
<file path=[Content_Types].xml><?xml version="1.0" encoding="utf-8"?>
<Types xmlns="http://schemas.openxmlformats.org/package/2006/content-types">
  <Default Extension="jpeg" ContentType="image/jpeg"/>
  <Default Extension="wdp" ContentType="image/vnd.ms-photo"/>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0"/>
  </p:handoutMasterIdLst>
  <p:sldIdLst>
    <p:sldId id="256" r:id="rId3"/>
    <p:sldId id="257" r:id="rId5"/>
    <p:sldId id="302" r:id="rId6"/>
    <p:sldId id="276" r:id="rId7"/>
    <p:sldId id="287" r:id="rId8"/>
    <p:sldId id="300" r:id="rId9"/>
    <p:sldId id="288" r:id="rId10"/>
    <p:sldId id="290" r:id="rId11"/>
    <p:sldId id="303" r:id="rId12"/>
    <p:sldId id="291" r:id="rId13"/>
    <p:sldId id="304" r:id="rId14"/>
    <p:sldId id="305" r:id="rId15"/>
    <p:sldId id="306" r:id="rId16"/>
    <p:sldId id="307" r:id="rId17"/>
    <p:sldId id="308" r:id="rId18"/>
    <p:sldId id="309" r:id="rId19"/>
  </p:sldIdLst>
  <p:sldSz cx="12192000" cy="6858000"/>
  <p:notesSz cx="6858000" cy="9144000"/>
  <p:embeddedFontLst>
    <p:embeddedFont>
      <p:font typeface="站酷快乐体 " pitchFamily="2" charset="-122"/>
      <p:regular r:id="rId24"/>
    </p:embeddedFont>
    <p:embeddedFont>
      <p:font typeface="方正少儿简体" charset="-122"/>
      <p:regular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810E"/>
    <a:srgbClr val="6FBD08"/>
    <a:srgbClr val="0099E5"/>
    <a:srgbClr val="8DDA11"/>
    <a:srgbClr val="45268C"/>
    <a:srgbClr val="EF7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1042" y="202"/>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font" Target="fonts/font2.fntdata"/><Relationship Id="rId24" Type="http://schemas.openxmlformats.org/officeDocument/2006/relationships/font" Target="fonts/font1.fntdata"/><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木先生iPPT04">
    <p:bg>
      <p:bgPr>
        <a:solidFill>
          <a:srgbClr val="FFF7DE"/>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5875" y="6161088"/>
            <a:ext cx="12223751" cy="712787"/>
            <a:chOff x="-15875" y="6161088"/>
            <a:chExt cx="12223751" cy="712787"/>
          </a:xfrm>
        </p:grpSpPr>
        <p:sp>
          <p:nvSpPr>
            <p:cNvPr id="57" name="Freeform 55"/>
            <p:cNvSpPr>
              <a:spLocks noEditPoints="1"/>
            </p:cNvSpPr>
            <p:nvPr/>
          </p:nvSpPr>
          <p:spPr bwMode="auto">
            <a:xfrm>
              <a:off x="-15875" y="6161088"/>
              <a:ext cx="3484563" cy="712787"/>
            </a:xfrm>
            <a:custGeom>
              <a:avLst/>
              <a:gdLst>
                <a:gd name="T0" fmla="*/ 224 w 228"/>
                <a:gd name="T1" fmla="*/ 21 h 46"/>
                <a:gd name="T2" fmla="*/ 203 w 228"/>
                <a:gd name="T3" fmla="*/ 18 h 46"/>
                <a:gd name="T4" fmla="*/ 172 w 228"/>
                <a:gd name="T5" fmla="*/ 16 h 46"/>
                <a:gd name="T6" fmla="*/ 137 w 228"/>
                <a:gd name="T7" fmla="*/ 16 h 46"/>
                <a:gd name="T8" fmla="*/ 107 w 228"/>
                <a:gd name="T9" fmla="*/ 14 h 46"/>
                <a:gd name="T10" fmla="*/ 81 w 228"/>
                <a:gd name="T11" fmla="*/ 7 h 46"/>
                <a:gd name="T12" fmla="*/ 56 w 228"/>
                <a:gd name="T13" fmla="*/ 2 h 46"/>
                <a:gd name="T14" fmla="*/ 28 w 228"/>
                <a:gd name="T15" fmla="*/ 10 h 46"/>
                <a:gd name="T16" fmla="*/ 11 w 228"/>
                <a:gd name="T17" fmla="*/ 10 h 46"/>
                <a:gd name="T18" fmla="*/ 0 w 228"/>
                <a:gd name="T19" fmla="*/ 22 h 46"/>
                <a:gd name="T20" fmla="*/ 155 w 228"/>
                <a:gd name="T21" fmla="*/ 24 h 46"/>
                <a:gd name="T22" fmla="*/ 160 w 228"/>
                <a:gd name="T23" fmla="*/ 30 h 46"/>
                <a:gd name="T24" fmla="*/ 165 w 228"/>
                <a:gd name="T25" fmla="*/ 29 h 46"/>
                <a:gd name="T26" fmla="*/ 169 w 228"/>
                <a:gd name="T27" fmla="*/ 23 h 46"/>
                <a:gd name="T28" fmla="*/ 168 w 228"/>
                <a:gd name="T29" fmla="*/ 29 h 46"/>
                <a:gd name="T30" fmla="*/ 184 w 228"/>
                <a:gd name="T31" fmla="*/ 22 h 46"/>
                <a:gd name="T32" fmla="*/ 191 w 228"/>
                <a:gd name="T33" fmla="*/ 26 h 46"/>
                <a:gd name="T34" fmla="*/ 200 w 228"/>
                <a:gd name="T35" fmla="*/ 25 h 46"/>
                <a:gd name="T36" fmla="*/ 201 w 228"/>
                <a:gd name="T37" fmla="*/ 26 h 46"/>
                <a:gd name="T38" fmla="*/ 206 w 228"/>
                <a:gd name="T39" fmla="*/ 24 h 46"/>
                <a:gd name="T40" fmla="*/ 210 w 228"/>
                <a:gd name="T41" fmla="*/ 25 h 46"/>
                <a:gd name="T42" fmla="*/ 216 w 228"/>
                <a:gd name="T43" fmla="*/ 24 h 46"/>
                <a:gd name="T44" fmla="*/ 221 w 228"/>
                <a:gd name="T45" fmla="*/ 23 h 46"/>
                <a:gd name="T46" fmla="*/ 216 w 228"/>
                <a:gd name="T47" fmla="*/ 23 h 46"/>
                <a:gd name="T48" fmla="*/ 201 w 228"/>
                <a:gd name="T49" fmla="*/ 19 h 46"/>
                <a:gd name="T50" fmla="*/ 195 w 228"/>
                <a:gd name="T51" fmla="*/ 23 h 46"/>
                <a:gd name="T52" fmla="*/ 190 w 228"/>
                <a:gd name="T53" fmla="*/ 27 h 46"/>
                <a:gd name="T54" fmla="*/ 183 w 228"/>
                <a:gd name="T55" fmla="*/ 27 h 46"/>
                <a:gd name="T56" fmla="*/ 169 w 228"/>
                <a:gd name="T57" fmla="*/ 18 h 46"/>
                <a:gd name="T58" fmla="*/ 147 w 228"/>
                <a:gd name="T59" fmla="*/ 16 h 46"/>
                <a:gd name="T60" fmla="*/ 138 w 228"/>
                <a:gd name="T61" fmla="*/ 19 h 46"/>
                <a:gd name="T62" fmla="*/ 118 w 228"/>
                <a:gd name="T63" fmla="*/ 17 h 46"/>
                <a:gd name="T64" fmla="*/ 119 w 228"/>
                <a:gd name="T65" fmla="*/ 19 h 46"/>
                <a:gd name="T66" fmla="*/ 122 w 228"/>
                <a:gd name="T67" fmla="*/ 16 h 46"/>
                <a:gd name="T68" fmla="*/ 124 w 228"/>
                <a:gd name="T69" fmla="*/ 17 h 46"/>
                <a:gd name="T70" fmla="*/ 132 w 228"/>
                <a:gd name="T71" fmla="*/ 21 h 46"/>
                <a:gd name="T72" fmla="*/ 133 w 228"/>
                <a:gd name="T73" fmla="*/ 15 h 46"/>
                <a:gd name="T74" fmla="*/ 115 w 228"/>
                <a:gd name="T75" fmla="*/ 15 h 46"/>
                <a:gd name="T76" fmla="*/ 77 w 228"/>
                <a:gd name="T77" fmla="*/ 23 h 46"/>
                <a:gd name="T78" fmla="*/ 82 w 228"/>
                <a:gd name="T79" fmla="*/ 22 h 46"/>
                <a:gd name="T80" fmla="*/ 89 w 228"/>
                <a:gd name="T81" fmla="*/ 21 h 46"/>
                <a:gd name="T82" fmla="*/ 96 w 228"/>
                <a:gd name="T83" fmla="*/ 20 h 46"/>
                <a:gd name="T84" fmla="*/ 89 w 228"/>
                <a:gd name="T85" fmla="*/ 13 h 46"/>
                <a:gd name="T86" fmla="*/ 78 w 228"/>
                <a:gd name="T87" fmla="*/ 14 h 46"/>
                <a:gd name="T88" fmla="*/ 61 w 228"/>
                <a:gd name="T89" fmla="*/ 16 h 46"/>
                <a:gd name="T90" fmla="*/ 43 w 228"/>
                <a:gd name="T91" fmla="*/ 11 h 46"/>
                <a:gd name="T92" fmla="*/ 43 w 228"/>
                <a:gd name="T93" fmla="*/ 11 h 46"/>
                <a:gd name="T94" fmla="*/ 41 w 228"/>
                <a:gd name="T95" fmla="*/ 13 h 46"/>
                <a:gd name="T96" fmla="*/ 44 w 228"/>
                <a:gd name="T97" fmla="*/ 17 h 46"/>
                <a:gd name="T98" fmla="*/ 48 w 228"/>
                <a:gd name="T99" fmla="*/ 18 h 46"/>
                <a:gd name="T100" fmla="*/ 51 w 228"/>
                <a:gd name="T101" fmla="*/ 18 h 46"/>
                <a:gd name="T102" fmla="*/ 58 w 228"/>
                <a:gd name="T103" fmla="*/ 14 h 46"/>
                <a:gd name="T104" fmla="*/ 53 w 228"/>
                <a:gd name="T105" fmla="*/ 13 h 46"/>
                <a:gd name="T106" fmla="*/ 43 w 228"/>
                <a:gd name="T107" fmla="*/ 6 h 46"/>
                <a:gd name="T108" fmla="*/ 28 w 228"/>
                <a:gd name="T109" fmla="*/ 16 h 46"/>
                <a:gd name="T110" fmla="*/ 24 w 228"/>
                <a:gd name="T111" fmla="*/ 14 h 46"/>
                <a:gd name="T112" fmla="*/ 17 w 228"/>
                <a:gd name="T113" fmla="*/ 20 h 46"/>
                <a:gd name="T114" fmla="*/ 3 w 228"/>
                <a:gd name="T115" fmla="*/ 19 h 46"/>
                <a:gd name="T116" fmla="*/ 7 w 228"/>
                <a:gd name="T117" fmla="*/ 17 h 46"/>
                <a:gd name="T118" fmla="*/ 9 w 228"/>
                <a:gd name="T119" fmla="*/ 15 h 46"/>
                <a:gd name="T120" fmla="*/ 9 w 228"/>
                <a:gd name="T121" fmla="*/ 1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46">
                  <a:moveTo>
                    <a:pt x="0" y="22"/>
                  </a:moveTo>
                  <a:cubicBezTo>
                    <a:pt x="0" y="46"/>
                    <a:pt x="0" y="46"/>
                    <a:pt x="0" y="46"/>
                  </a:cubicBezTo>
                  <a:cubicBezTo>
                    <a:pt x="228" y="46"/>
                    <a:pt x="228" y="46"/>
                    <a:pt x="228" y="46"/>
                  </a:cubicBezTo>
                  <a:cubicBezTo>
                    <a:pt x="227" y="39"/>
                    <a:pt x="227" y="29"/>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5" y="26"/>
                  </a:cubicBezTo>
                  <a:cubicBezTo>
                    <a:pt x="225" y="25"/>
                    <a:pt x="226" y="25"/>
                    <a:pt x="226" y="25"/>
                  </a:cubicBezTo>
                  <a:cubicBezTo>
                    <a:pt x="226" y="24"/>
                    <a:pt x="226" y="24"/>
                    <a:pt x="226" y="24"/>
                  </a:cubicBezTo>
                  <a:cubicBezTo>
                    <a:pt x="225" y="25"/>
                    <a:pt x="225" y="25"/>
                    <a:pt x="225" y="25"/>
                  </a:cubicBezTo>
                  <a:cubicBezTo>
                    <a:pt x="224" y="25"/>
                    <a:pt x="224" y="25"/>
                    <a:pt x="224" y="25"/>
                  </a:cubicBezTo>
                  <a:cubicBezTo>
                    <a:pt x="224" y="24"/>
                    <a:pt x="225" y="23"/>
                    <a:pt x="225" y="22"/>
                  </a:cubicBezTo>
                  <a:cubicBezTo>
                    <a:pt x="225" y="22"/>
                    <a:pt x="225" y="22"/>
                    <a:pt x="226" y="22"/>
                  </a:cubicBezTo>
                  <a:cubicBezTo>
                    <a:pt x="225" y="22"/>
                    <a:pt x="225" y="21"/>
                    <a:pt x="225" y="21"/>
                  </a:cubicBezTo>
                  <a:cubicBezTo>
                    <a:pt x="225" y="21"/>
                    <a:pt x="225" y="21"/>
                    <a:pt x="225" y="21"/>
                  </a:cubicBezTo>
                  <a:cubicBezTo>
                    <a:pt x="225" y="21"/>
                    <a:pt x="225" y="21"/>
                    <a:pt x="224" y="21"/>
                  </a:cubicBezTo>
                  <a:cubicBezTo>
                    <a:pt x="225" y="21"/>
                    <a:pt x="225" y="21"/>
                    <a:pt x="225" y="21"/>
                  </a:cubicBezTo>
                  <a:cubicBezTo>
                    <a:pt x="225" y="21"/>
                    <a:pt x="225" y="21"/>
                    <a:pt x="225" y="21"/>
                  </a:cubicBezTo>
                  <a:cubicBezTo>
                    <a:pt x="225" y="21"/>
                    <a:pt x="224" y="21"/>
                    <a:pt x="224" y="21"/>
                  </a:cubicBezTo>
                  <a:cubicBezTo>
                    <a:pt x="224" y="21"/>
                    <a:pt x="224" y="21"/>
                    <a:pt x="223" y="21"/>
                  </a:cubicBezTo>
                  <a:cubicBezTo>
                    <a:pt x="223" y="21"/>
                    <a:pt x="224" y="21"/>
                    <a:pt x="224" y="21"/>
                  </a:cubicBezTo>
                  <a:cubicBezTo>
                    <a:pt x="223" y="21"/>
                    <a:pt x="222" y="22"/>
                    <a:pt x="221" y="22"/>
                  </a:cubicBezTo>
                  <a:cubicBezTo>
                    <a:pt x="222" y="21"/>
                    <a:pt x="223" y="20"/>
                    <a:pt x="224" y="19"/>
                  </a:cubicBezTo>
                  <a:cubicBezTo>
                    <a:pt x="224" y="19"/>
                    <a:pt x="225" y="19"/>
                    <a:pt x="225" y="19"/>
                  </a:cubicBezTo>
                  <a:cubicBezTo>
                    <a:pt x="225" y="19"/>
                    <a:pt x="225" y="19"/>
                    <a:pt x="225" y="18"/>
                  </a:cubicBezTo>
                  <a:cubicBezTo>
                    <a:pt x="225" y="18"/>
                    <a:pt x="225" y="18"/>
                    <a:pt x="224" y="18"/>
                  </a:cubicBezTo>
                  <a:cubicBezTo>
                    <a:pt x="225" y="18"/>
                    <a:pt x="225" y="18"/>
                    <a:pt x="225" y="18"/>
                  </a:cubicBezTo>
                  <a:cubicBezTo>
                    <a:pt x="225" y="18"/>
                    <a:pt x="225" y="17"/>
                    <a:pt x="225" y="17"/>
                  </a:cubicBezTo>
                  <a:cubicBezTo>
                    <a:pt x="225" y="17"/>
                    <a:pt x="225" y="17"/>
                    <a:pt x="225" y="17"/>
                  </a:cubicBezTo>
                  <a:cubicBezTo>
                    <a:pt x="224" y="17"/>
                    <a:pt x="223" y="17"/>
                    <a:pt x="223" y="17"/>
                  </a:cubicBezTo>
                  <a:cubicBezTo>
                    <a:pt x="223" y="17"/>
                    <a:pt x="223" y="17"/>
                    <a:pt x="224" y="16"/>
                  </a:cubicBezTo>
                  <a:cubicBezTo>
                    <a:pt x="224" y="16"/>
                    <a:pt x="223" y="17"/>
                    <a:pt x="222" y="17"/>
                  </a:cubicBezTo>
                  <a:cubicBezTo>
                    <a:pt x="222" y="17"/>
                    <a:pt x="222" y="17"/>
                    <a:pt x="221" y="17"/>
                  </a:cubicBezTo>
                  <a:cubicBezTo>
                    <a:pt x="221" y="17"/>
                    <a:pt x="222" y="17"/>
                    <a:pt x="222" y="17"/>
                  </a:cubicBezTo>
                  <a:cubicBezTo>
                    <a:pt x="222" y="17"/>
                    <a:pt x="222" y="17"/>
                    <a:pt x="222" y="17"/>
                  </a:cubicBezTo>
                  <a:cubicBezTo>
                    <a:pt x="219" y="16"/>
                    <a:pt x="217" y="15"/>
                    <a:pt x="214" y="14"/>
                  </a:cubicBezTo>
                  <a:cubicBezTo>
                    <a:pt x="214" y="14"/>
                    <a:pt x="215" y="14"/>
                    <a:pt x="215" y="14"/>
                  </a:cubicBezTo>
                  <a:cubicBezTo>
                    <a:pt x="214" y="14"/>
                    <a:pt x="214" y="14"/>
                    <a:pt x="214" y="14"/>
                  </a:cubicBezTo>
                  <a:cubicBezTo>
                    <a:pt x="213" y="14"/>
                    <a:pt x="213" y="14"/>
                    <a:pt x="213" y="14"/>
                  </a:cubicBezTo>
                  <a:cubicBezTo>
                    <a:pt x="213" y="14"/>
                    <a:pt x="213" y="14"/>
                    <a:pt x="214" y="14"/>
                  </a:cubicBezTo>
                  <a:cubicBezTo>
                    <a:pt x="209" y="15"/>
                    <a:pt x="206" y="17"/>
                    <a:pt x="203" y="18"/>
                  </a:cubicBezTo>
                  <a:cubicBezTo>
                    <a:pt x="203" y="18"/>
                    <a:pt x="202" y="18"/>
                    <a:pt x="202" y="18"/>
                  </a:cubicBezTo>
                  <a:cubicBezTo>
                    <a:pt x="204" y="17"/>
                    <a:pt x="205" y="17"/>
                    <a:pt x="205" y="17"/>
                  </a:cubicBezTo>
                  <a:cubicBezTo>
                    <a:pt x="203" y="17"/>
                    <a:pt x="202" y="17"/>
                    <a:pt x="201" y="17"/>
                  </a:cubicBezTo>
                  <a:cubicBezTo>
                    <a:pt x="200" y="17"/>
                    <a:pt x="198" y="17"/>
                    <a:pt x="196" y="16"/>
                  </a:cubicBezTo>
                  <a:cubicBezTo>
                    <a:pt x="196" y="16"/>
                    <a:pt x="198" y="17"/>
                    <a:pt x="200" y="18"/>
                  </a:cubicBezTo>
                  <a:cubicBezTo>
                    <a:pt x="200" y="18"/>
                    <a:pt x="199" y="18"/>
                    <a:pt x="199" y="18"/>
                  </a:cubicBezTo>
                  <a:cubicBezTo>
                    <a:pt x="196" y="16"/>
                    <a:pt x="192" y="15"/>
                    <a:pt x="187" y="13"/>
                  </a:cubicBezTo>
                  <a:cubicBezTo>
                    <a:pt x="187" y="13"/>
                    <a:pt x="193" y="15"/>
                    <a:pt x="198" y="18"/>
                  </a:cubicBezTo>
                  <a:cubicBezTo>
                    <a:pt x="195" y="19"/>
                    <a:pt x="193" y="20"/>
                    <a:pt x="191" y="21"/>
                  </a:cubicBezTo>
                  <a:cubicBezTo>
                    <a:pt x="190" y="21"/>
                    <a:pt x="188" y="20"/>
                    <a:pt x="186" y="20"/>
                  </a:cubicBezTo>
                  <a:cubicBezTo>
                    <a:pt x="186" y="20"/>
                    <a:pt x="188" y="21"/>
                    <a:pt x="191" y="22"/>
                  </a:cubicBezTo>
                  <a:cubicBezTo>
                    <a:pt x="191" y="22"/>
                    <a:pt x="191" y="22"/>
                    <a:pt x="190" y="22"/>
                  </a:cubicBezTo>
                  <a:cubicBezTo>
                    <a:pt x="188" y="21"/>
                    <a:pt x="185" y="20"/>
                    <a:pt x="182" y="18"/>
                  </a:cubicBezTo>
                  <a:cubicBezTo>
                    <a:pt x="181" y="17"/>
                    <a:pt x="179" y="15"/>
                    <a:pt x="178" y="15"/>
                  </a:cubicBezTo>
                  <a:cubicBezTo>
                    <a:pt x="182" y="13"/>
                    <a:pt x="185" y="12"/>
                    <a:pt x="185" y="12"/>
                  </a:cubicBezTo>
                  <a:cubicBezTo>
                    <a:pt x="182" y="13"/>
                    <a:pt x="180" y="14"/>
                    <a:pt x="178" y="14"/>
                  </a:cubicBezTo>
                  <a:cubicBezTo>
                    <a:pt x="178" y="14"/>
                    <a:pt x="178" y="14"/>
                    <a:pt x="178" y="14"/>
                  </a:cubicBezTo>
                  <a:cubicBezTo>
                    <a:pt x="178" y="14"/>
                    <a:pt x="178" y="14"/>
                    <a:pt x="178" y="14"/>
                  </a:cubicBezTo>
                  <a:cubicBezTo>
                    <a:pt x="176" y="15"/>
                    <a:pt x="174" y="16"/>
                    <a:pt x="173" y="17"/>
                  </a:cubicBezTo>
                  <a:cubicBezTo>
                    <a:pt x="173" y="16"/>
                    <a:pt x="172" y="16"/>
                    <a:pt x="172" y="16"/>
                  </a:cubicBezTo>
                  <a:cubicBezTo>
                    <a:pt x="173" y="16"/>
                    <a:pt x="174" y="16"/>
                    <a:pt x="174" y="16"/>
                  </a:cubicBezTo>
                  <a:cubicBezTo>
                    <a:pt x="173" y="16"/>
                    <a:pt x="173" y="16"/>
                    <a:pt x="172" y="16"/>
                  </a:cubicBezTo>
                  <a:cubicBezTo>
                    <a:pt x="169" y="14"/>
                    <a:pt x="167" y="14"/>
                    <a:pt x="167" y="14"/>
                  </a:cubicBezTo>
                  <a:cubicBezTo>
                    <a:pt x="169" y="15"/>
                    <a:pt x="170" y="15"/>
                    <a:pt x="171" y="16"/>
                  </a:cubicBezTo>
                  <a:cubicBezTo>
                    <a:pt x="170" y="16"/>
                    <a:pt x="169" y="16"/>
                    <a:pt x="169" y="17"/>
                  </a:cubicBezTo>
                  <a:cubicBezTo>
                    <a:pt x="166" y="15"/>
                    <a:pt x="164" y="13"/>
                    <a:pt x="160" y="11"/>
                  </a:cubicBezTo>
                  <a:cubicBezTo>
                    <a:pt x="161" y="11"/>
                    <a:pt x="162" y="10"/>
                    <a:pt x="163" y="10"/>
                  </a:cubicBezTo>
                  <a:cubicBezTo>
                    <a:pt x="162" y="10"/>
                    <a:pt x="161" y="11"/>
                    <a:pt x="160" y="11"/>
                  </a:cubicBezTo>
                  <a:cubicBezTo>
                    <a:pt x="160" y="11"/>
                    <a:pt x="159" y="10"/>
                    <a:pt x="158" y="10"/>
                  </a:cubicBezTo>
                  <a:cubicBezTo>
                    <a:pt x="160" y="10"/>
                    <a:pt x="161" y="10"/>
                    <a:pt x="161" y="10"/>
                  </a:cubicBezTo>
                  <a:cubicBezTo>
                    <a:pt x="160" y="10"/>
                    <a:pt x="159" y="10"/>
                    <a:pt x="158" y="10"/>
                  </a:cubicBezTo>
                  <a:cubicBezTo>
                    <a:pt x="158" y="9"/>
                    <a:pt x="157" y="9"/>
                    <a:pt x="156" y="9"/>
                  </a:cubicBezTo>
                  <a:cubicBezTo>
                    <a:pt x="156" y="9"/>
                    <a:pt x="157" y="9"/>
                    <a:pt x="158" y="10"/>
                  </a:cubicBezTo>
                  <a:cubicBezTo>
                    <a:pt x="151" y="11"/>
                    <a:pt x="148" y="13"/>
                    <a:pt x="145" y="15"/>
                  </a:cubicBezTo>
                  <a:cubicBezTo>
                    <a:pt x="145" y="15"/>
                    <a:pt x="145" y="15"/>
                    <a:pt x="145" y="15"/>
                  </a:cubicBezTo>
                  <a:cubicBezTo>
                    <a:pt x="145" y="15"/>
                    <a:pt x="145" y="15"/>
                    <a:pt x="145" y="15"/>
                  </a:cubicBezTo>
                  <a:cubicBezTo>
                    <a:pt x="144" y="16"/>
                    <a:pt x="143" y="17"/>
                    <a:pt x="143" y="18"/>
                  </a:cubicBezTo>
                  <a:cubicBezTo>
                    <a:pt x="143" y="18"/>
                    <a:pt x="142" y="18"/>
                    <a:pt x="142" y="18"/>
                  </a:cubicBezTo>
                  <a:cubicBezTo>
                    <a:pt x="142" y="17"/>
                    <a:pt x="142" y="16"/>
                    <a:pt x="141" y="15"/>
                  </a:cubicBezTo>
                  <a:cubicBezTo>
                    <a:pt x="145" y="13"/>
                    <a:pt x="148" y="12"/>
                    <a:pt x="148" y="12"/>
                  </a:cubicBezTo>
                  <a:cubicBezTo>
                    <a:pt x="146" y="13"/>
                    <a:pt x="143" y="14"/>
                    <a:pt x="141" y="15"/>
                  </a:cubicBezTo>
                  <a:cubicBezTo>
                    <a:pt x="139" y="10"/>
                    <a:pt x="135" y="7"/>
                    <a:pt x="135" y="7"/>
                  </a:cubicBezTo>
                  <a:cubicBezTo>
                    <a:pt x="138" y="10"/>
                    <a:pt x="140" y="13"/>
                    <a:pt x="140" y="15"/>
                  </a:cubicBezTo>
                  <a:cubicBezTo>
                    <a:pt x="139" y="16"/>
                    <a:pt x="138" y="16"/>
                    <a:pt x="137" y="16"/>
                  </a:cubicBezTo>
                  <a:cubicBezTo>
                    <a:pt x="137" y="16"/>
                    <a:pt x="137" y="16"/>
                    <a:pt x="136" y="16"/>
                  </a:cubicBezTo>
                  <a:cubicBezTo>
                    <a:pt x="136" y="16"/>
                    <a:pt x="136" y="16"/>
                    <a:pt x="136" y="16"/>
                  </a:cubicBezTo>
                  <a:cubicBezTo>
                    <a:pt x="138" y="15"/>
                    <a:pt x="139" y="15"/>
                    <a:pt x="139" y="15"/>
                  </a:cubicBezTo>
                  <a:cubicBezTo>
                    <a:pt x="138" y="15"/>
                    <a:pt x="137" y="15"/>
                    <a:pt x="136" y="16"/>
                  </a:cubicBezTo>
                  <a:cubicBezTo>
                    <a:pt x="134" y="12"/>
                    <a:pt x="130" y="9"/>
                    <a:pt x="128" y="8"/>
                  </a:cubicBezTo>
                  <a:cubicBezTo>
                    <a:pt x="133" y="6"/>
                    <a:pt x="137" y="5"/>
                    <a:pt x="137" y="5"/>
                  </a:cubicBezTo>
                  <a:cubicBezTo>
                    <a:pt x="133" y="6"/>
                    <a:pt x="130" y="7"/>
                    <a:pt x="127" y="8"/>
                  </a:cubicBezTo>
                  <a:cubicBezTo>
                    <a:pt x="127" y="8"/>
                    <a:pt x="126" y="8"/>
                    <a:pt x="126" y="8"/>
                  </a:cubicBezTo>
                  <a:cubicBezTo>
                    <a:pt x="127" y="8"/>
                    <a:pt x="127" y="7"/>
                    <a:pt x="127" y="7"/>
                  </a:cubicBezTo>
                  <a:cubicBezTo>
                    <a:pt x="127" y="8"/>
                    <a:pt x="127" y="8"/>
                    <a:pt x="126" y="8"/>
                  </a:cubicBezTo>
                  <a:cubicBezTo>
                    <a:pt x="125" y="7"/>
                    <a:pt x="124" y="7"/>
                    <a:pt x="124" y="7"/>
                  </a:cubicBezTo>
                  <a:cubicBezTo>
                    <a:pt x="125" y="7"/>
                    <a:pt x="125" y="7"/>
                    <a:pt x="126" y="8"/>
                  </a:cubicBezTo>
                  <a:cubicBezTo>
                    <a:pt x="125" y="8"/>
                    <a:pt x="124" y="8"/>
                    <a:pt x="123" y="8"/>
                  </a:cubicBezTo>
                  <a:cubicBezTo>
                    <a:pt x="121" y="6"/>
                    <a:pt x="117" y="5"/>
                    <a:pt x="113" y="3"/>
                  </a:cubicBezTo>
                  <a:cubicBezTo>
                    <a:pt x="113" y="3"/>
                    <a:pt x="118" y="5"/>
                    <a:pt x="123" y="8"/>
                  </a:cubicBezTo>
                  <a:cubicBezTo>
                    <a:pt x="119" y="9"/>
                    <a:pt x="117" y="10"/>
                    <a:pt x="115" y="11"/>
                  </a:cubicBezTo>
                  <a:cubicBezTo>
                    <a:pt x="112" y="9"/>
                    <a:pt x="110" y="8"/>
                    <a:pt x="110" y="8"/>
                  </a:cubicBezTo>
                  <a:cubicBezTo>
                    <a:pt x="112" y="9"/>
                    <a:pt x="113" y="10"/>
                    <a:pt x="115" y="11"/>
                  </a:cubicBezTo>
                  <a:cubicBezTo>
                    <a:pt x="112" y="13"/>
                    <a:pt x="111" y="14"/>
                    <a:pt x="110" y="16"/>
                  </a:cubicBezTo>
                  <a:cubicBezTo>
                    <a:pt x="109" y="15"/>
                    <a:pt x="109" y="15"/>
                    <a:pt x="109" y="15"/>
                  </a:cubicBezTo>
                  <a:cubicBezTo>
                    <a:pt x="108" y="9"/>
                    <a:pt x="101" y="6"/>
                    <a:pt x="101" y="6"/>
                  </a:cubicBezTo>
                  <a:cubicBezTo>
                    <a:pt x="106" y="9"/>
                    <a:pt x="107" y="12"/>
                    <a:pt x="107" y="14"/>
                  </a:cubicBezTo>
                  <a:cubicBezTo>
                    <a:pt x="105" y="13"/>
                    <a:pt x="104" y="13"/>
                    <a:pt x="104" y="13"/>
                  </a:cubicBezTo>
                  <a:cubicBezTo>
                    <a:pt x="105" y="13"/>
                    <a:pt x="106" y="14"/>
                    <a:pt x="107" y="14"/>
                  </a:cubicBezTo>
                  <a:cubicBezTo>
                    <a:pt x="106" y="15"/>
                    <a:pt x="106" y="15"/>
                    <a:pt x="106" y="16"/>
                  </a:cubicBezTo>
                  <a:cubicBezTo>
                    <a:pt x="105" y="15"/>
                    <a:pt x="104" y="15"/>
                    <a:pt x="103" y="14"/>
                  </a:cubicBezTo>
                  <a:cubicBezTo>
                    <a:pt x="102" y="12"/>
                    <a:pt x="101" y="11"/>
                    <a:pt x="100" y="10"/>
                  </a:cubicBezTo>
                  <a:cubicBezTo>
                    <a:pt x="102" y="9"/>
                    <a:pt x="103" y="8"/>
                    <a:pt x="103" y="8"/>
                  </a:cubicBezTo>
                  <a:cubicBezTo>
                    <a:pt x="102" y="9"/>
                    <a:pt x="101" y="9"/>
                    <a:pt x="100" y="10"/>
                  </a:cubicBezTo>
                  <a:cubicBezTo>
                    <a:pt x="96" y="6"/>
                    <a:pt x="91" y="5"/>
                    <a:pt x="91" y="5"/>
                  </a:cubicBezTo>
                  <a:cubicBezTo>
                    <a:pt x="95" y="7"/>
                    <a:pt x="97" y="8"/>
                    <a:pt x="99" y="10"/>
                  </a:cubicBezTo>
                  <a:cubicBezTo>
                    <a:pt x="98" y="10"/>
                    <a:pt x="97" y="10"/>
                    <a:pt x="97" y="11"/>
                  </a:cubicBezTo>
                  <a:cubicBezTo>
                    <a:pt x="97" y="11"/>
                    <a:pt x="96" y="10"/>
                    <a:pt x="96" y="10"/>
                  </a:cubicBezTo>
                  <a:cubicBezTo>
                    <a:pt x="93" y="8"/>
                    <a:pt x="88" y="4"/>
                    <a:pt x="80" y="1"/>
                  </a:cubicBezTo>
                  <a:cubicBezTo>
                    <a:pt x="81" y="2"/>
                    <a:pt x="90" y="5"/>
                    <a:pt x="95" y="11"/>
                  </a:cubicBezTo>
                  <a:cubicBezTo>
                    <a:pt x="94" y="12"/>
                    <a:pt x="93" y="12"/>
                    <a:pt x="93" y="12"/>
                  </a:cubicBezTo>
                  <a:cubicBezTo>
                    <a:pt x="92" y="12"/>
                    <a:pt x="92" y="12"/>
                    <a:pt x="92" y="12"/>
                  </a:cubicBezTo>
                  <a:cubicBezTo>
                    <a:pt x="92" y="12"/>
                    <a:pt x="92" y="12"/>
                    <a:pt x="92" y="12"/>
                  </a:cubicBezTo>
                  <a:cubicBezTo>
                    <a:pt x="92" y="12"/>
                    <a:pt x="92" y="12"/>
                    <a:pt x="92" y="12"/>
                  </a:cubicBezTo>
                  <a:cubicBezTo>
                    <a:pt x="91" y="11"/>
                    <a:pt x="90" y="11"/>
                    <a:pt x="89" y="10"/>
                  </a:cubicBezTo>
                  <a:cubicBezTo>
                    <a:pt x="89" y="10"/>
                    <a:pt x="90" y="11"/>
                    <a:pt x="92" y="12"/>
                  </a:cubicBezTo>
                  <a:cubicBezTo>
                    <a:pt x="90" y="12"/>
                    <a:pt x="89" y="13"/>
                    <a:pt x="88" y="13"/>
                  </a:cubicBezTo>
                  <a:cubicBezTo>
                    <a:pt x="85" y="11"/>
                    <a:pt x="81" y="9"/>
                    <a:pt x="79" y="7"/>
                  </a:cubicBezTo>
                  <a:cubicBezTo>
                    <a:pt x="80" y="7"/>
                    <a:pt x="81" y="7"/>
                    <a:pt x="81" y="7"/>
                  </a:cubicBezTo>
                  <a:cubicBezTo>
                    <a:pt x="80" y="7"/>
                    <a:pt x="80" y="7"/>
                    <a:pt x="79" y="7"/>
                  </a:cubicBezTo>
                  <a:cubicBezTo>
                    <a:pt x="78" y="7"/>
                    <a:pt x="78" y="7"/>
                    <a:pt x="77" y="6"/>
                  </a:cubicBezTo>
                  <a:cubicBezTo>
                    <a:pt x="78" y="6"/>
                    <a:pt x="79" y="6"/>
                    <a:pt x="79" y="6"/>
                  </a:cubicBezTo>
                  <a:cubicBezTo>
                    <a:pt x="78" y="6"/>
                    <a:pt x="78" y="6"/>
                    <a:pt x="77" y="6"/>
                  </a:cubicBezTo>
                  <a:cubicBezTo>
                    <a:pt x="77" y="6"/>
                    <a:pt x="77" y="6"/>
                    <a:pt x="77" y="6"/>
                  </a:cubicBezTo>
                  <a:cubicBezTo>
                    <a:pt x="77" y="6"/>
                    <a:pt x="77" y="6"/>
                    <a:pt x="77" y="6"/>
                  </a:cubicBezTo>
                  <a:cubicBezTo>
                    <a:pt x="70" y="7"/>
                    <a:pt x="66" y="10"/>
                    <a:pt x="64" y="12"/>
                  </a:cubicBezTo>
                  <a:cubicBezTo>
                    <a:pt x="64" y="12"/>
                    <a:pt x="64" y="12"/>
                    <a:pt x="64" y="12"/>
                  </a:cubicBezTo>
                  <a:cubicBezTo>
                    <a:pt x="64" y="12"/>
                    <a:pt x="64" y="12"/>
                    <a:pt x="64" y="12"/>
                  </a:cubicBezTo>
                  <a:cubicBezTo>
                    <a:pt x="63" y="13"/>
                    <a:pt x="62" y="14"/>
                    <a:pt x="62" y="15"/>
                  </a:cubicBezTo>
                  <a:cubicBezTo>
                    <a:pt x="61" y="15"/>
                    <a:pt x="61" y="15"/>
                    <a:pt x="61" y="15"/>
                  </a:cubicBezTo>
                  <a:cubicBezTo>
                    <a:pt x="61" y="14"/>
                    <a:pt x="60" y="13"/>
                    <a:pt x="60" y="12"/>
                  </a:cubicBezTo>
                  <a:cubicBezTo>
                    <a:pt x="64" y="10"/>
                    <a:pt x="67" y="9"/>
                    <a:pt x="67" y="9"/>
                  </a:cubicBezTo>
                  <a:cubicBezTo>
                    <a:pt x="64" y="10"/>
                    <a:pt x="62" y="11"/>
                    <a:pt x="60" y="12"/>
                  </a:cubicBezTo>
                  <a:cubicBezTo>
                    <a:pt x="60" y="11"/>
                    <a:pt x="59" y="10"/>
                    <a:pt x="59" y="9"/>
                  </a:cubicBezTo>
                  <a:cubicBezTo>
                    <a:pt x="59" y="9"/>
                    <a:pt x="60" y="9"/>
                    <a:pt x="60" y="9"/>
                  </a:cubicBezTo>
                  <a:cubicBezTo>
                    <a:pt x="59" y="9"/>
                    <a:pt x="59" y="9"/>
                    <a:pt x="59" y="9"/>
                  </a:cubicBezTo>
                  <a:cubicBezTo>
                    <a:pt x="56" y="6"/>
                    <a:pt x="53" y="4"/>
                    <a:pt x="53" y="4"/>
                  </a:cubicBezTo>
                  <a:cubicBezTo>
                    <a:pt x="56" y="6"/>
                    <a:pt x="57" y="8"/>
                    <a:pt x="58" y="10"/>
                  </a:cubicBezTo>
                  <a:cubicBezTo>
                    <a:pt x="57" y="10"/>
                    <a:pt x="55" y="11"/>
                    <a:pt x="54" y="11"/>
                  </a:cubicBezTo>
                  <a:cubicBezTo>
                    <a:pt x="52" y="8"/>
                    <a:pt x="49" y="6"/>
                    <a:pt x="47" y="5"/>
                  </a:cubicBezTo>
                  <a:cubicBezTo>
                    <a:pt x="51" y="3"/>
                    <a:pt x="56" y="2"/>
                    <a:pt x="56" y="2"/>
                  </a:cubicBezTo>
                  <a:cubicBezTo>
                    <a:pt x="52" y="3"/>
                    <a:pt x="49" y="4"/>
                    <a:pt x="46" y="5"/>
                  </a:cubicBezTo>
                  <a:cubicBezTo>
                    <a:pt x="46" y="5"/>
                    <a:pt x="45" y="5"/>
                    <a:pt x="45" y="5"/>
                  </a:cubicBezTo>
                  <a:cubicBezTo>
                    <a:pt x="46" y="5"/>
                    <a:pt x="46" y="5"/>
                    <a:pt x="46" y="5"/>
                  </a:cubicBezTo>
                  <a:cubicBezTo>
                    <a:pt x="46" y="5"/>
                    <a:pt x="45" y="5"/>
                    <a:pt x="45" y="5"/>
                  </a:cubicBezTo>
                  <a:cubicBezTo>
                    <a:pt x="44" y="4"/>
                    <a:pt x="43" y="4"/>
                    <a:pt x="43" y="4"/>
                  </a:cubicBezTo>
                  <a:cubicBezTo>
                    <a:pt x="43" y="4"/>
                    <a:pt x="44" y="5"/>
                    <a:pt x="44" y="5"/>
                  </a:cubicBezTo>
                  <a:cubicBezTo>
                    <a:pt x="44" y="5"/>
                    <a:pt x="43" y="5"/>
                    <a:pt x="42" y="5"/>
                  </a:cubicBezTo>
                  <a:cubicBezTo>
                    <a:pt x="40" y="4"/>
                    <a:pt x="36" y="2"/>
                    <a:pt x="32" y="0"/>
                  </a:cubicBezTo>
                  <a:cubicBezTo>
                    <a:pt x="32" y="0"/>
                    <a:pt x="37" y="2"/>
                    <a:pt x="41" y="5"/>
                  </a:cubicBezTo>
                  <a:cubicBezTo>
                    <a:pt x="38" y="6"/>
                    <a:pt x="36" y="7"/>
                    <a:pt x="34" y="8"/>
                  </a:cubicBezTo>
                  <a:cubicBezTo>
                    <a:pt x="31" y="6"/>
                    <a:pt x="29" y="5"/>
                    <a:pt x="29" y="5"/>
                  </a:cubicBezTo>
                  <a:cubicBezTo>
                    <a:pt x="31" y="7"/>
                    <a:pt x="32" y="7"/>
                    <a:pt x="34" y="8"/>
                  </a:cubicBezTo>
                  <a:cubicBezTo>
                    <a:pt x="32" y="10"/>
                    <a:pt x="30" y="11"/>
                    <a:pt x="30" y="12"/>
                  </a:cubicBezTo>
                  <a:cubicBezTo>
                    <a:pt x="29" y="12"/>
                    <a:pt x="29" y="13"/>
                    <a:pt x="28" y="13"/>
                  </a:cubicBezTo>
                  <a:cubicBezTo>
                    <a:pt x="28" y="13"/>
                    <a:pt x="28" y="13"/>
                    <a:pt x="28" y="12"/>
                  </a:cubicBezTo>
                  <a:cubicBezTo>
                    <a:pt x="28" y="12"/>
                    <a:pt x="28" y="12"/>
                    <a:pt x="28" y="12"/>
                  </a:cubicBezTo>
                  <a:cubicBezTo>
                    <a:pt x="28" y="12"/>
                    <a:pt x="29" y="12"/>
                    <a:pt x="29" y="11"/>
                  </a:cubicBezTo>
                  <a:cubicBezTo>
                    <a:pt x="29" y="11"/>
                    <a:pt x="30" y="12"/>
                    <a:pt x="30" y="12"/>
                  </a:cubicBezTo>
                  <a:cubicBezTo>
                    <a:pt x="30" y="11"/>
                    <a:pt x="30" y="11"/>
                    <a:pt x="30" y="11"/>
                  </a:cubicBezTo>
                  <a:cubicBezTo>
                    <a:pt x="29" y="11"/>
                    <a:pt x="28" y="10"/>
                    <a:pt x="28" y="10"/>
                  </a:cubicBezTo>
                  <a:cubicBezTo>
                    <a:pt x="31" y="9"/>
                    <a:pt x="33" y="8"/>
                    <a:pt x="33" y="8"/>
                  </a:cubicBezTo>
                  <a:cubicBezTo>
                    <a:pt x="31" y="9"/>
                    <a:pt x="29" y="9"/>
                    <a:pt x="28" y="10"/>
                  </a:cubicBezTo>
                  <a:cubicBezTo>
                    <a:pt x="27" y="10"/>
                    <a:pt x="27" y="10"/>
                    <a:pt x="27" y="9"/>
                  </a:cubicBezTo>
                  <a:cubicBezTo>
                    <a:pt x="25" y="7"/>
                    <a:pt x="23" y="5"/>
                    <a:pt x="21" y="4"/>
                  </a:cubicBezTo>
                  <a:cubicBezTo>
                    <a:pt x="21" y="4"/>
                    <a:pt x="21" y="4"/>
                    <a:pt x="21" y="4"/>
                  </a:cubicBezTo>
                  <a:cubicBezTo>
                    <a:pt x="23" y="6"/>
                    <a:pt x="25" y="7"/>
                    <a:pt x="25" y="9"/>
                  </a:cubicBezTo>
                  <a:cubicBezTo>
                    <a:pt x="24" y="8"/>
                    <a:pt x="22" y="8"/>
                    <a:pt x="21" y="7"/>
                  </a:cubicBezTo>
                  <a:cubicBezTo>
                    <a:pt x="21" y="7"/>
                    <a:pt x="23" y="8"/>
                    <a:pt x="25" y="9"/>
                  </a:cubicBezTo>
                  <a:cubicBezTo>
                    <a:pt x="25" y="10"/>
                    <a:pt x="26" y="10"/>
                    <a:pt x="26" y="11"/>
                  </a:cubicBezTo>
                  <a:cubicBezTo>
                    <a:pt x="25" y="11"/>
                    <a:pt x="25" y="11"/>
                    <a:pt x="25" y="11"/>
                  </a:cubicBezTo>
                  <a:cubicBezTo>
                    <a:pt x="23" y="11"/>
                    <a:pt x="23" y="11"/>
                    <a:pt x="23" y="11"/>
                  </a:cubicBezTo>
                  <a:cubicBezTo>
                    <a:pt x="23" y="11"/>
                    <a:pt x="24" y="11"/>
                    <a:pt x="24" y="11"/>
                  </a:cubicBezTo>
                  <a:cubicBezTo>
                    <a:pt x="24" y="12"/>
                    <a:pt x="23" y="12"/>
                    <a:pt x="23" y="12"/>
                  </a:cubicBezTo>
                  <a:cubicBezTo>
                    <a:pt x="23" y="12"/>
                    <a:pt x="23" y="12"/>
                    <a:pt x="22" y="12"/>
                  </a:cubicBezTo>
                  <a:cubicBezTo>
                    <a:pt x="22" y="11"/>
                    <a:pt x="22" y="11"/>
                    <a:pt x="21" y="10"/>
                  </a:cubicBezTo>
                  <a:cubicBezTo>
                    <a:pt x="21" y="11"/>
                    <a:pt x="21" y="12"/>
                    <a:pt x="21" y="13"/>
                  </a:cubicBezTo>
                  <a:cubicBezTo>
                    <a:pt x="19" y="12"/>
                    <a:pt x="18" y="12"/>
                    <a:pt x="18" y="12"/>
                  </a:cubicBezTo>
                  <a:cubicBezTo>
                    <a:pt x="19" y="12"/>
                    <a:pt x="20" y="13"/>
                    <a:pt x="21" y="14"/>
                  </a:cubicBezTo>
                  <a:cubicBezTo>
                    <a:pt x="21" y="14"/>
                    <a:pt x="21" y="14"/>
                    <a:pt x="21" y="15"/>
                  </a:cubicBezTo>
                  <a:cubicBezTo>
                    <a:pt x="21" y="15"/>
                    <a:pt x="21" y="15"/>
                    <a:pt x="20" y="15"/>
                  </a:cubicBezTo>
                  <a:cubicBezTo>
                    <a:pt x="19" y="16"/>
                    <a:pt x="18" y="16"/>
                    <a:pt x="17" y="17"/>
                  </a:cubicBezTo>
                  <a:cubicBezTo>
                    <a:pt x="15" y="14"/>
                    <a:pt x="13" y="12"/>
                    <a:pt x="12" y="11"/>
                  </a:cubicBezTo>
                  <a:cubicBezTo>
                    <a:pt x="16" y="9"/>
                    <a:pt x="19" y="7"/>
                    <a:pt x="19" y="7"/>
                  </a:cubicBezTo>
                  <a:cubicBezTo>
                    <a:pt x="16" y="8"/>
                    <a:pt x="13" y="9"/>
                    <a:pt x="11" y="10"/>
                  </a:cubicBezTo>
                  <a:cubicBezTo>
                    <a:pt x="11" y="10"/>
                    <a:pt x="10" y="10"/>
                    <a:pt x="10" y="10"/>
                  </a:cubicBezTo>
                  <a:cubicBezTo>
                    <a:pt x="11" y="10"/>
                    <a:pt x="11" y="10"/>
                    <a:pt x="11" y="11"/>
                  </a:cubicBezTo>
                  <a:cubicBezTo>
                    <a:pt x="10" y="11"/>
                    <a:pt x="8" y="12"/>
                    <a:pt x="7" y="12"/>
                  </a:cubicBezTo>
                  <a:cubicBezTo>
                    <a:pt x="7" y="12"/>
                    <a:pt x="6" y="12"/>
                    <a:pt x="6" y="12"/>
                  </a:cubicBezTo>
                  <a:cubicBezTo>
                    <a:pt x="9" y="11"/>
                    <a:pt x="11" y="10"/>
                    <a:pt x="11" y="10"/>
                  </a:cubicBezTo>
                  <a:cubicBezTo>
                    <a:pt x="9" y="11"/>
                    <a:pt x="7" y="11"/>
                    <a:pt x="5" y="12"/>
                  </a:cubicBezTo>
                  <a:cubicBezTo>
                    <a:pt x="3" y="10"/>
                    <a:pt x="1" y="10"/>
                    <a:pt x="1" y="10"/>
                  </a:cubicBezTo>
                  <a:cubicBezTo>
                    <a:pt x="3" y="11"/>
                    <a:pt x="4" y="11"/>
                    <a:pt x="5" y="12"/>
                  </a:cubicBezTo>
                  <a:cubicBezTo>
                    <a:pt x="4" y="12"/>
                    <a:pt x="4" y="12"/>
                    <a:pt x="3" y="12"/>
                  </a:cubicBezTo>
                  <a:cubicBezTo>
                    <a:pt x="2" y="12"/>
                    <a:pt x="1" y="11"/>
                    <a:pt x="0" y="11"/>
                  </a:cubicBezTo>
                  <a:cubicBezTo>
                    <a:pt x="0" y="11"/>
                    <a:pt x="0" y="11"/>
                    <a:pt x="0" y="11"/>
                  </a:cubicBezTo>
                  <a:cubicBezTo>
                    <a:pt x="1" y="12"/>
                    <a:pt x="1" y="12"/>
                    <a:pt x="2" y="13"/>
                  </a:cubicBezTo>
                  <a:cubicBezTo>
                    <a:pt x="1" y="13"/>
                    <a:pt x="1" y="14"/>
                    <a:pt x="0" y="14"/>
                  </a:cubicBezTo>
                  <a:cubicBezTo>
                    <a:pt x="0" y="15"/>
                    <a:pt x="0" y="15"/>
                    <a:pt x="0" y="15"/>
                  </a:cubicBezTo>
                  <a:cubicBezTo>
                    <a:pt x="0" y="15"/>
                    <a:pt x="0" y="15"/>
                    <a:pt x="0" y="15"/>
                  </a:cubicBezTo>
                  <a:cubicBezTo>
                    <a:pt x="1" y="15"/>
                    <a:pt x="1" y="16"/>
                    <a:pt x="2" y="16"/>
                  </a:cubicBezTo>
                  <a:cubicBezTo>
                    <a:pt x="1" y="17"/>
                    <a:pt x="1" y="17"/>
                    <a:pt x="0" y="18"/>
                  </a:cubicBezTo>
                  <a:cubicBezTo>
                    <a:pt x="0" y="18"/>
                    <a:pt x="0" y="18"/>
                    <a:pt x="0" y="18"/>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lose/>
                  <a:moveTo>
                    <a:pt x="148" y="24"/>
                  </a:moveTo>
                  <a:cubicBezTo>
                    <a:pt x="148" y="22"/>
                    <a:pt x="149" y="20"/>
                    <a:pt x="149" y="19"/>
                  </a:cubicBezTo>
                  <a:cubicBezTo>
                    <a:pt x="150" y="20"/>
                    <a:pt x="150" y="20"/>
                    <a:pt x="150" y="20"/>
                  </a:cubicBezTo>
                  <a:cubicBezTo>
                    <a:pt x="148" y="22"/>
                    <a:pt x="148" y="24"/>
                    <a:pt x="148" y="24"/>
                  </a:cubicBezTo>
                  <a:close/>
                  <a:moveTo>
                    <a:pt x="150" y="18"/>
                  </a:moveTo>
                  <a:cubicBezTo>
                    <a:pt x="151" y="17"/>
                    <a:pt x="152" y="16"/>
                    <a:pt x="153" y="15"/>
                  </a:cubicBezTo>
                  <a:cubicBezTo>
                    <a:pt x="154" y="16"/>
                    <a:pt x="154" y="16"/>
                    <a:pt x="155" y="17"/>
                  </a:cubicBezTo>
                  <a:cubicBezTo>
                    <a:pt x="153" y="18"/>
                    <a:pt x="152" y="19"/>
                    <a:pt x="151" y="20"/>
                  </a:cubicBezTo>
                  <a:cubicBezTo>
                    <a:pt x="151" y="19"/>
                    <a:pt x="150" y="19"/>
                    <a:pt x="150" y="18"/>
                  </a:cubicBezTo>
                  <a:close/>
                  <a:moveTo>
                    <a:pt x="152" y="22"/>
                  </a:moveTo>
                  <a:cubicBezTo>
                    <a:pt x="152" y="22"/>
                    <a:pt x="152" y="22"/>
                    <a:pt x="152" y="22"/>
                  </a:cubicBezTo>
                  <a:cubicBezTo>
                    <a:pt x="153" y="20"/>
                    <a:pt x="154" y="19"/>
                    <a:pt x="156" y="17"/>
                  </a:cubicBezTo>
                  <a:cubicBezTo>
                    <a:pt x="156" y="18"/>
                    <a:pt x="157" y="18"/>
                    <a:pt x="157" y="19"/>
                  </a:cubicBezTo>
                  <a:cubicBezTo>
                    <a:pt x="157" y="19"/>
                    <a:pt x="157" y="19"/>
                    <a:pt x="157" y="19"/>
                  </a:cubicBezTo>
                  <a:cubicBezTo>
                    <a:pt x="156" y="19"/>
                    <a:pt x="156" y="18"/>
                    <a:pt x="155" y="18"/>
                  </a:cubicBezTo>
                  <a:cubicBezTo>
                    <a:pt x="155" y="18"/>
                    <a:pt x="156" y="18"/>
                    <a:pt x="157" y="19"/>
                  </a:cubicBezTo>
                  <a:cubicBezTo>
                    <a:pt x="154" y="20"/>
                    <a:pt x="153" y="21"/>
                    <a:pt x="152" y="22"/>
                  </a:cubicBezTo>
                  <a:close/>
                  <a:moveTo>
                    <a:pt x="157" y="19"/>
                  </a:moveTo>
                  <a:cubicBezTo>
                    <a:pt x="158" y="19"/>
                    <a:pt x="158" y="20"/>
                    <a:pt x="159" y="20"/>
                  </a:cubicBezTo>
                  <a:cubicBezTo>
                    <a:pt x="159" y="20"/>
                    <a:pt x="159" y="20"/>
                    <a:pt x="159" y="20"/>
                  </a:cubicBezTo>
                  <a:cubicBezTo>
                    <a:pt x="157" y="22"/>
                    <a:pt x="156" y="23"/>
                    <a:pt x="155" y="24"/>
                  </a:cubicBezTo>
                  <a:cubicBezTo>
                    <a:pt x="153" y="22"/>
                    <a:pt x="155" y="20"/>
                    <a:pt x="157" y="19"/>
                  </a:cubicBezTo>
                  <a:close/>
                  <a:moveTo>
                    <a:pt x="157" y="19"/>
                  </a:moveTo>
                  <a:cubicBezTo>
                    <a:pt x="157" y="19"/>
                    <a:pt x="157" y="19"/>
                    <a:pt x="158" y="19"/>
                  </a:cubicBezTo>
                  <a:cubicBezTo>
                    <a:pt x="158" y="19"/>
                    <a:pt x="158" y="19"/>
                    <a:pt x="158" y="19"/>
                  </a:cubicBezTo>
                  <a:cubicBezTo>
                    <a:pt x="158" y="19"/>
                    <a:pt x="158" y="19"/>
                    <a:pt x="157" y="19"/>
                  </a:cubicBezTo>
                  <a:close/>
                  <a:moveTo>
                    <a:pt x="158" y="27"/>
                  </a:moveTo>
                  <a:cubicBezTo>
                    <a:pt x="157" y="27"/>
                    <a:pt x="157" y="28"/>
                    <a:pt x="156" y="28"/>
                  </a:cubicBezTo>
                  <a:cubicBezTo>
                    <a:pt x="156" y="28"/>
                    <a:pt x="156" y="27"/>
                    <a:pt x="156" y="27"/>
                  </a:cubicBezTo>
                  <a:cubicBezTo>
                    <a:pt x="157" y="27"/>
                    <a:pt x="157" y="27"/>
                    <a:pt x="157" y="27"/>
                  </a:cubicBezTo>
                  <a:cubicBezTo>
                    <a:pt x="157" y="27"/>
                    <a:pt x="157" y="27"/>
                    <a:pt x="157" y="26"/>
                  </a:cubicBezTo>
                  <a:cubicBezTo>
                    <a:pt x="157" y="27"/>
                    <a:pt x="158" y="27"/>
                    <a:pt x="158" y="27"/>
                  </a:cubicBezTo>
                  <a:cubicBezTo>
                    <a:pt x="158" y="27"/>
                    <a:pt x="158" y="27"/>
                    <a:pt x="158" y="27"/>
                  </a:cubicBezTo>
                  <a:close/>
                  <a:moveTo>
                    <a:pt x="159" y="25"/>
                  </a:moveTo>
                  <a:cubicBezTo>
                    <a:pt x="159" y="26"/>
                    <a:pt x="159" y="26"/>
                    <a:pt x="158" y="26"/>
                  </a:cubicBezTo>
                  <a:cubicBezTo>
                    <a:pt x="158" y="26"/>
                    <a:pt x="157" y="26"/>
                    <a:pt x="157" y="26"/>
                  </a:cubicBezTo>
                  <a:cubicBezTo>
                    <a:pt x="158" y="24"/>
                    <a:pt x="159" y="23"/>
                    <a:pt x="160" y="21"/>
                  </a:cubicBezTo>
                  <a:cubicBezTo>
                    <a:pt x="161" y="22"/>
                    <a:pt x="161" y="23"/>
                    <a:pt x="162" y="23"/>
                  </a:cubicBezTo>
                  <a:cubicBezTo>
                    <a:pt x="161" y="24"/>
                    <a:pt x="160" y="25"/>
                    <a:pt x="159" y="25"/>
                  </a:cubicBezTo>
                  <a:cubicBezTo>
                    <a:pt x="159" y="25"/>
                    <a:pt x="159" y="25"/>
                    <a:pt x="159" y="25"/>
                  </a:cubicBezTo>
                  <a:cubicBezTo>
                    <a:pt x="159" y="25"/>
                    <a:pt x="159" y="25"/>
                    <a:pt x="159" y="25"/>
                  </a:cubicBezTo>
                  <a:close/>
                  <a:moveTo>
                    <a:pt x="160" y="30"/>
                  </a:moveTo>
                  <a:cubicBezTo>
                    <a:pt x="160" y="30"/>
                    <a:pt x="160" y="30"/>
                    <a:pt x="160" y="30"/>
                  </a:cubicBezTo>
                  <a:cubicBezTo>
                    <a:pt x="160" y="30"/>
                    <a:pt x="161" y="30"/>
                    <a:pt x="161" y="30"/>
                  </a:cubicBezTo>
                  <a:cubicBezTo>
                    <a:pt x="161" y="30"/>
                    <a:pt x="161" y="30"/>
                    <a:pt x="160" y="30"/>
                  </a:cubicBezTo>
                  <a:close/>
                  <a:moveTo>
                    <a:pt x="164" y="27"/>
                  </a:moveTo>
                  <a:cubicBezTo>
                    <a:pt x="163" y="27"/>
                    <a:pt x="163" y="27"/>
                    <a:pt x="163" y="26"/>
                  </a:cubicBezTo>
                  <a:cubicBezTo>
                    <a:pt x="163" y="26"/>
                    <a:pt x="163" y="27"/>
                    <a:pt x="163" y="27"/>
                  </a:cubicBezTo>
                  <a:cubicBezTo>
                    <a:pt x="163" y="27"/>
                    <a:pt x="163" y="27"/>
                    <a:pt x="163" y="27"/>
                  </a:cubicBezTo>
                  <a:cubicBezTo>
                    <a:pt x="163" y="27"/>
                    <a:pt x="162" y="28"/>
                    <a:pt x="162" y="28"/>
                  </a:cubicBezTo>
                  <a:cubicBezTo>
                    <a:pt x="162" y="28"/>
                    <a:pt x="161" y="27"/>
                    <a:pt x="161" y="27"/>
                  </a:cubicBezTo>
                  <a:cubicBezTo>
                    <a:pt x="161" y="27"/>
                    <a:pt x="162" y="27"/>
                    <a:pt x="162" y="26"/>
                  </a:cubicBezTo>
                  <a:cubicBezTo>
                    <a:pt x="163" y="26"/>
                    <a:pt x="163" y="26"/>
                    <a:pt x="164" y="26"/>
                  </a:cubicBezTo>
                  <a:cubicBezTo>
                    <a:pt x="164" y="26"/>
                    <a:pt x="164" y="26"/>
                    <a:pt x="164" y="26"/>
                  </a:cubicBezTo>
                  <a:cubicBezTo>
                    <a:pt x="164" y="27"/>
                    <a:pt x="164" y="27"/>
                    <a:pt x="164" y="27"/>
                  </a:cubicBezTo>
                  <a:close/>
                  <a:moveTo>
                    <a:pt x="162" y="26"/>
                  </a:moveTo>
                  <a:cubicBezTo>
                    <a:pt x="163" y="25"/>
                    <a:pt x="163" y="25"/>
                    <a:pt x="163" y="25"/>
                  </a:cubicBezTo>
                  <a:cubicBezTo>
                    <a:pt x="163" y="25"/>
                    <a:pt x="163" y="25"/>
                    <a:pt x="164" y="25"/>
                  </a:cubicBezTo>
                  <a:cubicBezTo>
                    <a:pt x="163" y="26"/>
                    <a:pt x="163" y="26"/>
                    <a:pt x="162" y="26"/>
                  </a:cubicBezTo>
                  <a:close/>
                  <a:moveTo>
                    <a:pt x="165" y="30"/>
                  </a:moveTo>
                  <a:cubicBezTo>
                    <a:pt x="165" y="30"/>
                    <a:pt x="165" y="31"/>
                    <a:pt x="164" y="31"/>
                  </a:cubicBezTo>
                  <a:cubicBezTo>
                    <a:pt x="164" y="31"/>
                    <a:pt x="164" y="30"/>
                    <a:pt x="164" y="30"/>
                  </a:cubicBezTo>
                  <a:cubicBezTo>
                    <a:pt x="164" y="30"/>
                    <a:pt x="165" y="29"/>
                    <a:pt x="165" y="28"/>
                  </a:cubicBezTo>
                  <a:cubicBezTo>
                    <a:pt x="165" y="28"/>
                    <a:pt x="165" y="29"/>
                    <a:pt x="165" y="29"/>
                  </a:cubicBezTo>
                  <a:cubicBezTo>
                    <a:pt x="165" y="29"/>
                    <a:pt x="165" y="29"/>
                    <a:pt x="165" y="29"/>
                  </a:cubicBezTo>
                  <a:cubicBezTo>
                    <a:pt x="165" y="30"/>
                    <a:pt x="165" y="30"/>
                    <a:pt x="165" y="30"/>
                  </a:cubicBezTo>
                  <a:close/>
                  <a:moveTo>
                    <a:pt x="166" y="25"/>
                  </a:moveTo>
                  <a:cubicBezTo>
                    <a:pt x="166" y="25"/>
                    <a:pt x="165" y="25"/>
                    <a:pt x="165" y="25"/>
                  </a:cubicBezTo>
                  <a:cubicBezTo>
                    <a:pt x="165" y="25"/>
                    <a:pt x="164" y="24"/>
                    <a:pt x="164" y="24"/>
                  </a:cubicBezTo>
                  <a:cubicBezTo>
                    <a:pt x="164" y="24"/>
                    <a:pt x="164" y="24"/>
                    <a:pt x="164" y="24"/>
                  </a:cubicBezTo>
                  <a:cubicBezTo>
                    <a:pt x="165" y="24"/>
                    <a:pt x="165" y="25"/>
                    <a:pt x="166" y="25"/>
                  </a:cubicBezTo>
                  <a:cubicBezTo>
                    <a:pt x="166" y="25"/>
                    <a:pt x="166" y="25"/>
                    <a:pt x="166" y="25"/>
                  </a:cubicBezTo>
                  <a:close/>
                  <a:moveTo>
                    <a:pt x="170" y="25"/>
                  </a:moveTo>
                  <a:cubicBezTo>
                    <a:pt x="170" y="25"/>
                    <a:pt x="170" y="25"/>
                    <a:pt x="170" y="26"/>
                  </a:cubicBezTo>
                  <a:cubicBezTo>
                    <a:pt x="170" y="26"/>
                    <a:pt x="169" y="26"/>
                    <a:pt x="169" y="26"/>
                  </a:cubicBezTo>
                  <a:cubicBezTo>
                    <a:pt x="169" y="26"/>
                    <a:pt x="168" y="26"/>
                    <a:pt x="168" y="26"/>
                  </a:cubicBezTo>
                  <a:cubicBezTo>
                    <a:pt x="169" y="25"/>
                    <a:pt x="169" y="25"/>
                    <a:pt x="170" y="25"/>
                  </a:cubicBezTo>
                  <a:close/>
                  <a:moveTo>
                    <a:pt x="168" y="25"/>
                  </a:moveTo>
                  <a:cubicBezTo>
                    <a:pt x="168" y="25"/>
                    <a:pt x="169" y="24"/>
                    <a:pt x="169" y="24"/>
                  </a:cubicBezTo>
                  <a:cubicBezTo>
                    <a:pt x="169" y="24"/>
                    <a:pt x="169" y="24"/>
                    <a:pt x="169" y="25"/>
                  </a:cubicBezTo>
                  <a:cubicBezTo>
                    <a:pt x="169" y="25"/>
                    <a:pt x="168" y="25"/>
                    <a:pt x="168" y="25"/>
                  </a:cubicBezTo>
                  <a:close/>
                  <a:moveTo>
                    <a:pt x="170" y="23"/>
                  </a:moveTo>
                  <a:cubicBezTo>
                    <a:pt x="171" y="23"/>
                    <a:pt x="171" y="22"/>
                    <a:pt x="172" y="22"/>
                  </a:cubicBezTo>
                  <a:cubicBezTo>
                    <a:pt x="172" y="22"/>
                    <a:pt x="173" y="23"/>
                    <a:pt x="173" y="23"/>
                  </a:cubicBezTo>
                  <a:cubicBezTo>
                    <a:pt x="172" y="24"/>
                    <a:pt x="171" y="24"/>
                    <a:pt x="170" y="24"/>
                  </a:cubicBezTo>
                  <a:cubicBezTo>
                    <a:pt x="170" y="24"/>
                    <a:pt x="170" y="24"/>
                    <a:pt x="170" y="23"/>
                  </a:cubicBezTo>
                  <a:close/>
                  <a:moveTo>
                    <a:pt x="169" y="23"/>
                  </a:moveTo>
                  <a:cubicBezTo>
                    <a:pt x="168" y="22"/>
                    <a:pt x="168" y="22"/>
                    <a:pt x="167" y="21"/>
                  </a:cubicBezTo>
                  <a:cubicBezTo>
                    <a:pt x="168" y="21"/>
                    <a:pt x="169" y="20"/>
                    <a:pt x="170" y="19"/>
                  </a:cubicBezTo>
                  <a:cubicBezTo>
                    <a:pt x="170" y="20"/>
                    <a:pt x="171" y="21"/>
                    <a:pt x="172" y="22"/>
                  </a:cubicBezTo>
                  <a:cubicBezTo>
                    <a:pt x="171" y="22"/>
                    <a:pt x="170" y="23"/>
                    <a:pt x="169" y="23"/>
                  </a:cubicBezTo>
                  <a:close/>
                  <a:moveTo>
                    <a:pt x="168" y="23"/>
                  </a:moveTo>
                  <a:cubicBezTo>
                    <a:pt x="167" y="22"/>
                    <a:pt x="167" y="22"/>
                    <a:pt x="166" y="22"/>
                  </a:cubicBezTo>
                  <a:cubicBezTo>
                    <a:pt x="166" y="22"/>
                    <a:pt x="166" y="22"/>
                    <a:pt x="167" y="21"/>
                  </a:cubicBezTo>
                  <a:cubicBezTo>
                    <a:pt x="167" y="22"/>
                    <a:pt x="167" y="22"/>
                    <a:pt x="168" y="23"/>
                  </a:cubicBezTo>
                  <a:close/>
                  <a:moveTo>
                    <a:pt x="168" y="23"/>
                  </a:moveTo>
                  <a:cubicBezTo>
                    <a:pt x="168" y="24"/>
                    <a:pt x="167" y="24"/>
                    <a:pt x="167" y="24"/>
                  </a:cubicBezTo>
                  <a:cubicBezTo>
                    <a:pt x="166" y="24"/>
                    <a:pt x="165" y="24"/>
                    <a:pt x="165" y="23"/>
                  </a:cubicBezTo>
                  <a:cubicBezTo>
                    <a:pt x="165" y="23"/>
                    <a:pt x="165" y="22"/>
                    <a:pt x="166" y="22"/>
                  </a:cubicBezTo>
                  <a:cubicBezTo>
                    <a:pt x="167" y="23"/>
                    <a:pt x="168" y="23"/>
                    <a:pt x="168" y="23"/>
                  </a:cubicBezTo>
                  <a:close/>
                  <a:moveTo>
                    <a:pt x="166" y="27"/>
                  </a:moveTo>
                  <a:cubicBezTo>
                    <a:pt x="166" y="26"/>
                    <a:pt x="166" y="26"/>
                    <a:pt x="167" y="26"/>
                  </a:cubicBezTo>
                  <a:cubicBezTo>
                    <a:pt x="167" y="26"/>
                    <a:pt x="167" y="26"/>
                    <a:pt x="167" y="26"/>
                  </a:cubicBezTo>
                  <a:cubicBezTo>
                    <a:pt x="167" y="26"/>
                    <a:pt x="168" y="27"/>
                    <a:pt x="168" y="27"/>
                  </a:cubicBezTo>
                  <a:cubicBezTo>
                    <a:pt x="168" y="27"/>
                    <a:pt x="167" y="28"/>
                    <a:pt x="167" y="28"/>
                  </a:cubicBezTo>
                  <a:cubicBezTo>
                    <a:pt x="167" y="27"/>
                    <a:pt x="167" y="27"/>
                    <a:pt x="166" y="27"/>
                  </a:cubicBezTo>
                  <a:close/>
                  <a:moveTo>
                    <a:pt x="169" y="31"/>
                  </a:moveTo>
                  <a:cubicBezTo>
                    <a:pt x="169" y="31"/>
                    <a:pt x="169" y="31"/>
                    <a:pt x="169" y="31"/>
                  </a:cubicBezTo>
                  <a:cubicBezTo>
                    <a:pt x="168" y="30"/>
                    <a:pt x="168" y="29"/>
                    <a:pt x="168" y="29"/>
                  </a:cubicBezTo>
                  <a:cubicBezTo>
                    <a:pt x="168" y="28"/>
                    <a:pt x="168" y="28"/>
                    <a:pt x="168" y="28"/>
                  </a:cubicBezTo>
                  <a:cubicBezTo>
                    <a:pt x="168" y="28"/>
                    <a:pt x="169" y="28"/>
                    <a:pt x="169" y="28"/>
                  </a:cubicBezTo>
                  <a:cubicBezTo>
                    <a:pt x="169" y="29"/>
                    <a:pt x="169" y="30"/>
                    <a:pt x="169" y="31"/>
                  </a:cubicBezTo>
                  <a:close/>
                  <a:moveTo>
                    <a:pt x="169" y="27"/>
                  </a:moveTo>
                  <a:cubicBezTo>
                    <a:pt x="170" y="27"/>
                    <a:pt x="170" y="26"/>
                    <a:pt x="170" y="26"/>
                  </a:cubicBezTo>
                  <a:cubicBezTo>
                    <a:pt x="171" y="27"/>
                    <a:pt x="171" y="28"/>
                    <a:pt x="172" y="29"/>
                  </a:cubicBezTo>
                  <a:cubicBezTo>
                    <a:pt x="171" y="28"/>
                    <a:pt x="170" y="28"/>
                    <a:pt x="169" y="27"/>
                  </a:cubicBezTo>
                  <a:close/>
                  <a:moveTo>
                    <a:pt x="175" y="32"/>
                  </a:moveTo>
                  <a:cubicBezTo>
                    <a:pt x="175" y="32"/>
                    <a:pt x="175" y="32"/>
                    <a:pt x="175" y="32"/>
                  </a:cubicBezTo>
                  <a:cubicBezTo>
                    <a:pt x="175" y="29"/>
                    <a:pt x="173" y="27"/>
                    <a:pt x="172" y="25"/>
                  </a:cubicBezTo>
                  <a:cubicBezTo>
                    <a:pt x="172" y="25"/>
                    <a:pt x="173" y="24"/>
                    <a:pt x="173" y="24"/>
                  </a:cubicBezTo>
                  <a:cubicBezTo>
                    <a:pt x="172" y="25"/>
                    <a:pt x="172" y="25"/>
                    <a:pt x="171" y="25"/>
                  </a:cubicBezTo>
                  <a:cubicBezTo>
                    <a:pt x="171" y="25"/>
                    <a:pt x="171" y="25"/>
                    <a:pt x="171" y="25"/>
                  </a:cubicBezTo>
                  <a:cubicBezTo>
                    <a:pt x="171" y="25"/>
                    <a:pt x="171" y="24"/>
                    <a:pt x="171" y="24"/>
                  </a:cubicBezTo>
                  <a:cubicBezTo>
                    <a:pt x="171" y="24"/>
                    <a:pt x="172" y="24"/>
                    <a:pt x="173" y="23"/>
                  </a:cubicBezTo>
                  <a:cubicBezTo>
                    <a:pt x="175" y="26"/>
                    <a:pt x="176" y="29"/>
                    <a:pt x="176" y="32"/>
                  </a:cubicBezTo>
                  <a:cubicBezTo>
                    <a:pt x="176" y="32"/>
                    <a:pt x="176" y="32"/>
                    <a:pt x="175" y="32"/>
                  </a:cubicBezTo>
                  <a:close/>
                  <a:moveTo>
                    <a:pt x="184" y="22"/>
                  </a:moveTo>
                  <a:cubicBezTo>
                    <a:pt x="185" y="23"/>
                    <a:pt x="186" y="24"/>
                    <a:pt x="187" y="24"/>
                  </a:cubicBezTo>
                  <a:cubicBezTo>
                    <a:pt x="187" y="24"/>
                    <a:pt x="186" y="25"/>
                    <a:pt x="186" y="25"/>
                  </a:cubicBezTo>
                  <a:cubicBezTo>
                    <a:pt x="185" y="25"/>
                    <a:pt x="185" y="24"/>
                    <a:pt x="185" y="24"/>
                  </a:cubicBezTo>
                  <a:cubicBezTo>
                    <a:pt x="185" y="24"/>
                    <a:pt x="184" y="23"/>
                    <a:pt x="184" y="22"/>
                  </a:cubicBezTo>
                  <a:close/>
                  <a:moveTo>
                    <a:pt x="186" y="28"/>
                  </a:moveTo>
                  <a:cubicBezTo>
                    <a:pt x="186" y="28"/>
                    <a:pt x="185" y="28"/>
                    <a:pt x="185" y="29"/>
                  </a:cubicBezTo>
                  <a:cubicBezTo>
                    <a:pt x="185" y="28"/>
                    <a:pt x="185" y="27"/>
                    <a:pt x="185" y="26"/>
                  </a:cubicBezTo>
                  <a:cubicBezTo>
                    <a:pt x="185" y="26"/>
                    <a:pt x="186" y="26"/>
                    <a:pt x="186" y="26"/>
                  </a:cubicBezTo>
                  <a:cubicBezTo>
                    <a:pt x="186" y="26"/>
                    <a:pt x="186" y="27"/>
                    <a:pt x="186" y="27"/>
                  </a:cubicBezTo>
                  <a:cubicBezTo>
                    <a:pt x="186" y="27"/>
                    <a:pt x="186" y="28"/>
                    <a:pt x="186" y="28"/>
                  </a:cubicBezTo>
                  <a:close/>
                  <a:moveTo>
                    <a:pt x="187" y="25"/>
                  </a:moveTo>
                  <a:cubicBezTo>
                    <a:pt x="187" y="25"/>
                    <a:pt x="187" y="25"/>
                    <a:pt x="187" y="25"/>
                  </a:cubicBezTo>
                  <a:cubicBezTo>
                    <a:pt x="187" y="25"/>
                    <a:pt x="187" y="25"/>
                    <a:pt x="187" y="25"/>
                  </a:cubicBezTo>
                  <a:cubicBezTo>
                    <a:pt x="187" y="26"/>
                    <a:pt x="187" y="26"/>
                    <a:pt x="187" y="26"/>
                  </a:cubicBezTo>
                  <a:cubicBezTo>
                    <a:pt x="187" y="26"/>
                    <a:pt x="187" y="26"/>
                    <a:pt x="186" y="26"/>
                  </a:cubicBezTo>
                  <a:cubicBezTo>
                    <a:pt x="187" y="25"/>
                    <a:pt x="187" y="25"/>
                    <a:pt x="187" y="25"/>
                  </a:cubicBezTo>
                  <a:cubicBezTo>
                    <a:pt x="187" y="25"/>
                    <a:pt x="187" y="25"/>
                    <a:pt x="188" y="25"/>
                  </a:cubicBezTo>
                  <a:cubicBezTo>
                    <a:pt x="188" y="25"/>
                    <a:pt x="187" y="25"/>
                    <a:pt x="187" y="25"/>
                  </a:cubicBezTo>
                  <a:close/>
                  <a:moveTo>
                    <a:pt x="188" y="30"/>
                  </a:moveTo>
                  <a:cubicBezTo>
                    <a:pt x="188" y="30"/>
                    <a:pt x="188" y="30"/>
                    <a:pt x="188" y="29"/>
                  </a:cubicBezTo>
                  <a:cubicBezTo>
                    <a:pt x="188" y="30"/>
                    <a:pt x="189" y="30"/>
                    <a:pt x="189" y="30"/>
                  </a:cubicBezTo>
                  <a:cubicBezTo>
                    <a:pt x="188" y="30"/>
                    <a:pt x="188" y="30"/>
                    <a:pt x="188" y="30"/>
                  </a:cubicBezTo>
                  <a:close/>
                  <a:moveTo>
                    <a:pt x="191" y="27"/>
                  </a:moveTo>
                  <a:cubicBezTo>
                    <a:pt x="191" y="27"/>
                    <a:pt x="191" y="27"/>
                    <a:pt x="191" y="27"/>
                  </a:cubicBezTo>
                  <a:cubicBezTo>
                    <a:pt x="191" y="27"/>
                    <a:pt x="191" y="26"/>
                    <a:pt x="190" y="26"/>
                  </a:cubicBezTo>
                  <a:cubicBezTo>
                    <a:pt x="190" y="26"/>
                    <a:pt x="191" y="26"/>
                    <a:pt x="191" y="26"/>
                  </a:cubicBezTo>
                  <a:cubicBezTo>
                    <a:pt x="191" y="26"/>
                    <a:pt x="191" y="26"/>
                    <a:pt x="192" y="26"/>
                  </a:cubicBezTo>
                  <a:cubicBezTo>
                    <a:pt x="192" y="27"/>
                    <a:pt x="191" y="27"/>
                    <a:pt x="191" y="27"/>
                  </a:cubicBezTo>
                  <a:close/>
                  <a:moveTo>
                    <a:pt x="192" y="26"/>
                  </a:moveTo>
                  <a:cubicBezTo>
                    <a:pt x="192" y="26"/>
                    <a:pt x="191" y="26"/>
                    <a:pt x="191" y="26"/>
                  </a:cubicBezTo>
                  <a:cubicBezTo>
                    <a:pt x="192" y="25"/>
                    <a:pt x="192" y="25"/>
                    <a:pt x="193" y="24"/>
                  </a:cubicBezTo>
                  <a:cubicBezTo>
                    <a:pt x="193" y="25"/>
                    <a:pt x="193" y="25"/>
                    <a:pt x="193" y="25"/>
                  </a:cubicBezTo>
                  <a:cubicBezTo>
                    <a:pt x="193" y="25"/>
                    <a:pt x="192" y="26"/>
                    <a:pt x="192" y="26"/>
                  </a:cubicBezTo>
                  <a:close/>
                  <a:moveTo>
                    <a:pt x="193" y="29"/>
                  </a:moveTo>
                  <a:cubicBezTo>
                    <a:pt x="193" y="29"/>
                    <a:pt x="193" y="29"/>
                    <a:pt x="193" y="29"/>
                  </a:cubicBezTo>
                  <a:cubicBezTo>
                    <a:pt x="193" y="29"/>
                    <a:pt x="193" y="28"/>
                    <a:pt x="193" y="28"/>
                  </a:cubicBezTo>
                  <a:cubicBezTo>
                    <a:pt x="194" y="28"/>
                    <a:pt x="194" y="29"/>
                    <a:pt x="195" y="29"/>
                  </a:cubicBezTo>
                  <a:cubicBezTo>
                    <a:pt x="194" y="29"/>
                    <a:pt x="194" y="29"/>
                    <a:pt x="193" y="29"/>
                  </a:cubicBezTo>
                  <a:close/>
                  <a:moveTo>
                    <a:pt x="194" y="27"/>
                  </a:moveTo>
                  <a:cubicBezTo>
                    <a:pt x="194" y="27"/>
                    <a:pt x="194" y="27"/>
                    <a:pt x="195" y="26"/>
                  </a:cubicBezTo>
                  <a:cubicBezTo>
                    <a:pt x="195" y="27"/>
                    <a:pt x="195" y="27"/>
                    <a:pt x="195" y="28"/>
                  </a:cubicBezTo>
                  <a:cubicBezTo>
                    <a:pt x="195" y="28"/>
                    <a:pt x="194" y="27"/>
                    <a:pt x="194" y="27"/>
                  </a:cubicBezTo>
                  <a:close/>
                  <a:moveTo>
                    <a:pt x="196" y="28"/>
                  </a:moveTo>
                  <a:cubicBezTo>
                    <a:pt x="196" y="27"/>
                    <a:pt x="195" y="27"/>
                    <a:pt x="195" y="26"/>
                  </a:cubicBezTo>
                  <a:cubicBezTo>
                    <a:pt x="196" y="26"/>
                    <a:pt x="196" y="27"/>
                    <a:pt x="197" y="27"/>
                  </a:cubicBezTo>
                  <a:cubicBezTo>
                    <a:pt x="197" y="28"/>
                    <a:pt x="196" y="28"/>
                    <a:pt x="196" y="28"/>
                  </a:cubicBezTo>
                  <a:close/>
                  <a:moveTo>
                    <a:pt x="201" y="24"/>
                  </a:moveTo>
                  <a:cubicBezTo>
                    <a:pt x="201" y="25"/>
                    <a:pt x="200" y="25"/>
                    <a:pt x="200" y="25"/>
                  </a:cubicBezTo>
                  <a:cubicBezTo>
                    <a:pt x="199" y="25"/>
                    <a:pt x="198" y="24"/>
                    <a:pt x="197" y="24"/>
                  </a:cubicBezTo>
                  <a:cubicBezTo>
                    <a:pt x="198" y="23"/>
                    <a:pt x="199" y="22"/>
                    <a:pt x="200" y="21"/>
                  </a:cubicBezTo>
                  <a:cubicBezTo>
                    <a:pt x="201" y="22"/>
                    <a:pt x="202" y="23"/>
                    <a:pt x="203" y="24"/>
                  </a:cubicBezTo>
                  <a:cubicBezTo>
                    <a:pt x="202" y="24"/>
                    <a:pt x="202" y="24"/>
                    <a:pt x="202" y="24"/>
                  </a:cubicBezTo>
                  <a:cubicBezTo>
                    <a:pt x="201" y="24"/>
                    <a:pt x="200" y="23"/>
                    <a:pt x="199" y="23"/>
                  </a:cubicBezTo>
                  <a:cubicBezTo>
                    <a:pt x="199" y="23"/>
                    <a:pt x="200" y="23"/>
                    <a:pt x="201" y="24"/>
                  </a:cubicBezTo>
                  <a:close/>
                  <a:moveTo>
                    <a:pt x="199" y="26"/>
                  </a:moveTo>
                  <a:cubicBezTo>
                    <a:pt x="199" y="26"/>
                    <a:pt x="198" y="26"/>
                    <a:pt x="198" y="27"/>
                  </a:cubicBezTo>
                  <a:cubicBezTo>
                    <a:pt x="197" y="26"/>
                    <a:pt x="196" y="26"/>
                    <a:pt x="196" y="25"/>
                  </a:cubicBezTo>
                  <a:cubicBezTo>
                    <a:pt x="196" y="25"/>
                    <a:pt x="196" y="24"/>
                    <a:pt x="197" y="24"/>
                  </a:cubicBezTo>
                  <a:cubicBezTo>
                    <a:pt x="197" y="25"/>
                    <a:pt x="198" y="25"/>
                    <a:pt x="199" y="26"/>
                  </a:cubicBezTo>
                  <a:close/>
                  <a:moveTo>
                    <a:pt x="198" y="29"/>
                  </a:moveTo>
                  <a:cubicBezTo>
                    <a:pt x="198" y="28"/>
                    <a:pt x="198" y="28"/>
                    <a:pt x="198" y="28"/>
                  </a:cubicBezTo>
                  <a:cubicBezTo>
                    <a:pt x="198" y="28"/>
                    <a:pt x="198" y="28"/>
                    <a:pt x="198" y="28"/>
                  </a:cubicBezTo>
                  <a:cubicBezTo>
                    <a:pt x="198" y="29"/>
                    <a:pt x="198" y="29"/>
                    <a:pt x="198" y="29"/>
                  </a:cubicBezTo>
                  <a:close/>
                  <a:moveTo>
                    <a:pt x="201" y="28"/>
                  </a:moveTo>
                  <a:cubicBezTo>
                    <a:pt x="200" y="28"/>
                    <a:pt x="200" y="28"/>
                    <a:pt x="200" y="28"/>
                  </a:cubicBezTo>
                  <a:cubicBezTo>
                    <a:pt x="200" y="28"/>
                    <a:pt x="199" y="28"/>
                    <a:pt x="199" y="27"/>
                  </a:cubicBezTo>
                  <a:cubicBezTo>
                    <a:pt x="199" y="27"/>
                    <a:pt x="199" y="27"/>
                    <a:pt x="200" y="26"/>
                  </a:cubicBezTo>
                  <a:cubicBezTo>
                    <a:pt x="200" y="27"/>
                    <a:pt x="201" y="27"/>
                    <a:pt x="201" y="28"/>
                  </a:cubicBezTo>
                  <a:cubicBezTo>
                    <a:pt x="201" y="28"/>
                    <a:pt x="201" y="28"/>
                    <a:pt x="201" y="28"/>
                  </a:cubicBezTo>
                  <a:close/>
                  <a:moveTo>
                    <a:pt x="201" y="26"/>
                  </a:moveTo>
                  <a:cubicBezTo>
                    <a:pt x="201" y="25"/>
                    <a:pt x="201" y="25"/>
                    <a:pt x="202" y="25"/>
                  </a:cubicBezTo>
                  <a:cubicBezTo>
                    <a:pt x="203" y="25"/>
                    <a:pt x="203" y="26"/>
                    <a:pt x="204" y="26"/>
                  </a:cubicBezTo>
                  <a:cubicBezTo>
                    <a:pt x="203" y="27"/>
                    <a:pt x="203" y="27"/>
                    <a:pt x="203" y="27"/>
                  </a:cubicBezTo>
                  <a:cubicBezTo>
                    <a:pt x="202" y="27"/>
                    <a:pt x="201" y="26"/>
                    <a:pt x="201" y="26"/>
                  </a:cubicBezTo>
                  <a:close/>
                  <a:moveTo>
                    <a:pt x="204" y="28"/>
                  </a:moveTo>
                  <a:cubicBezTo>
                    <a:pt x="204" y="28"/>
                    <a:pt x="203" y="28"/>
                    <a:pt x="203" y="28"/>
                  </a:cubicBezTo>
                  <a:cubicBezTo>
                    <a:pt x="203" y="28"/>
                    <a:pt x="204" y="27"/>
                    <a:pt x="204" y="27"/>
                  </a:cubicBezTo>
                  <a:cubicBezTo>
                    <a:pt x="204" y="28"/>
                    <a:pt x="204" y="28"/>
                    <a:pt x="204" y="28"/>
                  </a:cubicBezTo>
                  <a:close/>
                  <a:moveTo>
                    <a:pt x="202" y="24"/>
                  </a:moveTo>
                  <a:cubicBezTo>
                    <a:pt x="202" y="24"/>
                    <a:pt x="203" y="24"/>
                    <a:pt x="203" y="24"/>
                  </a:cubicBezTo>
                  <a:cubicBezTo>
                    <a:pt x="204" y="24"/>
                    <a:pt x="204" y="25"/>
                    <a:pt x="205" y="26"/>
                  </a:cubicBezTo>
                  <a:cubicBezTo>
                    <a:pt x="205" y="26"/>
                    <a:pt x="205" y="26"/>
                    <a:pt x="204" y="26"/>
                  </a:cubicBezTo>
                  <a:cubicBezTo>
                    <a:pt x="204" y="26"/>
                    <a:pt x="203" y="25"/>
                    <a:pt x="202" y="24"/>
                  </a:cubicBezTo>
                  <a:close/>
                  <a:moveTo>
                    <a:pt x="205" y="27"/>
                  </a:moveTo>
                  <a:cubicBezTo>
                    <a:pt x="205" y="27"/>
                    <a:pt x="205" y="27"/>
                    <a:pt x="205" y="27"/>
                  </a:cubicBezTo>
                  <a:cubicBezTo>
                    <a:pt x="205" y="27"/>
                    <a:pt x="205" y="26"/>
                    <a:pt x="205" y="26"/>
                  </a:cubicBezTo>
                  <a:cubicBezTo>
                    <a:pt x="205" y="27"/>
                    <a:pt x="205" y="27"/>
                    <a:pt x="205" y="27"/>
                  </a:cubicBezTo>
                  <a:close/>
                  <a:moveTo>
                    <a:pt x="206" y="25"/>
                  </a:moveTo>
                  <a:cubicBezTo>
                    <a:pt x="205" y="24"/>
                    <a:pt x="204" y="24"/>
                    <a:pt x="204" y="23"/>
                  </a:cubicBezTo>
                  <a:cubicBezTo>
                    <a:pt x="203" y="23"/>
                    <a:pt x="201" y="22"/>
                    <a:pt x="200" y="21"/>
                  </a:cubicBezTo>
                  <a:cubicBezTo>
                    <a:pt x="200" y="21"/>
                    <a:pt x="201" y="21"/>
                    <a:pt x="202" y="20"/>
                  </a:cubicBezTo>
                  <a:cubicBezTo>
                    <a:pt x="203" y="21"/>
                    <a:pt x="205" y="23"/>
                    <a:pt x="206" y="24"/>
                  </a:cubicBezTo>
                  <a:cubicBezTo>
                    <a:pt x="206" y="24"/>
                    <a:pt x="206" y="25"/>
                    <a:pt x="206" y="25"/>
                  </a:cubicBezTo>
                  <a:close/>
                  <a:moveTo>
                    <a:pt x="208" y="27"/>
                  </a:moveTo>
                  <a:cubicBezTo>
                    <a:pt x="208" y="26"/>
                    <a:pt x="207" y="26"/>
                    <a:pt x="207" y="26"/>
                  </a:cubicBezTo>
                  <a:cubicBezTo>
                    <a:pt x="207" y="26"/>
                    <a:pt x="207" y="26"/>
                    <a:pt x="208" y="25"/>
                  </a:cubicBezTo>
                  <a:cubicBezTo>
                    <a:pt x="208" y="26"/>
                    <a:pt x="208" y="26"/>
                    <a:pt x="208" y="26"/>
                  </a:cubicBezTo>
                  <a:cubicBezTo>
                    <a:pt x="208" y="26"/>
                    <a:pt x="208" y="27"/>
                    <a:pt x="208" y="27"/>
                  </a:cubicBezTo>
                  <a:close/>
                  <a:moveTo>
                    <a:pt x="207" y="25"/>
                  </a:moveTo>
                  <a:cubicBezTo>
                    <a:pt x="207" y="25"/>
                    <a:pt x="207" y="25"/>
                    <a:pt x="207" y="24"/>
                  </a:cubicBezTo>
                  <a:cubicBezTo>
                    <a:pt x="207" y="25"/>
                    <a:pt x="207" y="25"/>
                    <a:pt x="207" y="25"/>
                  </a:cubicBezTo>
                  <a:cubicBezTo>
                    <a:pt x="207" y="25"/>
                    <a:pt x="207" y="25"/>
                    <a:pt x="207" y="25"/>
                  </a:cubicBezTo>
                  <a:close/>
                  <a:moveTo>
                    <a:pt x="209" y="28"/>
                  </a:moveTo>
                  <a:cubicBezTo>
                    <a:pt x="209" y="28"/>
                    <a:pt x="209" y="28"/>
                    <a:pt x="209" y="27"/>
                  </a:cubicBezTo>
                  <a:cubicBezTo>
                    <a:pt x="209" y="27"/>
                    <a:pt x="209" y="27"/>
                    <a:pt x="209" y="27"/>
                  </a:cubicBezTo>
                  <a:cubicBezTo>
                    <a:pt x="209" y="27"/>
                    <a:pt x="209" y="28"/>
                    <a:pt x="209" y="28"/>
                  </a:cubicBezTo>
                  <a:cubicBezTo>
                    <a:pt x="209" y="28"/>
                    <a:pt x="209" y="28"/>
                    <a:pt x="209" y="28"/>
                  </a:cubicBezTo>
                  <a:close/>
                  <a:moveTo>
                    <a:pt x="208" y="23"/>
                  </a:moveTo>
                  <a:cubicBezTo>
                    <a:pt x="208" y="23"/>
                    <a:pt x="208" y="23"/>
                    <a:pt x="208" y="22"/>
                  </a:cubicBezTo>
                  <a:cubicBezTo>
                    <a:pt x="209" y="23"/>
                    <a:pt x="210" y="24"/>
                    <a:pt x="210" y="25"/>
                  </a:cubicBezTo>
                  <a:cubicBezTo>
                    <a:pt x="210" y="25"/>
                    <a:pt x="210" y="25"/>
                    <a:pt x="209" y="25"/>
                  </a:cubicBezTo>
                  <a:cubicBezTo>
                    <a:pt x="209" y="24"/>
                    <a:pt x="208" y="24"/>
                    <a:pt x="208" y="23"/>
                  </a:cubicBezTo>
                  <a:close/>
                  <a:moveTo>
                    <a:pt x="210" y="25"/>
                  </a:moveTo>
                  <a:cubicBezTo>
                    <a:pt x="210" y="25"/>
                    <a:pt x="210" y="25"/>
                    <a:pt x="210" y="25"/>
                  </a:cubicBezTo>
                  <a:cubicBezTo>
                    <a:pt x="210" y="25"/>
                    <a:pt x="211" y="25"/>
                    <a:pt x="211" y="25"/>
                  </a:cubicBezTo>
                  <a:cubicBezTo>
                    <a:pt x="210" y="25"/>
                    <a:pt x="210" y="25"/>
                    <a:pt x="210" y="25"/>
                  </a:cubicBezTo>
                  <a:cubicBezTo>
                    <a:pt x="210" y="25"/>
                    <a:pt x="210" y="25"/>
                    <a:pt x="210" y="25"/>
                  </a:cubicBezTo>
                  <a:close/>
                  <a:moveTo>
                    <a:pt x="211" y="26"/>
                  </a:moveTo>
                  <a:cubicBezTo>
                    <a:pt x="211" y="26"/>
                    <a:pt x="211" y="26"/>
                    <a:pt x="211" y="26"/>
                  </a:cubicBezTo>
                  <a:cubicBezTo>
                    <a:pt x="211" y="26"/>
                    <a:pt x="211" y="26"/>
                    <a:pt x="211" y="26"/>
                  </a:cubicBezTo>
                  <a:cubicBezTo>
                    <a:pt x="211" y="26"/>
                    <a:pt x="211" y="26"/>
                    <a:pt x="211" y="26"/>
                  </a:cubicBezTo>
                  <a:cubicBezTo>
                    <a:pt x="211" y="26"/>
                    <a:pt x="211" y="26"/>
                    <a:pt x="211" y="26"/>
                  </a:cubicBezTo>
                  <a:close/>
                  <a:moveTo>
                    <a:pt x="212" y="24"/>
                  </a:moveTo>
                  <a:cubicBezTo>
                    <a:pt x="212" y="24"/>
                    <a:pt x="212" y="24"/>
                    <a:pt x="212" y="24"/>
                  </a:cubicBezTo>
                  <a:cubicBezTo>
                    <a:pt x="212" y="24"/>
                    <a:pt x="212" y="24"/>
                    <a:pt x="212" y="24"/>
                  </a:cubicBezTo>
                  <a:cubicBezTo>
                    <a:pt x="212" y="24"/>
                    <a:pt x="212" y="24"/>
                    <a:pt x="213" y="24"/>
                  </a:cubicBezTo>
                  <a:cubicBezTo>
                    <a:pt x="212" y="24"/>
                    <a:pt x="212" y="24"/>
                    <a:pt x="212" y="24"/>
                  </a:cubicBezTo>
                  <a:close/>
                  <a:moveTo>
                    <a:pt x="214" y="22"/>
                  </a:moveTo>
                  <a:cubicBezTo>
                    <a:pt x="214" y="23"/>
                    <a:pt x="215" y="23"/>
                    <a:pt x="215" y="23"/>
                  </a:cubicBezTo>
                  <a:cubicBezTo>
                    <a:pt x="215" y="23"/>
                    <a:pt x="214" y="23"/>
                    <a:pt x="214" y="23"/>
                  </a:cubicBezTo>
                  <a:cubicBezTo>
                    <a:pt x="214" y="23"/>
                    <a:pt x="214" y="23"/>
                    <a:pt x="214" y="22"/>
                  </a:cubicBezTo>
                  <a:close/>
                  <a:moveTo>
                    <a:pt x="216" y="25"/>
                  </a:moveTo>
                  <a:cubicBezTo>
                    <a:pt x="216" y="25"/>
                    <a:pt x="216" y="25"/>
                    <a:pt x="216" y="25"/>
                  </a:cubicBezTo>
                  <a:cubicBezTo>
                    <a:pt x="215" y="25"/>
                    <a:pt x="215" y="24"/>
                    <a:pt x="214" y="24"/>
                  </a:cubicBezTo>
                  <a:cubicBezTo>
                    <a:pt x="215" y="24"/>
                    <a:pt x="215" y="23"/>
                    <a:pt x="216" y="23"/>
                  </a:cubicBezTo>
                  <a:cubicBezTo>
                    <a:pt x="216" y="23"/>
                    <a:pt x="216" y="24"/>
                    <a:pt x="216" y="24"/>
                  </a:cubicBezTo>
                  <a:cubicBezTo>
                    <a:pt x="216" y="24"/>
                    <a:pt x="216" y="25"/>
                    <a:pt x="216" y="25"/>
                  </a:cubicBezTo>
                  <a:cubicBezTo>
                    <a:pt x="216" y="25"/>
                    <a:pt x="216" y="25"/>
                    <a:pt x="216" y="25"/>
                  </a:cubicBezTo>
                  <a:close/>
                  <a:moveTo>
                    <a:pt x="219" y="24"/>
                  </a:moveTo>
                  <a:cubicBezTo>
                    <a:pt x="218" y="24"/>
                    <a:pt x="218" y="24"/>
                    <a:pt x="218" y="24"/>
                  </a:cubicBezTo>
                  <a:cubicBezTo>
                    <a:pt x="218" y="24"/>
                    <a:pt x="218" y="23"/>
                    <a:pt x="218" y="23"/>
                  </a:cubicBezTo>
                  <a:cubicBezTo>
                    <a:pt x="218" y="23"/>
                    <a:pt x="218" y="23"/>
                    <a:pt x="219" y="23"/>
                  </a:cubicBezTo>
                  <a:cubicBezTo>
                    <a:pt x="219" y="23"/>
                    <a:pt x="219" y="23"/>
                    <a:pt x="219" y="24"/>
                  </a:cubicBezTo>
                  <a:close/>
                  <a:moveTo>
                    <a:pt x="221" y="26"/>
                  </a:moveTo>
                  <a:cubicBezTo>
                    <a:pt x="221" y="26"/>
                    <a:pt x="221" y="26"/>
                    <a:pt x="221" y="26"/>
                  </a:cubicBezTo>
                  <a:cubicBezTo>
                    <a:pt x="221" y="26"/>
                    <a:pt x="221" y="25"/>
                    <a:pt x="220" y="25"/>
                  </a:cubicBezTo>
                  <a:cubicBezTo>
                    <a:pt x="220" y="25"/>
                    <a:pt x="221" y="24"/>
                    <a:pt x="221" y="24"/>
                  </a:cubicBezTo>
                  <a:cubicBezTo>
                    <a:pt x="221" y="24"/>
                    <a:pt x="221" y="24"/>
                    <a:pt x="222" y="25"/>
                  </a:cubicBezTo>
                  <a:cubicBezTo>
                    <a:pt x="222" y="25"/>
                    <a:pt x="222" y="25"/>
                    <a:pt x="221" y="26"/>
                  </a:cubicBezTo>
                  <a:close/>
                  <a:moveTo>
                    <a:pt x="224" y="26"/>
                  </a:moveTo>
                  <a:cubicBezTo>
                    <a:pt x="224" y="26"/>
                    <a:pt x="224" y="26"/>
                    <a:pt x="223" y="26"/>
                  </a:cubicBezTo>
                  <a:cubicBezTo>
                    <a:pt x="223" y="26"/>
                    <a:pt x="223" y="26"/>
                    <a:pt x="223" y="26"/>
                  </a:cubicBezTo>
                  <a:cubicBezTo>
                    <a:pt x="224" y="26"/>
                    <a:pt x="224" y="26"/>
                    <a:pt x="224" y="26"/>
                  </a:cubicBezTo>
                  <a:close/>
                  <a:moveTo>
                    <a:pt x="224" y="21"/>
                  </a:moveTo>
                  <a:cubicBezTo>
                    <a:pt x="224" y="21"/>
                    <a:pt x="225" y="21"/>
                    <a:pt x="225" y="22"/>
                  </a:cubicBezTo>
                  <a:cubicBezTo>
                    <a:pt x="224" y="22"/>
                    <a:pt x="223" y="23"/>
                    <a:pt x="222" y="24"/>
                  </a:cubicBezTo>
                  <a:cubicBezTo>
                    <a:pt x="222" y="24"/>
                    <a:pt x="221" y="24"/>
                    <a:pt x="221" y="24"/>
                  </a:cubicBezTo>
                  <a:cubicBezTo>
                    <a:pt x="221" y="23"/>
                    <a:pt x="221" y="23"/>
                    <a:pt x="221" y="23"/>
                  </a:cubicBezTo>
                  <a:cubicBezTo>
                    <a:pt x="222" y="22"/>
                    <a:pt x="223" y="22"/>
                    <a:pt x="224" y="21"/>
                  </a:cubicBezTo>
                  <a:close/>
                  <a:moveTo>
                    <a:pt x="223" y="17"/>
                  </a:moveTo>
                  <a:cubicBezTo>
                    <a:pt x="223" y="17"/>
                    <a:pt x="224" y="17"/>
                    <a:pt x="224" y="17"/>
                  </a:cubicBezTo>
                  <a:cubicBezTo>
                    <a:pt x="224" y="18"/>
                    <a:pt x="224" y="18"/>
                    <a:pt x="224" y="18"/>
                  </a:cubicBezTo>
                  <a:cubicBezTo>
                    <a:pt x="223" y="18"/>
                    <a:pt x="223" y="17"/>
                    <a:pt x="222" y="17"/>
                  </a:cubicBezTo>
                  <a:cubicBezTo>
                    <a:pt x="222" y="17"/>
                    <a:pt x="223" y="17"/>
                    <a:pt x="223" y="17"/>
                  </a:cubicBezTo>
                  <a:close/>
                  <a:moveTo>
                    <a:pt x="223" y="18"/>
                  </a:moveTo>
                  <a:cubicBezTo>
                    <a:pt x="221" y="20"/>
                    <a:pt x="220" y="22"/>
                    <a:pt x="219" y="23"/>
                  </a:cubicBezTo>
                  <a:cubicBezTo>
                    <a:pt x="219" y="23"/>
                    <a:pt x="218" y="23"/>
                    <a:pt x="218" y="23"/>
                  </a:cubicBezTo>
                  <a:cubicBezTo>
                    <a:pt x="218" y="23"/>
                    <a:pt x="218" y="23"/>
                    <a:pt x="218" y="22"/>
                  </a:cubicBezTo>
                  <a:cubicBezTo>
                    <a:pt x="218" y="22"/>
                    <a:pt x="218" y="22"/>
                    <a:pt x="219" y="22"/>
                  </a:cubicBezTo>
                  <a:cubicBezTo>
                    <a:pt x="219" y="22"/>
                    <a:pt x="219" y="22"/>
                    <a:pt x="218" y="22"/>
                  </a:cubicBezTo>
                  <a:cubicBezTo>
                    <a:pt x="218" y="22"/>
                    <a:pt x="219" y="22"/>
                    <a:pt x="219" y="22"/>
                  </a:cubicBezTo>
                  <a:cubicBezTo>
                    <a:pt x="218" y="22"/>
                    <a:pt x="218" y="22"/>
                    <a:pt x="218" y="22"/>
                  </a:cubicBezTo>
                  <a:cubicBezTo>
                    <a:pt x="218" y="22"/>
                    <a:pt x="218" y="22"/>
                    <a:pt x="218" y="22"/>
                  </a:cubicBezTo>
                  <a:cubicBezTo>
                    <a:pt x="218" y="21"/>
                    <a:pt x="219" y="19"/>
                    <a:pt x="222" y="17"/>
                  </a:cubicBezTo>
                  <a:cubicBezTo>
                    <a:pt x="222" y="18"/>
                    <a:pt x="223" y="18"/>
                    <a:pt x="223" y="18"/>
                  </a:cubicBezTo>
                  <a:close/>
                  <a:moveTo>
                    <a:pt x="214" y="14"/>
                  </a:moveTo>
                  <a:cubicBezTo>
                    <a:pt x="215" y="14"/>
                    <a:pt x="218" y="15"/>
                    <a:pt x="221" y="17"/>
                  </a:cubicBezTo>
                  <a:cubicBezTo>
                    <a:pt x="219" y="18"/>
                    <a:pt x="217" y="19"/>
                    <a:pt x="216" y="22"/>
                  </a:cubicBezTo>
                  <a:cubicBezTo>
                    <a:pt x="216" y="22"/>
                    <a:pt x="215" y="22"/>
                    <a:pt x="214" y="22"/>
                  </a:cubicBezTo>
                  <a:cubicBezTo>
                    <a:pt x="214" y="22"/>
                    <a:pt x="215" y="22"/>
                    <a:pt x="216" y="23"/>
                  </a:cubicBezTo>
                  <a:cubicBezTo>
                    <a:pt x="216" y="23"/>
                    <a:pt x="216" y="23"/>
                    <a:pt x="216" y="23"/>
                  </a:cubicBezTo>
                  <a:cubicBezTo>
                    <a:pt x="216" y="23"/>
                    <a:pt x="216" y="23"/>
                    <a:pt x="216" y="23"/>
                  </a:cubicBezTo>
                  <a:cubicBezTo>
                    <a:pt x="215" y="23"/>
                    <a:pt x="214" y="22"/>
                    <a:pt x="214" y="22"/>
                  </a:cubicBezTo>
                  <a:cubicBezTo>
                    <a:pt x="213" y="20"/>
                    <a:pt x="213" y="18"/>
                    <a:pt x="216" y="16"/>
                  </a:cubicBezTo>
                  <a:cubicBezTo>
                    <a:pt x="216" y="16"/>
                    <a:pt x="213" y="18"/>
                    <a:pt x="212" y="21"/>
                  </a:cubicBezTo>
                  <a:cubicBezTo>
                    <a:pt x="210" y="21"/>
                    <a:pt x="208" y="20"/>
                    <a:pt x="206" y="19"/>
                  </a:cubicBezTo>
                  <a:cubicBezTo>
                    <a:pt x="206" y="19"/>
                    <a:pt x="209" y="20"/>
                    <a:pt x="212" y="22"/>
                  </a:cubicBezTo>
                  <a:cubicBezTo>
                    <a:pt x="212" y="22"/>
                    <a:pt x="212" y="23"/>
                    <a:pt x="212" y="24"/>
                  </a:cubicBezTo>
                  <a:cubicBezTo>
                    <a:pt x="212" y="24"/>
                    <a:pt x="212" y="24"/>
                    <a:pt x="212" y="24"/>
                  </a:cubicBezTo>
                  <a:cubicBezTo>
                    <a:pt x="211" y="23"/>
                    <a:pt x="210" y="22"/>
                    <a:pt x="209" y="21"/>
                  </a:cubicBezTo>
                  <a:cubicBezTo>
                    <a:pt x="209" y="21"/>
                    <a:pt x="209" y="21"/>
                    <a:pt x="209" y="21"/>
                  </a:cubicBezTo>
                  <a:cubicBezTo>
                    <a:pt x="209" y="21"/>
                    <a:pt x="209" y="21"/>
                    <a:pt x="209" y="21"/>
                  </a:cubicBezTo>
                  <a:cubicBezTo>
                    <a:pt x="208" y="20"/>
                    <a:pt x="206" y="19"/>
                    <a:pt x="204" y="19"/>
                  </a:cubicBezTo>
                  <a:cubicBezTo>
                    <a:pt x="208" y="16"/>
                    <a:pt x="212" y="15"/>
                    <a:pt x="214" y="14"/>
                  </a:cubicBezTo>
                  <a:close/>
                  <a:moveTo>
                    <a:pt x="203" y="19"/>
                  </a:moveTo>
                  <a:cubicBezTo>
                    <a:pt x="205" y="20"/>
                    <a:pt x="207" y="21"/>
                    <a:pt x="208" y="22"/>
                  </a:cubicBezTo>
                  <a:cubicBezTo>
                    <a:pt x="208" y="22"/>
                    <a:pt x="208" y="23"/>
                    <a:pt x="207" y="23"/>
                  </a:cubicBezTo>
                  <a:cubicBezTo>
                    <a:pt x="206" y="22"/>
                    <a:pt x="204" y="21"/>
                    <a:pt x="202" y="20"/>
                  </a:cubicBezTo>
                  <a:cubicBezTo>
                    <a:pt x="203" y="19"/>
                    <a:pt x="203" y="19"/>
                    <a:pt x="203" y="19"/>
                  </a:cubicBezTo>
                  <a:close/>
                  <a:moveTo>
                    <a:pt x="201" y="18"/>
                  </a:moveTo>
                  <a:cubicBezTo>
                    <a:pt x="202" y="18"/>
                    <a:pt x="202" y="18"/>
                    <a:pt x="203" y="18"/>
                  </a:cubicBezTo>
                  <a:cubicBezTo>
                    <a:pt x="202" y="19"/>
                    <a:pt x="202" y="19"/>
                    <a:pt x="201" y="19"/>
                  </a:cubicBezTo>
                  <a:cubicBezTo>
                    <a:pt x="201" y="19"/>
                    <a:pt x="200" y="19"/>
                    <a:pt x="200" y="18"/>
                  </a:cubicBezTo>
                  <a:cubicBezTo>
                    <a:pt x="200" y="18"/>
                    <a:pt x="201" y="18"/>
                    <a:pt x="201" y="18"/>
                  </a:cubicBezTo>
                  <a:close/>
                  <a:moveTo>
                    <a:pt x="199" y="19"/>
                  </a:moveTo>
                  <a:cubicBezTo>
                    <a:pt x="199" y="19"/>
                    <a:pt x="200" y="19"/>
                    <a:pt x="201" y="20"/>
                  </a:cubicBezTo>
                  <a:cubicBezTo>
                    <a:pt x="200" y="20"/>
                    <a:pt x="199" y="20"/>
                    <a:pt x="199" y="21"/>
                  </a:cubicBezTo>
                  <a:cubicBezTo>
                    <a:pt x="198" y="21"/>
                    <a:pt x="198" y="20"/>
                    <a:pt x="198" y="20"/>
                  </a:cubicBezTo>
                  <a:cubicBezTo>
                    <a:pt x="198" y="20"/>
                    <a:pt x="198" y="20"/>
                    <a:pt x="198" y="21"/>
                  </a:cubicBezTo>
                  <a:cubicBezTo>
                    <a:pt x="197" y="21"/>
                    <a:pt x="196" y="22"/>
                    <a:pt x="196" y="23"/>
                  </a:cubicBezTo>
                  <a:cubicBezTo>
                    <a:pt x="195" y="23"/>
                    <a:pt x="195" y="22"/>
                    <a:pt x="194" y="22"/>
                  </a:cubicBezTo>
                  <a:cubicBezTo>
                    <a:pt x="195" y="22"/>
                    <a:pt x="195" y="22"/>
                    <a:pt x="195" y="22"/>
                  </a:cubicBezTo>
                  <a:cubicBezTo>
                    <a:pt x="195" y="22"/>
                    <a:pt x="194" y="22"/>
                    <a:pt x="194" y="22"/>
                  </a:cubicBezTo>
                  <a:cubicBezTo>
                    <a:pt x="194" y="22"/>
                    <a:pt x="193" y="22"/>
                    <a:pt x="193" y="22"/>
                  </a:cubicBezTo>
                  <a:cubicBezTo>
                    <a:pt x="195" y="20"/>
                    <a:pt x="197" y="19"/>
                    <a:pt x="199" y="19"/>
                  </a:cubicBezTo>
                  <a:close/>
                  <a:moveTo>
                    <a:pt x="193" y="22"/>
                  </a:moveTo>
                  <a:cubicBezTo>
                    <a:pt x="193" y="22"/>
                    <a:pt x="193" y="22"/>
                    <a:pt x="193" y="22"/>
                  </a:cubicBezTo>
                  <a:cubicBezTo>
                    <a:pt x="193" y="22"/>
                    <a:pt x="193" y="22"/>
                    <a:pt x="192" y="22"/>
                  </a:cubicBezTo>
                  <a:cubicBezTo>
                    <a:pt x="192" y="22"/>
                    <a:pt x="193" y="22"/>
                    <a:pt x="193" y="22"/>
                  </a:cubicBezTo>
                  <a:close/>
                  <a:moveTo>
                    <a:pt x="193" y="22"/>
                  </a:moveTo>
                  <a:cubicBezTo>
                    <a:pt x="194" y="23"/>
                    <a:pt x="194" y="23"/>
                    <a:pt x="195" y="23"/>
                  </a:cubicBezTo>
                  <a:cubicBezTo>
                    <a:pt x="195" y="23"/>
                    <a:pt x="195" y="23"/>
                    <a:pt x="195" y="23"/>
                  </a:cubicBezTo>
                  <a:cubicBezTo>
                    <a:pt x="195" y="23"/>
                    <a:pt x="195" y="23"/>
                    <a:pt x="195" y="24"/>
                  </a:cubicBezTo>
                  <a:cubicBezTo>
                    <a:pt x="195" y="23"/>
                    <a:pt x="195" y="23"/>
                    <a:pt x="195" y="23"/>
                  </a:cubicBezTo>
                  <a:cubicBezTo>
                    <a:pt x="195" y="24"/>
                    <a:pt x="194" y="24"/>
                    <a:pt x="194" y="24"/>
                  </a:cubicBezTo>
                  <a:cubicBezTo>
                    <a:pt x="194" y="24"/>
                    <a:pt x="194" y="24"/>
                    <a:pt x="194" y="24"/>
                  </a:cubicBezTo>
                  <a:cubicBezTo>
                    <a:pt x="194" y="24"/>
                    <a:pt x="194" y="24"/>
                    <a:pt x="195" y="24"/>
                  </a:cubicBezTo>
                  <a:cubicBezTo>
                    <a:pt x="194" y="24"/>
                    <a:pt x="194" y="24"/>
                    <a:pt x="194" y="24"/>
                  </a:cubicBezTo>
                  <a:cubicBezTo>
                    <a:pt x="193" y="24"/>
                    <a:pt x="193" y="24"/>
                    <a:pt x="193" y="24"/>
                  </a:cubicBezTo>
                  <a:cubicBezTo>
                    <a:pt x="193" y="23"/>
                    <a:pt x="192" y="23"/>
                    <a:pt x="192" y="23"/>
                  </a:cubicBezTo>
                  <a:cubicBezTo>
                    <a:pt x="193" y="23"/>
                    <a:pt x="193" y="23"/>
                    <a:pt x="193" y="22"/>
                  </a:cubicBezTo>
                  <a:close/>
                  <a:moveTo>
                    <a:pt x="192" y="23"/>
                  </a:moveTo>
                  <a:cubicBezTo>
                    <a:pt x="192" y="23"/>
                    <a:pt x="192" y="23"/>
                    <a:pt x="193" y="23"/>
                  </a:cubicBezTo>
                  <a:cubicBezTo>
                    <a:pt x="192" y="23"/>
                    <a:pt x="192" y="23"/>
                    <a:pt x="192" y="23"/>
                  </a:cubicBezTo>
                  <a:cubicBezTo>
                    <a:pt x="192" y="23"/>
                    <a:pt x="192" y="23"/>
                    <a:pt x="192" y="23"/>
                  </a:cubicBezTo>
                  <a:close/>
                  <a:moveTo>
                    <a:pt x="191" y="23"/>
                  </a:moveTo>
                  <a:cubicBezTo>
                    <a:pt x="192" y="24"/>
                    <a:pt x="192" y="24"/>
                    <a:pt x="193" y="24"/>
                  </a:cubicBezTo>
                  <a:cubicBezTo>
                    <a:pt x="192" y="25"/>
                    <a:pt x="191" y="25"/>
                    <a:pt x="191" y="25"/>
                  </a:cubicBezTo>
                  <a:cubicBezTo>
                    <a:pt x="190" y="25"/>
                    <a:pt x="190" y="25"/>
                    <a:pt x="190" y="25"/>
                  </a:cubicBezTo>
                  <a:cubicBezTo>
                    <a:pt x="190" y="25"/>
                    <a:pt x="191" y="24"/>
                    <a:pt x="191" y="23"/>
                  </a:cubicBezTo>
                  <a:close/>
                  <a:moveTo>
                    <a:pt x="190" y="25"/>
                  </a:moveTo>
                  <a:cubicBezTo>
                    <a:pt x="190" y="25"/>
                    <a:pt x="190" y="25"/>
                    <a:pt x="190" y="26"/>
                  </a:cubicBezTo>
                  <a:cubicBezTo>
                    <a:pt x="190" y="26"/>
                    <a:pt x="190" y="26"/>
                    <a:pt x="190" y="26"/>
                  </a:cubicBezTo>
                  <a:cubicBezTo>
                    <a:pt x="190" y="26"/>
                    <a:pt x="190" y="26"/>
                    <a:pt x="190" y="26"/>
                  </a:cubicBezTo>
                  <a:cubicBezTo>
                    <a:pt x="190" y="25"/>
                    <a:pt x="190" y="25"/>
                    <a:pt x="190" y="25"/>
                  </a:cubicBezTo>
                  <a:close/>
                  <a:moveTo>
                    <a:pt x="190" y="27"/>
                  </a:moveTo>
                  <a:cubicBezTo>
                    <a:pt x="190" y="27"/>
                    <a:pt x="190" y="27"/>
                    <a:pt x="191" y="28"/>
                  </a:cubicBezTo>
                  <a:cubicBezTo>
                    <a:pt x="190" y="27"/>
                    <a:pt x="190" y="27"/>
                    <a:pt x="190" y="27"/>
                  </a:cubicBezTo>
                  <a:cubicBezTo>
                    <a:pt x="190" y="27"/>
                    <a:pt x="190" y="27"/>
                    <a:pt x="191" y="28"/>
                  </a:cubicBezTo>
                  <a:cubicBezTo>
                    <a:pt x="190" y="28"/>
                    <a:pt x="190" y="28"/>
                    <a:pt x="190" y="29"/>
                  </a:cubicBezTo>
                  <a:cubicBezTo>
                    <a:pt x="189" y="29"/>
                    <a:pt x="189" y="28"/>
                    <a:pt x="189" y="28"/>
                  </a:cubicBezTo>
                  <a:cubicBezTo>
                    <a:pt x="189" y="28"/>
                    <a:pt x="189" y="27"/>
                    <a:pt x="189" y="27"/>
                  </a:cubicBezTo>
                  <a:cubicBezTo>
                    <a:pt x="189" y="27"/>
                    <a:pt x="189" y="27"/>
                    <a:pt x="190" y="26"/>
                  </a:cubicBezTo>
                  <a:cubicBezTo>
                    <a:pt x="190" y="26"/>
                    <a:pt x="190" y="27"/>
                    <a:pt x="190" y="27"/>
                  </a:cubicBezTo>
                  <a:close/>
                  <a:moveTo>
                    <a:pt x="190" y="23"/>
                  </a:moveTo>
                  <a:cubicBezTo>
                    <a:pt x="189" y="23"/>
                    <a:pt x="189" y="23"/>
                    <a:pt x="189" y="24"/>
                  </a:cubicBezTo>
                  <a:cubicBezTo>
                    <a:pt x="188" y="24"/>
                    <a:pt x="188" y="24"/>
                    <a:pt x="188" y="24"/>
                  </a:cubicBezTo>
                  <a:cubicBezTo>
                    <a:pt x="186" y="23"/>
                    <a:pt x="185" y="22"/>
                    <a:pt x="184" y="22"/>
                  </a:cubicBezTo>
                  <a:cubicBezTo>
                    <a:pt x="184" y="21"/>
                    <a:pt x="183" y="20"/>
                    <a:pt x="182" y="19"/>
                  </a:cubicBezTo>
                  <a:cubicBezTo>
                    <a:pt x="184" y="20"/>
                    <a:pt x="187" y="21"/>
                    <a:pt x="190" y="23"/>
                  </a:cubicBezTo>
                  <a:close/>
                  <a:moveTo>
                    <a:pt x="178" y="15"/>
                  </a:moveTo>
                  <a:cubicBezTo>
                    <a:pt x="180" y="16"/>
                    <a:pt x="180" y="17"/>
                    <a:pt x="181" y="18"/>
                  </a:cubicBezTo>
                  <a:cubicBezTo>
                    <a:pt x="180" y="18"/>
                    <a:pt x="179" y="17"/>
                    <a:pt x="177" y="17"/>
                  </a:cubicBezTo>
                  <a:cubicBezTo>
                    <a:pt x="177" y="17"/>
                    <a:pt x="179" y="17"/>
                    <a:pt x="181" y="18"/>
                  </a:cubicBezTo>
                  <a:cubicBezTo>
                    <a:pt x="182" y="20"/>
                    <a:pt x="183" y="21"/>
                    <a:pt x="183" y="23"/>
                  </a:cubicBezTo>
                  <a:cubicBezTo>
                    <a:pt x="181" y="21"/>
                    <a:pt x="179" y="20"/>
                    <a:pt x="176" y="18"/>
                  </a:cubicBezTo>
                  <a:cubicBezTo>
                    <a:pt x="176" y="18"/>
                    <a:pt x="179" y="20"/>
                    <a:pt x="183" y="23"/>
                  </a:cubicBezTo>
                  <a:cubicBezTo>
                    <a:pt x="183" y="25"/>
                    <a:pt x="183" y="26"/>
                    <a:pt x="183" y="27"/>
                  </a:cubicBezTo>
                  <a:cubicBezTo>
                    <a:pt x="183" y="27"/>
                    <a:pt x="183" y="27"/>
                    <a:pt x="182" y="27"/>
                  </a:cubicBezTo>
                  <a:cubicBezTo>
                    <a:pt x="182" y="27"/>
                    <a:pt x="183" y="27"/>
                    <a:pt x="183" y="27"/>
                  </a:cubicBezTo>
                  <a:cubicBezTo>
                    <a:pt x="182" y="27"/>
                    <a:pt x="182" y="27"/>
                    <a:pt x="182" y="28"/>
                  </a:cubicBezTo>
                  <a:cubicBezTo>
                    <a:pt x="182" y="28"/>
                    <a:pt x="181" y="28"/>
                    <a:pt x="181" y="29"/>
                  </a:cubicBezTo>
                  <a:cubicBezTo>
                    <a:pt x="181" y="29"/>
                    <a:pt x="181" y="29"/>
                    <a:pt x="181" y="29"/>
                  </a:cubicBezTo>
                  <a:cubicBezTo>
                    <a:pt x="180" y="23"/>
                    <a:pt x="177" y="19"/>
                    <a:pt x="174" y="17"/>
                  </a:cubicBezTo>
                  <a:cubicBezTo>
                    <a:pt x="175" y="16"/>
                    <a:pt x="177" y="15"/>
                    <a:pt x="178" y="15"/>
                  </a:cubicBezTo>
                  <a:close/>
                  <a:moveTo>
                    <a:pt x="173" y="17"/>
                  </a:moveTo>
                  <a:cubicBezTo>
                    <a:pt x="176" y="20"/>
                    <a:pt x="178" y="23"/>
                    <a:pt x="178" y="26"/>
                  </a:cubicBezTo>
                  <a:cubicBezTo>
                    <a:pt x="178" y="26"/>
                    <a:pt x="178" y="26"/>
                    <a:pt x="177" y="26"/>
                  </a:cubicBezTo>
                  <a:cubicBezTo>
                    <a:pt x="177" y="24"/>
                    <a:pt x="176" y="23"/>
                    <a:pt x="175" y="23"/>
                  </a:cubicBezTo>
                  <a:cubicBezTo>
                    <a:pt x="176" y="22"/>
                    <a:pt x="176" y="22"/>
                    <a:pt x="176" y="22"/>
                  </a:cubicBezTo>
                  <a:cubicBezTo>
                    <a:pt x="176" y="22"/>
                    <a:pt x="175" y="23"/>
                    <a:pt x="175" y="23"/>
                  </a:cubicBezTo>
                  <a:cubicBezTo>
                    <a:pt x="175" y="23"/>
                    <a:pt x="175" y="23"/>
                    <a:pt x="175" y="23"/>
                  </a:cubicBezTo>
                  <a:cubicBezTo>
                    <a:pt x="174" y="21"/>
                    <a:pt x="172" y="20"/>
                    <a:pt x="171" y="19"/>
                  </a:cubicBezTo>
                  <a:cubicBezTo>
                    <a:pt x="172" y="18"/>
                    <a:pt x="172" y="18"/>
                    <a:pt x="173" y="17"/>
                  </a:cubicBezTo>
                  <a:close/>
                  <a:moveTo>
                    <a:pt x="171" y="16"/>
                  </a:moveTo>
                  <a:cubicBezTo>
                    <a:pt x="172" y="16"/>
                    <a:pt x="172" y="17"/>
                    <a:pt x="172" y="17"/>
                  </a:cubicBezTo>
                  <a:cubicBezTo>
                    <a:pt x="171" y="17"/>
                    <a:pt x="171" y="18"/>
                    <a:pt x="170" y="18"/>
                  </a:cubicBezTo>
                  <a:cubicBezTo>
                    <a:pt x="170" y="18"/>
                    <a:pt x="169" y="17"/>
                    <a:pt x="169" y="17"/>
                  </a:cubicBezTo>
                  <a:cubicBezTo>
                    <a:pt x="170" y="17"/>
                    <a:pt x="171" y="16"/>
                    <a:pt x="171" y="16"/>
                  </a:cubicBezTo>
                  <a:close/>
                  <a:moveTo>
                    <a:pt x="169" y="18"/>
                  </a:moveTo>
                  <a:cubicBezTo>
                    <a:pt x="168" y="19"/>
                    <a:pt x="167" y="20"/>
                    <a:pt x="166" y="20"/>
                  </a:cubicBezTo>
                  <a:cubicBezTo>
                    <a:pt x="166" y="20"/>
                    <a:pt x="165" y="20"/>
                    <a:pt x="165" y="20"/>
                  </a:cubicBezTo>
                  <a:cubicBezTo>
                    <a:pt x="165" y="20"/>
                    <a:pt x="165" y="20"/>
                    <a:pt x="166" y="20"/>
                  </a:cubicBezTo>
                  <a:cubicBezTo>
                    <a:pt x="165" y="21"/>
                    <a:pt x="164" y="22"/>
                    <a:pt x="163" y="22"/>
                  </a:cubicBezTo>
                  <a:cubicBezTo>
                    <a:pt x="163" y="22"/>
                    <a:pt x="162" y="21"/>
                    <a:pt x="161" y="21"/>
                  </a:cubicBezTo>
                  <a:cubicBezTo>
                    <a:pt x="163" y="19"/>
                    <a:pt x="166" y="18"/>
                    <a:pt x="168" y="17"/>
                  </a:cubicBezTo>
                  <a:cubicBezTo>
                    <a:pt x="168" y="18"/>
                    <a:pt x="169" y="18"/>
                    <a:pt x="169" y="18"/>
                  </a:cubicBezTo>
                  <a:close/>
                  <a:moveTo>
                    <a:pt x="167" y="17"/>
                  </a:moveTo>
                  <a:cubicBezTo>
                    <a:pt x="164" y="18"/>
                    <a:pt x="162" y="19"/>
                    <a:pt x="160" y="20"/>
                  </a:cubicBezTo>
                  <a:cubicBezTo>
                    <a:pt x="159" y="19"/>
                    <a:pt x="159" y="19"/>
                    <a:pt x="158" y="19"/>
                  </a:cubicBezTo>
                  <a:cubicBezTo>
                    <a:pt x="159" y="18"/>
                    <a:pt x="160" y="18"/>
                    <a:pt x="160" y="18"/>
                  </a:cubicBezTo>
                  <a:cubicBezTo>
                    <a:pt x="159" y="18"/>
                    <a:pt x="158" y="18"/>
                    <a:pt x="158" y="18"/>
                  </a:cubicBezTo>
                  <a:cubicBezTo>
                    <a:pt x="157" y="18"/>
                    <a:pt x="157" y="17"/>
                    <a:pt x="156" y="17"/>
                  </a:cubicBezTo>
                  <a:cubicBezTo>
                    <a:pt x="158" y="16"/>
                    <a:pt x="160" y="15"/>
                    <a:pt x="160" y="15"/>
                  </a:cubicBezTo>
                  <a:cubicBezTo>
                    <a:pt x="158" y="15"/>
                    <a:pt x="157" y="16"/>
                    <a:pt x="155" y="17"/>
                  </a:cubicBezTo>
                  <a:cubicBezTo>
                    <a:pt x="154" y="16"/>
                    <a:pt x="153" y="15"/>
                    <a:pt x="153" y="15"/>
                  </a:cubicBezTo>
                  <a:cubicBezTo>
                    <a:pt x="155" y="13"/>
                    <a:pt x="158" y="12"/>
                    <a:pt x="160" y="11"/>
                  </a:cubicBezTo>
                  <a:cubicBezTo>
                    <a:pt x="162" y="12"/>
                    <a:pt x="165" y="14"/>
                    <a:pt x="167" y="17"/>
                  </a:cubicBezTo>
                  <a:close/>
                  <a:moveTo>
                    <a:pt x="158" y="10"/>
                  </a:moveTo>
                  <a:cubicBezTo>
                    <a:pt x="159" y="10"/>
                    <a:pt x="159" y="11"/>
                    <a:pt x="160" y="11"/>
                  </a:cubicBezTo>
                  <a:cubicBezTo>
                    <a:pt x="154" y="13"/>
                    <a:pt x="150" y="15"/>
                    <a:pt x="148" y="17"/>
                  </a:cubicBezTo>
                  <a:cubicBezTo>
                    <a:pt x="147" y="16"/>
                    <a:pt x="147" y="16"/>
                    <a:pt x="147" y="16"/>
                  </a:cubicBezTo>
                  <a:cubicBezTo>
                    <a:pt x="150" y="12"/>
                    <a:pt x="155" y="11"/>
                    <a:pt x="158" y="10"/>
                  </a:cubicBezTo>
                  <a:close/>
                  <a:moveTo>
                    <a:pt x="147" y="16"/>
                  </a:moveTo>
                  <a:cubicBezTo>
                    <a:pt x="147" y="16"/>
                    <a:pt x="147" y="17"/>
                    <a:pt x="148" y="17"/>
                  </a:cubicBezTo>
                  <a:cubicBezTo>
                    <a:pt x="146" y="18"/>
                    <a:pt x="145" y="19"/>
                    <a:pt x="145" y="20"/>
                  </a:cubicBezTo>
                  <a:cubicBezTo>
                    <a:pt x="145" y="18"/>
                    <a:pt x="146" y="17"/>
                    <a:pt x="147" y="16"/>
                  </a:cubicBezTo>
                  <a:close/>
                  <a:moveTo>
                    <a:pt x="143" y="18"/>
                  </a:moveTo>
                  <a:cubicBezTo>
                    <a:pt x="143" y="18"/>
                    <a:pt x="143" y="19"/>
                    <a:pt x="142" y="19"/>
                  </a:cubicBezTo>
                  <a:cubicBezTo>
                    <a:pt x="142" y="19"/>
                    <a:pt x="142" y="19"/>
                    <a:pt x="142" y="18"/>
                  </a:cubicBezTo>
                  <a:cubicBezTo>
                    <a:pt x="142" y="18"/>
                    <a:pt x="142" y="18"/>
                    <a:pt x="142" y="18"/>
                  </a:cubicBezTo>
                  <a:cubicBezTo>
                    <a:pt x="142" y="18"/>
                    <a:pt x="143" y="18"/>
                    <a:pt x="143" y="18"/>
                  </a:cubicBezTo>
                  <a:close/>
                  <a:moveTo>
                    <a:pt x="142" y="20"/>
                  </a:moveTo>
                  <a:cubicBezTo>
                    <a:pt x="142" y="20"/>
                    <a:pt x="142" y="20"/>
                    <a:pt x="142" y="20"/>
                  </a:cubicBezTo>
                  <a:cubicBezTo>
                    <a:pt x="142" y="20"/>
                    <a:pt x="142" y="20"/>
                    <a:pt x="142" y="20"/>
                  </a:cubicBezTo>
                  <a:cubicBezTo>
                    <a:pt x="142" y="20"/>
                    <a:pt x="142" y="20"/>
                    <a:pt x="142" y="20"/>
                  </a:cubicBezTo>
                  <a:close/>
                  <a:moveTo>
                    <a:pt x="140" y="16"/>
                  </a:moveTo>
                  <a:cubicBezTo>
                    <a:pt x="140" y="16"/>
                    <a:pt x="140" y="17"/>
                    <a:pt x="139" y="17"/>
                  </a:cubicBezTo>
                  <a:cubicBezTo>
                    <a:pt x="139" y="17"/>
                    <a:pt x="139" y="17"/>
                    <a:pt x="138" y="16"/>
                  </a:cubicBezTo>
                  <a:cubicBezTo>
                    <a:pt x="139" y="16"/>
                    <a:pt x="139" y="16"/>
                    <a:pt x="140" y="16"/>
                  </a:cubicBezTo>
                  <a:close/>
                  <a:moveTo>
                    <a:pt x="138" y="17"/>
                  </a:moveTo>
                  <a:cubicBezTo>
                    <a:pt x="138" y="17"/>
                    <a:pt x="139" y="17"/>
                    <a:pt x="139" y="18"/>
                  </a:cubicBezTo>
                  <a:cubicBezTo>
                    <a:pt x="139" y="18"/>
                    <a:pt x="139" y="19"/>
                    <a:pt x="138" y="19"/>
                  </a:cubicBezTo>
                  <a:cubicBezTo>
                    <a:pt x="138" y="19"/>
                    <a:pt x="138" y="19"/>
                    <a:pt x="138" y="19"/>
                  </a:cubicBezTo>
                  <a:cubicBezTo>
                    <a:pt x="138" y="19"/>
                    <a:pt x="138" y="19"/>
                    <a:pt x="138" y="19"/>
                  </a:cubicBezTo>
                  <a:cubicBezTo>
                    <a:pt x="137" y="18"/>
                    <a:pt x="137" y="18"/>
                    <a:pt x="137" y="17"/>
                  </a:cubicBezTo>
                  <a:cubicBezTo>
                    <a:pt x="137" y="17"/>
                    <a:pt x="137" y="17"/>
                    <a:pt x="138" y="17"/>
                  </a:cubicBezTo>
                  <a:close/>
                  <a:moveTo>
                    <a:pt x="137" y="16"/>
                  </a:moveTo>
                  <a:cubicBezTo>
                    <a:pt x="137" y="16"/>
                    <a:pt x="137" y="16"/>
                    <a:pt x="137" y="16"/>
                  </a:cubicBezTo>
                  <a:cubicBezTo>
                    <a:pt x="137" y="16"/>
                    <a:pt x="137" y="16"/>
                    <a:pt x="137" y="16"/>
                  </a:cubicBezTo>
                  <a:cubicBezTo>
                    <a:pt x="137" y="16"/>
                    <a:pt x="137" y="16"/>
                    <a:pt x="137" y="16"/>
                  </a:cubicBezTo>
                  <a:close/>
                  <a:moveTo>
                    <a:pt x="115" y="21"/>
                  </a:moveTo>
                  <a:cubicBezTo>
                    <a:pt x="115" y="21"/>
                    <a:pt x="115" y="21"/>
                    <a:pt x="115" y="20"/>
                  </a:cubicBezTo>
                  <a:cubicBezTo>
                    <a:pt x="115" y="20"/>
                    <a:pt x="115" y="19"/>
                    <a:pt x="115" y="19"/>
                  </a:cubicBezTo>
                  <a:cubicBezTo>
                    <a:pt x="116" y="19"/>
                    <a:pt x="116" y="19"/>
                    <a:pt x="116" y="19"/>
                  </a:cubicBezTo>
                  <a:cubicBezTo>
                    <a:pt x="116" y="20"/>
                    <a:pt x="115" y="20"/>
                    <a:pt x="115" y="21"/>
                  </a:cubicBezTo>
                  <a:close/>
                  <a:moveTo>
                    <a:pt x="116" y="19"/>
                  </a:moveTo>
                  <a:cubicBezTo>
                    <a:pt x="116" y="19"/>
                    <a:pt x="116" y="19"/>
                    <a:pt x="115" y="19"/>
                  </a:cubicBezTo>
                  <a:cubicBezTo>
                    <a:pt x="116" y="18"/>
                    <a:pt x="116" y="17"/>
                    <a:pt x="117" y="17"/>
                  </a:cubicBezTo>
                  <a:cubicBezTo>
                    <a:pt x="117" y="17"/>
                    <a:pt x="117" y="17"/>
                    <a:pt x="118" y="18"/>
                  </a:cubicBezTo>
                  <a:cubicBezTo>
                    <a:pt x="117" y="18"/>
                    <a:pt x="117" y="19"/>
                    <a:pt x="116" y="19"/>
                  </a:cubicBezTo>
                  <a:close/>
                  <a:moveTo>
                    <a:pt x="118" y="17"/>
                  </a:moveTo>
                  <a:cubicBezTo>
                    <a:pt x="118" y="17"/>
                    <a:pt x="117" y="16"/>
                    <a:pt x="117" y="16"/>
                  </a:cubicBezTo>
                  <a:cubicBezTo>
                    <a:pt x="118" y="15"/>
                    <a:pt x="118" y="15"/>
                    <a:pt x="119" y="14"/>
                  </a:cubicBezTo>
                  <a:cubicBezTo>
                    <a:pt x="119" y="15"/>
                    <a:pt x="120" y="15"/>
                    <a:pt x="120" y="16"/>
                  </a:cubicBezTo>
                  <a:cubicBezTo>
                    <a:pt x="119" y="16"/>
                    <a:pt x="119" y="17"/>
                    <a:pt x="118" y="17"/>
                  </a:cubicBezTo>
                  <a:cubicBezTo>
                    <a:pt x="118" y="17"/>
                    <a:pt x="118" y="17"/>
                    <a:pt x="118" y="17"/>
                  </a:cubicBezTo>
                  <a:close/>
                  <a:moveTo>
                    <a:pt x="126" y="13"/>
                  </a:moveTo>
                  <a:cubicBezTo>
                    <a:pt x="125" y="12"/>
                    <a:pt x="123" y="12"/>
                    <a:pt x="122" y="12"/>
                  </a:cubicBezTo>
                  <a:cubicBezTo>
                    <a:pt x="123" y="11"/>
                    <a:pt x="124" y="10"/>
                    <a:pt x="125" y="10"/>
                  </a:cubicBezTo>
                  <a:cubicBezTo>
                    <a:pt x="127" y="11"/>
                    <a:pt x="128" y="13"/>
                    <a:pt x="130" y="15"/>
                  </a:cubicBezTo>
                  <a:cubicBezTo>
                    <a:pt x="129" y="14"/>
                    <a:pt x="127" y="14"/>
                    <a:pt x="126" y="13"/>
                  </a:cubicBezTo>
                  <a:cubicBezTo>
                    <a:pt x="126" y="13"/>
                    <a:pt x="127" y="13"/>
                    <a:pt x="127" y="13"/>
                  </a:cubicBezTo>
                  <a:cubicBezTo>
                    <a:pt x="126" y="13"/>
                    <a:pt x="126" y="13"/>
                    <a:pt x="126" y="13"/>
                  </a:cubicBezTo>
                  <a:close/>
                  <a:moveTo>
                    <a:pt x="125" y="13"/>
                  </a:moveTo>
                  <a:cubicBezTo>
                    <a:pt x="125" y="13"/>
                    <a:pt x="125" y="13"/>
                    <a:pt x="125" y="13"/>
                  </a:cubicBezTo>
                  <a:cubicBezTo>
                    <a:pt x="124" y="13"/>
                    <a:pt x="123" y="13"/>
                    <a:pt x="122" y="12"/>
                  </a:cubicBezTo>
                  <a:cubicBezTo>
                    <a:pt x="122" y="12"/>
                    <a:pt x="123" y="13"/>
                    <a:pt x="124" y="14"/>
                  </a:cubicBezTo>
                  <a:cubicBezTo>
                    <a:pt x="123" y="14"/>
                    <a:pt x="122" y="15"/>
                    <a:pt x="121" y="15"/>
                  </a:cubicBezTo>
                  <a:cubicBezTo>
                    <a:pt x="121" y="15"/>
                    <a:pt x="120" y="14"/>
                    <a:pt x="119" y="14"/>
                  </a:cubicBezTo>
                  <a:cubicBezTo>
                    <a:pt x="120" y="13"/>
                    <a:pt x="121" y="12"/>
                    <a:pt x="122" y="12"/>
                  </a:cubicBezTo>
                  <a:cubicBezTo>
                    <a:pt x="123" y="12"/>
                    <a:pt x="124" y="12"/>
                    <a:pt x="125" y="13"/>
                  </a:cubicBezTo>
                  <a:close/>
                  <a:moveTo>
                    <a:pt x="119" y="22"/>
                  </a:moveTo>
                  <a:cubicBezTo>
                    <a:pt x="119" y="22"/>
                    <a:pt x="119" y="22"/>
                    <a:pt x="119" y="22"/>
                  </a:cubicBezTo>
                  <a:cubicBezTo>
                    <a:pt x="118" y="22"/>
                    <a:pt x="119" y="21"/>
                    <a:pt x="119" y="21"/>
                  </a:cubicBezTo>
                  <a:cubicBezTo>
                    <a:pt x="119" y="21"/>
                    <a:pt x="119" y="22"/>
                    <a:pt x="119" y="22"/>
                  </a:cubicBezTo>
                  <a:close/>
                  <a:moveTo>
                    <a:pt x="120" y="20"/>
                  </a:moveTo>
                  <a:cubicBezTo>
                    <a:pt x="120" y="19"/>
                    <a:pt x="120" y="19"/>
                    <a:pt x="119" y="19"/>
                  </a:cubicBezTo>
                  <a:cubicBezTo>
                    <a:pt x="119" y="19"/>
                    <a:pt x="120" y="18"/>
                    <a:pt x="120" y="18"/>
                  </a:cubicBezTo>
                  <a:cubicBezTo>
                    <a:pt x="120" y="18"/>
                    <a:pt x="120" y="19"/>
                    <a:pt x="121" y="19"/>
                  </a:cubicBezTo>
                  <a:cubicBezTo>
                    <a:pt x="120" y="19"/>
                    <a:pt x="120" y="19"/>
                    <a:pt x="120" y="20"/>
                  </a:cubicBezTo>
                  <a:close/>
                  <a:moveTo>
                    <a:pt x="120" y="18"/>
                  </a:moveTo>
                  <a:cubicBezTo>
                    <a:pt x="120" y="18"/>
                    <a:pt x="121" y="17"/>
                    <a:pt x="121" y="17"/>
                  </a:cubicBezTo>
                  <a:cubicBezTo>
                    <a:pt x="121" y="17"/>
                    <a:pt x="122" y="18"/>
                    <a:pt x="122" y="18"/>
                  </a:cubicBezTo>
                  <a:cubicBezTo>
                    <a:pt x="122" y="18"/>
                    <a:pt x="121" y="18"/>
                    <a:pt x="121" y="19"/>
                  </a:cubicBezTo>
                  <a:cubicBezTo>
                    <a:pt x="121" y="18"/>
                    <a:pt x="120" y="18"/>
                    <a:pt x="120" y="18"/>
                  </a:cubicBezTo>
                  <a:close/>
                  <a:moveTo>
                    <a:pt x="122" y="22"/>
                  </a:moveTo>
                  <a:cubicBezTo>
                    <a:pt x="121" y="21"/>
                    <a:pt x="121" y="20"/>
                    <a:pt x="122" y="19"/>
                  </a:cubicBezTo>
                  <a:cubicBezTo>
                    <a:pt x="122" y="20"/>
                    <a:pt x="122" y="20"/>
                    <a:pt x="123" y="20"/>
                  </a:cubicBezTo>
                  <a:cubicBezTo>
                    <a:pt x="123" y="20"/>
                    <a:pt x="123" y="21"/>
                    <a:pt x="123" y="21"/>
                  </a:cubicBezTo>
                  <a:cubicBezTo>
                    <a:pt x="123" y="21"/>
                    <a:pt x="122" y="22"/>
                    <a:pt x="122" y="22"/>
                  </a:cubicBezTo>
                  <a:close/>
                  <a:moveTo>
                    <a:pt x="122" y="19"/>
                  </a:moveTo>
                  <a:cubicBezTo>
                    <a:pt x="122" y="19"/>
                    <a:pt x="122" y="19"/>
                    <a:pt x="122" y="19"/>
                  </a:cubicBezTo>
                  <a:cubicBezTo>
                    <a:pt x="122" y="19"/>
                    <a:pt x="122" y="19"/>
                    <a:pt x="122" y="19"/>
                  </a:cubicBezTo>
                  <a:cubicBezTo>
                    <a:pt x="122" y="19"/>
                    <a:pt x="122" y="19"/>
                    <a:pt x="122" y="19"/>
                  </a:cubicBezTo>
                  <a:close/>
                  <a:moveTo>
                    <a:pt x="122" y="16"/>
                  </a:moveTo>
                  <a:cubicBezTo>
                    <a:pt x="122" y="16"/>
                    <a:pt x="122" y="16"/>
                    <a:pt x="122" y="15"/>
                  </a:cubicBezTo>
                  <a:cubicBezTo>
                    <a:pt x="123" y="16"/>
                    <a:pt x="123" y="16"/>
                    <a:pt x="124" y="17"/>
                  </a:cubicBezTo>
                  <a:cubicBezTo>
                    <a:pt x="124" y="17"/>
                    <a:pt x="123" y="17"/>
                    <a:pt x="123" y="17"/>
                  </a:cubicBezTo>
                  <a:cubicBezTo>
                    <a:pt x="123" y="17"/>
                    <a:pt x="122" y="16"/>
                    <a:pt x="122" y="16"/>
                  </a:cubicBezTo>
                  <a:close/>
                  <a:moveTo>
                    <a:pt x="125" y="20"/>
                  </a:moveTo>
                  <a:cubicBezTo>
                    <a:pt x="125" y="20"/>
                    <a:pt x="125" y="19"/>
                    <a:pt x="125" y="19"/>
                  </a:cubicBezTo>
                  <a:cubicBezTo>
                    <a:pt x="125" y="19"/>
                    <a:pt x="125" y="19"/>
                    <a:pt x="125" y="20"/>
                  </a:cubicBezTo>
                  <a:cubicBezTo>
                    <a:pt x="125" y="20"/>
                    <a:pt x="125" y="20"/>
                    <a:pt x="125" y="20"/>
                  </a:cubicBezTo>
                  <a:close/>
                  <a:moveTo>
                    <a:pt x="125" y="19"/>
                  </a:moveTo>
                  <a:cubicBezTo>
                    <a:pt x="124" y="19"/>
                    <a:pt x="124" y="18"/>
                    <a:pt x="123" y="17"/>
                  </a:cubicBezTo>
                  <a:cubicBezTo>
                    <a:pt x="124" y="17"/>
                    <a:pt x="124" y="17"/>
                    <a:pt x="124" y="17"/>
                  </a:cubicBezTo>
                  <a:cubicBezTo>
                    <a:pt x="125" y="18"/>
                    <a:pt x="126" y="18"/>
                    <a:pt x="126" y="19"/>
                  </a:cubicBezTo>
                  <a:cubicBezTo>
                    <a:pt x="126" y="19"/>
                    <a:pt x="126" y="19"/>
                    <a:pt x="125" y="19"/>
                  </a:cubicBezTo>
                  <a:cubicBezTo>
                    <a:pt x="125" y="19"/>
                    <a:pt x="125" y="19"/>
                    <a:pt x="125" y="19"/>
                  </a:cubicBezTo>
                  <a:close/>
                  <a:moveTo>
                    <a:pt x="126" y="21"/>
                  </a:moveTo>
                  <a:cubicBezTo>
                    <a:pt x="126" y="21"/>
                    <a:pt x="126" y="21"/>
                    <a:pt x="126" y="21"/>
                  </a:cubicBezTo>
                  <a:cubicBezTo>
                    <a:pt x="126" y="21"/>
                    <a:pt x="126" y="21"/>
                    <a:pt x="126" y="21"/>
                  </a:cubicBezTo>
                  <a:cubicBezTo>
                    <a:pt x="126" y="21"/>
                    <a:pt x="126" y="21"/>
                    <a:pt x="126" y="21"/>
                  </a:cubicBezTo>
                  <a:close/>
                  <a:moveTo>
                    <a:pt x="124" y="17"/>
                  </a:moveTo>
                  <a:cubicBezTo>
                    <a:pt x="125" y="16"/>
                    <a:pt x="126" y="16"/>
                    <a:pt x="126" y="16"/>
                  </a:cubicBezTo>
                  <a:cubicBezTo>
                    <a:pt x="126" y="16"/>
                    <a:pt x="125" y="16"/>
                    <a:pt x="124" y="17"/>
                  </a:cubicBezTo>
                  <a:cubicBezTo>
                    <a:pt x="124" y="16"/>
                    <a:pt x="123" y="16"/>
                    <a:pt x="122" y="15"/>
                  </a:cubicBezTo>
                  <a:cubicBezTo>
                    <a:pt x="123" y="15"/>
                    <a:pt x="124" y="14"/>
                    <a:pt x="124" y="14"/>
                  </a:cubicBezTo>
                  <a:cubicBezTo>
                    <a:pt x="126" y="15"/>
                    <a:pt x="127" y="16"/>
                    <a:pt x="128" y="18"/>
                  </a:cubicBezTo>
                  <a:cubicBezTo>
                    <a:pt x="127" y="18"/>
                    <a:pt x="127" y="18"/>
                    <a:pt x="127" y="19"/>
                  </a:cubicBezTo>
                  <a:cubicBezTo>
                    <a:pt x="126" y="18"/>
                    <a:pt x="125" y="17"/>
                    <a:pt x="124" y="17"/>
                  </a:cubicBezTo>
                  <a:close/>
                  <a:moveTo>
                    <a:pt x="129" y="21"/>
                  </a:moveTo>
                  <a:cubicBezTo>
                    <a:pt x="129" y="21"/>
                    <a:pt x="129" y="21"/>
                    <a:pt x="128" y="21"/>
                  </a:cubicBezTo>
                  <a:cubicBezTo>
                    <a:pt x="128" y="20"/>
                    <a:pt x="128" y="20"/>
                    <a:pt x="128" y="20"/>
                  </a:cubicBezTo>
                  <a:cubicBezTo>
                    <a:pt x="128" y="19"/>
                    <a:pt x="128" y="19"/>
                    <a:pt x="128" y="19"/>
                  </a:cubicBezTo>
                  <a:cubicBezTo>
                    <a:pt x="129" y="20"/>
                    <a:pt x="129" y="20"/>
                    <a:pt x="129" y="21"/>
                  </a:cubicBezTo>
                  <a:cubicBezTo>
                    <a:pt x="129" y="21"/>
                    <a:pt x="129" y="21"/>
                    <a:pt x="129" y="21"/>
                  </a:cubicBezTo>
                  <a:close/>
                  <a:moveTo>
                    <a:pt x="125" y="14"/>
                  </a:moveTo>
                  <a:cubicBezTo>
                    <a:pt x="125" y="13"/>
                    <a:pt x="125" y="13"/>
                    <a:pt x="126" y="13"/>
                  </a:cubicBezTo>
                  <a:cubicBezTo>
                    <a:pt x="127" y="14"/>
                    <a:pt x="129" y="15"/>
                    <a:pt x="131" y="16"/>
                  </a:cubicBezTo>
                  <a:cubicBezTo>
                    <a:pt x="131" y="16"/>
                    <a:pt x="131" y="16"/>
                    <a:pt x="131" y="17"/>
                  </a:cubicBezTo>
                  <a:cubicBezTo>
                    <a:pt x="130" y="17"/>
                    <a:pt x="130" y="17"/>
                    <a:pt x="129" y="17"/>
                  </a:cubicBezTo>
                  <a:cubicBezTo>
                    <a:pt x="128" y="16"/>
                    <a:pt x="127" y="15"/>
                    <a:pt x="125" y="14"/>
                  </a:cubicBezTo>
                  <a:close/>
                  <a:moveTo>
                    <a:pt x="130" y="18"/>
                  </a:moveTo>
                  <a:cubicBezTo>
                    <a:pt x="130" y="18"/>
                    <a:pt x="131" y="17"/>
                    <a:pt x="131" y="17"/>
                  </a:cubicBezTo>
                  <a:cubicBezTo>
                    <a:pt x="132" y="18"/>
                    <a:pt x="132" y="18"/>
                    <a:pt x="132" y="19"/>
                  </a:cubicBezTo>
                  <a:cubicBezTo>
                    <a:pt x="132" y="19"/>
                    <a:pt x="131" y="19"/>
                    <a:pt x="131" y="19"/>
                  </a:cubicBezTo>
                  <a:cubicBezTo>
                    <a:pt x="131" y="19"/>
                    <a:pt x="130" y="19"/>
                    <a:pt x="130" y="18"/>
                  </a:cubicBezTo>
                  <a:close/>
                  <a:moveTo>
                    <a:pt x="132" y="21"/>
                  </a:moveTo>
                  <a:cubicBezTo>
                    <a:pt x="132" y="20"/>
                    <a:pt x="132" y="20"/>
                    <a:pt x="133" y="20"/>
                  </a:cubicBezTo>
                  <a:cubicBezTo>
                    <a:pt x="133" y="20"/>
                    <a:pt x="133" y="21"/>
                    <a:pt x="133" y="21"/>
                  </a:cubicBezTo>
                  <a:cubicBezTo>
                    <a:pt x="132" y="21"/>
                    <a:pt x="132" y="21"/>
                    <a:pt x="132" y="21"/>
                  </a:cubicBezTo>
                  <a:cubicBezTo>
                    <a:pt x="132" y="21"/>
                    <a:pt x="132" y="21"/>
                    <a:pt x="132" y="21"/>
                  </a:cubicBezTo>
                  <a:close/>
                  <a:moveTo>
                    <a:pt x="132" y="21"/>
                  </a:moveTo>
                  <a:cubicBezTo>
                    <a:pt x="132" y="21"/>
                    <a:pt x="133" y="21"/>
                    <a:pt x="133" y="21"/>
                  </a:cubicBezTo>
                  <a:cubicBezTo>
                    <a:pt x="133" y="21"/>
                    <a:pt x="133" y="21"/>
                    <a:pt x="133" y="21"/>
                  </a:cubicBezTo>
                  <a:cubicBezTo>
                    <a:pt x="133" y="21"/>
                    <a:pt x="132" y="21"/>
                    <a:pt x="132" y="21"/>
                  </a:cubicBezTo>
                  <a:cubicBezTo>
                    <a:pt x="132" y="21"/>
                    <a:pt x="132" y="21"/>
                    <a:pt x="132" y="21"/>
                  </a:cubicBezTo>
                  <a:close/>
                  <a:moveTo>
                    <a:pt x="132" y="22"/>
                  </a:moveTo>
                  <a:cubicBezTo>
                    <a:pt x="132" y="21"/>
                    <a:pt x="132" y="21"/>
                    <a:pt x="132" y="21"/>
                  </a:cubicBezTo>
                  <a:cubicBezTo>
                    <a:pt x="132" y="21"/>
                    <a:pt x="132" y="21"/>
                    <a:pt x="133" y="22"/>
                  </a:cubicBezTo>
                  <a:cubicBezTo>
                    <a:pt x="132" y="22"/>
                    <a:pt x="132" y="22"/>
                    <a:pt x="132" y="22"/>
                  </a:cubicBezTo>
                  <a:close/>
                  <a:moveTo>
                    <a:pt x="133" y="23"/>
                  </a:moveTo>
                  <a:cubicBezTo>
                    <a:pt x="133" y="23"/>
                    <a:pt x="133" y="23"/>
                    <a:pt x="133" y="22"/>
                  </a:cubicBezTo>
                  <a:cubicBezTo>
                    <a:pt x="133" y="22"/>
                    <a:pt x="133" y="22"/>
                    <a:pt x="133" y="22"/>
                  </a:cubicBezTo>
                  <a:cubicBezTo>
                    <a:pt x="133" y="22"/>
                    <a:pt x="133" y="23"/>
                    <a:pt x="133" y="23"/>
                  </a:cubicBezTo>
                  <a:cubicBezTo>
                    <a:pt x="133" y="23"/>
                    <a:pt x="133" y="23"/>
                    <a:pt x="133" y="23"/>
                  </a:cubicBezTo>
                  <a:close/>
                  <a:moveTo>
                    <a:pt x="135" y="17"/>
                  </a:moveTo>
                  <a:cubicBezTo>
                    <a:pt x="134" y="17"/>
                    <a:pt x="134" y="17"/>
                    <a:pt x="134" y="17"/>
                  </a:cubicBezTo>
                  <a:cubicBezTo>
                    <a:pt x="134" y="17"/>
                    <a:pt x="134" y="17"/>
                    <a:pt x="134" y="16"/>
                  </a:cubicBezTo>
                  <a:cubicBezTo>
                    <a:pt x="134" y="16"/>
                    <a:pt x="134" y="16"/>
                    <a:pt x="135" y="16"/>
                  </a:cubicBezTo>
                  <a:cubicBezTo>
                    <a:pt x="135" y="17"/>
                    <a:pt x="135" y="17"/>
                    <a:pt x="135" y="17"/>
                  </a:cubicBezTo>
                  <a:close/>
                  <a:moveTo>
                    <a:pt x="127" y="8"/>
                  </a:moveTo>
                  <a:cubicBezTo>
                    <a:pt x="131" y="11"/>
                    <a:pt x="134" y="13"/>
                    <a:pt x="134" y="15"/>
                  </a:cubicBezTo>
                  <a:cubicBezTo>
                    <a:pt x="133" y="15"/>
                    <a:pt x="133" y="15"/>
                    <a:pt x="133" y="15"/>
                  </a:cubicBezTo>
                  <a:cubicBezTo>
                    <a:pt x="133" y="15"/>
                    <a:pt x="134" y="15"/>
                    <a:pt x="134" y="15"/>
                  </a:cubicBezTo>
                  <a:cubicBezTo>
                    <a:pt x="134" y="16"/>
                    <a:pt x="134" y="16"/>
                    <a:pt x="135" y="16"/>
                  </a:cubicBezTo>
                  <a:cubicBezTo>
                    <a:pt x="134" y="16"/>
                    <a:pt x="134" y="16"/>
                    <a:pt x="133" y="16"/>
                  </a:cubicBezTo>
                  <a:cubicBezTo>
                    <a:pt x="132" y="14"/>
                    <a:pt x="129" y="12"/>
                    <a:pt x="126" y="9"/>
                  </a:cubicBezTo>
                  <a:cubicBezTo>
                    <a:pt x="126" y="9"/>
                    <a:pt x="127" y="9"/>
                    <a:pt x="127" y="8"/>
                  </a:cubicBezTo>
                  <a:close/>
                  <a:moveTo>
                    <a:pt x="126" y="8"/>
                  </a:moveTo>
                  <a:cubicBezTo>
                    <a:pt x="126" y="8"/>
                    <a:pt x="126" y="8"/>
                    <a:pt x="127" y="8"/>
                  </a:cubicBezTo>
                  <a:cubicBezTo>
                    <a:pt x="126" y="8"/>
                    <a:pt x="125" y="9"/>
                    <a:pt x="125" y="9"/>
                  </a:cubicBezTo>
                  <a:cubicBezTo>
                    <a:pt x="125" y="9"/>
                    <a:pt x="124" y="8"/>
                    <a:pt x="124" y="8"/>
                  </a:cubicBezTo>
                  <a:cubicBezTo>
                    <a:pt x="125" y="8"/>
                    <a:pt x="125" y="8"/>
                    <a:pt x="126" y="8"/>
                  </a:cubicBezTo>
                  <a:close/>
                  <a:moveTo>
                    <a:pt x="123" y="8"/>
                  </a:moveTo>
                  <a:cubicBezTo>
                    <a:pt x="123" y="9"/>
                    <a:pt x="124" y="9"/>
                    <a:pt x="124" y="9"/>
                  </a:cubicBezTo>
                  <a:cubicBezTo>
                    <a:pt x="122" y="10"/>
                    <a:pt x="120" y="12"/>
                    <a:pt x="118" y="13"/>
                  </a:cubicBezTo>
                  <a:cubicBezTo>
                    <a:pt x="118" y="12"/>
                    <a:pt x="117" y="12"/>
                    <a:pt x="116" y="12"/>
                  </a:cubicBezTo>
                  <a:cubicBezTo>
                    <a:pt x="118" y="10"/>
                    <a:pt x="121" y="9"/>
                    <a:pt x="123" y="8"/>
                  </a:cubicBezTo>
                  <a:close/>
                  <a:moveTo>
                    <a:pt x="116" y="12"/>
                  </a:moveTo>
                  <a:cubicBezTo>
                    <a:pt x="116" y="12"/>
                    <a:pt x="117" y="13"/>
                    <a:pt x="117" y="13"/>
                  </a:cubicBezTo>
                  <a:cubicBezTo>
                    <a:pt x="117" y="14"/>
                    <a:pt x="116" y="14"/>
                    <a:pt x="116" y="15"/>
                  </a:cubicBezTo>
                  <a:cubicBezTo>
                    <a:pt x="115" y="14"/>
                    <a:pt x="114" y="14"/>
                    <a:pt x="114" y="14"/>
                  </a:cubicBezTo>
                  <a:cubicBezTo>
                    <a:pt x="115" y="13"/>
                    <a:pt x="115" y="12"/>
                    <a:pt x="116" y="12"/>
                  </a:cubicBezTo>
                  <a:close/>
                  <a:moveTo>
                    <a:pt x="114" y="14"/>
                  </a:moveTo>
                  <a:cubicBezTo>
                    <a:pt x="115" y="14"/>
                    <a:pt x="115" y="14"/>
                    <a:pt x="115" y="15"/>
                  </a:cubicBezTo>
                  <a:cubicBezTo>
                    <a:pt x="114" y="16"/>
                    <a:pt x="113" y="17"/>
                    <a:pt x="113" y="18"/>
                  </a:cubicBezTo>
                  <a:cubicBezTo>
                    <a:pt x="112" y="18"/>
                    <a:pt x="112" y="17"/>
                    <a:pt x="112" y="17"/>
                  </a:cubicBezTo>
                  <a:cubicBezTo>
                    <a:pt x="112" y="16"/>
                    <a:pt x="113" y="15"/>
                    <a:pt x="114" y="14"/>
                  </a:cubicBezTo>
                  <a:close/>
                  <a:moveTo>
                    <a:pt x="112" y="18"/>
                  </a:moveTo>
                  <a:cubicBezTo>
                    <a:pt x="112" y="18"/>
                    <a:pt x="112" y="18"/>
                    <a:pt x="112" y="19"/>
                  </a:cubicBezTo>
                  <a:cubicBezTo>
                    <a:pt x="112" y="19"/>
                    <a:pt x="111" y="20"/>
                    <a:pt x="111" y="20"/>
                  </a:cubicBezTo>
                  <a:cubicBezTo>
                    <a:pt x="111" y="19"/>
                    <a:pt x="111" y="19"/>
                    <a:pt x="112" y="18"/>
                  </a:cubicBezTo>
                  <a:close/>
                  <a:moveTo>
                    <a:pt x="109" y="16"/>
                  </a:moveTo>
                  <a:cubicBezTo>
                    <a:pt x="109" y="16"/>
                    <a:pt x="109" y="16"/>
                    <a:pt x="110" y="16"/>
                  </a:cubicBezTo>
                  <a:cubicBezTo>
                    <a:pt x="109" y="17"/>
                    <a:pt x="109" y="18"/>
                    <a:pt x="109" y="18"/>
                  </a:cubicBezTo>
                  <a:cubicBezTo>
                    <a:pt x="109" y="18"/>
                    <a:pt x="109" y="18"/>
                    <a:pt x="109" y="18"/>
                  </a:cubicBezTo>
                  <a:cubicBezTo>
                    <a:pt x="109" y="17"/>
                    <a:pt x="109" y="16"/>
                    <a:pt x="109" y="16"/>
                  </a:cubicBezTo>
                  <a:close/>
                  <a:moveTo>
                    <a:pt x="106" y="17"/>
                  </a:moveTo>
                  <a:cubicBezTo>
                    <a:pt x="105" y="18"/>
                    <a:pt x="105" y="18"/>
                    <a:pt x="105" y="18"/>
                  </a:cubicBezTo>
                  <a:cubicBezTo>
                    <a:pt x="105" y="17"/>
                    <a:pt x="104" y="16"/>
                    <a:pt x="104" y="16"/>
                  </a:cubicBezTo>
                  <a:cubicBezTo>
                    <a:pt x="105" y="16"/>
                    <a:pt x="105" y="16"/>
                    <a:pt x="106" y="17"/>
                  </a:cubicBezTo>
                  <a:close/>
                  <a:moveTo>
                    <a:pt x="67" y="21"/>
                  </a:moveTo>
                  <a:cubicBezTo>
                    <a:pt x="67" y="19"/>
                    <a:pt x="67" y="17"/>
                    <a:pt x="68" y="16"/>
                  </a:cubicBezTo>
                  <a:cubicBezTo>
                    <a:pt x="68" y="16"/>
                    <a:pt x="69" y="17"/>
                    <a:pt x="69" y="17"/>
                  </a:cubicBezTo>
                  <a:cubicBezTo>
                    <a:pt x="67" y="19"/>
                    <a:pt x="67" y="21"/>
                    <a:pt x="67" y="21"/>
                  </a:cubicBezTo>
                  <a:close/>
                  <a:moveTo>
                    <a:pt x="80" y="20"/>
                  </a:moveTo>
                  <a:cubicBezTo>
                    <a:pt x="79" y="21"/>
                    <a:pt x="78" y="22"/>
                    <a:pt x="77" y="23"/>
                  </a:cubicBezTo>
                  <a:cubicBezTo>
                    <a:pt x="77" y="23"/>
                    <a:pt x="76" y="23"/>
                    <a:pt x="76" y="23"/>
                  </a:cubicBezTo>
                  <a:cubicBezTo>
                    <a:pt x="76" y="23"/>
                    <a:pt x="76" y="23"/>
                    <a:pt x="76" y="23"/>
                  </a:cubicBezTo>
                  <a:cubicBezTo>
                    <a:pt x="77" y="19"/>
                    <a:pt x="80" y="17"/>
                    <a:pt x="84" y="15"/>
                  </a:cubicBezTo>
                  <a:cubicBezTo>
                    <a:pt x="84" y="15"/>
                    <a:pt x="84" y="16"/>
                    <a:pt x="85" y="17"/>
                  </a:cubicBezTo>
                  <a:cubicBezTo>
                    <a:pt x="84" y="17"/>
                    <a:pt x="84" y="17"/>
                    <a:pt x="83" y="18"/>
                  </a:cubicBezTo>
                  <a:cubicBezTo>
                    <a:pt x="83" y="17"/>
                    <a:pt x="82" y="17"/>
                    <a:pt x="82" y="16"/>
                  </a:cubicBezTo>
                  <a:cubicBezTo>
                    <a:pt x="82" y="16"/>
                    <a:pt x="83" y="17"/>
                    <a:pt x="83" y="18"/>
                  </a:cubicBezTo>
                  <a:cubicBezTo>
                    <a:pt x="82" y="18"/>
                    <a:pt x="81" y="19"/>
                    <a:pt x="80" y="20"/>
                  </a:cubicBezTo>
                  <a:cubicBezTo>
                    <a:pt x="80" y="20"/>
                    <a:pt x="79" y="19"/>
                    <a:pt x="79" y="19"/>
                  </a:cubicBezTo>
                  <a:cubicBezTo>
                    <a:pt x="79" y="20"/>
                    <a:pt x="80" y="20"/>
                    <a:pt x="80" y="20"/>
                  </a:cubicBezTo>
                  <a:close/>
                  <a:moveTo>
                    <a:pt x="84" y="15"/>
                  </a:moveTo>
                  <a:cubicBezTo>
                    <a:pt x="84" y="15"/>
                    <a:pt x="84" y="15"/>
                    <a:pt x="84" y="15"/>
                  </a:cubicBezTo>
                  <a:cubicBezTo>
                    <a:pt x="85" y="15"/>
                    <a:pt x="86" y="15"/>
                    <a:pt x="86" y="16"/>
                  </a:cubicBezTo>
                  <a:cubicBezTo>
                    <a:pt x="86" y="16"/>
                    <a:pt x="86" y="16"/>
                    <a:pt x="85" y="16"/>
                  </a:cubicBezTo>
                  <a:cubicBezTo>
                    <a:pt x="85" y="16"/>
                    <a:pt x="85" y="15"/>
                    <a:pt x="84" y="15"/>
                  </a:cubicBezTo>
                  <a:close/>
                  <a:moveTo>
                    <a:pt x="81" y="23"/>
                  </a:moveTo>
                  <a:cubicBezTo>
                    <a:pt x="81" y="23"/>
                    <a:pt x="81" y="23"/>
                    <a:pt x="81" y="23"/>
                  </a:cubicBezTo>
                  <a:cubicBezTo>
                    <a:pt x="81" y="23"/>
                    <a:pt x="81" y="23"/>
                    <a:pt x="81" y="23"/>
                  </a:cubicBezTo>
                  <a:cubicBezTo>
                    <a:pt x="81" y="23"/>
                    <a:pt x="81" y="23"/>
                    <a:pt x="81" y="23"/>
                  </a:cubicBezTo>
                  <a:cubicBezTo>
                    <a:pt x="81" y="23"/>
                    <a:pt x="81" y="23"/>
                    <a:pt x="81" y="23"/>
                  </a:cubicBezTo>
                  <a:close/>
                  <a:moveTo>
                    <a:pt x="82" y="22"/>
                  </a:moveTo>
                  <a:cubicBezTo>
                    <a:pt x="82" y="22"/>
                    <a:pt x="82" y="22"/>
                    <a:pt x="82" y="22"/>
                  </a:cubicBezTo>
                  <a:cubicBezTo>
                    <a:pt x="82" y="22"/>
                    <a:pt x="81" y="22"/>
                    <a:pt x="81" y="22"/>
                  </a:cubicBezTo>
                  <a:cubicBezTo>
                    <a:pt x="81" y="22"/>
                    <a:pt x="82" y="21"/>
                    <a:pt x="82" y="21"/>
                  </a:cubicBezTo>
                  <a:cubicBezTo>
                    <a:pt x="82" y="21"/>
                    <a:pt x="83" y="21"/>
                    <a:pt x="83" y="22"/>
                  </a:cubicBezTo>
                  <a:cubicBezTo>
                    <a:pt x="83" y="22"/>
                    <a:pt x="83" y="22"/>
                    <a:pt x="82" y="22"/>
                  </a:cubicBezTo>
                  <a:close/>
                  <a:moveTo>
                    <a:pt x="83" y="21"/>
                  </a:moveTo>
                  <a:cubicBezTo>
                    <a:pt x="83" y="21"/>
                    <a:pt x="83" y="21"/>
                    <a:pt x="82" y="21"/>
                  </a:cubicBezTo>
                  <a:cubicBezTo>
                    <a:pt x="83" y="20"/>
                    <a:pt x="83" y="20"/>
                    <a:pt x="84" y="19"/>
                  </a:cubicBezTo>
                  <a:cubicBezTo>
                    <a:pt x="84" y="20"/>
                    <a:pt x="84" y="21"/>
                    <a:pt x="83" y="21"/>
                  </a:cubicBezTo>
                  <a:close/>
                  <a:moveTo>
                    <a:pt x="86" y="21"/>
                  </a:moveTo>
                  <a:cubicBezTo>
                    <a:pt x="86" y="21"/>
                    <a:pt x="86" y="21"/>
                    <a:pt x="85" y="21"/>
                  </a:cubicBezTo>
                  <a:cubicBezTo>
                    <a:pt x="85" y="20"/>
                    <a:pt x="85" y="20"/>
                    <a:pt x="84" y="19"/>
                  </a:cubicBezTo>
                  <a:cubicBezTo>
                    <a:pt x="85" y="18"/>
                    <a:pt x="85" y="18"/>
                    <a:pt x="85" y="18"/>
                  </a:cubicBezTo>
                  <a:cubicBezTo>
                    <a:pt x="86" y="19"/>
                    <a:pt x="86" y="20"/>
                    <a:pt x="86" y="21"/>
                  </a:cubicBezTo>
                  <a:close/>
                  <a:moveTo>
                    <a:pt x="86" y="17"/>
                  </a:moveTo>
                  <a:cubicBezTo>
                    <a:pt x="87" y="17"/>
                    <a:pt x="87" y="16"/>
                    <a:pt x="88" y="16"/>
                  </a:cubicBezTo>
                  <a:cubicBezTo>
                    <a:pt x="88" y="17"/>
                    <a:pt x="89" y="17"/>
                    <a:pt x="89" y="17"/>
                  </a:cubicBezTo>
                  <a:cubicBezTo>
                    <a:pt x="90" y="18"/>
                    <a:pt x="90" y="18"/>
                    <a:pt x="90" y="18"/>
                  </a:cubicBezTo>
                  <a:cubicBezTo>
                    <a:pt x="89" y="19"/>
                    <a:pt x="88" y="19"/>
                    <a:pt x="88" y="19"/>
                  </a:cubicBezTo>
                  <a:cubicBezTo>
                    <a:pt x="87" y="19"/>
                    <a:pt x="87" y="18"/>
                    <a:pt x="86" y="17"/>
                  </a:cubicBezTo>
                  <a:close/>
                  <a:moveTo>
                    <a:pt x="88" y="22"/>
                  </a:moveTo>
                  <a:cubicBezTo>
                    <a:pt x="88" y="22"/>
                    <a:pt x="88" y="22"/>
                    <a:pt x="88" y="21"/>
                  </a:cubicBezTo>
                  <a:cubicBezTo>
                    <a:pt x="88" y="21"/>
                    <a:pt x="89" y="21"/>
                    <a:pt x="89" y="21"/>
                  </a:cubicBezTo>
                  <a:cubicBezTo>
                    <a:pt x="89" y="21"/>
                    <a:pt x="89" y="22"/>
                    <a:pt x="88" y="22"/>
                  </a:cubicBezTo>
                  <a:close/>
                  <a:moveTo>
                    <a:pt x="89" y="21"/>
                  </a:moveTo>
                  <a:cubicBezTo>
                    <a:pt x="89" y="21"/>
                    <a:pt x="88" y="21"/>
                    <a:pt x="88" y="21"/>
                  </a:cubicBezTo>
                  <a:cubicBezTo>
                    <a:pt x="88" y="21"/>
                    <a:pt x="88" y="20"/>
                    <a:pt x="88" y="20"/>
                  </a:cubicBezTo>
                  <a:cubicBezTo>
                    <a:pt x="89" y="20"/>
                    <a:pt x="89" y="19"/>
                    <a:pt x="90" y="19"/>
                  </a:cubicBezTo>
                  <a:cubicBezTo>
                    <a:pt x="90" y="19"/>
                    <a:pt x="90" y="19"/>
                    <a:pt x="90" y="19"/>
                  </a:cubicBezTo>
                  <a:cubicBezTo>
                    <a:pt x="90" y="19"/>
                    <a:pt x="89" y="20"/>
                    <a:pt x="89" y="21"/>
                  </a:cubicBezTo>
                  <a:close/>
                  <a:moveTo>
                    <a:pt x="93" y="19"/>
                  </a:moveTo>
                  <a:cubicBezTo>
                    <a:pt x="93" y="19"/>
                    <a:pt x="93" y="19"/>
                    <a:pt x="92" y="18"/>
                  </a:cubicBezTo>
                  <a:cubicBezTo>
                    <a:pt x="92" y="17"/>
                    <a:pt x="91" y="16"/>
                    <a:pt x="90" y="15"/>
                  </a:cubicBezTo>
                  <a:cubicBezTo>
                    <a:pt x="90" y="15"/>
                    <a:pt x="90" y="15"/>
                    <a:pt x="90" y="14"/>
                  </a:cubicBezTo>
                  <a:cubicBezTo>
                    <a:pt x="92" y="15"/>
                    <a:pt x="94" y="17"/>
                    <a:pt x="93" y="19"/>
                  </a:cubicBezTo>
                  <a:close/>
                  <a:moveTo>
                    <a:pt x="92" y="15"/>
                  </a:moveTo>
                  <a:cubicBezTo>
                    <a:pt x="93" y="16"/>
                    <a:pt x="95" y="17"/>
                    <a:pt x="96" y="18"/>
                  </a:cubicBezTo>
                  <a:cubicBezTo>
                    <a:pt x="96" y="18"/>
                    <a:pt x="96" y="18"/>
                    <a:pt x="96" y="19"/>
                  </a:cubicBezTo>
                  <a:cubicBezTo>
                    <a:pt x="95" y="18"/>
                    <a:pt x="95" y="18"/>
                    <a:pt x="95" y="18"/>
                  </a:cubicBezTo>
                  <a:cubicBezTo>
                    <a:pt x="94" y="17"/>
                    <a:pt x="94" y="16"/>
                    <a:pt x="92" y="15"/>
                  </a:cubicBezTo>
                  <a:close/>
                  <a:moveTo>
                    <a:pt x="96" y="20"/>
                  </a:moveTo>
                  <a:cubicBezTo>
                    <a:pt x="96" y="20"/>
                    <a:pt x="96" y="20"/>
                    <a:pt x="96" y="20"/>
                  </a:cubicBezTo>
                  <a:cubicBezTo>
                    <a:pt x="96" y="20"/>
                    <a:pt x="95" y="19"/>
                    <a:pt x="95" y="18"/>
                  </a:cubicBezTo>
                  <a:cubicBezTo>
                    <a:pt x="95" y="19"/>
                    <a:pt x="96" y="19"/>
                    <a:pt x="96" y="19"/>
                  </a:cubicBezTo>
                  <a:cubicBezTo>
                    <a:pt x="96" y="19"/>
                    <a:pt x="96" y="20"/>
                    <a:pt x="96" y="20"/>
                  </a:cubicBezTo>
                  <a:close/>
                  <a:moveTo>
                    <a:pt x="99" y="10"/>
                  </a:moveTo>
                  <a:cubicBezTo>
                    <a:pt x="100" y="11"/>
                    <a:pt x="101" y="12"/>
                    <a:pt x="101" y="13"/>
                  </a:cubicBezTo>
                  <a:cubicBezTo>
                    <a:pt x="100" y="12"/>
                    <a:pt x="99" y="11"/>
                    <a:pt x="97" y="11"/>
                  </a:cubicBezTo>
                  <a:cubicBezTo>
                    <a:pt x="98" y="10"/>
                    <a:pt x="98" y="10"/>
                    <a:pt x="99" y="10"/>
                  </a:cubicBezTo>
                  <a:close/>
                  <a:moveTo>
                    <a:pt x="101" y="14"/>
                  </a:moveTo>
                  <a:cubicBezTo>
                    <a:pt x="102" y="15"/>
                    <a:pt x="102" y="15"/>
                    <a:pt x="102" y="16"/>
                  </a:cubicBezTo>
                  <a:cubicBezTo>
                    <a:pt x="101" y="15"/>
                    <a:pt x="99" y="13"/>
                    <a:pt x="97" y="11"/>
                  </a:cubicBezTo>
                  <a:cubicBezTo>
                    <a:pt x="98" y="12"/>
                    <a:pt x="100" y="13"/>
                    <a:pt x="101" y="14"/>
                  </a:cubicBezTo>
                  <a:close/>
                  <a:moveTo>
                    <a:pt x="96" y="12"/>
                  </a:moveTo>
                  <a:cubicBezTo>
                    <a:pt x="98" y="14"/>
                    <a:pt x="100" y="17"/>
                    <a:pt x="100" y="20"/>
                  </a:cubicBezTo>
                  <a:cubicBezTo>
                    <a:pt x="100" y="20"/>
                    <a:pt x="99" y="20"/>
                    <a:pt x="99" y="20"/>
                  </a:cubicBezTo>
                  <a:cubicBezTo>
                    <a:pt x="98" y="18"/>
                    <a:pt x="97" y="15"/>
                    <a:pt x="93" y="13"/>
                  </a:cubicBezTo>
                  <a:cubicBezTo>
                    <a:pt x="94" y="12"/>
                    <a:pt x="95" y="12"/>
                    <a:pt x="96" y="12"/>
                  </a:cubicBezTo>
                  <a:close/>
                  <a:moveTo>
                    <a:pt x="92" y="13"/>
                  </a:moveTo>
                  <a:cubicBezTo>
                    <a:pt x="94" y="14"/>
                    <a:pt x="95" y="15"/>
                    <a:pt x="95" y="17"/>
                  </a:cubicBezTo>
                  <a:cubicBezTo>
                    <a:pt x="93" y="16"/>
                    <a:pt x="92" y="15"/>
                    <a:pt x="91" y="14"/>
                  </a:cubicBezTo>
                  <a:cubicBezTo>
                    <a:pt x="91" y="14"/>
                    <a:pt x="91" y="14"/>
                    <a:pt x="90" y="14"/>
                  </a:cubicBezTo>
                  <a:cubicBezTo>
                    <a:pt x="91" y="14"/>
                    <a:pt x="92" y="14"/>
                    <a:pt x="92" y="13"/>
                  </a:cubicBezTo>
                  <a:close/>
                  <a:moveTo>
                    <a:pt x="92" y="12"/>
                  </a:moveTo>
                  <a:cubicBezTo>
                    <a:pt x="92" y="12"/>
                    <a:pt x="92" y="12"/>
                    <a:pt x="92" y="13"/>
                  </a:cubicBezTo>
                  <a:cubicBezTo>
                    <a:pt x="91" y="13"/>
                    <a:pt x="90" y="13"/>
                    <a:pt x="90" y="14"/>
                  </a:cubicBezTo>
                  <a:cubicBezTo>
                    <a:pt x="89" y="14"/>
                    <a:pt x="89" y="14"/>
                    <a:pt x="89" y="13"/>
                  </a:cubicBezTo>
                  <a:cubicBezTo>
                    <a:pt x="89" y="13"/>
                    <a:pt x="89" y="14"/>
                    <a:pt x="90" y="14"/>
                  </a:cubicBezTo>
                  <a:cubicBezTo>
                    <a:pt x="89" y="14"/>
                    <a:pt x="89" y="14"/>
                    <a:pt x="89" y="14"/>
                  </a:cubicBezTo>
                  <a:cubicBezTo>
                    <a:pt x="89" y="14"/>
                    <a:pt x="88" y="14"/>
                    <a:pt x="88" y="13"/>
                  </a:cubicBezTo>
                  <a:cubicBezTo>
                    <a:pt x="89" y="13"/>
                    <a:pt x="91" y="12"/>
                    <a:pt x="92" y="12"/>
                  </a:cubicBezTo>
                  <a:close/>
                  <a:moveTo>
                    <a:pt x="88" y="16"/>
                  </a:moveTo>
                  <a:cubicBezTo>
                    <a:pt x="89" y="16"/>
                    <a:pt x="89" y="16"/>
                    <a:pt x="89" y="17"/>
                  </a:cubicBezTo>
                  <a:cubicBezTo>
                    <a:pt x="89" y="16"/>
                    <a:pt x="88" y="16"/>
                    <a:pt x="88" y="16"/>
                  </a:cubicBezTo>
                  <a:cubicBezTo>
                    <a:pt x="88" y="16"/>
                    <a:pt x="88" y="16"/>
                    <a:pt x="88" y="16"/>
                  </a:cubicBezTo>
                  <a:close/>
                  <a:moveTo>
                    <a:pt x="88" y="15"/>
                  </a:moveTo>
                  <a:cubicBezTo>
                    <a:pt x="87" y="15"/>
                    <a:pt x="87" y="15"/>
                    <a:pt x="87" y="15"/>
                  </a:cubicBezTo>
                  <a:cubicBezTo>
                    <a:pt x="86" y="15"/>
                    <a:pt x="85" y="15"/>
                    <a:pt x="85" y="15"/>
                  </a:cubicBezTo>
                  <a:cubicBezTo>
                    <a:pt x="85" y="14"/>
                    <a:pt x="86" y="14"/>
                    <a:pt x="87" y="14"/>
                  </a:cubicBezTo>
                  <a:cubicBezTo>
                    <a:pt x="87" y="14"/>
                    <a:pt x="87" y="14"/>
                    <a:pt x="88" y="15"/>
                  </a:cubicBezTo>
                  <a:close/>
                  <a:moveTo>
                    <a:pt x="86" y="13"/>
                  </a:moveTo>
                  <a:cubicBezTo>
                    <a:pt x="85" y="14"/>
                    <a:pt x="84" y="14"/>
                    <a:pt x="84" y="14"/>
                  </a:cubicBezTo>
                  <a:cubicBezTo>
                    <a:pt x="83" y="14"/>
                    <a:pt x="83" y="14"/>
                    <a:pt x="83" y="14"/>
                  </a:cubicBezTo>
                  <a:cubicBezTo>
                    <a:pt x="83" y="14"/>
                    <a:pt x="83" y="14"/>
                    <a:pt x="84" y="14"/>
                  </a:cubicBezTo>
                  <a:cubicBezTo>
                    <a:pt x="83" y="14"/>
                    <a:pt x="83" y="14"/>
                    <a:pt x="83" y="14"/>
                  </a:cubicBezTo>
                  <a:cubicBezTo>
                    <a:pt x="83" y="14"/>
                    <a:pt x="83" y="14"/>
                    <a:pt x="83" y="14"/>
                  </a:cubicBezTo>
                  <a:cubicBezTo>
                    <a:pt x="83" y="14"/>
                    <a:pt x="83" y="14"/>
                    <a:pt x="83" y="14"/>
                  </a:cubicBezTo>
                  <a:cubicBezTo>
                    <a:pt x="78" y="16"/>
                    <a:pt x="75" y="19"/>
                    <a:pt x="74" y="21"/>
                  </a:cubicBezTo>
                  <a:cubicBezTo>
                    <a:pt x="71" y="18"/>
                    <a:pt x="78" y="14"/>
                    <a:pt x="78" y="14"/>
                  </a:cubicBezTo>
                  <a:cubicBezTo>
                    <a:pt x="74" y="16"/>
                    <a:pt x="72" y="18"/>
                    <a:pt x="71" y="19"/>
                  </a:cubicBezTo>
                  <a:cubicBezTo>
                    <a:pt x="71" y="19"/>
                    <a:pt x="71" y="19"/>
                    <a:pt x="71" y="18"/>
                  </a:cubicBezTo>
                  <a:cubicBezTo>
                    <a:pt x="72" y="14"/>
                    <a:pt x="78" y="11"/>
                    <a:pt x="78" y="11"/>
                  </a:cubicBezTo>
                  <a:cubicBezTo>
                    <a:pt x="74" y="13"/>
                    <a:pt x="71" y="15"/>
                    <a:pt x="70" y="17"/>
                  </a:cubicBezTo>
                  <a:cubicBezTo>
                    <a:pt x="69" y="16"/>
                    <a:pt x="69" y="16"/>
                    <a:pt x="69" y="15"/>
                  </a:cubicBezTo>
                  <a:cubicBezTo>
                    <a:pt x="71" y="11"/>
                    <a:pt x="75" y="9"/>
                    <a:pt x="79" y="8"/>
                  </a:cubicBezTo>
                  <a:cubicBezTo>
                    <a:pt x="82" y="10"/>
                    <a:pt x="85" y="12"/>
                    <a:pt x="86" y="13"/>
                  </a:cubicBezTo>
                  <a:close/>
                  <a:moveTo>
                    <a:pt x="77" y="7"/>
                  </a:moveTo>
                  <a:cubicBezTo>
                    <a:pt x="78" y="7"/>
                    <a:pt x="78" y="7"/>
                    <a:pt x="79" y="7"/>
                  </a:cubicBezTo>
                  <a:cubicBezTo>
                    <a:pt x="73" y="10"/>
                    <a:pt x="69" y="12"/>
                    <a:pt x="67" y="14"/>
                  </a:cubicBezTo>
                  <a:cubicBezTo>
                    <a:pt x="66" y="13"/>
                    <a:pt x="66" y="13"/>
                    <a:pt x="66" y="13"/>
                  </a:cubicBezTo>
                  <a:cubicBezTo>
                    <a:pt x="69" y="9"/>
                    <a:pt x="74" y="7"/>
                    <a:pt x="77" y="7"/>
                  </a:cubicBezTo>
                  <a:close/>
                  <a:moveTo>
                    <a:pt x="65" y="13"/>
                  </a:moveTo>
                  <a:cubicBezTo>
                    <a:pt x="66" y="13"/>
                    <a:pt x="66" y="13"/>
                    <a:pt x="66" y="14"/>
                  </a:cubicBezTo>
                  <a:cubicBezTo>
                    <a:pt x="65" y="15"/>
                    <a:pt x="64" y="16"/>
                    <a:pt x="64" y="17"/>
                  </a:cubicBezTo>
                  <a:cubicBezTo>
                    <a:pt x="64" y="15"/>
                    <a:pt x="65" y="14"/>
                    <a:pt x="65" y="13"/>
                  </a:cubicBezTo>
                  <a:close/>
                  <a:moveTo>
                    <a:pt x="62" y="15"/>
                  </a:moveTo>
                  <a:cubicBezTo>
                    <a:pt x="61" y="15"/>
                    <a:pt x="61" y="15"/>
                    <a:pt x="61" y="16"/>
                  </a:cubicBezTo>
                  <a:cubicBezTo>
                    <a:pt x="61" y="16"/>
                    <a:pt x="61" y="16"/>
                    <a:pt x="61" y="15"/>
                  </a:cubicBezTo>
                  <a:cubicBezTo>
                    <a:pt x="61" y="15"/>
                    <a:pt x="61" y="15"/>
                    <a:pt x="61" y="15"/>
                  </a:cubicBezTo>
                  <a:cubicBezTo>
                    <a:pt x="61" y="15"/>
                    <a:pt x="61" y="15"/>
                    <a:pt x="62" y="15"/>
                  </a:cubicBezTo>
                  <a:close/>
                  <a:moveTo>
                    <a:pt x="61" y="16"/>
                  </a:moveTo>
                  <a:cubicBezTo>
                    <a:pt x="61" y="17"/>
                    <a:pt x="61" y="17"/>
                    <a:pt x="61" y="17"/>
                  </a:cubicBezTo>
                  <a:cubicBezTo>
                    <a:pt x="61" y="17"/>
                    <a:pt x="61" y="17"/>
                    <a:pt x="61" y="17"/>
                  </a:cubicBezTo>
                  <a:cubicBezTo>
                    <a:pt x="61" y="17"/>
                    <a:pt x="61" y="17"/>
                    <a:pt x="61" y="16"/>
                  </a:cubicBezTo>
                  <a:close/>
                  <a:moveTo>
                    <a:pt x="34" y="18"/>
                  </a:moveTo>
                  <a:cubicBezTo>
                    <a:pt x="34" y="18"/>
                    <a:pt x="34" y="18"/>
                    <a:pt x="34" y="18"/>
                  </a:cubicBezTo>
                  <a:cubicBezTo>
                    <a:pt x="34" y="17"/>
                    <a:pt x="34" y="17"/>
                    <a:pt x="34" y="16"/>
                  </a:cubicBezTo>
                  <a:cubicBezTo>
                    <a:pt x="35" y="16"/>
                    <a:pt x="35" y="16"/>
                    <a:pt x="35" y="17"/>
                  </a:cubicBezTo>
                  <a:cubicBezTo>
                    <a:pt x="35" y="17"/>
                    <a:pt x="34" y="18"/>
                    <a:pt x="34" y="18"/>
                  </a:cubicBezTo>
                  <a:close/>
                  <a:moveTo>
                    <a:pt x="35" y="17"/>
                  </a:moveTo>
                  <a:cubicBezTo>
                    <a:pt x="35" y="16"/>
                    <a:pt x="35" y="16"/>
                    <a:pt x="35" y="16"/>
                  </a:cubicBezTo>
                  <a:cubicBezTo>
                    <a:pt x="35" y="15"/>
                    <a:pt x="35" y="15"/>
                    <a:pt x="36" y="14"/>
                  </a:cubicBezTo>
                  <a:cubicBezTo>
                    <a:pt x="36" y="14"/>
                    <a:pt x="36" y="15"/>
                    <a:pt x="37" y="15"/>
                  </a:cubicBezTo>
                  <a:cubicBezTo>
                    <a:pt x="36" y="16"/>
                    <a:pt x="36" y="16"/>
                    <a:pt x="35" y="17"/>
                  </a:cubicBezTo>
                  <a:close/>
                  <a:moveTo>
                    <a:pt x="37" y="15"/>
                  </a:moveTo>
                  <a:cubicBezTo>
                    <a:pt x="37" y="14"/>
                    <a:pt x="36" y="14"/>
                    <a:pt x="36" y="13"/>
                  </a:cubicBezTo>
                  <a:cubicBezTo>
                    <a:pt x="37" y="13"/>
                    <a:pt x="37" y="12"/>
                    <a:pt x="38" y="12"/>
                  </a:cubicBezTo>
                  <a:cubicBezTo>
                    <a:pt x="38" y="12"/>
                    <a:pt x="39" y="13"/>
                    <a:pt x="39" y="13"/>
                  </a:cubicBezTo>
                  <a:cubicBezTo>
                    <a:pt x="38" y="14"/>
                    <a:pt x="38" y="14"/>
                    <a:pt x="37" y="15"/>
                  </a:cubicBezTo>
                  <a:cubicBezTo>
                    <a:pt x="37" y="15"/>
                    <a:pt x="37" y="15"/>
                    <a:pt x="37" y="15"/>
                  </a:cubicBezTo>
                  <a:close/>
                  <a:moveTo>
                    <a:pt x="43" y="14"/>
                  </a:moveTo>
                  <a:cubicBezTo>
                    <a:pt x="43" y="13"/>
                    <a:pt x="42" y="13"/>
                    <a:pt x="41" y="13"/>
                  </a:cubicBezTo>
                  <a:cubicBezTo>
                    <a:pt x="42" y="12"/>
                    <a:pt x="43" y="12"/>
                    <a:pt x="43" y="11"/>
                  </a:cubicBezTo>
                  <a:cubicBezTo>
                    <a:pt x="44" y="12"/>
                    <a:pt x="45" y="13"/>
                    <a:pt x="46" y="14"/>
                  </a:cubicBezTo>
                  <a:cubicBezTo>
                    <a:pt x="45" y="14"/>
                    <a:pt x="45" y="14"/>
                    <a:pt x="44" y="14"/>
                  </a:cubicBezTo>
                  <a:cubicBezTo>
                    <a:pt x="44" y="14"/>
                    <a:pt x="44" y="14"/>
                    <a:pt x="43" y="14"/>
                  </a:cubicBezTo>
                  <a:cubicBezTo>
                    <a:pt x="44" y="13"/>
                    <a:pt x="45" y="13"/>
                    <a:pt x="45" y="13"/>
                  </a:cubicBezTo>
                  <a:cubicBezTo>
                    <a:pt x="44" y="13"/>
                    <a:pt x="44" y="14"/>
                    <a:pt x="43" y="14"/>
                  </a:cubicBezTo>
                  <a:close/>
                  <a:moveTo>
                    <a:pt x="44" y="11"/>
                  </a:moveTo>
                  <a:cubicBezTo>
                    <a:pt x="44" y="11"/>
                    <a:pt x="44" y="10"/>
                    <a:pt x="45" y="10"/>
                  </a:cubicBezTo>
                  <a:cubicBezTo>
                    <a:pt x="46" y="11"/>
                    <a:pt x="48" y="12"/>
                    <a:pt x="49" y="13"/>
                  </a:cubicBezTo>
                  <a:cubicBezTo>
                    <a:pt x="49" y="13"/>
                    <a:pt x="50" y="13"/>
                    <a:pt x="50" y="13"/>
                  </a:cubicBezTo>
                  <a:cubicBezTo>
                    <a:pt x="49" y="13"/>
                    <a:pt x="48" y="13"/>
                    <a:pt x="47" y="14"/>
                  </a:cubicBezTo>
                  <a:cubicBezTo>
                    <a:pt x="46" y="13"/>
                    <a:pt x="45" y="12"/>
                    <a:pt x="44" y="11"/>
                  </a:cubicBezTo>
                  <a:close/>
                  <a:moveTo>
                    <a:pt x="45" y="10"/>
                  </a:moveTo>
                  <a:cubicBezTo>
                    <a:pt x="45" y="10"/>
                    <a:pt x="45" y="10"/>
                    <a:pt x="45" y="10"/>
                  </a:cubicBezTo>
                  <a:cubicBezTo>
                    <a:pt x="45" y="10"/>
                    <a:pt x="45" y="10"/>
                    <a:pt x="45" y="10"/>
                  </a:cubicBezTo>
                  <a:cubicBezTo>
                    <a:pt x="43" y="10"/>
                    <a:pt x="42" y="9"/>
                    <a:pt x="41" y="9"/>
                  </a:cubicBezTo>
                  <a:cubicBezTo>
                    <a:pt x="42" y="8"/>
                    <a:pt x="43" y="8"/>
                    <a:pt x="44" y="7"/>
                  </a:cubicBezTo>
                  <a:cubicBezTo>
                    <a:pt x="45" y="8"/>
                    <a:pt x="47" y="10"/>
                    <a:pt x="49" y="12"/>
                  </a:cubicBezTo>
                  <a:cubicBezTo>
                    <a:pt x="47" y="11"/>
                    <a:pt x="46" y="11"/>
                    <a:pt x="45" y="10"/>
                  </a:cubicBezTo>
                  <a:close/>
                  <a:moveTo>
                    <a:pt x="44" y="10"/>
                  </a:moveTo>
                  <a:cubicBezTo>
                    <a:pt x="44" y="10"/>
                    <a:pt x="44" y="11"/>
                    <a:pt x="43" y="11"/>
                  </a:cubicBezTo>
                  <a:cubicBezTo>
                    <a:pt x="43" y="10"/>
                    <a:pt x="42" y="10"/>
                    <a:pt x="41" y="9"/>
                  </a:cubicBezTo>
                  <a:cubicBezTo>
                    <a:pt x="41" y="9"/>
                    <a:pt x="42" y="10"/>
                    <a:pt x="43" y="11"/>
                  </a:cubicBezTo>
                  <a:cubicBezTo>
                    <a:pt x="42" y="11"/>
                    <a:pt x="41" y="12"/>
                    <a:pt x="40" y="12"/>
                  </a:cubicBezTo>
                  <a:cubicBezTo>
                    <a:pt x="40" y="12"/>
                    <a:pt x="39" y="11"/>
                    <a:pt x="38" y="11"/>
                  </a:cubicBezTo>
                  <a:cubicBezTo>
                    <a:pt x="39" y="10"/>
                    <a:pt x="40" y="9"/>
                    <a:pt x="41" y="9"/>
                  </a:cubicBezTo>
                  <a:cubicBezTo>
                    <a:pt x="42" y="9"/>
                    <a:pt x="43" y="10"/>
                    <a:pt x="44" y="10"/>
                  </a:cubicBezTo>
                  <a:close/>
                  <a:moveTo>
                    <a:pt x="39" y="17"/>
                  </a:moveTo>
                  <a:cubicBezTo>
                    <a:pt x="39" y="17"/>
                    <a:pt x="39" y="16"/>
                    <a:pt x="38" y="16"/>
                  </a:cubicBezTo>
                  <a:cubicBezTo>
                    <a:pt x="38" y="16"/>
                    <a:pt x="39" y="16"/>
                    <a:pt x="39" y="15"/>
                  </a:cubicBezTo>
                  <a:cubicBezTo>
                    <a:pt x="39" y="16"/>
                    <a:pt x="39" y="16"/>
                    <a:pt x="40" y="16"/>
                  </a:cubicBezTo>
                  <a:cubicBezTo>
                    <a:pt x="39" y="16"/>
                    <a:pt x="39" y="17"/>
                    <a:pt x="39" y="17"/>
                  </a:cubicBezTo>
                  <a:close/>
                  <a:moveTo>
                    <a:pt x="39" y="15"/>
                  </a:moveTo>
                  <a:cubicBezTo>
                    <a:pt x="39" y="15"/>
                    <a:pt x="40" y="14"/>
                    <a:pt x="40" y="14"/>
                  </a:cubicBezTo>
                  <a:cubicBezTo>
                    <a:pt x="40" y="14"/>
                    <a:pt x="41" y="15"/>
                    <a:pt x="41" y="15"/>
                  </a:cubicBezTo>
                  <a:cubicBezTo>
                    <a:pt x="41" y="15"/>
                    <a:pt x="40" y="16"/>
                    <a:pt x="40" y="16"/>
                  </a:cubicBezTo>
                  <a:cubicBezTo>
                    <a:pt x="40" y="16"/>
                    <a:pt x="39" y="15"/>
                    <a:pt x="39" y="15"/>
                  </a:cubicBezTo>
                  <a:close/>
                  <a:moveTo>
                    <a:pt x="41" y="20"/>
                  </a:moveTo>
                  <a:cubicBezTo>
                    <a:pt x="40" y="19"/>
                    <a:pt x="40" y="18"/>
                    <a:pt x="40" y="17"/>
                  </a:cubicBezTo>
                  <a:cubicBezTo>
                    <a:pt x="41" y="17"/>
                    <a:pt x="41" y="17"/>
                    <a:pt x="41" y="17"/>
                  </a:cubicBezTo>
                  <a:cubicBezTo>
                    <a:pt x="41" y="17"/>
                    <a:pt x="42" y="17"/>
                    <a:pt x="42" y="17"/>
                  </a:cubicBezTo>
                  <a:cubicBezTo>
                    <a:pt x="42" y="18"/>
                    <a:pt x="42" y="18"/>
                    <a:pt x="42" y="18"/>
                  </a:cubicBezTo>
                  <a:cubicBezTo>
                    <a:pt x="42" y="18"/>
                    <a:pt x="41" y="19"/>
                    <a:pt x="41" y="20"/>
                  </a:cubicBezTo>
                  <a:close/>
                  <a:moveTo>
                    <a:pt x="41" y="13"/>
                  </a:moveTo>
                  <a:cubicBezTo>
                    <a:pt x="41" y="13"/>
                    <a:pt x="41" y="13"/>
                    <a:pt x="41" y="13"/>
                  </a:cubicBezTo>
                  <a:cubicBezTo>
                    <a:pt x="42" y="13"/>
                    <a:pt x="42" y="13"/>
                    <a:pt x="43" y="14"/>
                  </a:cubicBezTo>
                  <a:cubicBezTo>
                    <a:pt x="43" y="14"/>
                    <a:pt x="42" y="14"/>
                    <a:pt x="42" y="14"/>
                  </a:cubicBezTo>
                  <a:cubicBezTo>
                    <a:pt x="42" y="14"/>
                    <a:pt x="41" y="13"/>
                    <a:pt x="41" y="13"/>
                  </a:cubicBezTo>
                  <a:close/>
                  <a:moveTo>
                    <a:pt x="43" y="14"/>
                  </a:moveTo>
                  <a:cubicBezTo>
                    <a:pt x="43" y="14"/>
                    <a:pt x="44" y="14"/>
                    <a:pt x="44" y="15"/>
                  </a:cubicBezTo>
                  <a:cubicBezTo>
                    <a:pt x="43" y="15"/>
                    <a:pt x="43" y="15"/>
                    <a:pt x="43" y="15"/>
                  </a:cubicBezTo>
                  <a:cubicBezTo>
                    <a:pt x="43" y="15"/>
                    <a:pt x="43" y="15"/>
                    <a:pt x="42" y="15"/>
                  </a:cubicBezTo>
                  <a:cubicBezTo>
                    <a:pt x="43" y="14"/>
                    <a:pt x="43" y="14"/>
                    <a:pt x="43" y="14"/>
                  </a:cubicBezTo>
                  <a:close/>
                  <a:moveTo>
                    <a:pt x="43" y="23"/>
                  </a:moveTo>
                  <a:cubicBezTo>
                    <a:pt x="43" y="23"/>
                    <a:pt x="43" y="23"/>
                    <a:pt x="42" y="23"/>
                  </a:cubicBezTo>
                  <a:cubicBezTo>
                    <a:pt x="43" y="23"/>
                    <a:pt x="43" y="23"/>
                    <a:pt x="43" y="23"/>
                  </a:cubicBezTo>
                  <a:cubicBezTo>
                    <a:pt x="43" y="23"/>
                    <a:pt x="43" y="23"/>
                    <a:pt x="43" y="23"/>
                  </a:cubicBezTo>
                  <a:cubicBezTo>
                    <a:pt x="43" y="23"/>
                    <a:pt x="43" y="23"/>
                    <a:pt x="43" y="23"/>
                  </a:cubicBezTo>
                  <a:cubicBezTo>
                    <a:pt x="43" y="23"/>
                    <a:pt x="43" y="23"/>
                    <a:pt x="43" y="23"/>
                  </a:cubicBezTo>
                  <a:close/>
                  <a:moveTo>
                    <a:pt x="43" y="23"/>
                  </a:moveTo>
                  <a:cubicBezTo>
                    <a:pt x="43" y="23"/>
                    <a:pt x="43" y="23"/>
                    <a:pt x="43" y="22"/>
                  </a:cubicBezTo>
                  <a:cubicBezTo>
                    <a:pt x="43" y="22"/>
                    <a:pt x="43" y="22"/>
                    <a:pt x="43" y="22"/>
                  </a:cubicBezTo>
                  <a:cubicBezTo>
                    <a:pt x="43" y="22"/>
                    <a:pt x="43" y="22"/>
                    <a:pt x="44" y="23"/>
                  </a:cubicBezTo>
                  <a:cubicBezTo>
                    <a:pt x="44" y="23"/>
                    <a:pt x="43" y="23"/>
                    <a:pt x="43" y="23"/>
                  </a:cubicBezTo>
                  <a:close/>
                  <a:moveTo>
                    <a:pt x="44" y="17"/>
                  </a:moveTo>
                  <a:cubicBezTo>
                    <a:pt x="44" y="17"/>
                    <a:pt x="44" y="17"/>
                    <a:pt x="44" y="17"/>
                  </a:cubicBezTo>
                  <a:cubicBezTo>
                    <a:pt x="44" y="17"/>
                    <a:pt x="44" y="17"/>
                    <a:pt x="44" y="17"/>
                  </a:cubicBezTo>
                  <a:cubicBezTo>
                    <a:pt x="44" y="17"/>
                    <a:pt x="44" y="17"/>
                    <a:pt x="44" y="17"/>
                  </a:cubicBezTo>
                  <a:close/>
                  <a:moveTo>
                    <a:pt x="44" y="16"/>
                  </a:moveTo>
                  <a:cubicBezTo>
                    <a:pt x="44" y="16"/>
                    <a:pt x="43" y="16"/>
                    <a:pt x="43" y="16"/>
                  </a:cubicBezTo>
                  <a:cubicBezTo>
                    <a:pt x="44" y="15"/>
                    <a:pt x="44" y="15"/>
                    <a:pt x="44" y="15"/>
                  </a:cubicBezTo>
                  <a:cubicBezTo>
                    <a:pt x="44" y="15"/>
                    <a:pt x="45" y="16"/>
                    <a:pt x="45" y="16"/>
                  </a:cubicBezTo>
                  <a:cubicBezTo>
                    <a:pt x="45" y="16"/>
                    <a:pt x="45" y="17"/>
                    <a:pt x="44" y="17"/>
                  </a:cubicBezTo>
                  <a:cubicBezTo>
                    <a:pt x="44" y="17"/>
                    <a:pt x="44" y="17"/>
                    <a:pt x="44" y="16"/>
                  </a:cubicBezTo>
                  <a:close/>
                  <a:moveTo>
                    <a:pt x="45" y="18"/>
                  </a:moveTo>
                  <a:cubicBezTo>
                    <a:pt x="45" y="18"/>
                    <a:pt x="45" y="18"/>
                    <a:pt x="45" y="18"/>
                  </a:cubicBezTo>
                  <a:cubicBezTo>
                    <a:pt x="45" y="18"/>
                    <a:pt x="45" y="18"/>
                    <a:pt x="45" y="18"/>
                  </a:cubicBezTo>
                  <a:cubicBezTo>
                    <a:pt x="45" y="18"/>
                    <a:pt x="45" y="18"/>
                    <a:pt x="45" y="18"/>
                  </a:cubicBezTo>
                  <a:close/>
                  <a:moveTo>
                    <a:pt x="45" y="15"/>
                  </a:moveTo>
                  <a:cubicBezTo>
                    <a:pt x="45" y="15"/>
                    <a:pt x="46" y="14"/>
                    <a:pt x="46" y="14"/>
                  </a:cubicBezTo>
                  <a:cubicBezTo>
                    <a:pt x="46" y="14"/>
                    <a:pt x="47" y="15"/>
                    <a:pt x="47" y="15"/>
                  </a:cubicBezTo>
                  <a:cubicBezTo>
                    <a:pt x="46" y="15"/>
                    <a:pt x="46" y="16"/>
                    <a:pt x="46" y="16"/>
                  </a:cubicBezTo>
                  <a:cubicBezTo>
                    <a:pt x="45" y="15"/>
                    <a:pt x="45" y="15"/>
                    <a:pt x="45" y="15"/>
                  </a:cubicBezTo>
                  <a:close/>
                  <a:moveTo>
                    <a:pt x="48" y="18"/>
                  </a:moveTo>
                  <a:cubicBezTo>
                    <a:pt x="48" y="18"/>
                    <a:pt x="48" y="18"/>
                    <a:pt x="47" y="18"/>
                  </a:cubicBezTo>
                  <a:cubicBezTo>
                    <a:pt x="47" y="18"/>
                    <a:pt x="47" y="17"/>
                    <a:pt x="47" y="17"/>
                  </a:cubicBezTo>
                  <a:cubicBezTo>
                    <a:pt x="47" y="17"/>
                    <a:pt x="47" y="16"/>
                    <a:pt x="47" y="16"/>
                  </a:cubicBezTo>
                  <a:cubicBezTo>
                    <a:pt x="48" y="17"/>
                    <a:pt x="48" y="17"/>
                    <a:pt x="48" y="18"/>
                  </a:cubicBezTo>
                  <a:cubicBezTo>
                    <a:pt x="48" y="18"/>
                    <a:pt x="48" y="18"/>
                    <a:pt x="48" y="18"/>
                  </a:cubicBezTo>
                  <a:close/>
                  <a:moveTo>
                    <a:pt x="48" y="14"/>
                  </a:moveTo>
                  <a:cubicBezTo>
                    <a:pt x="48" y="13"/>
                    <a:pt x="49" y="13"/>
                    <a:pt x="50" y="13"/>
                  </a:cubicBezTo>
                  <a:cubicBezTo>
                    <a:pt x="50" y="13"/>
                    <a:pt x="50" y="13"/>
                    <a:pt x="50" y="14"/>
                  </a:cubicBezTo>
                  <a:cubicBezTo>
                    <a:pt x="49" y="14"/>
                    <a:pt x="49" y="14"/>
                    <a:pt x="48" y="14"/>
                  </a:cubicBezTo>
                  <a:cubicBezTo>
                    <a:pt x="48" y="14"/>
                    <a:pt x="48" y="14"/>
                    <a:pt x="48" y="14"/>
                  </a:cubicBezTo>
                  <a:close/>
                  <a:moveTo>
                    <a:pt x="49" y="15"/>
                  </a:moveTo>
                  <a:cubicBezTo>
                    <a:pt x="49" y="15"/>
                    <a:pt x="50" y="15"/>
                    <a:pt x="50" y="14"/>
                  </a:cubicBezTo>
                  <a:cubicBezTo>
                    <a:pt x="51" y="15"/>
                    <a:pt x="51" y="15"/>
                    <a:pt x="51" y="15"/>
                  </a:cubicBezTo>
                  <a:cubicBezTo>
                    <a:pt x="51" y="15"/>
                    <a:pt x="50" y="15"/>
                    <a:pt x="50" y="15"/>
                  </a:cubicBezTo>
                  <a:cubicBezTo>
                    <a:pt x="50" y="15"/>
                    <a:pt x="50" y="15"/>
                    <a:pt x="51" y="15"/>
                  </a:cubicBezTo>
                  <a:cubicBezTo>
                    <a:pt x="51" y="16"/>
                    <a:pt x="51" y="16"/>
                    <a:pt x="51" y="16"/>
                  </a:cubicBezTo>
                  <a:cubicBezTo>
                    <a:pt x="51" y="16"/>
                    <a:pt x="50" y="16"/>
                    <a:pt x="50" y="17"/>
                  </a:cubicBezTo>
                  <a:cubicBezTo>
                    <a:pt x="50" y="16"/>
                    <a:pt x="49" y="16"/>
                    <a:pt x="49" y="15"/>
                  </a:cubicBezTo>
                  <a:close/>
                  <a:moveTo>
                    <a:pt x="51" y="18"/>
                  </a:moveTo>
                  <a:cubicBezTo>
                    <a:pt x="51" y="18"/>
                    <a:pt x="51" y="17"/>
                    <a:pt x="51" y="17"/>
                  </a:cubicBezTo>
                  <a:cubicBezTo>
                    <a:pt x="52" y="17"/>
                    <a:pt x="52" y="18"/>
                    <a:pt x="52" y="18"/>
                  </a:cubicBezTo>
                  <a:cubicBezTo>
                    <a:pt x="51" y="18"/>
                    <a:pt x="51" y="18"/>
                    <a:pt x="51" y="18"/>
                  </a:cubicBezTo>
                  <a:cubicBezTo>
                    <a:pt x="51" y="18"/>
                    <a:pt x="51" y="18"/>
                    <a:pt x="51" y="18"/>
                  </a:cubicBezTo>
                  <a:close/>
                  <a:moveTo>
                    <a:pt x="51" y="18"/>
                  </a:moveTo>
                  <a:cubicBezTo>
                    <a:pt x="51" y="18"/>
                    <a:pt x="51" y="18"/>
                    <a:pt x="52" y="18"/>
                  </a:cubicBezTo>
                  <a:cubicBezTo>
                    <a:pt x="52" y="18"/>
                    <a:pt x="52" y="18"/>
                    <a:pt x="52" y="18"/>
                  </a:cubicBezTo>
                  <a:cubicBezTo>
                    <a:pt x="51" y="18"/>
                    <a:pt x="51" y="18"/>
                    <a:pt x="51" y="18"/>
                  </a:cubicBezTo>
                  <a:cubicBezTo>
                    <a:pt x="51" y="18"/>
                    <a:pt x="51" y="18"/>
                    <a:pt x="51" y="18"/>
                  </a:cubicBezTo>
                  <a:close/>
                  <a:moveTo>
                    <a:pt x="51" y="19"/>
                  </a:moveTo>
                  <a:cubicBezTo>
                    <a:pt x="51" y="19"/>
                    <a:pt x="51" y="18"/>
                    <a:pt x="51" y="18"/>
                  </a:cubicBezTo>
                  <a:cubicBezTo>
                    <a:pt x="51" y="18"/>
                    <a:pt x="51" y="19"/>
                    <a:pt x="51" y="19"/>
                  </a:cubicBezTo>
                  <a:cubicBezTo>
                    <a:pt x="51" y="19"/>
                    <a:pt x="51" y="19"/>
                    <a:pt x="51" y="19"/>
                  </a:cubicBezTo>
                  <a:close/>
                  <a:moveTo>
                    <a:pt x="52" y="20"/>
                  </a:moveTo>
                  <a:cubicBezTo>
                    <a:pt x="52" y="20"/>
                    <a:pt x="52" y="20"/>
                    <a:pt x="52" y="19"/>
                  </a:cubicBezTo>
                  <a:cubicBezTo>
                    <a:pt x="52" y="19"/>
                    <a:pt x="52" y="19"/>
                    <a:pt x="52" y="19"/>
                  </a:cubicBezTo>
                  <a:cubicBezTo>
                    <a:pt x="52" y="19"/>
                    <a:pt x="52" y="20"/>
                    <a:pt x="52" y="20"/>
                  </a:cubicBezTo>
                  <a:cubicBezTo>
                    <a:pt x="52" y="20"/>
                    <a:pt x="52" y="20"/>
                    <a:pt x="52" y="20"/>
                  </a:cubicBezTo>
                  <a:close/>
                  <a:moveTo>
                    <a:pt x="56" y="14"/>
                  </a:moveTo>
                  <a:cubicBezTo>
                    <a:pt x="56" y="13"/>
                    <a:pt x="55" y="13"/>
                    <a:pt x="55" y="13"/>
                  </a:cubicBezTo>
                  <a:cubicBezTo>
                    <a:pt x="56" y="13"/>
                    <a:pt x="56" y="13"/>
                    <a:pt x="56" y="13"/>
                  </a:cubicBezTo>
                  <a:cubicBezTo>
                    <a:pt x="56" y="13"/>
                    <a:pt x="56" y="13"/>
                    <a:pt x="56" y="14"/>
                  </a:cubicBezTo>
                  <a:close/>
                  <a:moveTo>
                    <a:pt x="57" y="16"/>
                  </a:moveTo>
                  <a:cubicBezTo>
                    <a:pt x="57" y="16"/>
                    <a:pt x="57" y="16"/>
                    <a:pt x="57" y="16"/>
                  </a:cubicBezTo>
                  <a:cubicBezTo>
                    <a:pt x="57" y="16"/>
                    <a:pt x="57" y="16"/>
                    <a:pt x="56" y="16"/>
                  </a:cubicBezTo>
                  <a:cubicBezTo>
                    <a:pt x="56" y="15"/>
                    <a:pt x="56" y="15"/>
                    <a:pt x="56" y="14"/>
                  </a:cubicBezTo>
                  <a:cubicBezTo>
                    <a:pt x="56" y="14"/>
                    <a:pt x="56" y="14"/>
                    <a:pt x="57" y="14"/>
                  </a:cubicBezTo>
                  <a:cubicBezTo>
                    <a:pt x="57" y="14"/>
                    <a:pt x="58" y="14"/>
                    <a:pt x="58" y="15"/>
                  </a:cubicBezTo>
                  <a:cubicBezTo>
                    <a:pt x="58" y="15"/>
                    <a:pt x="58" y="16"/>
                    <a:pt x="57" y="16"/>
                  </a:cubicBezTo>
                  <a:close/>
                  <a:moveTo>
                    <a:pt x="58" y="14"/>
                  </a:moveTo>
                  <a:cubicBezTo>
                    <a:pt x="58" y="14"/>
                    <a:pt x="58" y="14"/>
                    <a:pt x="57" y="13"/>
                  </a:cubicBezTo>
                  <a:cubicBezTo>
                    <a:pt x="58" y="13"/>
                    <a:pt x="58" y="13"/>
                    <a:pt x="59" y="13"/>
                  </a:cubicBezTo>
                  <a:cubicBezTo>
                    <a:pt x="58" y="13"/>
                    <a:pt x="58" y="14"/>
                    <a:pt x="58" y="14"/>
                  </a:cubicBezTo>
                  <a:close/>
                  <a:moveTo>
                    <a:pt x="58" y="10"/>
                  </a:moveTo>
                  <a:cubicBezTo>
                    <a:pt x="58" y="11"/>
                    <a:pt x="58" y="11"/>
                    <a:pt x="59" y="12"/>
                  </a:cubicBezTo>
                  <a:cubicBezTo>
                    <a:pt x="58" y="13"/>
                    <a:pt x="57" y="13"/>
                    <a:pt x="56" y="13"/>
                  </a:cubicBezTo>
                  <a:cubicBezTo>
                    <a:pt x="56" y="13"/>
                    <a:pt x="56" y="13"/>
                    <a:pt x="55" y="13"/>
                  </a:cubicBezTo>
                  <a:cubicBezTo>
                    <a:pt x="55" y="13"/>
                    <a:pt x="55" y="13"/>
                    <a:pt x="55" y="13"/>
                  </a:cubicBezTo>
                  <a:cubicBezTo>
                    <a:pt x="57" y="12"/>
                    <a:pt x="58" y="12"/>
                    <a:pt x="58" y="12"/>
                  </a:cubicBezTo>
                  <a:cubicBezTo>
                    <a:pt x="57" y="12"/>
                    <a:pt x="56" y="12"/>
                    <a:pt x="55" y="13"/>
                  </a:cubicBezTo>
                  <a:cubicBezTo>
                    <a:pt x="55" y="12"/>
                    <a:pt x="55" y="12"/>
                    <a:pt x="54" y="11"/>
                  </a:cubicBezTo>
                  <a:cubicBezTo>
                    <a:pt x="56" y="11"/>
                    <a:pt x="57" y="10"/>
                    <a:pt x="58" y="10"/>
                  </a:cubicBezTo>
                  <a:close/>
                  <a:moveTo>
                    <a:pt x="54" y="23"/>
                  </a:moveTo>
                  <a:cubicBezTo>
                    <a:pt x="54" y="23"/>
                    <a:pt x="54" y="23"/>
                    <a:pt x="54" y="23"/>
                  </a:cubicBezTo>
                  <a:cubicBezTo>
                    <a:pt x="55" y="23"/>
                    <a:pt x="55" y="23"/>
                    <a:pt x="55" y="23"/>
                  </a:cubicBezTo>
                  <a:cubicBezTo>
                    <a:pt x="55" y="23"/>
                    <a:pt x="54" y="23"/>
                    <a:pt x="54" y="23"/>
                  </a:cubicBezTo>
                  <a:cubicBezTo>
                    <a:pt x="54" y="23"/>
                    <a:pt x="54" y="23"/>
                    <a:pt x="54" y="23"/>
                  </a:cubicBezTo>
                  <a:cubicBezTo>
                    <a:pt x="54" y="23"/>
                    <a:pt x="54" y="23"/>
                    <a:pt x="54" y="23"/>
                  </a:cubicBezTo>
                  <a:close/>
                  <a:moveTo>
                    <a:pt x="54" y="14"/>
                  </a:moveTo>
                  <a:cubicBezTo>
                    <a:pt x="53" y="14"/>
                    <a:pt x="53" y="14"/>
                    <a:pt x="53" y="14"/>
                  </a:cubicBezTo>
                  <a:cubicBezTo>
                    <a:pt x="53" y="14"/>
                    <a:pt x="53" y="14"/>
                    <a:pt x="52" y="14"/>
                  </a:cubicBezTo>
                  <a:cubicBezTo>
                    <a:pt x="53" y="13"/>
                    <a:pt x="53" y="13"/>
                    <a:pt x="53" y="13"/>
                  </a:cubicBezTo>
                  <a:cubicBezTo>
                    <a:pt x="54" y="14"/>
                    <a:pt x="54" y="14"/>
                    <a:pt x="54" y="14"/>
                  </a:cubicBezTo>
                  <a:close/>
                  <a:moveTo>
                    <a:pt x="53" y="13"/>
                  </a:moveTo>
                  <a:cubicBezTo>
                    <a:pt x="53" y="13"/>
                    <a:pt x="53" y="13"/>
                    <a:pt x="52" y="13"/>
                  </a:cubicBezTo>
                  <a:cubicBezTo>
                    <a:pt x="52" y="13"/>
                    <a:pt x="52" y="13"/>
                    <a:pt x="52" y="13"/>
                  </a:cubicBezTo>
                  <a:cubicBezTo>
                    <a:pt x="52" y="13"/>
                    <a:pt x="53" y="13"/>
                    <a:pt x="53" y="12"/>
                  </a:cubicBezTo>
                  <a:cubicBezTo>
                    <a:pt x="53" y="12"/>
                    <a:pt x="53" y="12"/>
                    <a:pt x="53" y="12"/>
                  </a:cubicBezTo>
                  <a:cubicBezTo>
                    <a:pt x="53" y="13"/>
                    <a:pt x="53" y="13"/>
                    <a:pt x="53" y="13"/>
                  </a:cubicBezTo>
                  <a:close/>
                  <a:moveTo>
                    <a:pt x="46" y="6"/>
                  </a:moveTo>
                  <a:cubicBezTo>
                    <a:pt x="50" y="8"/>
                    <a:pt x="52" y="10"/>
                    <a:pt x="53" y="12"/>
                  </a:cubicBezTo>
                  <a:cubicBezTo>
                    <a:pt x="53" y="12"/>
                    <a:pt x="53" y="12"/>
                    <a:pt x="52" y="12"/>
                  </a:cubicBezTo>
                  <a:cubicBezTo>
                    <a:pt x="52" y="12"/>
                    <a:pt x="52" y="12"/>
                    <a:pt x="52" y="12"/>
                  </a:cubicBezTo>
                  <a:cubicBezTo>
                    <a:pt x="52" y="12"/>
                    <a:pt x="52" y="12"/>
                    <a:pt x="52" y="12"/>
                  </a:cubicBezTo>
                  <a:cubicBezTo>
                    <a:pt x="52" y="12"/>
                    <a:pt x="52" y="12"/>
                    <a:pt x="52" y="13"/>
                  </a:cubicBezTo>
                  <a:cubicBezTo>
                    <a:pt x="50" y="11"/>
                    <a:pt x="48" y="9"/>
                    <a:pt x="44" y="7"/>
                  </a:cubicBezTo>
                  <a:cubicBezTo>
                    <a:pt x="45" y="6"/>
                    <a:pt x="46" y="6"/>
                    <a:pt x="46" y="6"/>
                  </a:cubicBezTo>
                  <a:close/>
                  <a:moveTo>
                    <a:pt x="45" y="5"/>
                  </a:moveTo>
                  <a:cubicBezTo>
                    <a:pt x="45" y="5"/>
                    <a:pt x="45" y="5"/>
                    <a:pt x="45" y="5"/>
                  </a:cubicBezTo>
                  <a:cubicBezTo>
                    <a:pt x="45" y="6"/>
                    <a:pt x="44" y="6"/>
                    <a:pt x="44" y="6"/>
                  </a:cubicBezTo>
                  <a:cubicBezTo>
                    <a:pt x="43" y="6"/>
                    <a:pt x="43" y="6"/>
                    <a:pt x="43" y="5"/>
                  </a:cubicBezTo>
                  <a:cubicBezTo>
                    <a:pt x="43" y="5"/>
                    <a:pt x="44" y="5"/>
                    <a:pt x="45" y="5"/>
                  </a:cubicBezTo>
                  <a:close/>
                  <a:moveTo>
                    <a:pt x="42" y="6"/>
                  </a:moveTo>
                  <a:cubicBezTo>
                    <a:pt x="42" y="6"/>
                    <a:pt x="43" y="6"/>
                    <a:pt x="43" y="6"/>
                  </a:cubicBezTo>
                  <a:cubicBezTo>
                    <a:pt x="41" y="8"/>
                    <a:pt x="39" y="9"/>
                    <a:pt x="37" y="10"/>
                  </a:cubicBezTo>
                  <a:cubicBezTo>
                    <a:pt x="36" y="10"/>
                    <a:pt x="36" y="9"/>
                    <a:pt x="35" y="9"/>
                  </a:cubicBezTo>
                  <a:cubicBezTo>
                    <a:pt x="37" y="7"/>
                    <a:pt x="40" y="6"/>
                    <a:pt x="42" y="6"/>
                  </a:cubicBezTo>
                  <a:close/>
                  <a:moveTo>
                    <a:pt x="35" y="9"/>
                  </a:moveTo>
                  <a:cubicBezTo>
                    <a:pt x="35" y="10"/>
                    <a:pt x="36" y="10"/>
                    <a:pt x="36" y="11"/>
                  </a:cubicBezTo>
                  <a:cubicBezTo>
                    <a:pt x="36" y="11"/>
                    <a:pt x="35" y="12"/>
                    <a:pt x="35" y="12"/>
                  </a:cubicBezTo>
                  <a:cubicBezTo>
                    <a:pt x="34" y="12"/>
                    <a:pt x="33" y="11"/>
                    <a:pt x="33" y="11"/>
                  </a:cubicBezTo>
                  <a:cubicBezTo>
                    <a:pt x="33" y="10"/>
                    <a:pt x="34" y="10"/>
                    <a:pt x="35" y="9"/>
                  </a:cubicBezTo>
                  <a:close/>
                  <a:moveTo>
                    <a:pt x="33" y="11"/>
                  </a:moveTo>
                  <a:cubicBezTo>
                    <a:pt x="33" y="11"/>
                    <a:pt x="34" y="12"/>
                    <a:pt x="34" y="12"/>
                  </a:cubicBezTo>
                  <a:cubicBezTo>
                    <a:pt x="33" y="13"/>
                    <a:pt x="32" y="14"/>
                    <a:pt x="32" y="15"/>
                  </a:cubicBezTo>
                  <a:cubicBezTo>
                    <a:pt x="31" y="15"/>
                    <a:pt x="31" y="15"/>
                    <a:pt x="31" y="15"/>
                  </a:cubicBezTo>
                  <a:cubicBezTo>
                    <a:pt x="31" y="13"/>
                    <a:pt x="32" y="12"/>
                    <a:pt x="33" y="11"/>
                  </a:cubicBezTo>
                  <a:close/>
                  <a:moveTo>
                    <a:pt x="31" y="15"/>
                  </a:moveTo>
                  <a:cubicBezTo>
                    <a:pt x="31" y="16"/>
                    <a:pt x="31" y="16"/>
                    <a:pt x="31" y="16"/>
                  </a:cubicBezTo>
                  <a:cubicBezTo>
                    <a:pt x="31" y="17"/>
                    <a:pt x="30" y="17"/>
                    <a:pt x="30" y="17"/>
                  </a:cubicBezTo>
                  <a:cubicBezTo>
                    <a:pt x="30" y="17"/>
                    <a:pt x="30" y="16"/>
                    <a:pt x="31" y="15"/>
                  </a:cubicBezTo>
                  <a:close/>
                  <a:moveTo>
                    <a:pt x="28" y="16"/>
                  </a:moveTo>
                  <a:cubicBezTo>
                    <a:pt x="28" y="16"/>
                    <a:pt x="28" y="16"/>
                    <a:pt x="28" y="16"/>
                  </a:cubicBezTo>
                  <a:cubicBezTo>
                    <a:pt x="28" y="15"/>
                    <a:pt x="28" y="15"/>
                    <a:pt x="28" y="15"/>
                  </a:cubicBezTo>
                  <a:cubicBezTo>
                    <a:pt x="28" y="15"/>
                    <a:pt x="28" y="15"/>
                    <a:pt x="28" y="15"/>
                  </a:cubicBezTo>
                  <a:cubicBezTo>
                    <a:pt x="28" y="15"/>
                    <a:pt x="28" y="15"/>
                    <a:pt x="28" y="16"/>
                  </a:cubicBezTo>
                  <a:close/>
                  <a:moveTo>
                    <a:pt x="29" y="12"/>
                  </a:moveTo>
                  <a:cubicBezTo>
                    <a:pt x="29" y="13"/>
                    <a:pt x="29" y="13"/>
                    <a:pt x="29" y="13"/>
                  </a:cubicBezTo>
                  <a:cubicBezTo>
                    <a:pt x="29" y="13"/>
                    <a:pt x="29" y="13"/>
                    <a:pt x="29" y="13"/>
                  </a:cubicBezTo>
                  <a:cubicBezTo>
                    <a:pt x="29" y="13"/>
                    <a:pt x="29" y="13"/>
                    <a:pt x="28" y="13"/>
                  </a:cubicBezTo>
                  <a:cubicBezTo>
                    <a:pt x="29" y="13"/>
                    <a:pt x="29" y="12"/>
                    <a:pt x="29" y="12"/>
                  </a:cubicBezTo>
                  <a:close/>
                  <a:moveTo>
                    <a:pt x="28" y="13"/>
                  </a:moveTo>
                  <a:cubicBezTo>
                    <a:pt x="28" y="13"/>
                    <a:pt x="28" y="14"/>
                    <a:pt x="28" y="14"/>
                  </a:cubicBezTo>
                  <a:cubicBezTo>
                    <a:pt x="28" y="13"/>
                    <a:pt x="28" y="13"/>
                    <a:pt x="28" y="13"/>
                  </a:cubicBezTo>
                  <a:cubicBezTo>
                    <a:pt x="28" y="13"/>
                    <a:pt x="28" y="13"/>
                    <a:pt x="28" y="13"/>
                  </a:cubicBezTo>
                  <a:close/>
                  <a:moveTo>
                    <a:pt x="27" y="10"/>
                  </a:moveTo>
                  <a:cubicBezTo>
                    <a:pt x="28" y="11"/>
                    <a:pt x="28" y="11"/>
                    <a:pt x="29" y="11"/>
                  </a:cubicBezTo>
                  <a:cubicBezTo>
                    <a:pt x="28" y="11"/>
                    <a:pt x="28" y="11"/>
                    <a:pt x="28" y="12"/>
                  </a:cubicBezTo>
                  <a:cubicBezTo>
                    <a:pt x="27" y="11"/>
                    <a:pt x="27" y="11"/>
                    <a:pt x="27" y="10"/>
                  </a:cubicBezTo>
                  <a:cubicBezTo>
                    <a:pt x="27" y="10"/>
                    <a:pt x="27" y="10"/>
                    <a:pt x="27" y="10"/>
                  </a:cubicBezTo>
                  <a:close/>
                  <a:moveTo>
                    <a:pt x="24" y="16"/>
                  </a:moveTo>
                  <a:cubicBezTo>
                    <a:pt x="24" y="16"/>
                    <a:pt x="24" y="15"/>
                    <a:pt x="24" y="15"/>
                  </a:cubicBezTo>
                  <a:cubicBezTo>
                    <a:pt x="24" y="15"/>
                    <a:pt x="24" y="15"/>
                    <a:pt x="24" y="15"/>
                  </a:cubicBezTo>
                  <a:cubicBezTo>
                    <a:pt x="24" y="15"/>
                    <a:pt x="24" y="15"/>
                    <a:pt x="24" y="15"/>
                  </a:cubicBezTo>
                  <a:cubicBezTo>
                    <a:pt x="24" y="16"/>
                    <a:pt x="24" y="16"/>
                    <a:pt x="24" y="16"/>
                  </a:cubicBezTo>
                  <a:close/>
                  <a:moveTo>
                    <a:pt x="24" y="15"/>
                  </a:moveTo>
                  <a:cubicBezTo>
                    <a:pt x="24" y="15"/>
                    <a:pt x="24" y="14"/>
                    <a:pt x="24" y="14"/>
                  </a:cubicBezTo>
                  <a:cubicBezTo>
                    <a:pt x="24" y="14"/>
                    <a:pt x="24" y="14"/>
                    <a:pt x="24" y="14"/>
                  </a:cubicBezTo>
                  <a:cubicBezTo>
                    <a:pt x="24" y="14"/>
                    <a:pt x="24" y="14"/>
                    <a:pt x="25" y="14"/>
                  </a:cubicBezTo>
                  <a:cubicBezTo>
                    <a:pt x="24" y="14"/>
                    <a:pt x="24" y="15"/>
                    <a:pt x="24" y="15"/>
                  </a:cubicBezTo>
                  <a:close/>
                  <a:moveTo>
                    <a:pt x="26" y="11"/>
                  </a:moveTo>
                  <a:cubicBezTo>
                    <a:pt x="26" y="11"/>
                    <a:pt x="26" y="11"/>
                    <a:pt x="26" y="11"/>
                  </a:cubicBezTo>
                  <a:cubicBezTo>
                    <a:pt x="25" y="11"/>
                    <a:pt x="25" y="11"/>
                    <a:pt x="25" y="11"/>
                  </a:cubicBezTo>
                  <a:cubicBezTo>
                    <a:pt x="25" y="11"/>
                    <a:pt x="25" y="11"/>
                    <a:pt x="26" y="11"/>
                  </a:cubicBezTo>
                  <a:close/>
                  <a:moveTo>
                    <a:pt x="25" y="12"/>
                  </a:moveTo>
                  <a:cubicBezTo>
                    <a:pt x="25" y="12"/>
                    <a:pt x="25" y="12"/>
                    <a:pt x="26" y="12"/>
                  </a:cubicBezTo>
                  <a:cubicBezTo>
                    <a:pt x="25" y="12"/>
                    <a:pt x="25" y="12"/>
                    <a:pt x="25" y="12"/>
                  </a:cubicBezTo>
                  <a:cubicBezTo>
                    <a:pt x="25" y="13"/>
                    <a:pt x="25" y="13"/>
                    <a:pt x="24" y="13"/>
                  </a:cubicBezTo>
                  <a:cubicBezTo>
                    <a:pt x="24" y="13"/>
                    <a:pt x="24" y="13"/>
                    <a:pt x="24" y="13"/>
                  </a:cubicBezTo>
                  <a:cubicBezTo>
                    <a:pt x="24" y="13"/>
                    <a:pt x="24" y="13"/>
                    <a:pt x="24" y="13"/>
                  </a:cubicBezTo>
                  <a:cubicBezTo>
                    <a:pt x="24" y="13"/>
                    <a:pt x="24" y="13"/>
                    <a:pt x="24" y="13"/>
                  </a:cubicBezTo>
                  <a:cubicBezTo>
                    <a:pt x="24" y="13"/>
                    <a:pt x="24" y="13"/>
                    <a:pt x="23" y="12"/>
                  </a:cubicBezTo>
                  <a:cubicBezTo>
                    <a:pt x="24" y="12"/>
                    <a:pt x="24" y="12"/>
                    <a:pt x="25" y="12"/>
                  </a:cubicBezTo>
                  <a:close/>
                  <a:moveTo>
                    <a:pt x="23" y="13"/>
                  </a:moveTo>
                  <a:cubicBezTo>
                    <a:pt x="23" y="13"/>
                    <a:pt x="23" y="13"/>
                    <a:pt x="23" y="13"/>
                  </a:cubicBezTo>
                  <a:cubicBezTo>
                    <a:pt x="23" y="13"/>
                    <a:pt x="23" y="13"/>
                    <a:pt x="23" y="13"/>
                  </a:cubicBezTo>
                  <a:cubicBezTo>
                    <a:pt x="23" y="13"/>
                    <a:pt x="23" y="13"/>
                    <a:pt x="23" y="13"/>
                  </a:cubicBezTo>
                  <a:close/>
                  <a:moveTo>
                    <a:pt x="17" y="21"/>
                  </a:moveTo>
                  <a:cubicBezTo>
                    <a:pt x="17" y="21"/>
                    <a:pt x="17" y="21"/>
                    <a:pt x="17" y="21"/>
                  </a:cubicBezTo>
                  <a:cubicBezTo>
                    <a:pt x="17" y="20"/>
                    <a:pt x="17" y="20"/>
                    <a:pt x="17" y="20"/>
                  </a:cubicBezTo>
                  <a:cubicBezTo>
                    <a:pt x="17" y="20"/>
                    <a:pt x="17" y="20"/>
                    <a:pt x="17" y="19"/>
                  </a:cubicBezTo>
                  <a:cubicBezTo>
                    <a:pt x="17" y="20"/>
                    <a:pt x="17" y="20"/>
                    <a:pt x="17" y="21"/>
                  </a:cubicBezTo>
                  <a:close/>
                  <a:moveTo>
                    <a:pt x="20" y="21"/>
                  </a:moveTo>
                  <a:cubicBezTo>
                    <a:pt x="20" y="21"/>
                    <a:pt x="20" y="21"/>
                    <a:pt x="19" y="21"/>
                  </a:cubicBezTo>
                  <a:cubicBezTo>
                    <a:pt x="19" y="21"/>
                    <a:pt x="19" y="21"/>
                    <a:pt x="20" y="20"/>
                  </a:cubicBezTo>
                  <a:cubicBezTo>
                    <a:pt x="20" y="20"/>
                    <a:pt x="20" y="21"/>
                    <a:pt x="20" y="21"/>
                  </a:cubicBezTo>
                  <a:cubicBezTo>
                    <a:pt x="20" y="21"/>
                    <a:pt x="20" y="21"/>
                    <a:pt x="20" y="21"/>
                  </a:cubicBezTo>
                  <a:close/>
                  <a:moveTo>
                    <a:pt x="21" y="17"/>
                  </a:moveTo>
                  <a:cubicBezTo>
                    <a:pt x="21" y="17"/>
                    <a:pt x="21" y="17"/>
                    <a:pt x="21" y="17"/>
                  </a:cubicBezTo>
                  <a:cubicBezTo>
                    <a:pt x="21" y="17"/>
                    <a:pt x="21" y="18"/>
                    <a:pt x="21" y="19"/>
                  </a:cubicBezTo>
                  <a:cubicBezTo>
                    <a:pt x="21" y="19"/>
                    <a:pt x="21" y="20"/>
                    <a:pt x="20" y="20"/>
                  </a:cubicBezTo>
                  <a:cubicBezTo>
                    <a:pt x="20" y="20"/>
                    <a:pt x="20" y="20"/>
                    <a:pt x="20" y="20"/>
                  </a:cubicBezTo>
                  <a:cubicBezTo>
                    <a:pt x="20" y="19"/>
                    <a:pt x="21" y="18"/>
                    <a:pt x="21" y="17"/>
                  </a:cubicBezTo>
                  <a:close/>
                  <a:moveTo>
                    <a:pt x="20" y="16"/>
                  </a:moveTo>
                  <a:cubicBezTo>
                    <a:pt x="20" y="16"/>
                    <a:pt x="19" y="17"/>
                    <a:pt x="18" y="18"/>
                  </a:cubicBezTo>
                  <a:cubicBezTo>
                    <a:pt x="18" y="18"/>
                    <a:pt x="18" y="18"/>
                    <a:pt x="18" y="18"/>
                  </a:cubicBezTo>
                  <a:cubicBezTo>
                    <a:pt x="17" y="18"/>
                    <a:pt x="17" y="18"/>
                    <a:pt x="17" y="18"/>
                  </a:cubicBezTo>
                  <a:cubicBezTo>
                    <a:pt x="17" y="18"/>
                    <a:pt x="17" y="17"/>
                    <a:pt x="17" y="17"/>
                  </a:cubicBezTo>
                  <a:cubicBezTo>
                    <a:pt x="18" y="16"/>
                    <a:pt x="19" y="16"/>
                    <a:pt x="20" y="16"/>
                  </a:cubicBezTo>
                  <a:close/>
                  <a:moveTo>
                    <a:pt x="3" y="19"/>
                  </a:moveTo>
                  <a:cubicBezTo>
                    <a:pt x="3" y="19"/>
                    <a:pt x="2" y="19"/>
                    <a:pt x="2" y="19"/>
                  </a:cubicBezTo>
                  <a:cubicBezTo>
                    <a:pt x="2" y="19"/>
                    <a:pt x="3" y="19"/>
                    <a:pt x="3" y="19"/>
                  </a:cubicBezTo>
                  <a:cubicBezTo>
                    <a:pt x="3" y="19"/>
                    <a:pt x="3" y="19"/>
                    <a:pt x="3" y="19"/>
                  </a:cubicBezTo>
                  <a:close/>
                  <a:moveTo>
                    <a:pt x="3" y="19"/>
                  </a:moveTo>
                  <a:cubicBezTo>
                    <a:pt x="3" y="19"/>
                    <a:pt x="2" y="19"/>
                    <a:pt x="2" y="19"/>
                  </a:cubicBezTo>
                  <a:cubicBezTo>
                    <a:pt x="2" y="18"/>
                    <a:pt x="2" y="18"/>
                    <a:pt x="3" y="17"/>
                  </a:cubicBezTo>
                  <a:cubicBezTo>
                    <a:pt x="3" y="18"/>
                    <a:pt x="4" y="18"/>
                    <a:pt x="4" y="19"/>
                  </a:cubicBezTo>
                  <a:cubicBezTo>
                    <a:pt x="4" y="19"/>
                    <a:pt x="3" y="19"/>
                    <a:pt x="3" y="19"/>
                  </a:cubicBezTo>
                  <a:close/>
                  <a:moveTo>
                    <a:pt x="5" y="18"/>
                  </a:moveTo>
                  <a:cubicBezTo>
                    <a:pt x="4" y="17"/>
                    <a:pt x="4" y="17"/>
                    <a:pt x="3" y="17"/>
                  </a:cubicBezTo>
                  <a:cubicBezTo>
                    <a:pt x="4" y="16"/>
                    <a:pt x="4" y="16"/>
                    <a:pt x="5" y="15"/>
                  </a:cubicBezTo>
                  <a:cubicBezTo>
                    <a:pt x="5" y="16"/>
                    <a:pt x="6" y="16"/>
                    <a:pt x="6" y="17"/>
                  </a:cubicBezTo>
                  <a:cubicBezTo>
                    <a:pt x="6" y="17"/>
                    <a:pt x="5" y="18"/>
                    <a:pt x="5" y="18"/>
                  </a:cubicBezTo>
                  <a:close/>
                  <a:moveTo>
                    <a:pt x="5" y="20"/>
                  </a:moveTo>
                  <a:cubicBezTo>
                    <a:pt x="5" y="20"/>
                    <a:pt x="5" y="20"/>
                    <a:pt x="4" y="20"/>
                  </a:cubicBezTo>
                  <a:cubicBezTo>
                    <a:pt x="5" y="20"/>
                    <a:pt x="5" y="20"/>
                    <a:pt x="5" y="20"/>
                  </a:cubicBezTo>
                  <a:cubicBezTo>
                    <a:pt x="5" y="20"/>
                    <a:pt x="5" y="20"/>
                    <a:pt x="5" y="20"/>
                  </a:cubicBezTo>
                  <a:close/>
                  <a:moveTo>
                    <a:pt x="5" y="21"/>
                  </a:moveTo>
                  <a:cubicBezTo>
                    <a:pt x="4" y="21"/>
                    <a:pt x="4" y="21"/>
                    <a:pt x="4" y="21"/>
                  </a:cubicBezTo>
                  <a:cubicBezTo>
                    <a:pt x="4" y="20"/>
                    <a:pt x="4" y="20"/>
                    <a:pt x="4" y="20"/>
                  </a:cubicBezTo>
                  <a:cubicBezTo>
                    <a:pt x="5" y="20"/>
                    <a:pt x="5" y="21"/>
                    <a:pt x="5" y="21"/>
                  </a:cubicBezTo>
                  <a:cubicBezTo>
                    <a:pt x="5" y="21"/>
                    <a:pt x="5" y="21"/>
                    <a:pt x="5" y="21"/>
                  </a:cubicBezTo>
                  <a:close/>
                  <a:moveTo>
                    <a:pt x="6" y="19"/>
                  </a:moveTo>
                  <a:cubicBezTo>
                    <a:pt x="6" y="18"/>
                    <a:pt x="6" y="18"/>
                    <a:pt x="7" y="17"/>
                  </a:cubicBezTo>
                  <a:cubicBezTo>
                    <a:pt x="7" y="18"/>
                    <a:pt x="8" y="18"/>
                    <a:pt x="8" y="19"/>
                  </a:cubicBezTo>
                  <a:cubicBezTo>
                    <a:pt x="7" y="19"/>
                    <a:pt x="7" y="19"/>
                    <a:pt x="7" y="20"/>
                  </a:cubicBezTo>
                  <a:cubicBezTo>
                    <a:pt x="6" y="19"/>
                    <a:pt x="6" y="19"/>
                    <a:pt x="6" y="19"/>
                  </a:cubicBezTo>
                  <a:close/>
                  <a:moveTo>
                    <a:pt x="6" y="15"/>
                  </a:moveTo>
                  <a:cubicBezTo>
                    <a:pt x="7" y="15"/>
                    <a:pt x="8" y="15"/>
                    <a:pt x="8" y="16"/>
                  </a:cubicBezTo>
                  <a:cubicBezTo>
                    <a:pt x="8" y="16"/>
                    <a:pt x="8" y="16"/>
                    <a:pt x="8" y="16"/>
                  </a:cubicBezTo>
                  <a:cubicBezTo>
                    <a:pt x="7" y="16"/>
                    <a:pt x="7" y="15"/>
                    <a:pt x="6" y="15"/>
                  </a:cubicBezTo>
                  <a:close/>
                  <a:moveTo>
                    <a:pt x="8" y="21"/>
                  </a:moveTo>
                  <a:cubicBezTo>
                    <a:pt x="8" y="21"/>
                    <a:pt x="7" y="20"/>
                    <a:pt x="7" y="20"/>
                  </a:cubicBezTo>
                  <a:cubicBezTo>
                    <a:pt x="7" y="20"/>
                    <a:pt x="8" y="19"/>
                    <a:pt x="8" y="19"/>
                  </a:cubicBezTo>
                  <a:cubicBezTo>
                    <a:pt x="8" y="20"/>
                    <a:pt x="9" y="20"/>
                    <a:pt x="9" y="21"/>
                  </a:cubicBezTo>
                  <a:cubicBezTo>
                    <a:pt x="8" y="21"/>
                    <a:pt x="8" y="21"/>
                    <a:pt x="8" y="21"/>
                  </a:cubicBezTo>
                  <a:close/>
                  <a:moveTo>
                    <a:pt x="10" y="18"/>
                  </a:moveTo>
                  <a:cubicBezTo>
                    <a:pt x="10" y="18"/>
                    <a:pt x="10" y="18"/>
                    <a:pt x="10" y="18"/>
                  </a:cubicBezTo>
                  <a:cubicBezTo>
                    <a:pt x="10" y="18"/>
                    <a:pt x="10" y="18"/>
                    <a:pt x="10" y="18"/>
                  </a:cubicBezTo>
                  <a:cubicBezTo>
                    <a:pt x="9" y="17"/>
                    <a:pt x="9" y="17"/>
                    <a:pt x="8" y="16"/>
                  </a:cubicBezTo>
                  <a:cubicBezTo>
                    <a:pt x="8" y="16"/>
                    <a:pt x="8" y="16"/>
                    <a:pt x="9" y="16"/>
                  </a:cubicBezTo>
                  <a:cubicBezTo>
                    <a:pt x="9" y="16"/>
                    <a:pt x="10" y="17"/>
                    <a:pt x="10" y="17"/>
                  </a:cubicBezTo>
                  <a:cubicBezTo>
                    <a:pt x="11" y="18"/>
                    <a:pt x="11" y="19"/>
                    <a:pt x="11" y="19"/>
                  </a:cubicBezTo>
                  <a:cubicBezTo>
                    <a:pt x="10" y="19"/>
                    <a:pt x="10" y="18"/>
                    <a:pt x="10" y="18"/>
                  </a:cubicBezTo>
                  <a:close/>
                  <a:moveTo>
                    <a:pt x="9" y="16"/>
                  </a:moveTo>
                  <a:cubicBezTo>
                    <a:pt x="9" y="16"/>
                    <a:pt x="9" y="15"/>
                    <a:pt x="9" y="15"/>
                  </a:cubicBezTo>
                  <a:cubicBezTo>
                    <a:pt x="10" y="16"/>
                    <a:pt x="10" y="16"/>
                    <a:pt x="10" y="16"/>
                  </a:cubicBezTo>
                  <a:cubicBezTo>
                    <a:pt x="10" y="16"/>
                    <a:pt x="9" y="16"/>
                    <a:pt x="9" y="16"/>
                  </a:cubicBezTo>
                  <a:close/>
                  <a:moveTo>
                    <a:pt x="13" y="21"/>
                  </a:moveTo>
                  <a:cubicBezTo>
                    <a:pt x="13" y="20"/>
                    <a:pt x="13" y="20"/>
                    <a:pt x="13" y="19"/>
                  </a:cubicBezTo>
                  <a:cubicBezTo>
                    <a:pt x="13" y="19"/>
                    <a:pt x="13" y="19"/>
                    <a:pt x="13" y="19"/>
                  </a:cubicBezTo>
                  <a:cubicBezTo>
                    <a:pt x="14" y="19"/>
                    <a:pt x="14" y="19"/>
                    <a:pt x="14" y="20"/>
                  </a:cubicBezTo>
                  <a:cubicBezTo>
                    <a:pt x="14" y="20"/>
                    <a:pt x="13" y="21"/>
                    <a:pt x="13" y="21"/>
                  </a:cubicBezTo>
                  <a:close/>
                  <a:moveTo>
                    <a:pt x="15" y="19"/>
                  </a:moveTo>
                  <a:cubicBezTo>
                    <a:pt x="14" y="19"/>
                    <a:pt x="14" y="19"/>
                    <a:pt x="14" y="18"/>
                  </a:cubicBezTo>
                  <a:cubicBezTo>
                    <a:pt x="14" y="18"/>
                    <a:pt x="15" y="18"/>
                    <a:pt x="15" y="18"/>
                  </a:cubicBezTo>
                  <a:cubicBezTo>
                    <a:pt x="15" y="18"/>
                    <a:pt x="15" y="19"/>
                    <a:pt x="15" y="19"/>
                  </a:cubicBezTo>
                  <a:close/>
                  <a:moveTo>
                    <a:pt x="12" y="11"/>
                  </a:moveTo>
                  <a:cubicBezTo>
                    <a:pt x="14" y="13"/>
                    <a:pt x="15" y="15"/>
                    <a:pt x="15" y="17"/>
                  </a:cubicBezTo>
                  <a:cubicBezTo>
                    <a:pt x="13" y="16"/>
                    <a:pt x="12" y="16"/>
                    <a:pt x="12" y="16"/>
                  </a:cubicBezTo>
                  <a:cubicBezTo>
                    <a:pt x="13" y="17"/>
                    <a:pt x="14" y="17"/>
                    <a:pt x="15" y="17"/>
                  </a:cubicBezTo>
                  <a:cubicBezTo>
                    <a:pt x="14" y="17"/>
                    <a:pt x="14" y="18"/>
                    <a:pt x="13" y="18"/>
                  </a:cubicBezTo>
                  <a:cubicBezTo>
                    <a:pt x="13" y="18"/>
                    <a:pt x="13" y="18"/>
                    <a:pt x="12" y="17"/>
                  </a:cubicBezTo>
                  <a:cubicBezTo>
                    <a:pt x="11" y="15"/>
                    <a:pt x="10" y="14"/>
                    <a:pt x="8" y="13"/>
                  </a:cubicBezTo>
                  <a:cubicBezTo>
                    <a:pt x="9" y="12"/>
                    <a:pt x="10" y="11"/>
                    <a:pt x="12" y="11"/>
                  </a:cubicBezTo>
                  <a:close/>
                  <a:moveTo>
                    <a:pt x="7" y="13"/>
                  </a:moveTo>
                  <a:cubicBezTo>
                    <a:pt x="8" y="14"/>
                    <a:pt x="9" y="15"/>
                    <a:pt x="9" y="15"/>
                  </a:cubicBezTo>
                  <a:cubicBezTo>
                    <a:pt x="9" y="15"/>
                    <a:pt x="9" y="16"/>
                    <a:pt x="9" y="16"/>
                  </a:cubicBezTo>
                  <a:cubicBezTo>
                    <a:pt x="8" y="15"/>
                    <a:pt x="7" y="15"/>
                    <a:pt x="6" y="14"/>
                  </a:cubicBezTo>
                  <a:cubicBezTo>
                    <a:pt x="6" y="14"/>
                    <a:pt x="6" y="14"/>
                    <a:pt x="6" y="14"/>
                  </a:cubicBezTo>
                  <a:cubicBezTo>
                    <a:pt x="6" y="14"/>
                    <a:pt x="7" y="14"/>
                    <a:pt x="7" y="13"/>
                  </a:cubicBezTo>
                  <a:close/>
                  <a:moveTo>
                    <a:pt x="5" y="12"/>
                  </a:moveTo>
                  <a:cubicBezTo>
                    <a:pt x="6" y="12"/>
                    <a:pt x="6" y="13"/>
                    <a:pt x="7" y="13"/>
                  </a:cubicBezTo>
                  <a:cubicBezTo>
                    <a:pt x="6" y="13"/>
                    <a:pt x="6" y="13"/>
                    <a:pt x="5" y="14"/>
                  </a:cubicBezTo>
                  <a:cubicBezTo>
                    <a:pt x="5" y="13"/>
                    <a:pt x="4" y="13"/>
                    <a:pt x="4" y="13"/>
                  </a:cubicBezTo>
                  <a:cubicBezTo>
                    <a:pt x="4" y="13"/>
                    <a:pt x="5" y="12"/>
                    <a:pt x="5" y="12"/>
                  </a:cubicBezTo>
                  <a:close/>
                  <a:moveTo>
                    <a:pt x="0" y="15"/>
                  </a:moveTo>
                  <a:cubicBezTo>
                    <a:pt x="1" y="14"/>
                    <a:pt x="2" y="14"/>
                    <a:pt x="3" y="13"/>
                  </a:cubicBezTo>
                  <a:cubicBezTo>
                    <a:pt x="3" y="14"/>
                    <a:pt x="4" y="14"/>
                    <a:pt x="4" y="14"/>
                  </a:cubicBezTo>
                  <a:cubicBezTo>
                    <a:pt x="3" y="15"/>
                    <a:pt x="3" y="15"/>
                    <a:pt x="2" y="16"/>
                  </a:cubicBezTo>
                  <a:cubicBezTo>
                    <a:pt x="2" y="16"/>
                    <a:pt x="1" y="15"/>
                    <a:pt x="0" y="15"/>
                  </a:cubicBezTo>
                  <a:close/>
                  <a:moveTo>
                    <a:pt x="1" y="19"/>
                  </a:moveTo>
                  <a:cubicBezTo>
                    <a:pt x="1" y="20"/>
                    <a:pt x="2" y="20"/>
                    <a:pt x="2" y="21"/>
                  </a:cubicBezTo>
                  <a:cubicBezTo>
                    <a:pt x="2" y="21"/>
                    <a:pt x="2" y="21"/>
                    <a:pt x="2" y="21"/>
                  </a:cubicBezTo>
                  <a:cubicBezTo>
                    <a:pt x="2" y="20"/>
                    <a:pt x="1" y="20"/>
                    <a:pt x="1" y="20"/>
                  </a:cubicBezTo>
                  <a:cubicBezTo>
                    <a:pt x="1" y="20"/>
                    <a:pt x="1" y="20"/>
                    <a:pt x="1" y="19"/>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6"/>
            <p:cNvSpPr>
              <a:spLocks noEditPoints="1"/>
            </p:cNvSpPr>
            <p:nvPr/>
          </p:nvSpPr>
          <p:spPr bwMode="auto">
            <a:xfrm>
              <a:off x="3224213" y="6161088"/>
              <a:ext cx="6278563" cy="712787"/>
            </a:xfrm>
            <a:custGeom>
              <a:avLst/>
              <a:gdLst>
                <a:gd name="T0" fmla="*/ 398 w 411"/>
                <a:gd name="T1" fmla="*/ 14 h 46"/>
                <a:gd name="T2" fmla="*/ 329 w 411"/>
                <a:gd name="T3" fmla="*/ 15 h 46"/>
                <a:gd name="T4" fmla="*/ 280 w 411"/>
                <a:gd name="T5" fmla="*/ 11 h 46"/>
                <a:gd name="T6" fmla="*/ 228 w 411"/>
                <a:gd name="T7" fmla="*/ 5 h 46"/>
                <a:gd name="T8" fmla="*/ 195 w 411"/>
                <a:gd name="T9" fmla="*/ 11 h 46"/>
                <a:gd name="T10" fmla="*/ 150 w 411"/>
                <a:gd name="T11" fmla="*/ 12 h 46"/>
                <a:gd name="T12" fmla="*/ 123 w 411"/>
                <a:gd name="T13" fmla="*/ 8 h 46"/>
                <a:gd name="T14" fmla="*/ 59 w 411"/>
                <a:gd name="T15" fmla="*/ 19 h 46"/>
                <a:gd name="T16" fmla="*/ 29 w 411"/>
                <a:gd name="T17" fmla="*/ 20 h 46"/>
                <a:gd name="T18" fmla="*/ 6 w 411"/>
                <a:gd name="T19" fmla="*/ 24 h 46"/>
                <a:gd name="T20" fmla="*/ 341 w 411"/>
                <a:gd name="T21" fmla="*/ 26 h 46"/>
                <a:gd name="T22" fmla="*/ 350 w 411"/>
                <a:gd name="T23" fmla="*/ 25 h 46"/>
                <a:gd name="T24" fmla="*/ 352 w 411"/>
                <a:gd name="T25" fmla="*/ 28 h 46"/>
                <a:gd name="T26" fmla="*/ 375 w 411"/>
                <a:gd name="T27" fmla="*/ 27 h 46"/>
                <a:gd name="T28" fmla="*/ 384 w 411"/>
                <a:gd name="T29" fmla="*/ 28 h 46"/>
                <a:gd name="T30" fmla="*/ 392 w 411"/>
                <a:gd name="T31" fmla="*/ 27 h 46"/>
                <a:gd name="T32" fmla="*/ 405 w 411"/>
                <a:gd name="T33" fmla="*/ 26 h 46"/>
                <a:gd name="T34" fmla="*/ 399 w 411"/>
                <a:gd name="T35" fmla="*/ 16 h 46"/>
                <a:gd name="T36" fmla="*/ 379 w 411"/>
                <a:gd name="T37" fmla="*/ 23 h 46"/>
                <a:gd name="T38" fmla="*/ 365 w 411"/>
                <a:gd name="T39" fmla="*/ 18 h 46"/>
                <a:gd name="T40" fmla="*/ 343 w 411"/>
                <a:gd name="T41" fmla="*/ 15 h 46"/>
                <a:gd name="T42" fmla="*/ 299 w 411"/>
                <a:gd name="T43" fmla="*/ 19 h 46"/>
                <a:gd name="T44" fmla="*/ 306 w 411"/>
                <a:gd name="T45" fmla="*/ 18 h 46"/>
                <a:gd name="T46" fmla="*/ 312 w 411"/>
                <a:gd name="T47" fmla="*/ 21 h 46"/>
                <a:gd name="T48" fmla="*/ 311 w 411"/>
                <a:gd name="T49" fmla="*/ 8 h 46"/>
                <a:gd name="T50" fmla="*/ 289 w 411"/>
                <a:gd name="T51" fmla="*/ 17 h 46"/>
                <a:gd name="T52" fmla="*/ 269 w 411"/>
                <a:gd name="T53" fmla="*/ 18 h 46"/>
                <a:gd name="T54" fmla="*/ 285 w 411"/>
                <a:gd name="T55" fmla="*/ 14 h 46"/>
                <a:gd name="T56" fmla="*/ 253 w 411"/>
                <a:gd name="T57" fmla="*/ 17 h 46"/>
                <a:gd name="T58" fmla="*/ 227 w 411"/>
                <a:gd name="T59" fmla="*/ 11 h 46"/>
                <a:gd name="T60" fmla="*/ 226 w 411"/>
                <a:gd name="T61" fmla="*/ 17 h 46"/>
                <a:gd name="T62" fmla="*/ 231 w 411"/>
                <a:gd name="T63" fmla="*/ 15 h 46"/>
                <a:gd name="T64" fmla="*/ 235 w 411"/>
                <a:gd name="T65" fmla="*/ 20 h 46"/>
                <a:gd name="T66" fmla="*/ 237 w 411"/>
                <a:gd name="T67" fmla="*/ 12 h 46"/>
                <a:gd name="T68" fmla="*/ 213 w 411"/>
                <a:gd name="T69" fmla="*/ 13 h 46"/>
                <a:gd name="T70" fmla="*/ 201 w 411"/>
                <a:gd name="T71" fmla="*/ 21 h 46"/>
                <a:gd name="T72" fmla="*/ 179 w 411"/>
                <a:gd name="T73" fmla="*/ 19 h 46"/>
                <a:gd name="T74" fmla="*/ 190 w 411"/>
                <a:gd name="T75" fmla="*/ 15 h 46"/>
                <a:gd name="T76" fmla="*/ 192 w 411"/>
                <a:gd name="T77" fmla="*/ 16 h 46"/>
                <a:gd name="T78" fmla="*/ 179 w 411"/>
                <a:gd name="T79" fmla="*/ 16 h 46"/>
                <a:gd name="T80" fmla="*/ 156 w 411"/>
                <a:gd name="T81" fmla="*/ 19 h 46"/>
                <a:gd name="T82" fmla="*/ 159 w 411"/>
                <a:gd name="T83" fmla="*/ 20 h 46"/>
                <a:gd name="T84" fmla="*/ 166 w 411"/>
                <a:gd name="T85" fmla="*/ 20 h 46"/>
                <a:gd name="T86" fmla="*/ 164 w 411"/>
                <a:gd name="T87" fmla="*/ 12 h 46"/>
                <a:gd name="T88" fmla="*/ 149 w 411"/>
                <a:gd name="T89" fmla="*/ 18 h 46"/>
                <a:gd name="T90" fmla="*/ 138 w 411"/>
                <a:gd name="T91" fmla="*/ 20 h 46"/>
                <a:gd name="T92" fmla="*/ 141 w 411"/>
                <a:gd name="T93" fmla="*/ 14 h 46"/>
                <a:gd name="T94" fmla="*/ 131 w 411"/>
                <a:gd name="T95" fmla="*/ 20 h 46"/>
                <a:gd name="T96" fmla="*/ 104 w 411"/>
                <a:gd name="T97" fmla="*/ 22 h 46"/>
                <a:gd name="T98" fmla="*/ 111 w 411"/>
                <a:gd name="T99" fmla="*/ 22 h 46"/>
                <a:gd name="T100" fmla="*/ 113 w 411"/>
                <a:gd name="T101" fmla="*/ 17 h 46"/>
                <a:gd name="T102" fmla="*/ 120 w 411"/>
                <a:gd name="T103" fmla="*/ 18 h 46"/>
                <a:gd name="T104" fmla="*/ 96 w 411"/>
                <a:gd name="T105" fmla="*/ 20 h 46"/>
                <a:gd name="T106" fmla="*/ 83 w 411"/>
                <a:gd name="T107" fmla="*/ 22 h 46"/>
                <a:gd name="T108" fmla="*/ 90 w 411"/>
                <a:gd name="T109" fmla="*/ 24 h 46"/>
                <a:gd name="T110" fmla="*/ 75 w 411"/>
                <a:gd name="T111" fmla="*/ 20 h 46"/>
                <a:gd name="T112" fmla="*/ 47 w 411"/>
                <a:gd name="T113" fmla="*/ 21 h 46"/>
                <a:gd name="T114" fmla="*/ 58 w 411"/>
                <a:gd name="T115" fmla="*/ 21 h 46"/>
                <a:gd name="T116" fmla="*/ 44 w 411"/>
                <a:gd name="T117" fmla="*/ 18 h 46"/>
                <a:gd name="T118" fmla="*/ 10 w 411"/>
                <a:gd name="T119" fmla="*/ 23 h 46"/>
                <a:gd name="T120" fmla="*/ 21 w 411"/>
                <a:gd name="T121" fmla="*/ 22 h 46"/>
                <a:gd name="T122" fmla="*/ 14 w 411"/>
                <a:gd name="T123"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1" h="46">
                  <a:moveTo>
                    <a:pt x="2" y="27"/>
                  </a:moveTo>
                  <a:cubicBezTo>
                    <a:pt x="1" y="31"/>
                    <a:pt x="1" y="38"/>
                    <a:pt x="0" y="46"/>
                  </a:cubicBezTo>
                  <a:cubicBezTo>
                    <a:pt x="411" y="46"/>
                    <a:pt x="411" y="46"/>
                    <a:pt x="411" y="46"/>
                  </a:cubicBezTo>
                  <a:cubicBezTo>
                    <a:pt x="411" y="39"/>
                    <a:pt x="410" y="29"/>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09" y="26"/>
                    <a:pt x="409" y="26"/>
                    <a:pt x="409" y="26"/>
                  </a:cubicBezTo>
                  <a:cubicBezTo>
                    <a:pt x="409" y="25"/>
                    <a:pt x="409" y="25"/>
                    <a:pt x="410" y="25"/>
                  </a:cubicBezTo>
                  <a:cubicBezTo>
                    <a:pt x="410" y="24"/>
                    <a:pt x="410" y="24"/>
                    <a:pt x="410" y="24"/>
                  </a:cubicBezTo>
                  <a:cubicBezTo>
                    <a:pt x="409" y="25"/>
                    <a:pt x="409" y="25"/>
                    <a:pt x="408" y="25"/>
                  </a:cubicBezTo>
                  <a:cubicBezTo>
                    <a:pt x="408" y="25"/>
                    <a:pt x="408" y="25"/>
                    <a:pt x="407" y="25"/>
                  </a:cubicBezTo>
                  <a:cubicBezTo>
                    <a:pt x="408" y="24"/>
                    <a:pt x="408" y="23"/>
                    <a:pt x="409" y="22"/>
                  </a:cubicBezTo>
                  <a:cubicBezTo>
                    <a:pt x="409" y="22"/>
                    <a:pt x="409" y="22"/>
                    <a:pt x="409" y="22"/>
                  </a:cubicBezTo>
                  <a:cubicBezTo>
                    <a:pt x="409" y="22"/>
                    <a:pt x="409" y="21"/>
                    <a:pt x="409" y="21"/>
                  </a:cubicBezTo>
                  <a:cubicBezTo>
                    <a:pt x="409" y="21"/>
                    <a:pt x="409" y="21"/>
                    <a:pt x="409" y="21"/>
                  </a:cubicBezTo>
                  <a:cubicBezTo>
                    <a:pt x="409" y="21"/>
                    <a:pt x="408" y="21"/>
                    <a:pt x="408" y="21"/>
                  </a:cubicBezTo>
                  <a:cubicBezTo>
                    <a:pt x="408" y="21"/>
                    <a:pt x="409" y="21"/>
                    <a:pt x="409" y="21"/>
                  </a:cubicBezTo>
                  <a:cubicBezTo>
                    <a:pt x="409" y="21"/>
                    <a:pt x="409" y="21"/>
                    <a:pt x="409" y="21"/>
                  </a:cubicBezTo>
                  <a:cubicBezTo>
                    <a:pt x="409" y="21"/>
                    <a:pt x="408" y="21"/>
                    <a:pt x="408" y="21"/>
                  </a:cubicBezTo>
                  <a:cubicBezTo>
                    <a:pt x="407" y="21"/>
                    <a:pt x="407" y="21"/>
                    <a:pt x="407" y="21"/>
                  </a:cubicBezTo>
                  <a:cubicBezTo>
                    <a:pt x="407" y="21"/>
                    <a:pt x="407" y="21"/>
                    <a:pt x="408" y="21"/>
                  </a:cubicBezTo>
                  <a:cubicBezTo>
                    <a:pt x="407" y="21"/>
                    <a:pt x="406" y="22"/>
                    <a:pt x="405" y="22"/>
                  </a:cubicBezTo>
                  <a:cubicBezTo>
                    <a:pt x="406" y="21"/>
                    <a:pt x="407" y="20"/>
                    <a:pt x="408" y="19"/>
                  </a:cubicBezTo>
                  <a:cubicBezTo>
                    <a:pt x="408" y="19"/>
                    <a:pt x="408" y="19"/>
                    <a:pt x="409" y="19"/>
                  </a:cubicBezTo>
                  <a:cubicBezTo>
                    <a:pt x="409" y="19"/>
                    <a:pt x="409" y="19"/>
                    <a:pt x="409" y="18"/>
                  </a:cubicBezTo>
                  <a:cubicBezTo>
                    <a:pt x="408" y="18"/>
                    <a:pt x="408" y="18"/>
                    <a:pt x="408" y="18"/>
                  </a:cubicBezTo>
                  <a:cubicBezTo>
                    <a:pt x="408" y="18"/>
                    <a:pt x="408" y="18"/>
                    <a:pt x="409" y="18"/>
                  </a:cubicBezTo>
                  <a:cubicBezTo>
                    <a:pt x="409" y="18"/>
                    <a:pt x="408" y="17"/>
                    <a:pt x="408" y="17"/>
                  </a:cubicBezTo>
                  <a:cubicBezTo>
                    <a:pt x="408" y="17"/>
                    <a:pt x="408" y="17"/>
                    <a:pt x="408" y="17"/>
                  </a:cubicBezTo>
                  <a:cubicBezTo>
                    <a:pt x="408" y="17"/>
                    <a:pt x="407" y="17"/>
                    <a:pt x="407" y="17"/>
                  </a:cubicBezTo>
                  <a:cubicBezTo>
                    <a:pt x="407" y="17"/>
                    <a:pt x="407" y="17"/>
                    <a:pt x="408" y="16"/>
                  </a:cubicBezTo>
                  <a:cubicBezTo>
                    <a:pt x="408" y="16"/>
                    <a:pt x="407" y="17"/>
                    <a:pt x="406" y="17"/>
                  </a:cubicBezTo>
                  <a:cubicBezTo>
                    <a:pt x="406" y="17"/>
                    <a:pt x="405" y="17"/>
                    <a:pt x="405" y="17"/>
                  </a:cubicBezTo>
                  <a:cubicBezTo>
                    <a:pt x="405" y="17"/>
                    <a:pt x="405" y="17"/>
                    <a:pt x="406" y="17"/>
                  </a:cubicBezTo>
                  <a:cubicBezTo>
                    <a:pt x="406" y="17"/>
                    <a:pt x="406" y="17"/>
                    <a:pt x="405" y="17"/>
                  </a:cubicBezTo>
                  <a:cubicBezTo>
                    <a:pt x="403" y="16"/>
                    <a:pt x="400" y="15"/>
                    <a:pt x="397" y="14"/>
                  </a:cubicBezTo>
                  <a:cubicBezTo>
                    <a:pt x="398" y="14"/>
                    <a:pt x="398" y="14"/>
                    <a:pt x="398" y="14"/>
                  </a:cubicBezTo>
                  <a:cubicBezTo>
                    <a:pt x="398" y="14"/>
                    <a:pt x="398" y="14"/>
                    <a:pt x="397" y="14"/>
                  </a:cubicBezTo>
                  <a:cubicBezTo>
                    <a:pt x="397" y="14"/>
                    <a:pt x="397" y="14"/>
                    <a:pt x="397" y="14"/>
                  </a:cubicBezTo>
                  <a:cubicBezTo>
                    <a:pt x="397" y="14"/>
                    <a:pt x="397" y="14"/>
                    <a:pt x="397" y="14"/>
                  </a:cubicBezTo>
                  <a:cubicBezTo>
                    <a:pt x="393" y="15"/>
                    <a:pt x="390" y="17"/>
                    <a:pt x="387" y="18"/>
                  </a:cubicBezTo>
                  <a:cubicBezTo>
                    <a:pt x="386" y="18"/>
                    <a:pt x="386" y="18"/>
                    <a:pt x="385" y="18"/>
                  </a:cubicBezTo>
                  <a:cubicBezTo>
                    <a:pt x="387" y="17"/>
                    <a:pt x="388" y="17"/>
                    <a:pt x="388" y="17"/>
                  </a:cubicBezTo>
                  <a:cubicBezTo>
                    <a:pt x="387" y="17"/>
                    <a:pt x="386" y="17"/>
                    <a:pt x="385" y="17"/>
                  </a:cubicBezTo>
                  <a:cubicBezTo>
                    <a:pt x="383" y="17"/>
                    <a:pt x="381" y="17"/>
                    <a:pt x="379" y="16"/>
                  </a:cubicBezTo>
                  <a:cubicBezTo>
                    <a:pt x="379" y="16"/>
                    <a:pt x="381" y="17"/>
                    <a:pt x="384" y="18"/>
                  </a:cubicBezTo>
                  <a:cubicBezTo>
                    <a:pt x="384" y="18"/>
                    <a:pt x="383" y="18"/>
                    <a:pt x="383" y="18"/>
                  </a:cubicBezTo>
                  <a:cubicBezTo>
                    <a:pt x="380" y="16"/>
                    <a:pt x="376" y="15"/>
                    <a:pt x="371" y="13"/>
                  </a:cubicBezTo>
                  <a:cubicBezTo>
                    <a:pt x="371" y="13"/>
                    <a:pt x="376" y="15"/>
                    <a:pt x="382" y="18"/>
                  </a:cubicBezTo>
                  <a:cubicBezTo>
                    <a:pt x="379" y="19"/>
                    <a:pt x="377" y="20"/>
                    <a:pt x="375" y="21"/>
                  </a:cubicBezTo>
                  <a:cubicBezTo>
                    <a:pt x="374" y="21"/>
                    <a:pt x="372" y="20"/>
                    <a:pt x="370" y="20"/>
                  </a:cubicBezTo>
                  <a:cubicBezTo>
                    <a:pt x="370" y="20"/>
                    <a:pt x="372" y="21"/>
                    <a:pt x="375" y="22"/>
                  </a:cubicBezTo>
                  <a:cubicBezTo>
                    <a:pt x="374" y="22"/>
                    <a:pt x="374" y="22"/>
                    <a:pt x="374" y="22"/>
                  </a:cubicBezTo>
                  <a:cubicBezTo>
                    <a:pt x="372" y="21"/>
                    <a:pt x="369" y="20"/>
                    <a:pt x="366" y="18"/>
                  </a:cubicBezTo>
                  <a:cubicBezTo>
                    <a:pt x="364" y="17"/>
                    <a:pt x="363" y="15"/>
                    <a:pt x="362" y="15"/>
                  </a:cubicBezTo>
                  <a:cubicBezTo>
                    <a:pt x="366" y="13"/>
                    <a:pt x="369" y="12"/>
                    <a:pt x="369" y="12"/>
                  </a:cubicBezTo>
                  <a:cubicBezTo>
                    <a:pt x="366" y="13"/>
                    <a:pt x="364" y="14"/>
                    <a:pt x="362" y="14"/>
                  </a:cubicBezTo>
                  <a:cubicBezTo>
                    <a:pt x="362" y="14"/>
                    <a:pt x="362" y="14"/>
                    <a:pt x="362" y="14"/>
                  </a:cubicBezTo>
                  <a:cubicBezTo>
                    <a:pt x="362" y="14"/>
                    <a:pt x="362" y="14"/>
                    <a:pt x="362" y="14"/>
                  </a:cubicBezTo>
                  <a:cubicBezTo>
                    <a:pt x="360" y="15"/>
                    <a:pt x="358" y="16"/>
                    <a:pt x="357" y="17"/>
                  </a:cubicBezTo>
                  <a:cubicBezTo>
                    <a:pt x="356" y="16"/>
                    <a:pt x="356" y="16"/>
                    <a:pt x="356" y="16"/>
                  </a:cubicBezTo>
                  <a:cubicBezTo>
                    <a:pt x="357" y="16"/>
                    <a:pt x="358" y="16"/>
                    <a:pt x="358" y="16"/>
                  </a:cubicBezTo>
                  <a:cubicBezTo>
                    <a:pt x="357" y="16"/>
                    <a:pt x="356" y="16"/>
                    <a:pt x="356" y="16"/>
                  </a:cubicBezTo>
                  <a:cubicBezTo>
                    <a:pt x="353" y="14"/>
                    <a:pt x="351" y="14"/>
                    <a:pt x="351" y="14"/>
                  </a:cubicBezTo>
                  <a:cubicBezTo>
                    <a:pt x="352" y="15"/>
                    <a:pt x="354" y="15"/>
                    <a:pt x="355" y="16"/>
                  </a:cubicBezTo>
                  <a:cubicBezTo>
                    <a:pt x="354" y="16"/>
                    <a:pt x="353" y="16"/>
                    <a:pt x="352" y="17"/>
                  </a:cubicBezTo>
                  <a:cubicBezTo>
                    <a:pt x="350" y="15"/>
                    <a:pt x="347" y="13"/>
                    <a:pt x="344" y="11"/>
                  </a:cubicBezTo>
                  <a:cubicBezTo>
                    <a:pt x="345" y="11"/>
                    <a:pt x="346" y="10"/>
                    <a:pt x="346" y="10"/>
                  </a:cubicBezTo>
                  <a:cubicBezTo>
                    <a:pt x="345" y="10"/>
                    <a:pt x="345" y="11"/>
                    <a:pt x="344" y="11"/>
                  </a:cubicBezTo>
                  <a:cubicBezTo>
                    <a:pt x="343" y="11"/>
                    <a:pt x="343" y="10"/>
                    <a:pt x="342" y="10"/>
                  </a:cubicBezTo>
                  <a:cubicBezTo>
                    <a:pt x="343" y="10"/>
                    <a:pt x="344" y="10"/>
                    <a:pt x="344" y="10"/>
                  </a:cubicBezTo>
                  <a:cubicBezTo>
                    <a:pt x="344" y="10"/>
                    <a:pt x="343" y="10"/>
                    <a:pt x="342" y="10"/>
                  </a:cubicBezTo>
                  <a:cubicBezTo>
                    <a:pt x="341" y="9"/>
                    <a:pt x="341" y="9"/>
                    <a:pt x="340" y="9"/>
                  </a:cubicBezTo>
                  <a:cubicBezTo>
                    <a:pt x="340" y="9"/>
                    <a:pt x="341" y="9"/>
                    <a:pt x="342" y="10"/>
                  </a:cubicBezTo>
                  <a:cubicBezTo>
                    <a:pt x="335" y="11"/>
                    <a:pt x="331" y="13"/>
                    <a:pt x="329" y="15"/>
                  </a:cubicBezTo>
                  <a:cubicBezTo>
                    <a:pt x="329" y="15"/>
                    <a:pt x="328" y="15"/>
                    <a:pt x="328" y="15"/>
                  </a:cubicBezTo>
                  <a:cubicBezTo>
                    <a:pt x="329" y="15"/>
                    <a:pt x="329" y="15"/>
                    <a:pt x="329" y="15"/>
                  </a:cubicBezTo>
                  <a:cubicBezTo>
                    <a:pt x="328" y="16"/>
                    <a:pt x="327" y="17"/>
                    <a:pt x="327" y="18"/>
                  </a:cubicBezTo>
                  <a:cubicBezTo>
                    <a:pt x="326" y="18"/>
                    <a:pt x="326" y="18"/>
                    <a:pt x="326" y="18"/>
                  </a:cubicBezTo>
                  <a:cubicBezTo>
                    <a:pt x="326" y="17"/>
                    <a:pt x="325" y="16"/>
                    <a:pt x="325" y="15"/>
                  </a:cubicBezTo>
                  <a:cubicBezTo>
                    <a:pt x="329" y="13"/>
                    <a:pt x="332" y="12"/>
                    <a:pt x="332" y="12"/>
                  </a:cubicBezTo>
                  <a:cubicBezTo>
                    <a:pt x="329" y="13"/>
                    <a:pt x="327" y="14"/>
                    <a:pt x="325" y="15"/>
                  </a:cubicBezTo>
                  <a:cubicBezTo>
                    <a:pt x="323" y="10"/>
                    <a:pt x="318" y="7"/>
                    <a:pt x="318" y="7"/>
                  </a:cubicBezTo>
                  <a:cubicBezTo>
                    <a:pt x="322" y="10"/>
                    <a:pt x="323" y="13"/>
                    <a:pt x="323" y="15"/>
                  </a:cubicBezTo>
                  <a:cubicBezTo>
                    <a:pt x="323" y="16"/>
                    <a:pt x="322" y="16"/>
                    <a:pt x="321" y="16"/>
                  </a:cubicBezTo>
                  <a:cubicBezTo>
                    <a:pt x="321" y="16"/>
                    <a:pt x="320" y="16"/>
                    <a:pt x="320" y="16"/>
                  </a:cubicBezTo>
                  <a:cubicBezTo>
                    <a:pt x="320" y="16"/>
                    <a:pt x="320" y="16"/>
                    <a:pt x="320" y="16"/>
                  </a:cubicBezTo>
                  <a:cubicBezTo>
                    <a:pt x="322" y="15"/>
                    <a:pt x="323" y="15"/>
                    <a:pt x="323" y="15"/>
                  </a:cubicBezTo>
                  <a:cubicBezTo>
                    <a:pt x="322" y="15"/>
                    <a:pt x="321" y="15"/>
                    <a:pt x="320" y="16"/>
                  </a:cubicBezTo>
                  <a:cubicBezTo>
                    <a:pt x="318" y="12"/>
                    <a:pt x="314" y="9"/>
                    <a:pt x="311" y="8"/>
                  </a:cubicBezTo>
                  <a:cubicBezTo>
                    <a:pt x="316" y="6"/>
                    <a:pt x="321" y="5"/>
                    <a:pt x="321" y="5"/>
                  </a:cubicBezTo>
                  <a:cubicBezTo>
                    <a:pt x="317" y="6"/>
                    <a:pt x="313" y="7"/>
                    <a:pt x="311" y="8"/>
                  </a:cubicBezTo>
                  <a:cubicBezTo>
                    <a:pt x="310" y="8"/>
                    <a:pt x="310" y="8"/>
                    <a:pt x="310" y="8"/>
                  </a:cubicBezTo>
                  <a:cubicBezTo>
                    <a:pt x="311" y="8"/>
                    <a:pt x="311" y="7"/>
                    <a:pt x="311" y="7"/>
                  </a:cubicBezTo>
                  <a:cubicBezTo>
                    <a:pt x="311" y="8"/>
                    <a:pt x="310" y="8"/>
                    <a:pt x="310" y="8"/>
                  </a:cubicBezTo>
                  <a:cubicBezTo>
                    <a:pt x="309" y="7"/>
                    <a:pt x="308" y="7"/>
                    <a:pt x="308" y="7"/>
                  </a:cubicBezTo>
                  <a:cubicBezTo>
                    <a:pt x="308" y="7"/>
                    <a:pt x="309" y="7"/>
                    <a:pt x="309" y="8"/>
                  </a:cubicBezTo>
                  <a:cubicBezTo>
                    <a:pt x="309" y="8"/>
                    <a:pt x="308" y="8"/>
                    <a:pt x="307" y="8"/>
                  </a:cubicBezTo>
                  <a:cubicBezTo>
                    <a:pt x="304" y="6"/>
                    <a:pt x="301" y="5"/>
                    <a:pt x="297" y="3"/>
                  </a:cubicBezTo>
                  <a:cubicBezTo>
                    <a:pt x="297" y="3"/>
                    <a:pt x="302" y="5"/>
                    <a:pt x="306" y="8"/>
                  </a:cubicBezTo>
                  <a:cubicBezTo>
                    <a:pt x="303" y="9"/>
                    <a:pt x="301" y="10"/>
                    <a:pt x="299" y="11"/>
                  </a:cubicBezTo>
                  <a:cubicBezTo>
                    <a:pt x="296" y="9"/>
                    <a:pt x="294" y="8"/>
                    <a:pt x="294" y="8"/>
                  </a:cubicBezTo>
                  <a:cubicBezTo>
                    <a:pt x="295" y="9"/>
                    <a:pt x="297" y="10"/>
                    <a:pt x="298" y="11"/>
                  </a:cubicBezTo>
                  <a:cubicBezTo>
                    <a:pt x="296" y="13"/>
                    <a:pt x="294" y="14"/>
                    <a:pt x="294" y="16"/>
                  </a:cubicBezTo>
                  <a:cubicBezTo>
                    <a:pt x="293" y="15"/>
                    <a:pt x="293" y="15"/>
                    <a:pt x="292" y="15"/>
                  </a:cubicBezTo>
                  <a:cubicBezTo>
                    <a:pt x="291" y="9"/>
                    <a:pt x="285" y="6"/>
                    <a:pt x="285" y="6"/>
                  </a:cubicBezTo>
                  <a:cubicBezTo>
                    <a:pt x="289" y="9"/>
                    <a:pt x="290" y="12"/>
                    <a:pt x="290" y="14"/>
                  </a:cubicBezTo>
                  <a:cubicBezTo>
                    <a:pt x="288" y="13"/>
                    <a:pt x="287" y="13"/>
                    <a:pt x="287" y="13"/>
                  </a:cubicBezTo>
                  <a:cubicBezTo>
                    <a:pt x="288" y="13"/>
                    <a:pt x="289" y="14"/>
                    <a:pt x="290" y="14"/>
                  </a:cubicBezTo>
                  <a:cubicBezTo>
                    <a:pt x="290" y="15"/>
                    <a:pt x="290" y="15"/>
                    <a:pt x="290" y="16"/>
                  </a:cubicBezTo>
                  <a:cubicBezTo>
                    <a:pt x="289" y="15"/>
                    <a:pt x="288" y="15"/>
                    <a:pt x="287" y="14"/>
                  </a:cubicBezTo>
                  <a:cubicBezTo>
                    <a:pt x="286" y="12"/>
                    <a:pt x="285" y="11"/>
                    <a:pt x="283" y="10"/>
                  </a:cubicBezTo>
                  <a:cubicBezTo>
                    <a:pt x="286" y="9"/>
                    <a:pt x="287" y="8"/>
                    <a:pt x="287" y="8"/>
                  </a:cubicBezTo>
                  <a:cubicBezTo>
                    <a:pt x="286" y="9"/>
                    <a:pt x="284" y="9"/>
                    <a:pt x="283" y="10"/>
                  </a:cubicBezTo>
                  <a:cubicBezTo>
                    <a:pt x="279" y="6"/>
                    <a:pt x="275" y="5"/>
                    <a:pt x="275" y="5"/>
                  </a:cubicBezTo>
                  <a:cubicBezTo>
                    <a:pt x="278" y="7"/>
                    <a:pt x="281" y="8"/>
                    <a:pt x="282" y="10"/>
                  </a:cubicBezTo>
                  <a:cubicBezTo>
                    <a:pt x="282" y="10"/>
                    <a:pt x="281" y="10"/>
                    <a:pt x="280" y="11"/>
                  </a:cubicBezTo>
                  <a:cubicBezTo>
                    <a:pt x="280" y="11"/>
                    <a:pt x="280" y="10"/>
                    <a:pt x="280" y="10"/>
                  </a:cubicBezTo>
                  <a:cubicBezTo>
                    <a:pt x="277" y="8"/>
                    <a:pt x="272" y="4"/>
                    <a:pt x="264" y="1"/>
                  </a:cubicBezTo>
                  <a:cubicBezTo>
                    <a:pt x="265" y="2"/>
                    <a:pt x="273" y="5"/>
                    <a:pt x="279" y="11"/>
                  </a:cubicBezTo>
                  <a:cubicBezTo>
                    <a:pt x="278" y="12"/>
                    <a:pt x="277" y="12"/>
                    <a:pt x="276" y="12"/>
                  </a:cubicBezTo>
                  <a:cubicBezTo>
                    <a:pt x="276" y="12"/>
                    <a:pt x="276" y="12"/>
                    <a:pt x="276" y="12"/>
                  </a:cubicBezTo>
                  <a:cubicBezTo>
                    <a:pt x="276" y="12"/>
                    <a:pt x="276" y="12"/>
                    <a:pt x="276" y="12"/>
                  </a:cubicBezTo>
                  <a:cubicBezTo>
                    <a:pt x="276" y="12"/>
                    <a:pt x="276" y="12"/>
                    <a:pt x="276" y="12"/>
                  </a:cubicBezTo>
                  <a:cubicBezTo>
                    <a:pt x="275" y="11"/>
                    <a:pt x="274" y="11"/>
                    <a:pt x="273" y="10"/>
                  </a:cubicBezTo>
                  <a:cubicBezTo>
                    <a:pt x="273" y="10"/>
                    <a:pt x="274" y="11"/>
                    <a:pt x="275" y="12"/>
                  </a:cubicBezTo>
                  <a:cubicBezTo>
                    <a:pt x="274" y="12"/>
                    <a:pt x="273" y="13"/>
                    <a:pt x="271" y="13"/>
                  </a:cubicBezTo>
                  <a:cubicBezTo>
                    <a:pt x="268" y="11"/>
                    <a:pt x="265" y="9"/>
                    <a:pt x="263" y="7"/>
                  </a:cubicBezTo>
                  <a:cubicBezTo>
                    <a:pt x="264" y="7"/>
                    <a:pt x="264" y="7"/>
                    <a:pt x="265" y="7"/>
                  </a:cubicBezTo>
                  <a:cubicBezTo>
                    <a:pt x="264" y="7"/>
                    <a:pt x="263" y="7"/>
                    <a:pt x="263" y="7"/>
                  </a:cubicBezTo>
                  <a:cubicBezTo>
                    <a:pt x="262" y="7"/>
                    <a:pt x="261" y="7"/>
                    <a:pt x="261" y="6"/>
                  </a:cubicBezTo>
                  <a:cubicBezTo>
                    <a:pt x="262" y="6"/>
                    <a:pt x="263" y="6"/>
                    <a:pt x="263" y="6"/>
                  </a:cubicBezTo>
                  <a:cubicBezTo>
                    <a:pt x="262" y="6"/>
                    <a:pt x="261" y="6"/>
                    <a:pt x="261" y="6"/>
                  </a:cubicBezTo>
                  <a:cubicBezTo>
                    <a:pt x="261" y="6"/>
                    <a:pt x="261" y="6"/>
                    <a:pt x="261" y="6"/>
                  </a:cubicBezTo>
                  <a:cubicBezTo>
                    <a:pt x="261" y="6"/>
                    <a:pt x="261" y="6"/>
                    <a:pt x="261" y="6"/>
                  </a:cubicBezTo>
                  <a:cubicBezTo>
                    <a:pt x="254" y="7"/>
                    <a:pt x="250" y="10"/>
                    <a:pt x="248" y="12"/>
                  </a:cubicBezTo>
                  <a:cubicBezTo>
                    <a:pt x="247" y="12"/>
                    <a:pt x="247" y="12"/>
                    <a:pt x="247" y="12"/>
                  </a:cubicBezTo>
                  <a:cubicBezTo>
                    <a:pt x="247" y="12"/>
                    <a:pt x="247" y="12"/>
                    <a:pt x="248" y="12"/>
                  </a:cubicBezTo>
                  <a:cubicBezTo>
                    <a:pt x="247" y="13"/>
                    <a:pt x="246" y="14"/>
                    <a:pt x="245" y="15"/>
                  </a:cubicBezTo>
                  <a:cubicBezTo>
                    <a:pt x="245" y="15"/>
                    <a:pt x="245" y="15"/>
                    <a:pt x="245" y="15"/>
                  </a:cubicBezTo>
                  <a:cubicBezTo>
                    <a:pt x="244" y="14"/>
                    <a:pt x="244" y="13"/>
                    <a:pt x="244" y="12"/>
                  </a:cubicBezTo>
                  <a:cubicBezTo>
                    <a:pt x="248" y="10"/>
                    <a:pt x="250" y="9"/>
                    <a:pt x="250" y="9"/>
                  </a:cubicBezTo>
                  <a:cubicBezTo>
                    <a:pt x="248" y="10"/>
                    <a:pt x="246" y="11"/>
                    <a:pt x="244" y="12"/>
                  </a:cubicBezTo>
                  <a:cubicBezTo>
                    <a:pt x="243" y="11"/>
                    <a:pt x="243" y="10"/>
                    <a:pt x="242" y="9"/>
                  </a:cubicBezTo>
                  <a:cubicBezTo>
                    <a:pt x="243" y="9"/>
                    <a:pt x="243" y="9"/>
                    <a:pt x="243" y="9"/>
                  </a:cubicBezTo>
                  <a:cubicBezTo>
                    <a:pt x="243" y="9"/>
                    <a:pt x="243" y="9"/>
                    <a:pt x="242" y="9"/>
                  </a:cubicBezTo>
                  <a:cubicBezTo>
                    <a:pt x="240" y="6"/>
                    <a:pt x="237" y="4"/>
                    <a:pt x="237" y="4"/>
                  </a:cubicBezTo>
                  <a:cubicBezTo>
                    <a:pt x="239" y="6"/>
                    <a:pt x="241" y="8"/>
                    <a:pt x="242" y="10"/>
                  </a:cubicBezTo>
                  <a:cubicBezTo>
                    <a:pt x="240" y="10"/>
                    <a:pt x="239" y="11"/>
                    <a:pt x="238" y="11"/>
                  </a:cubicBezTo>
                  <a:cubicBezTo>
                    <a:pt x="236" y="8"/>
                    <a:pt x="233" y="6"/>
                    <a:pt x="230" y="5"/>
                  </a:cubicBezTo>
                  <a:cubicBezTo>
                    <a:pt x="235" y="3"/>
                    <a:pt x="239" y="2"/>
                    <a:pt x="239" y="2"/>
                  </a:cubicBezTo>
                  <a:cubicBezTo>
                    <a:pt x="235" y="3"/>
                    <a:pt x="232" y="4"/>
                    <a:pt x="229" y="5"/>
                  </a:cubicBezTo>
                  <a:cubicBezTo>
                    <a:pt x="229" y="5"/>
                    <a:pt x="229" y="5"/>
                    <a:pt x="229" y="5"/>
                  </a:cubicBezTo>
                  <a:cubicBezTo>
                    <a:pt x="229" y="5"/>
                    <a:pt x="230" y="5"/>
                    <a:pt x="230" y="5"/>
                  </a:cubicBezTo>
                  <a:cubicBezTo>
                    <a:pt x="229" y="5"/>
                    <a:pt x="229" y="5"/>
                    <a:pt x="229" y="5"/>
                  </a:cubicBezTo>
                  <a:cubicBezTo>
                    <a:pt x="227" y="4"/>
                    <a:pt x="227" y="4"/>
                    <a:pt x="227" y="4"/>
                  </a:cubicBezTo>
                  <a:cubicBezTo>
                    <a:pt x="227" y="4"/>
                    <a:pt x="228" y="5"/>
                    <a:pt x="228" y="5"/>
                  </a:cubicBezTo>
                  <a:cubicBezTo>
                    <a:pt x="227" y="5"/>
                    <a:pt x="227" y="5"/>
                    <a:pt x="226" y="5"/>
                  </a:cubicBezTo>
                  <a:cubicBezTo>
                    <a:pt x="223" y="4"/>
                    <a:pt x="220" y="2"/>
                    <a:pt x="216" y="0"/>
                  </a:cubicBezTo>
                  <a:cubicBezTo>
                    <a:pt x="216" y="0"/>
                    <a:pt x="220" y="2"/>
                    <a:pt x="225" y="5"/>
                  </a:cubicBezTo>
                  <a:cubicBezTo>
                    <a:pt x="222" y="6"/>
                    <a:pt x="220" y="7"/>
                    <a:pt x="218" y="8"/>
                  </a:cubicBezTo>
                  <a:cubicBezTo>
                    <a:pt x="215" y="6"/>
                    <a:pt x="213" y="5"/>
                    <a:pt x="213" y="5"/>
                  </a:cubicBezTo>
                  <a:cubicBezTo>
                    <a:pt x="214" y="7"/>
                    <a:pt x="216" y="7"/>
                    <a:pt x="217" y="8"/>
                  </a:cubicBezTo>
                  <a:cubicBezTo>
                    <a:pt x="215" y="10"/>
                    <a:pt x="214" y="11"/>
                    <a:pt x="213" y="12"/>
                  </a:cubicBezTo>
                  <a:cubicBezTo>
                    <a:pt x="213" y="12"/>
                    <a:pt x="212" y="13"/>
                    <a:pt x="212" y="13"/>
                  </a:cubicBezTo>
                  <a:cubicBezTo>
                    <a:pt x="212" y="13"/>
                    <a:pt x="212" y="13"/>
                    <a:pt x="211" y="12"/>
                  </a:cubicBezTo>
                  <a:cubicBezTo>
                    <a:pt x="211" y="12"/>
                    <a:pt x="211" y="12"/>
                    <a:pt x="211" y="12"/>
                  </a:cubicBezTo>
                  <a:cubicBezTo>
                    <a:pt x="212" y="12"/>
                    <a:pt x="213" y="12"/>
                    <a:pt x="213" y="11"/>
                  </a:cubicBezTo>
                  <a:cubicBezTo>
                    <a:pt x="213" y="11"/>
                    <a:pt x="213" y="12"/>
                    <a:pt x="213" y="12"/>
                  </a:cubicBezTo>
                  <a:cubicBezTo>
                    <a:pt x="213" y="11"/>
                    <a:pt x="213" y="11"/>
                    <a:pt x="213" y="11"/>
                  </a:cubicBezTo>
                  <a:cubicBezTo>
                    <a:pt x="213" y="11"/>
                    <a:pt x="212" y="10"/>
                    <a:pt x="212" y="10"/>
                  </a:cubicBezTo>
                  <a:cubicBezTo>
                    <a:pt x="214" y="9"/>
                    <a:pt x="216" y="8"/>
                    <a:pt x="216" y="8"/>
                  </a:cubicBezTo>
                  <a:cubicBezTo>
                    <a:pt x="215" y="9"/>
                    <a:pt x="213" y="9"/>
                    <a:pt x="211" y="10"/>
                  </a:cubicBezTo>
                  <a:cubicBezTo>
                    <a:pt x="211" y="10"/>
                    <a:pt x="211" y="10"/>
                    <a:pt x="210" y="9"/>
                  </a:cubicBezTo>
                  <a:cubicBezTo>
                    <a:pt x="209" y="7"/>
                    <a:pt x="206" y="5"/>
                    <a:pt x="205" y="4"/>
                  </a:cubicBezTo>
                  <a:cubicBezTo>
                    <a:pt x="205" y="4"/>
                    <a:pt x="205" y="4"/>
                    <a:pt x="205" y="4"/>
                  </a:cubicBezTo>
                  <a:cubicBezTo>
                    <a:pt x="207" y="6"/>
                    <a:pt x="208" y="7"/>
                    <a:pt x="209" y="9"/>
                  </a:cubicBezTo>
                  <a:cubicBezTo>
                    <a:pt x="208" y="8"/>
                    <a:pt x="206" y="8"/>
                    <a:pt x="205" y="7"/>
                  </a:cubicBezTo>
                  <a:cubicBezTo>
                    <a:pt x="205" y="7"/>
                    <a:pt x="206" y="8"/>
                    <a:pt x="209" y="9"/>
                  </a:cubicBezTo>
                  <a:cubicBezTo>
                    <a:pt x="209" y="10"/>
                    <a:pt x="209" y="10"/>
                    <a:pt x="209" y="11"/>
                  </a:cubicBezTo>
                  <a:cubicBezTo>
                    <a:pt x="209" y="11"/>
                    <a:pt x="209" y="11"/>
                    <a:pt x="208" y="11"/>
                  </a:cubicBezTo>
                  <a:cubicBezTo>
                    <a:pt x="207" y="11"/>
                    <a:pt x="206" y="11"/>
                    <a:pt x="206" y="11"/>
                  </a:cubicBezTo>
                  <a:cubicBezTo>
                    <a:pt x="207" y="11"/>
                    <a:pt x="207" y="11"/>
                    <a:pt x="208" y="11"/>
                  </a:cubicBezTo>
                  <a:cubicBezTo>
                    <a:pt x="208" y="12"/>
                    <a:pt x="207" y="12"/>
                    <a:pt x="207" y="12"/>
                  </a:cubicBezTo>
                  <a:cubicBezTo>
                    <a:pt x="206" y="12"/>
                    <a:pt x="206" y="12"/>
                    <a:pt x="206" y="12"/>
                  </a:cubicBezTo>
                  <a:cubicBezTo>
                    <a:pt x="206" y="11"/>
                    <a:pt x="205" y="11"/>
                    <a:pt x="205" y="10"/>
                  </a:cubicBezTo>
                  <a:cubicBezTo>
                    <a:pt x="205" y="11"/>
                    <a:pt x="205" y="12"/>
                    <a:pt x="205" y="13"/>
                  </a:cubicBezTo>
                  <a:cubicBezTo>
                    <a:pt x="203" y="12"/>
                    <a:pt x="202" y="12"/>
                    <a:pt x="202" y="12"/>
                  </a:cubicBezTo>
                  <a:cubicBezTo>
                    <a:pt x="203" y="12"/>
                    <a:pt x="204" y="13"/>
                    <a:pt x="205" y="14"/>
                  </a:cubicBezTo>
                  <a:cubicBezTo>
                    <a:pt x="205" y="14"/>
                    <a:pt x="205" y="14"/>
                    <a:pt x="205" y="15"/>
                  </a:cubicBezTo>
                  <a:cubicBezTo>
                    <a:pt x="205" y="15"/>
                    <a:pt x="204" y="15"/>
                    <a:pt x="204" y="15"/>
                  </a:cubicBezTo>
                  <a:cubicBezTo>
                    <a:pt x="203" y="16"/>
                    <a:pt x="201" y="16"/>
                    <a:pt x="200" y="17"/>
                  </a:cubicBezTo>
                  <a:cubicBezTo>
                    <a:pt x="199" y="14"/>
                    <a:pt x="197" y="12"/>
                    <a:pt x="195" y="11"/>
                  </a:cubicBezTo>
                  <a:cubicBezTo>
                    <a:pt x="199" y="9"/>
                    <a:pt x="203" y="7"/>
                    <a:pt x="203" y="7"/>
                  </a:cubicBezTo>
                  <a:cubicBezTo>
                    <a:pt x="200" y="8"/>
                    <a:pt x="197" y="9"/>
                    <a:pt x="195" y="10"/>
                  </a:cubicBezTo>
                  <a:cubicBezTo>
                    <a:pt x="194" y="10"/>
                    <a:pt x="194" y="10"/>
                    <a:pt x="194" y="10"/>
                  </a:cubicBezTo>
                  <a:cubicBezTo>
                    <a:pt x="194" y="10"/>
                    <a:pt x="195" y="10"/>
                    <a:pt x="195" y="11"/>
                  </a:cubicBezTo>
                  <a:cubicBezTo>
                    <a:pt x="193" y="11"/>
                    <a:pt x="192" y="12"/>
                    <a:pt x="191" y="12"/>
                  </a:cubicBezTo>
                  <a:cubicBezTo>
                    <a:pt x="191" y="12"/>
                    <a:pt x="190" y="12"/>
                    <a:pt x="190" y="12"/>
                  </a:cubicBezTo>
                  <a:cubicBezTo>
                    <a:pt x="192" y="11"/>
                    <a:pt x="194" y="10"/>
                    <a:pt x="194" y="10"/>
                  </a:cubicBezTo>
                  <a:cubicBezTo>
                    <a:pt x="192" y="11"/>
                    <a:pt x="191" y="11"/>
                    <a:pt x="189" y="12"/>
                  </a:cubicBezTo>
                  <a:cubicBezTo>
                    <a:pt x="187" y="10"/>
                    <a:pt x="185" y="10"/>
                    <a:pt x="185" y="10"/>
                  </a:cubicBezTo>
                  <a:cubicBezTo>
                    <a:pt x="186" y="11"/>
                    <a:pt x="187" y="11"/>
                    <a:pt x="189" y="12"/>
                  </a:cubicBezTo>
                  <a:cubicBezTo>
                    <a:pt x="188" y="12"/>
                    <a:pt x="187" y="12"/>
                    <a:pt x="187" y="12"/>
                  </a:cubicBezTo>
                  <a:cubicBezTo>
                    <a:pt x="184" y="11"/>
                    <a:pt x="180" y="9"/>
                    <a:pt x="175" y="7"/>
                  </a:cubicBezTo>
                  <a:cubicBezTo>
                    <a:pt x="175" y="7"/>
                    <a:pt x="181" y="9"/>
                    <a:pt x="186" y="13"/>
                  </a:cubicBezTo>
                  <a:cubicBezTo>
                    <a:pt x="184" y="14"/>
                    <a:pt x="182" y="15"/>
                    <a:pt x="181" y="16"/>
                  </a:cubicBezTo>
                  <a:cubicBezTo>
                    <a:pt x="181" y="16"/>
                    <a:pt x="181" y="16"/>
                    <a:pt x="181" y="16"/>
                  </a:cubicBezTo>
                  <a:cubicBezTo>
                    <a:pt x="181" y="16"/>
                    <a:pt x="181" y="16"/>
                    <a:pt x="181" y="16"/>
                  </a:cubicBezTo>
                  <a:cubicBezTo>
                    <a:pt x="181" y="16"/>
                    <a:pt x="181" y="16"/>
                    <a:pt x="181" y="16"/>
                  </a:cubicBezTo>
                  <a:cubicBezTo>
                    <a:pt x="180" y="16"/>
                    <a:pt x="180" y="16"/>
                    <a:pt x="179" y="15"/>
                  </a:cubicBezTo>
                  <a:cubicBezTo>
                    <a:pt x="182" y="14"/>
                    <a:pt x="184" y="14"/>
                    <a:pt x="184" y="14"/>
                  </a:cubicBezTo>
                  <a:cubicBezTo>
                    <a:pt x="182" y="14"/>
                    <a:pt x="181" y="15"/>
                    <a:pt x="179" y="15"/>
                  </a:cubicBezTo>
                  <a:cubicBezTo>
                    <a:pt x="178" y="14"/>
                    <a:pt x="177" y="14"/>
                    <a:pt x="176" y="13"/>
                  </a:cubicBezTo>
                  <a:cubicBezTo>
                    <a:pt x="174" y="11"/>
                    <a:pt x="171" y="10"/>
                    <a:pt x="171" y="10"/>
                  </a:cubicBezTo>
                  <a:cubicBezTo>
                    <a:pt x="173" y="11"/>
                    <a:pt x="174" y="12"/>
                    <a:pt x="175" y="13"/>
                  </a:cubicBezTo>
                  <a:cubicBezTo>
                    <a:pt x="173" y="12"/>
                    <a:pt x="172" y="12"/>
                    <a:pt x="172" y="12"/>
                  </a:cubicBezTo>
                  <a:cubicBezTo>
                    <a:pt x="173" y="12"/>
                    <a:pt x="174" y="13"/>
                    <a:pt x="175" y="13"/>
                  </a:cubicBezTo>
                  <a:cubicBezTo>
                    <a:pt x="176" y="14"/>
                    <a:pt x="176" y="16"/>
                    <a:pt x="176" y="17"/>
                  </a:cubicBezTo>
                  <a:cubicBezTo>
                    <a:pt x="176" y="17"/>
                    <a:pt x="175" y="17"/>
                    <a:pt x="174" y="17"/>
                  </a:cubicBezTo>
                  <a:cubicBezTo>
                    <a:pt x="174" y="17"/>
                    <a:pt x="174" y="17"/>
                    <a:pt x="173" y="17"/>
                  </a:cubicBezTo>
                  <a:cubicBezTo>
                    <a:pt x="173" y="17"/>
                    <a:pt x="173" y="17"/>
                    <a:pt x="173" y="17"/>
                  </a:cubicBezTo>
                  <a:cubicBezTo>
                    <a:pt x="175" y="17"/>
                    <a:pt x="175" y="17"/>
                    <a:pt x="175" y="17"/>
                  </a:cubicBezTo>
                  <a:cubicBezTo>
                    <a:pt x="175" y="17"/>
                    <a:pt x="174" y="17"/>
                    <a:pt x="173" y="17"/>
                  </a:cubicBezTo>
                  <a:cubicBezTo>
                    <a:pt x="171" y="14"/>
                    <a:pt x="168" y="12"/>
                    <a:pt x="165" y="11"/>
                  </a:cubicBezTo>
                  <a:cubicBezTo>
                    <a:pt x="170" y="9"/>
                    <a:pt x="173" y="7"/>
                    <a:pt x="173" y="7"/>
                  </a:cubicBezTo>
                  <a:cubicBezTo>
                    <a:pt x="170" y="9"/>
                    <a:pt x="167" y="10"/>
                    <a:pt x="165" y="11"/>
                  </a:cubicBezTo>
                  <a:cubicBezTo>
                    <a:pt x="165" y="11"/>
                    <a:pt x="164" y="11"/>
                    <a:pt x="164" y="11"/>
                  </a:cubicBezTo>
                  <a:cubicBezTo>
                    <a:pt x="165" y="11"/>
                    <a:pt x="165" y="11"/>
                    <a:pt x="165" y="11"/>
                  </a:cubicBezTo>
                  <a:cubicBezTo>
                    <a:pt x="165" y="11"/>
                    <a:pt x="164" y="11"/>
                    <a:pt x="164" y="11"/>
                  </a:cubicBezTo>
                  <a:cubicBezTo>
                    <a:pt x="163" y="10"/>
                    <a:pt x="162" y="10"/>
                    <a:pt x="162" y="10"/>
                  </a:cubicBezTo>
                  <a:cubicBezTo>
                    <a:pt x="163" y="10"/>
                    <a:pt x="163" y="11"/>
                    <a:pt x="164" y="11"/>
                  </a:cubicBezTo>
                  <a:cubicBezTo>
                    <a:pt x="163" y="11"/>
                    <a:pt x="162" y="11"/>
                    <a:pt x="162" y="11"/>
                  </a:cubicBezTo>
                  <a:cubicBezTo>
                    <a:pt x="159" y="10"/>
                    <a:pt x="156" y="9"/>
                    <a:pt x="153" y="7"/>
                  </a:cubicBezTo>
                  <a:cubicBezTo>
                    <a:pt x="153" y="7"/>
                    <a:pt x="157" y="9"/>
                    <a:pt x="161" y="11"/>
                  </a:cubicBezTo>
                  <a:cubicBezTo>
                    <a:pt x="158" y="12"/>
                    <a:pt x="156" y="13"/>
                    <a:pt x="154" y="14"/>
                  </a:cubicBezTo>
                  <a:cubicBezTo>
                    <a:pt x="152" y="13"/>
                    <a:pt x="150" y="12"/>
                    <a:pt x="150" y="12"/>
                  </a:cubicBezTo>
                  <a:cubicBezTo>
                    <a:pt x="151" y="13"/>
                    <a:pt x="153" y="14"/>
                    <a:pt x="154" y="14"/>
                  </a:cubicBezTo>
                  <a:cubicBezTo>
                    <a:pt x="153" y="15"/>
                    <a:pt x="152" y="16"/>
                    <a:pt x="152" y="16"/>
                  </a:cubicBezTo>
                  <a:cubicBezTo>
                    <a:pt x="151" y="17"/>
                    <a:pt x="150" y="17"/>
                    <a:pt x="149" y="17"/>
                  </a:cubicBezTo>
                  <a:cubicBezTo>
                    <a:pt x="148" y="15"/>
                    <a:pt x="146" y="13"/>
                    <a:pt x="144" y="12"/>
                  </a:cubicBezTo>
                  <a:cubicBezTo>
                    <a:pt x="148" y="9"/>
                    <a:pt x="152" y="8"/>
                    <a:pt x="152" y="8"/>
                  </a:cubicBezTo>
                  <a:cubicBezTo>
                    <a:pt x="149" y="9"/>
                    <a:pt x="146" y="10"/>
                    <a:pt x="144" y="11"/>
                  </a:cubicBezTo>
                  <a:cubicBezTo>
                    <a:pt x="143" y="11"/>
                    <a:pt x="143" y="11"/>
                    <a:pt x="143" y="11"/>
                  </a:cubicBezTo>
                  <a:cubicBezTo>
                    <a:pt x="144" y="11"/>
                    <a:pt x="144" y="11"/>
                    <a:pt x="144" y="11"/>
                  </a:cubicBezTo>
                  <a:cubicBezTo>
                    <a:pt x="144" y="11"/>
                    <a:pt x="143" y="11"/>
                    <a:pt x="143" y="11"/>
                  </a:cubicBezTo>
                  <a:cubicBezTo>
                    <a:pt x="142" y="11"/>
                    <a:pt x="142" y="10"/>
                    <a:pt x="142" y="10"/>
                  </a:cubicBezTo>
                  <a:cubicBezTo>
                    <a:pt x="142" y="11"/>
                    <a:pt x="143" y="11"/>
                    <a:pt x="143" y="11"/>
                  </a:cubicBezTo>
                  <a:cubicBezTo>
                    <a:pt x="141" y="11"/>
                    <a:pt x="139" y="12"/>
                    <a:pt x="138" y="12"/>
                  </a:cubicBezTo>
                  <a:cubicBezTo>
                    <a:pt x="135" y="11"/>
                    <a:pt x="133" y="11"/>
                    <a:pt x="133" y="11"/>
                  </a:cubicBezTo>
                  <a:cubicBezTo>
                    <a:pt x="135" y="11"/>
                    <a:pt x="136" y="12"/>
                    <a:pt x="137" y="12"/>
                  </a:cubicBezTo>
                  <a:cubicBezTo>
                    <a:pt x="137" y="13"/>
                    <a:pt x="136" y="13"/>
                    <a:pt x="135" y="13"/>
                  </a:cubicBezTo>
                  <a:cubicBezTo>
                    <a:pt x="132" y="11"/>
                    <a:pt x="128" y="9"/>
                    <a:pt x="123" y="8"/>
                  </a:cubicBezTo>
                  <a:cubicBezTo>
                    <a:pt x="123" y="8"/>
                    <a:pt x="129" y="10"/>
                    <a:pt x="134" y="14"/>
                  </a:cubicBezTo>
                  <a:cubicBezTo>
                    <a:pt x="133" y="14"/>
                    <a:pt x="133" y="15"/>
                    <a:pt x="132" y="15"/>
                  </a:cubicBezTo>
                  <a:cubicBezTo>
                    <a:pt x="132" y="15"/>
                    <a:pt x="132" y="15"/>
                    <a:pt x="131" y="15"/>
                  </a:cubicBezTo>
                  <a:cubicBezTo>
                    <a:pt x="131" y="15"/>
                    <a:pt x="132" y="15"/>
                    <a:pt x="132" y="16"/>
                  </a:cubicBezTo>
                  <a:cubicBezTo>
                    <a:pt x="131" y="16"/>
                    <a:pt x="131" y="16"/>
                    <a:pt x="131" y="16"/>
                  </a:cubicBezTo>
                  <a:cubicBezTo>
                    <a:pt x="130" y="16"/>
                    <a:pt x="130" y="16"/>
                    <a:pt x="130" y="16"/>
                  </a:cubicBezTo>
                  <a:cubicBezTo>
                    <a:pt x="130" y="16"/>
                    <a:pt x="131" y="16"/>
                    <a:pt x="131" y="17"/>
                  </a:cubicBezTo>
                  <a:cubicBezTo>
                    <a:pt x="130" y="17"/>
                    <a:pt x="130" y="17"/>
                    <a:pt x="130" y="17"/>
                  </a:cubicBezTo>
                  <a:cubicBezTo>
                    <a:pt x="129" y="17"/>
                    <a:pt x="129" y="17"/>
                    <a:pt x="128" y="16"/>
                  </a:cubicBezTo>
                  <a:cubicBezTo>
                    <a:pt x="131" y="15"/>
                    <a:pt x="133" y="14"/>
                    <a:pt x="133" y="14"/>
                  </a:cubicBezTo>
                  <a:cubicBezTo>
                    <a:pt x="131" y="15"/>
                    <a:pt x="130" y="15"/>
                    <a:pt x="128" y="16"/>
                  </a:cubicBezTo>
                  <a:cubicBezTo>
                    <a:pt x="127" y="16"/>
                    <a:pt x="127" y="16"/>
                    <a:pt x="126" y="15"/>
                  </a:cubicBezTo>
                  <a:cubicBezTo>
                    <a:pt x="124" y="12"/>
                    <a:pt x="121" y="11"/>
                    <a:pt x="121" y="11"/>
                  </a:cubicBezTo>
                  <a:cubicBezTo>
                    <a:pt x="123" y="12"/>
                    <a:pt x="124" y="13"/>
                    <a:pt x="125" y="14"/>
                  </a:cubicBezTo>
                  <a:cubicBezTo>
                    <a:pt x="122" y="13"/>
                    <a:pt x="120" y="12"/>
                    <a:pt x="120" y="12"/>
                  </a:cubicBezTo>
                  <a:cubicBezTo>
                    <a:pt x="122" y="13"/>
                    <a:pt x="124" y="14"/>
                    <a:pt x="125" y="15"/>
                  </a:cubicBezTo>
                  <a:cubicBezTo>
                    <a:pt x="126" y="16"/>
                    <a:pt x="126" y="17"/>
                    <a:pt x="126" y="17"/>
                  </a:cubicBezTo>
                  <a:cubicBezTo>
                    <a:pt x="125" y="17"/>
                    <a:pt x="124" y="18"/>
                    <a:pt x="124" y="18"/>
                  </a:cubicBezTo>
                  <a:cubicBezTo>
                    <a:pt x="124" y="18"/>
                    <a:pt x="123" y="18"/>
                    <a:pt x="123" y="18"/>
                  </a:cubicBezTo>
                  <a:cubicBezTo>
                    <a:pt x="123" y="18"/>
                    <a:pt x="123" y="18"/>
                    <a:pt x="123" y="18"/>
                  </a:cubicBezTo>
                  <a:cubicBezTo>
                    <a:pt x="124" y="17"/>
                    <a:pt x="125" y="17"/>
                    <a:pt x="125" y="17"/>
                  </a:cubicBezTo>
                  <a:cubicBezTo>
                    <a:pt x="124" y="17"/>
                    <a:pt x="123" y="17"/>
                    <a:pt x="123" y="18"/>
                  </a:cubicBezTo>
                  <a:cubicBezTo>
                    <a:pt x="121" y="14"/>
                    <a:pt x="117" y="13"/>
                    <a:pt x="115" y="12"/>
                  </a:cubicBezTo>
                  <a:cubicBezTo>
                    <a:pt x="119" y="9"/>
                    <a:pt x="123" y="8"/>
                    <a:pt x="123" y="8"/>
                  </a:cubicBezTo>
                  <a:cubicBezTo>
                    <a:pt x="120" y="9"/>
                    <a:pt x="117" y="10"/>
                    <a:pt x="114" y="12"/>
                  </a:cubicBezTo>
                  <a:cubicBezTo>
                    <a:pt x="114" y="12"/>
                    <a:pt x="114" y="11"/>
                    <a:pt x="114" y="11"/>
                  </a:cubicBezTo>
                  <a:cubicBezTo>
                    <a:pt x="114" y="11"/>
                    <a:pt x="115" y="11"/>
                    <a:pt x="115" y="11"/>
                  </a:cubicBezTo>
                  <a:cubicBezTo>
                    <a:pt x="114" y="11"/>
                    <a:pt x="114" y="11"/>
                    <a:pt x="113" y="11"/>
                  </a:cubicBezTo>
                  <a:cubicBezTo>
                    <a:pt x="112" y="11"/>
                    <a:pt x="112" y="11"/>
                    <a:pt x="112" y="11"/>
                  </a:cubicBezTo>
                  <a:cubicBezTo>
                    <a:pt x="112" y="11"/>
                    <a:pt x="113" y="11"/>
                    <a:pt x="113" y="11"/>
                  </a:cubicBezTo>
                  <a:cubicBezTo>
                    <a:pt x="112" y="12"/>
                    <a:pt x="112" y="12"/>
                    <a:pt x="111" y="12"/>
                  </a:cubicBezTo>
                  <a:cubicBezTo>
                    <a:pt x="109" y="11"/>
                    <a:pt x="106" y="9"/>
                    <a:pt x="102" y="8"/>
                  </a:cubicBezTo>
                  <a:cubicBezTo>
                    <a:pt x="102" y="8"/>
                    <a:pt x="106" y="10"/>
                    <a:pt x="110" y="12"/>
                  </a:cubicBezTo>
                  <a:cubicBezTo>
                    <a:pt x="108" y="13"/>
                    <a:pt x="105" y="14"/>
                    <a:pt x="104" y="15"/>
                  </a:cubicBezTo>
                  <a:cubicBezTo>
                    <a:pt x="101" y="14"/>
                    <a:pt x="99" y="13"/>
                    <a:pt x="99" y="13"/>
                  </a:cubicBezTo>
                  <a:cubicBezTo>
                    <a:pt x="101" y="14"/>
                    <a:pt x="102" y="14"/>
                    <a:pt x="103" y="15"/>
                  </a:cubicBezTo>
                  <a:cubicBezTo>
                    <a:pt x="101" y="17"/>
                    <a:pt x="100" y="18"/>
                    <a:pt x="99" y="19"/>
                  </a:cubicBezTo>
                  <a:cubicBezTo>
                    <a:pt x="99" y="19"/>
                    <a:pt x="99" y="19"/>
                    <a:pt x="98" y="19"/>
                  </a:cubicBezTo>
                  <a:cubicBezTo>
                    <a:pt x="98" y="18"/>
                    <a:pt x="97" y="16"/>
                    <a:pt x="96" y="15"/>
                  </a:cubicBezTo>
                  <a:cubicBezTo>
                    <a:pt x="94" y="13"/>
                    <a:pt x="91" y="11"/>
                    <a:pt x="91" y="11"/>
                  </a:cubicBezTo>
                  <a:cubicBezTo>
                    <a:pt x="94" y="13"/>
                    <a:pt x="95" y="14"/>
                    <a:pt x="96" y="15"/>
                  </a:cubicBezTo>
                  <a:cubicBezTo>
                    <a:pt x="95" y="16"/>
                    <a:pt x="93" y="16"/>
                    <a:pt x="92" y="17"/>
                  </a:cubicBezTo>
                  <a:cubicBezTo>
                    <a:pt x="89" y="13"/>
                    <a:pt x="84" y="12"/>
                    <a:pt x="83" y="12"/>
                  </a:cubicBezTo>
                  <a:cubicBezTo>
                    <a:pt x="84" y="11"/>
                    <a:pt x="84" y="11"/>
                    <a:pt x="84" y="11"/>
                  </a:cubicBezTo>
                  <a:cubicBezTo>
                    <a:pt x="84" y="11"/>
                    <a:pt x="83" y="12"/>
                    <a:pt x="83" y="12"/>
                  </a:cubicBezTo>
                  <a:cubicBezTo>
                    <a:pt x="82" y="12"/>
                    <a:pt x="82" y="12"/>
                    <a:pt x="82" y="12"/>
                  </a:cubicBezTo>
                  <a:cubicBezTo>
                    <a:pt x="82" y="12"/>
                    <a:pt x="82" y="12"/>
                    <a:pt x="82" y="12"/>
                  </a:cubicBezTo>
                  <a:cubicBezTo>
                    <a:pt x="82" y="12"/>
                    <a:pt x="82" y="12"/>
                    <a:pt x="81" y="12"/>
                  </a:cubicBezTo>
                  <a:cubicBezTo>
                    <a:pt x="79" y="11"/>
                    <a:pt x="76" y="10"/>
                    <a:pt x="72" y="9"/>
                  </a:cubicBezTo>
                  <a:cubicBezTo>
                    <a:pt x="72" y="9"/>
                    <a:pt x="76" y="10"/>
                    <a:pt x="80" y="12"/>
                  </a:cubicBezTo>
                  <a:cubicBezTo>
                    <a:pt x="78" y="13"/>
                    <a:pt x="76" y="14"/>
                    <a:pt x="74" y="15"/>
                  </a:cubicBezTo>
                  <a:cubicBezTo>
                    <a:pt x="74" y="15"/>
                    <a:pt x="73" y="15"/>
                    <a:pt x="73" y="15"/>
                  </a:cubicBezTo>
                  <a:cubicBezTo>
                    <a:pt x="74" y="14"/>
                    <a:pt x="76" y="14"/>
                    <a:pt x="76" y="14"/>
                  </a:cubicBezTo>
                  <a:cubicBezTo>
                    <a:pt x="75" y="14"/>
                    <a:pt x="74" y="14"/>
                    <a:pt x="72" y="15"/>
                  </a:cubicBezTo>
                  <a:cubicBezTo>
                    <a:pt x="71" y="14"/>
                    <a:pt x="69" y="13"/>
                    <a:pt x="69" y="13"/>
                  </a:cubicBezTo>
                  <a:cubicBezTo>
                    <a:pt x="70" y="14"/>
                    <a:pt x="71" y="14"/>
                    <a:pt x="72" y="15"/>
                  </a:cubicBezTo>
                  <a:cubicBezTo>
                    <a:pt x="67" y="16"/>
                    <a:pt x="65" y="18"/>
                    <a:pt x="63" y="19"/>
                  </a:cubicBezTo>
                  <a:cubicBezTo>
                    <a:pt x="63" y="19"/>
                    <a:pt x="63" y="19"/>
                    <a:pt x="63" y="19"/>
                  </a:cubicBezTo>
                  <a:cubicBezTo>
                    <a:pt x="63" y="19"/>
                    <a:pt x="63" y="19"/>
                    <a:pt x="63" y="19"/>
                  </a:cubicBezTo>
                  <a:cubicBezTo>
                    <a:pt x="62" y="20"/>
                    <a:pt x="61" y="21"/>
                    <a:pt x="61" y="22"/>
                  </a:cubicBezTo>
                  <a:cubicBezTo>
                    <a:pt x="61" y="22"/>
                    <a:pt x="61" y="22"/>
                    <a:pt x="60" y="22"/>
                  </a:cubicBezTo>
                  <a:cubicBezTo>
                    <a:pt x="60" y="21"/>
                    <a:pt x="60" y="20"/>
                    <a:pt x="60" y="20"/>
                  </a:cubicBezTo>
                  <a:cubicBezTo>
                    <a:pt x="63" y="18"/>
                    <a:pt x="65" y="17"/>
                    <a:pt x="65" y="17"/>
                  </a:cubicBezTo>
                  <a:cubicBezTo>
                    <a:pt x="63" y="18"/>
                    <a:pt x="61" y="19"/>
                    <a:pt x="59" y="19"/>
                  </a:cubicBezTo>
                  <a:cubicBezTo>
                    <a:pt x="58" y="17"/>
                    <a:pt x="57" y="16"/>
                    <a:pt x="55" y="15"/>
                  </a:cubicBezTo>
                  <a:cubicBezTo>
                    <a:pt x="56" y="14"/>
                    <a:pt x="56" y="14"/>
                    <a:pt x="56" y="14"/>
                  </a:cubicBezTo>
                  <a:cubicBezTo>
                    <a:pt x="56" y="14"/>
                    <a:pt x="55" y="14"/>
                    <a:pt x="55" y="14"/>
                  </a:cubicBezTo>
                  <a:cubicBezTo>
                    <a:pt x="54" y="14"/>
                    <a:pt x="53" y="13"/>
                    <a:pt x="53" y="13"/>
                  </a:cubicBezTo>
                  <a:cubicBezTo>
                    <a:pt x="54" y="14"/>
                    <a:pt x="54" y="14"/>
                    <a:pt x="55" y="15"/>
                  </a:cubicBezTo>
                  <a:cubicBezTo>
                    <a:pt x="54" y="15"/>
                    <a:pt x="52" y="16"/>
                    <a:pt x="51" y="16"/>
                  </a:cubicBezTo>
                  <a:cubicBezTo>
                    <a:pt x="51" y="16"/>
                    <a:pt x="50" y="16"/>
                    <a:pt x="50" y="15"/>
                  </a:cubicBezTo>
                  <a:cubicBezTo>
                    <a:pt x="55" y="10"/>
                    <a:pt x="64" y="7"/>
                    <a:pt x="65" y="7"/>
                  </a:cubicBezTo>
                  <a:cubicBezTo>
                    <a:pt x="60" y="8"/>
                    <a:pt x="56" y="10"/>
                    <a:pt x="53" y="12"/>
                  </a:cubicBezTo>
                  <a:cubicBezTo>
                    <a:pt x="51" y="13"/>
                    <a:pt x="49" y="13"/>
                    <a:pt x="47" y="14"/>
                  </a:cubicBezTo>
                  <a:cubicBezTo>
                    <a:pt x="47" y="14"/>
                    <a:pt x="47" y="14"/>
                    <a:pt x="46" y="14"/>
                  </a:cubicBezTo>
                  <a:cubicBezTo>
                    <a:pt x="46" y="14"/>
                    <a:pt x="47" y="14"/>
                    <a:pt x="47" y="14"/>
                  </a:cubicBezTo>
                  <a:cubicBezTo>
                    <a:pt x="47" y="14"/>
                    <a:pt x="47" y="14"/>
                    <a:pt x="47" y="14"/>
                  </a:cubicBezTo>
                  <a:cubicBezTo>
                    <a:pt x="47" y="14"/>
                    <a:pt x="47" y="14"/>
                    <a:pt x="47" y="14"/>
                  </a:cubicBezTo>
                  <a:cubicBezTo>
                    <a:pt x="50" y="11"/>
                    <a:pt x="56" y="10"/>
                    <a:pt x="57" y="10"/>
                  </a:cubicBezTo>
                  <a:cubicBezTo>
                    <a:pt x="51" y="10"/>
                    <a:pt x="47" y="12"/>
                    <a:pt x="45" y="14"/>
                  </a:cubicBezTo>
                  <a:cubicBezTo>
                    <a:pt x="45" y="14"/>
                    <a:pt x="44" y="14"/>
                    <a:pt x="44" y="14"/>
                  </a:cubicBezTo>
                  <a:cubicBezTo>
                    <a:pt x="45" y="14"/>
                    <a:pt x="45" y="14"/>
                    <a:pt x="45" y="14"/>
                  </a:cubicBezTo>
                  <a:cubicBezTo>
                    <a:pt x="45" y="14"/>
                    <a:pt x="44" y="14"/>
                    <a:pt x="44" y="14"/>
                  </a:cubicBezTo>
                  <a:cubicBezTo>
                    <a:pt x="44" y="14"/>
                    <a:pt x="44" y="14"/>
                    <a:pt x="44" y="14"/>
                  </a:cubicBezTo>
                  <a:cubicBezTo>
                    <a:pt x="42" y="13"/>
                    <a:pt x="40" y="12"/>
                    <a:pt x="38" y="12"/>
                  </a:cubicBezTo>
                  <a:cubicBezTo>
                    <a:pt x="36" y="10"/>
                    <a:pt x="34" y="9"/>
                    <a:pt x="34" y="9"/>
                  </a:cubicBezTo>
                  <a:cubicBezTo>
                    <a:pt x="35" y="10"/>
                    <a:pt x="36" y="10"/>
                    <a:pt x="37" y="11"/>
                  </a:cubicBezTo>
                  <a:cubicBezTo>
                    <a:pt x="36" y="11"/>
                    <a:pt x="36" y="11"/>
                    <a:pt x="35" y="11"/>
                  </a:cubicBezTo>
                  <a:cubicBezTo>
                    <a:pt x="35" y="11"/>
                    <a:pt x="36" y="11"/>
                    <a:pt x="37" y="11"/>
                  </a:cubicBezTo>
                  <a:cubicBezTo>
                    <a:pt x="38" y="13"/>
                    <a:pt x="39" y="15"/>
                    <a:pt x="39" y="16"/>
                  </a:cubicBezTo>
                  <a:cubicBezTo>
                    <a:pt x="38" y="16"/>
                    <a:pt x="37" y="17"/>
                    <a:pt x="37" y="17"/>
                  </a:cubicBezTo>
                  <a:cubicBezTo>
                    <a:pt x="37" y="17"/>
                    <a:pt x="37" y="17"/>
                    <a:pt x="36" y="17"/>
                  </a:cubicBezTo>
                  <a:cubicBezTo>
                    <a:pt x="33" y="10"/>
                    <a:pt x="25" y="9"/>
                    <a:pt x="25" y="9"/>
                  </a:cubicBezTo>
                  <a:cubicBezTo>
                    <a:pt x="30" y="11"/>
                    <a:pt x="33" y="13"/>
                    <a:pt x="34" y="16"/>
                  </a:cubicBezTo>
                  <a:cubicBezTo>
                    <a:pt x="32" y="14"/>
                    <a:pt x="28" y="11"/>
                    <a:pt x="22" y="9"/>
                  </a:cubicBezTo>
                  <a:cubicBezTo>
                    <a:pt x="24" y="10"/>
                    <a:pt x="32" y="14"/>
                    <a:pt x="33" y="21"/>
                  </a:cubicBezTo>
                  <a:cubicBezTo>
                    <a:pt x="33" y="21"/>
                    <a:pt x="33" y="21"/>
                    <a:pt x="33" y="21"/>
                  </a:cubicBezTo>
                  <a:cubicBezTo>
                    <a:pt x="32" y="20"/>
                    <a:pt x="31" y="19"/>
                    <a:pt x="29" y="17"/>
                  </a:cubicBezTo>
                  <a:cubicBezTo>
                    <a:pt x="27" y="15"/>
                    <a:pt x="25" y="13"/>
                    <a:pt x="25" y="13"/>
                  </a:cubicBezTo>
                  <a:cubicBezTo>
                    <a:pt x="26" y="14"/>
                    <a:pt x="27" y="15"/>
                    <a:pt x="27" y="16"/>
                  </a:cubicBezTo>
                  <a:cubicBezTo>
                    <a:pt x="26" y="15"/>
                    <a:pt x="25" y="14"/>
                    <a:pt x="24" y="14"/>
                  </a:cubicBezTo>
                  <a:cubicBezTo>
                    <a:pt x="24" y="14"/>
                    <a:pt x="28" y="16"/>
                    <a:pt x="29" y="19"/>
                  </a:cubicBezTo>
                  <a:cubicBezTo>
                    <a:pt x="29" y="20"/>
                    <a:pt x="29" y="20"/>
                    <a:pt x="29" y="20"/>
                  </a:cubicBezTo>
                  <a:cubicBezTo>
                    <a:pt x="29" y="20"/>
                    <a:pt x="29" y="20"/>
                    <a:pt x="29" y="20"/>
                  </a:cubicBezTo>
                  <a:cubicBezTo>
                    <a:pt x="28" y="19"/>
                    <a:pt x="26" y="18"/>
                    <a:pt x="24" y="16"/>
                  </a:cubicBezTo>
                  <a:cubicBezTo>
                    <a:pt x="24" y="16"/>
                    <a:pt x="26" y="18"/>
                    <a:pt x="27" y="20"/>
                  </a:cubicBezTo>
                  <a:cubicBezTo>
                    <a:pt x="27" y="20"/>
                    <a:pt x="27" y="20"/>
                    <a:pt x="27" y="20"/>
                  </a:cubicBezTo>
                  <a:cubicBezTo>
                    <a:pt x="27" y="20"/>
                    <a:pt x="27" y="20"/>
                    <a:pt x="27" y="20"/>
                  </a:cubicBezTo>
                  <a:cubicBezTo>
                    <a:pt x="27" y="20"/>
                    <a:pt x="27" y="21"/>
                    <a:pt x="27" y="21"/>
                  </a:cubicBezTo>
                  <a:cubicBezTo>
                    <a:pt x="27" y="21"/>
                    <a:pt x="27" y="21"/>
                    <a:pt x="27" y="21"/>
                  </a:cubicBezTo>
                  <a:cubicBezTo>
                    <a:pt x="23" y="15"/>
                    <a:pt x="12" y="11"/>
                    <a:pt x="12" y="11"/>
                  </a:cubicBezTo>
                  <a:cubicBezTo>
                    <a:pt x="15" y="12"/>
                    <a:pt x="17" y="13"/>
                    <a:pt x="19" y="15"/>
                  </a:cubicBezTo>
                  <a:cubicBezTo>
                    <a:pt x="17" y="14"/>
                    <a:pt x="15" y="13"/>
                    <a:pt x="15" y="13"/>
                  </a:cubicBezTo>
                  <a:cubicBezTo>
                    <a:pt x="18" y="14"/>
                    <a:pt x="19" y="15"/>
                    <a:pt x="21" y="16"/>
                  </a:cubicBezTo>
                  <a:cubicBezTo>
                    <a:pt x="21" y="16"/>
                    <a:pt x="21" y="16"/>
                    <a:pt x="21" y="16"/>
                  </a:cubicBezTo>
                  <a:cubicBezTo>
                    <a:pt x="21" y="16"/>
                    <a:pt x="20" y="17"/>
                    <a:pt x="20" y="17"/>
                  </a:cubicBezTo>
                  <a:cubicBezTo>
                    <a:pt x="18" y="16"/>
                    <a:pt x="15" y="15"/>
                    <a:pt x="12" y="14"/>
                  </a:cubicBezTo>
                  <a:cubicBezTo>
                    <a:pt x="14" y="14"/>
                    <a:pt x="16" y="15"/>
                    <a:pt x="18" y="17"/>
                  </a:cubicBezTo>
                  <a:cubicBezTo>
                    <a:pt x="18" y="17"/>
                    <a:pt x="18" y="17"/>
                    <a:pt x="18" y="17"/>
                  </a:cubicBezTo>
                  <a:cubicBezTo>
                    <a:pt x="18" y="17"/>
                    <a:pt x="18" y="17"/>
                    <a:pt x="19" y="17"/>
                  </a:cubicBezTo>
                  <a:cubicBezTo>
                    <a:pt x="19" y="17"/>
                    <a:pt x="19" y="17"/>
                    <a:pt x="19" y="17"/>
                  </a:cubicBezTo>
                  <a:cubicBezTo>
                    <a:pt x="19" y="17"/>
                    <a:pt x="19" y="17"/>
                    <a:pt x="19" y="17"/>
                  </a:cubicBezTo>
                  <a:cubicBezTo>
                    <a:pt x="19" y="17"/>
                    <a:pt x="18" y="17"/>
                    <a:pt x="18" y="17"/>
                  </a:cubicBezTo>
                  <a:cubicBezTo>
                    <a:pt x="18" y="17"/>
                    <a:pt x="18" y="17"/>
                    <a:pt x="19" y="18"/>
                  </a:cubicBezTo>
                  <a:cubicBezTo>
                    <a:pt x="18" y="18"/>
                    <a:pt x="17" y="18"/>
                    <a:pt x="16" y="19"/>
                  </a:cubicBezTo>
                  <a:cubicBezTo>
                    <a:pt x="15" y="19"/>
                    <a:pt x="15" y="18"/>
                    <a:pt x="14" y="18"/>
                  </a:cubicBezTo>
                  <a:cubicBezTo>
                    <a:pt x="14" y="18"/>
                    <a:pt x="15" y="18"/>
                    <a:pt x="16" y="19"/>
                  </a:cubicBezTo>
                  <a:cubicBezTo>
                    <a:pt x="15" y="20"/>
                    <a:pt x="14" y="20"/>
                    <a:pt x="13" y="21"/>
                  </a:cubicBezTo>
                  <a:cubicBezTo>
                    <a:pt x="13" y="20"/>
                    <a:pt x="13" y="20"/>
                    <a:pt x="12" y="20"/>
                  </a:cubicBezTo>
                  <a:cubicBezTo>
                    <a:pt x="13" y="20"/>
                    <a:pt x="14" y="19"/>
                    <a:pt x="15" y="19"/>
                  </a:cubicBezTo>
                  <a:cubicBezTo>
                    <a:pt x="15" y="19"/>
                    <a:pt x="14" y="19"/>
                    <a:pt x="12" y="20"/>
                  </a:cubicBezTo>
                  <a:cubicBezTo>
                    <a:pt x="9" y="17"/>
                    <a:pt x="5" y="16"/>
                    <a:pt x="4" y="15"/>
                  </a:cubicBezTo>
                  <a:cubicBezTo>
                    <a:pt x="4" y="15"/>
                    <a:pt x="4" y="15"/>
                    <a:pt x="4" y="15"/>
                  </a:cubicBezTo>
                  <a:cubicBezTo>
                    <a:pt x="7" y="17"/>
                    <a:pt x="9" y="19"/>
                    <a:pt x="11" y="20"/>
                  </a:cubicBezTo>
                  <a:cubicBezTo>
                    <a:pt x="11" y="20"/>
                    <a:pt x="10" y="21"/>
                    <a:pt x="9" y="21"/>
                  </a:cubicBezTo>
                  <a:cubicBezTo>
                    <a:pt x="9" y="21"/>
                    <a:pt x="9" y="21"/>
                    <a:pt x="9" y="21"/>
                  </a:cubicBezTo>
                  <a:cubicBezTo>
                    <a:pt x="9" y="21"/>
                    <a:pt x="9" y="21"/>
                    <a:pt x="9" y="21"/>
                  </a:cubicBezTo>
                  <a:cubicBezTo>
                    <a:pt x="9" y="21"/>
                    <a:pt x="9" y="22"/>
                    <a:pt x="9" y="22"/>
                  </a:cubicBezTo>
                  <a:cubicBezTo>
                    <a:pt x="9" y="22"/>
                    <a:pt x="9" y="22"/>
                    <a:pt x="9" y="22"/>
                  </a:cubicBezTo>
                  <a:cubicBezTo>
                    <a:pt x="9" y="22"/>
                    <a:pt x="9" y="22"/>
                    <a:pt x="9" y="22"/>
                  </a:cubicBezTo>
                  <a:cubicBezTo>
                    <a:pt x="8" y="23"/>
                    <a:pt x="7" y="24"/>
                    <a:pt x="6" y="25"/>
                  </a:cubicBezTo>
                  <a:cubicBezTo>
                    <a:pt x="6" y="25"/>
                    <a:pt x="5" y="26"/>
                    <a:pt x="4" y="26"/>
                  </a:cubicBezTo>
                  <a:cubicBezTo>
                    <a:pt x="4" y="26"/>
                    <a:pt x="4" y="26"/>
                    <a:pt x="4" y="25"/>
                  </a:cubicBezTo>
                  <a:cubicBezTo>
                    <a:pt x="5" y="25"/>
                    <a:pt x="5" y="24"/>
                    <a:pt x="6" y="24"/>
                  </a:cubicBezTo>
                  <a:cubicBezTo>
                    <a:pt x="6" y="24"/>
                    <a:pt x="5" y="24"/>
                    <a:pt x="4" y="25"/>
                  </a:cubicBezTo>
                  <a:cubicBezTo>
                    <a:pt x="4" y="23"/>
                    <a:pt x="4" y="21"/>
                    <a:pt x="7" y="19"/>
                  </a:cubicBezTo>
                  <a:cubicBezTo>
                    <a:pt x="7" y="19"/>
                    <a:pt x="3" y="21"/>
                    <a:pt x="2" y="26"/>
                  </a:cubicBezTo>
                  <a:cubicBezTo>
                    <a:pt x="2" y="26"/>
                    <a:pt x="2" y="26"/>
                    <a:pt x="2" y="26"/>
                  </a:cubicBezTo>
                  <a:cubicBezTo>
                    <a:pt x="2" y="26"/>
                    <a:pt x="2" y="26"/>
                    <a:pt x="2" y="26"/>
                  </a:cubicBezTo>
                  <a:cubicBezTo>
                    <a:pt x="2" y="26"/>
                    <a:pt x="2" y="26"/>
                    <a:pt x="2" y="26"/>
                  </a:cubicBezTo>
                  <a:cubicBezTo>
                    <a:pt x="2" y="27"/>
                    <a:pt x="2" y="27"/>
                    <a:pt x="2" y="28"/>
                  </a:cubicBezTo>
                  <a:cubicBezTo>
                    <a:pt x="2" y="28"/>
                    <a:pt x="2" y="28"/>
                    <a:pt x="2" y="28"/>
                  </a:cubicBezTo>
                  <a:cubicBezTo>
                    <a:pt x="2" y="27"/>
                    <a:pt x="2" y="27"/>
                    <a:pt x="2" y="27"/>
                  </a:cubicBezTo>
                  <a:close/>
                  <a:moveTo>
                    <a:pt x="331" y="24"/>
                  </a:moveTo>
                  <a:cubicBezTo>
                    <a:pt x="332" y="22"/>
                    <a:pt x="332" y="20"/>
                    <a:pt x="333" y="19"/>
                  </a:cubicBezTo>
                  <a:cubicBezTo>
                    <a:pt x="333" y="20"/>
                    <a:pt x="334" y="20"/>
                    <a:pt x="334" y="20"/>
                  </a:cubicBezTo>
                  <a:cubicBezTo>
                    <a:pt x="332" y="22"/>
                    <a:pt x="331" y="24"/>
                    <a:pt x="331" y="24"/>
                  </a:cubicBezTo>
                  <a:close/>
                  <a:moveTo>
                    <a:pt x="333" y="18"/>
                  </a:moveTo>
                  <a:cubicBezTo>
                    <a:pt x="334" y="17"/>
                    <a:pt x="335" y="16"/>
                    <a:pt x="337" y="15"/>
                  </a:cubicBezTo>
                  <a:cubicBezTo>
                    <a:pt x="337" y="16"/>
                    <a:pt x="338" y="16"/>
                    <a:pt x="339" y="17"/>
                  </a:cubicBezTo>
                  <a:cubicBezTo>
                    <a:pt x="337" y="18"/>
                    <a:pt x="336" y="19"/>
                    <a:pt x="335" y="20"/>
                  </a:cubicBezTo>
                  <a:cubicBezTo>
                    <a:pt x="334" y="19"/>
                    <a:pt x="334" y="19"/>
                    <a:pt x="333" y="18"/>
                  </a:cubicBezTo>
                  <a:close/>
                  <a:moveTo>
                    <a:pt x="336" y="22"/>
                  </a:moveTo>
                  <a:cubicBezTo>
                    <a:pt x="336" y="22"/>
                    <a:pt x="336" y="22"/>
                    <a:pt x="336" y="22"/>
                  </a:cubicBezTo>
                  <a:cubicBezTo>
                    <a:pt x="336" y="20"/>
                    <a:pt x="338" y="19"/>
                    <a:pt x="339" y="17"/>
                  </a:cubicBezTo>
                  <a:cubicBezTo>
                    <a:pt x="340" y="18"/>
                    <a:pt x="341" y="18"/>
                    <a:pt x="341" y="19"/>
                  </a:cubicBezTo>
                  <a:cubicBezTo>
                    <a:pt x="341" y="19"/>
                    <a:pt x="341" y="19"/>
                    <a:pt x="341" y="19"/>
                  </a:cubicBezTo>
                  <a:cubicBezTo>
                    <a:pt x="340" y="19"/>
                    <a:pt x="340" y="18"/>
                    <a:pt x="339" y="18"/>
                  </a:cubicBezTo>
                  <a:cubicBezTo>
                    <a:pt x="339" y="18"/>
                    <a:pt x="340" y="18"/>
                    <a:pt x="341" y="19"/>
                  </a:cubicBezTo>
                  <a:cubicBezTo>
                    <a:pt x="338" y="20"/>
                    <a:pt x="337" y="21"/>
                    <a:pt x="336" y="22"/>
                  </a:cubicBezTo>
                  <a:close/>
                  <a:moveTo>
                    <a:pt x="341" y="19"/>
                  </a:moveTo>
                  <a:cubicBezTo>
                    <a:pt x="341" y="19"/>
                    <a:pt x="342" y="20"/>
                    <a:pt x="342" y="20"/>
                  </a:cubicBezTo>
                  <a:cubicBezTo>
                    <a:pt x="343" y="20"/>
                    <a:pt x="343" y="20"/>
                    <a:pt x="343" y="20"/>
                  </a:cubicBezTo>
                  <a:cubicBezTo>
                    <a:pt x="341" y="22"/>
                    <a:pt x="340" y="23"/>
                    <a:pt x="339" y="24"/>
                  </a:cubicBezTo>
                  <a:cubicBezTo>
                    <a:pt x="337" y="22"/>
                    <a:pt x="339" y="20"/>
                    <a:pt x="341" y="19"/>
                  </a:cubicBezTo>
                  <a:close/>
                  <a:moveTo>
                    <a:pt x="341" y="19"/>
                  </a:moveTo>
                  <a:cubicBezTo>
                    <a:pt x="341" y="19"/>
                    <a:pt x="341" y="19"/>
                    <a:pt x="341" y="19"/>
                  </a:cubicBezTo>
                  <a:cubicBezTo>
                    <a:pt x="341" y="19"/>
                    <a:pt x="342" y="19"/>
                    <a:pt x="342" y="19"/>
                  </a:cubicBezTo>
                  <a:cubicBezTo>
                    <a:pt x="342" y="19"/>
                    <a:pt x="341" y="19"/>
                    <a:pt x="341" y="19"/>
                  </a:cubicBezTo>
                  <a:close/>
                  <a:moveTo>
                    <a:pt x="341" y="27"/>
                  </a:moveTo>
                  <a:cubicBezTo>
                    <a:pt x="341" y="27"/>
                    <a:pt x="340" y="28"/>
                    <a:pt x="340" y="28"/>
                  </a:cubicBezTo>
                  <a:cubicBezTo>
                    <a:pt x="340" y="28"/>
                    <a:pt x="340" y="27"/>
                    <a:pt x="340" y="27"/>
                  </a:cubicBezTo>
                  <a:cubicBezTo>
                    <a:pt x="340" y="27"/>
                    <a:pt x="340" y="27"/>
                    <a:pt x="340" y="27"/>
                  </a:cubicBezTo>
                  <a:cubicBezTo>
                    <a:pt x="341" y="27"/>
                    <a:pt x="341" y="27"/>
                    <a:pt x="341" y="26"/>
                  </a:cubicBezTo>
                  <a:cubicBezTo>
                    <a:pt x="341" y="27"/>
                    <a:pt x="341" y="27"/>
                    <a:pt x="342" y="27"/>
                  </a:cubicBezTo>
                  <a:cubicBezTo>
                    <a:pt x="342" y="27"/>
                    <a:pt x="342" y="27"/>
                    <a:pt x="341" y="27"/>
                  </a:cubicBezTo>
                  <a:close/>
                  <a:moveTo>
                    <a:pt x="343" y="25"/>
                  </a:moveTo>
                  <a:cubicBezTo>
                    <a:pt x="343" y="26"/>
                    <a:pt x="342" y="26"/>
                    <a:pt x="342" y="26"/>
                  </a:cubicBezTo>
                  <a:cubicBezTo>
                    <a:pt x="342" y="26"/>
                    <a:pt x="341" y="26"/>
                    <a:pt x="341" y="26"/>
                  </a:cubicBezTo>
                  <a:cubicBezTo>
                    <a:pt x="342" y="24"/>
                    <a:pt x="343" y="23"/>
                    <a:pt x="344" y="21"/>
                  </a:cubicBezTo>
                  <a:cubicBezTo>
                    <a:pt x="345" y="22"/>
                    <a:pt x="345" y="23"/>
                    <a:pt x="346" y="23"/>
                  </a:cubicBezTo>
                  <a:cubicBezTo>
                    <a:pt x="345" y="24"/>
                    <a:pt x="344" y="25"/>
                    <a:pt x="343" y="25"/>
                  </a:cubicBezTo>
                  <a:cubicBezTo>
                    <a:pt x="343" y="25"/>
                    <a:pt x="343" y="25"/>
                    <a:pt x="342" y="25"/>
                  </a:cubicBezTo>
                  <a:cubicBezTo>
                    <a:pt x="342" y="25"/>
                    <a:pt x="343" y="25"/>
                    <a:pt x="343" y="25"/>
                  </a:cubicBezTo>
                  <a:close/>
                  <a:moveTo>
                    <a:pt x="344" y="30"/>
                  </a:moveTo>
                  <a:cubicBezTo>
                    <a:pt x="344" y="30"/>
                    <a:pt x="344" y="30"/>
                    <a:pt x="344" y="30"/>
                  </a:cubicBezTo>
                  <a:cubicBezTo>
                    <a:pt x="344" y="30"/>
                    <a:pt x="344" y="30"/>
                    <a:pt x="344" y="30"/>
                  </a:cubicBezTo>
                  <a:cubicBezTo>
                    <a:pt x="344" y="30"/>
                    <a:pt x="344" y="30"/>
                    <a:pt x="344" y="30"/>
                  </a:cubicBezTo>
                  <a:close/>
                  <a:moveTo>
                    <a:pt x="347" y="27"/>
                  </a:moveTo>
                  <a:cubicBezTo>
                    <a:pt x="347" y="27"/>
                    <a:pt x="347" y="27"/>
                    <a:pt x="346" y="26"/>
                  </a:cubicBezTo>
                  <a:cubicBezTo>
                    <a:pt x="346" y="26"/>
                    <a:pt x="347" y="27"/>
                    <a:pt x="347" y="27"/>
                  </a:cubicBezTo>
                  <a:cubicBezTo>
                    <a:pt x="347" y="27"/>
                    <a:pt x="347" y="27"/>
                    <a:pt x="347" y="27"/>
                  </a:cubicBezTo>
                  <a:cubicBezTo>
                    <a:pt x="346" y="27"/>
                    <a:pt x="346" y="28"/>
                    <a:pt x="345" y="28"/>
                  </a:cubicBezTo>
                  <a:cubicBezTo>
                    <a:pt x="345" y="28"/>
                    <a:pt x="345" y="27"/>
                    <a:pt x="345" y="27"/>
                  </a:cubicBezTo>
                  <a:cubicBezTo>
                    <a:pt x="345" y="27"/>
                    <a:pt x="345" y="27"/>
                    <a:pt x="346" y="26"/>
                  </a:cubicBezTo>
                  <a:cubicBezTo>
                    <a:pt x="346" y="26"/>
                    <a:pt x="347" y="26"/>
                    <a:pt x="347" y="26"/>
                  </a:cubicBezTo>
                  <a:cubicBezTo>
                    <a:pt x="348" y="26"/>
                    <a:pt x="348" y="26"/>
                    <a:pt x="348" y="26"/>
                  </a:cubicBezTo>
                  <a:cubicBezTo>
                    <a:pt x="348" y="27"/>
                    <a:pt x="347" y="27"/>
                    <a:pt x="347" y="27"/>
                  </a:cubicBezTo>
                  <a:close/>
                  <a:moveTo>
                    <a:pt x="346" y="26"/>
                  </a:moveTo>
                  <a:cubicBezTo>
                    <a:pt x="346" y="25"/>
                    <a:pt x="347" y="25"/>
                    <a:pt x="347" y="25"/>
                  </a:cubicBezTo>
                  <a:cubicBezTo>
                    <a:pt x="347" y="25"/>
                    <a:pt x="347" y="25"/>
                    <a:pt x="347" y="25"/>
                  </a:cubicBezTo>
                  <a:cubicBezTo>
                    <a:pt x="347" y="26"/>
                    <a:pt x="346" y="26"/>
                    <a:pt x="346" y="26"/>
                  </a:cubicBezTo>
                  <a:close/>
                  <a:moveTo>
                    <a:pt x="348" y="30"/>
                  </a:moveTo>
                  <a:cubicBezTo>
                    <a:pt x="348" y="30"/>
                    <a:pt x="348" y="31"/>
                    <a:pt x="348" y="31"/>
                  </a:cubicBezTo>
                  <a:cubicBezTo>
                    <a:pt x="348" y="31"/>
                    <a:pt x="348" y="30"/>
                    <a:pt x="348" y="30"/>
                  </a:cubicBezTo>
                  <a:cubicBezTo>
                    <a:pt x="348" y="30"/>
                    <a:pt x="348" y="29"/>
                    <a:pt x="349" y="28"/>
                  </a:cubicBezTo>
                  <a:cubicBezTo>
                    <a:pt x="349" y="28"/>
                    <a:pt x="349" y="29"/>
                    <a:pt x="349" y="29"/>
                  </a:cubicBezTo>
                  <a:cubicBezTo>
                    <a:pt x="349" y="29"/>
                    <a:pt x="349" y="29"/>
                    <a:pt x="349" y="29"/>
                  </a:cubicBezTo>
                  <a:cubicBezTo>
                    <a:pt x="349" y="30"/>
                    <a:pt x="349" y="30"/>
                    <a:pt x="348" y="30"/>
                  </a:cubicBezTo>
                  <a:close/>
                  <a:moveTo>
                    <a:pt x="349" y="25"/>
                  </a:moveTo>
                  <a:cubicBezTo>
                    <a:pt x="349" y="25"/>
                    <a:pt x="349" y="25"/>
                    <a:pt x="349" y="25"/>
                  </a:cubicBezTo>
                  <a:cubicBezTo>
                    <a:pt x="349" y="25"/>
                    <a:pt x="348" y="24"/>
                    <a:pt x="348" y="24"/>
                  </a:cubicBezTo>
                  <a:cubicBezTo>
                    <a:pt x="348" y="24"/>
                    <a:pt x="348" y="24"/>
                    <a:pt x="348" y="24"/>
                  </a:cubicBezTo>
                  <a:cubicBezTo>
                    <a:pt x="348" y="24"/>
                    <a:pt x="349" y="25"/>
                    <a:pt x="350" y="25"/>
                  </a:cubicBezTo>
                  <a:cubicBezTo>
                    <a:pt x="349" y="25"/>
                    <a:pt x="349" y="25"/>
                    <a:pt x="349" y="25"/>
                  </a:cubicBezTo>
                  <a:close/>
                  <a:moveTo>
                    <a:pt x="353" y="25"/>
                  </a:moveTo>
                  <a:cubicBezTo>
                    <a:pt x="353" y="25"/>
                    <a:pt x="354" y="25"/>
                    <a:pt x="354" y="26"/>
                  </a:cubicBezTo>
                  <a:cubicBezTo>
                    <a:pt x="353" y="26"/>
                    <a:pt x="353" y="26"/>
                    <a:pt x="353" y="26"/>
                  </a:cubicBezTo>
                  <a:cubicBezTo>
                    <a:pt x="352" y="26"/>
                    <a:pt x="352" y="26"/>
                    <a:pt x="352" y="26"/>
                  </a:cubicBezTo>
                  <a:cubicBezTo>
                    <a:pt x="352" y="25"/>
                    <a:pt x="353" y="25"/>
                    <a:pt x="353" y="25"/>
                  </a:cubicBezTo>
                  <a:close/>
                  <a:moveTo>
                    <a:pt x="351" y="25"/>
                  </a:moveTo>
                  <a:cubicBezTo>
                    <a:pt x="352" y="25"/>
                    <a:pt x="352" y="24"/>
                    <a:pt x="353" y="24"/>
                  </a:cubicBezTo>
                  <a:cubicBezTo>
                    <a:pt x="353" y="24"/>
                    <a:pt x="353" y="24"/>
                    <a:pt x="353" y="25"/>
                  </a:cubicBezTo>
                  <a:cubicBezTo>
                    <a:pt x="352" y="25"/>
                    <a:pt x="352" y="25"/>
                    <a:pt x="351" y="25"/>
                  </a:cubicBezTo>
                  <a:close/>
                  <a:moveTo>
                    <a:pt x="353" y="23"/>
                  </a:moveTo>
                  <a:cubicBezTo>
                    <a:pt x="354" y="23"/>
                    <a:pt x="355" y="22"/>
                    <a:pt x="356" y="22"/>
                  </a:cubicBezTo>
                  <a:cubicBezTo>
                    <a:pt x="356" y="22"/>
                    <a:pt x="356" y="23"/>
                    <a:pt x="357" y="23"/>
                  </a:cubicBezTo>
                  <a:cubicBezTo>
                    <a:pt x="356" y="24"/>
                    <a:pt x="355" y="24"/>
                    <a:pt x="354" y="24"/>
                  </a:cubicBezTo>
                  <a:cubicBezTo>
                    <a:pt x="354" y="24"/>
                    <a:pt x="354" y="24"/>
                    <a:pt x="353" y="23"/>
                  </a:cubicBezTo>
                  <a:close/>
                  <a:moveTo>
                    <a:pt x="353" y="23"/>
                  </a:moveTo>
                  <a:cubicBezTo>
                    <a:pt x="352" y="22"/>
                    <a:pt x="351" y="22"/>
                    <a:pt x="351" y="21"/>
                  </a:cubicBezTo>
                  <a:cubicBezTo>
                    <a:pt x="352" y="21"/>
                    <a:pt x="352" y="20"/>
                    <a:pt x="353" y="19"/>
                  </a:cubicBezTo>
                  <a:cubicBezTo>
                    <a:pt x="354" y="20"/>
                    <a:pt x="355" y="21"/>
                    <a:pt x="355" y="22"/>
                  </a:cubicBezTo>
                  <a:cubicBezTo>
                    <a:pt x="355" y="22"/>
                    <a:pt x="354" y="23"/>
                    <a:pt x="353" y="23"/>
                  </a:cubicBezTo>
                  <a:close/>
                  <a:moveTo>
                    <a:pt x="352" y="23"/>
                  </a:moveTo>
                  <a:cubicBezTo>
                    <a:pt x="351" y="22"/>
                    <a:pt x="350" y="22"/>
                    <a:pt x="350" y="22"/>
                  </a:cubicBezTo>
                  <a:cubicBezTo>
                    <a:pt x="350" y="22"/>
                    <a:pt x="350" y="22"/>
                    <a:pt x="350" y="21"/>
                  </a:cubicBezTo>
                  <a:cubicBezTo>
                    <a:pt x="351" y="22"/>
                    <a:pt x="351" y="22"/>
                    <a:pt x="352" y="23"/>
                  </a:cubicBezTo>
                  <a:close/>
                  <a:moveTo>
                    <a:pt x="352" y="23"/>
                  </a:moveTo>
                  <a:cubicBezTo>
                    <a:pt x="351" y="24"/>
                    <a:pt x="351" y="24"/>
                    <a:pt x="350" y="24"/>
                  </a:cubicBezTo>
                  <a:cubicBezTo>
                    <a:pt x="350" y="24"/>
                    <a:pt x="349" y="24"/>
                    <a:pt x="348" y="23"/>
                  </a:cubicBezTo>
                  <a:cubicBezTo>
                    <a:pt x="349" y="23"/>
                    <a:pt x="349" y="22"/>
                    <a:pt x="349" y="22"/>
                  </a:cubicBezTo>
                  <a:cubicBezTo>
                    <a:pt x="350" y="23"/>
                    <a:pt x="351" y="23"/>
                    <a:pt x="352" y="23"/>
                  </a:cubicBezTo>
                  <a:close/>
                  <a:moveTo>
                    <a:pt x="350" y="27"/>
                  </a:moveTo>
                  <a:cubicBezTo>
                    <a:pt x="350" y="26"/>
                    <a:pt x="350" y="26"/>
                    <a:pt x="350" y="26"/>
                  </a:cubicBezTo>
                  <a:cubicBezTo>
                    <a:pt x="350" y="26"/>
                    <a:pt x="350" y="26"/>
                    <a:pt x="351" y="26"/>
                  </a:cubicBezTo>
                  <a:cubicBezTo>
                    <a:pt x="351" y="26"/>
                    <a:pt x="351" y="27"/>
                    <a:pt x="352" y="27"/>
                  </a:cubicBezTo>
                  <a:cubicBezTo>
                    <a:pt x="351" y="27"/>
                    <a:pt x="351" y="28"/>
                    <a:pt x="351" y="28"/>
                  </a:cubicBezTo>
                  <a:cubicBezTo>
                    <a:pt x="351" y="27"/>
                    <a:pt x="350" y="27"/>
                    <a:pt x="350" y="27"/>
                  </a:cubicBezTo>
                  <a:close/>
                  <a:moveTo>
                    <a:pt x="353" y="31"/>
                  </a:moveTo>
                  <a:cubicBezTo>
                    <a:pt x="353" y="31"/>
                    <a:pt x="352" y="31"/>
                    <a:pt x="352" y="31"/>
                  </a:cubicBezTo>
                  <a:cubicBezTo>
                    <a:pt x="352" y="30"/>
                    <a:pt x="352" y="29"/>
                    <a:pt x="351" y="29"/>
                  </a:cubicBezTo>
                  <a:cubicBezTo>
                    <a:pt x="352" y="28"/>
                    <a:pt x="352" y="28"/>
                    <a:pt x="352" y="28"/>
                  </a:cubicBezTo>
                  <a:cubicBezTo>
                    <a:pt x="352" y="28"/>
                    <a:pt x="352" y="28"/>
                    <a:pt x="352" y="28"/>
                  </a:cubicBezTo>
                  <a:cubicBezTo>
                    <a:pt x="353" y="29"/>
                    <a:pt x="353" y="30"/>
                    <a:pt x="353" y="31"/>
                  </a:cubicBezTo>
                  <a:close/>
                  <a:moveTo>
                    <a:pt x="353" y="27"/>
                  </a:moveTo>
                  <a:cubicBezTo>
                    <a:pt x="353" y="27"/>
                    <a:pt x="354" y="26"/>
                    <a:pt x="354" y="26"/>
                  </a:cubicBezTo>
                  <a:cubicBezTo>
                    <a:pt x="355" y="27"/>
                    <a:pt x="355" y="28"/>
                    <a:pt x="355" y="29"/>
                  </a:cubicBezTo>
                  <a:cubicBezTo>
                    <a:pt x="355" y="28"/>
                    <a:pt x="354" y="28"/>
                    <a:pt x="353" y="27"/>
                  </a:cubicBezTo>
                  <a:close/>
                  <a:moveTo>
                    <a:pt x="359" y="32"/>
                  </a:moveTo>
                  <a:cubicBezTo>
                    <a:pt x="359" y="32"/>
                    <a:pt x="359" y="32"/>
                    <a:pt x="359" y="32"/>
                  </a:cubicBezTo>
                  <a:cubicBezTo>
                    <a:pt x="358" y="29"/>
                    <a:pt x="357" y="27"/>
                    <a:pt x="355" y="25"/>
                  </a:cubicBezTo>
                  <a:cubicBezTo>
                    <a:pt x="356" y="25"/>
                    <a:pt x="357" y="24"/>
                    <a:pt x="357" y="24"/>
                  </a:cubicBezTo>
                  <a:cubicBezTo>
                    <a:pt x="356" y="25"/>
                    <a:pt x="356" y="25"/>
                    <a:pt x="355" y="25"/>
                  </a:cubicBezTo>
                  <a:cubicBezTo>
                    <a:pt x="355" y="25"/>
                    <a:pt x="355" y="25"/>
                    <a:pt x="355" y="25"/>
                  </a:cubicBezTo>
                  <a:cubicBezTo>
                    <a:pt x="354" y="25"/>
                    <a:pt x="354" y="24"/>
                    <a:pt x="354" y="24"/>
                  </a:cubicBezTo>
                  <a:cubicBezTo>
                    <a:pt x="355" y="24"/>
                    <a:pt x="356" y="24"/>
                    <a:pt x="357" y="23"/>
                  </a:cubicBezTo>
                  <a:cubicBezTo>
                    <a:pt x="358" y="26"/>
                    <a:pt x="359" y="29"/>
                    <a:pt x="359" y="32"/>
                  </a:cubicBezTo>
                  <a:cubicBezTo>
                    <a:pt x="359" y="32"/>
                    <a:pt x="359" y="32"/>
                    <a:pt x="359" y="32"/>
                  </a:cubicBezTo>
                  <a:close/>
                  <a:moveTo>
                    <a:pt x="368" y="22"/>
                  </a:moveTo>
                  <a:cubicBezTo>
                    <a:pt x="369" y="23"/>
                    <a:pt x="370" y="24"/>
                    <a:pt x="371" y="24"/>
                  </a:cubicBezTo>
                  <a:cubicBezTo>
                    <a:pt x="370" y="24"/>
                    <a:pt x="370" y="25"/>
                    <a:pt x="369" y="25"/>
                  </a:cubicBezTo>
                  <a:cubicBezTo>
                    <a:pt x="369" y="25"/>
                    <a:pt x="369" y="24"/>
                    <a:pt x="369" y="24"/>
                  </a:cubicBezTo>
                  <a:cubicBezTo>
                    <a:pt x="368" y="24"/>
                    <a:pt x="368" y="23"/>
                    <a:pt x="368" y="22"/>
                  </a:cubicBezTo>
                  <a:close/>
                  <a:moveTo>
                    <a:pt x="369" y="28"/>
                  </a:moveTo>
                  <a:cubicBezTo>
                    <a:pt x="369" y="28"/>
                    <a:pt x="369" y="28"/>
                    <a:pt x="369" y="29"/>
                  </a:cubicBezTo>
                  <a:cubicBezTo>
                    <a:pt x="369" y="28"/>
                    <a:pt x="369" y="27"/>
                    <a:pt x="369" y="26"/>
                  </a:cubicBezTo>
                  <a:cubicBezTo>
                    <a:pt x="369" y="26"/>
                    <a:pt x="369" y="26"/>
                    <a:pt x="369" y="26"/>
                  </a:cubicBezTo>
                  <a:cubicBezTo>
                    <a:pt x="370" y="26"/>
                    <a:pt x="370" y="27"/>
                    <a:pt x="370" y="27"/>
                  </a:cubicBezTo>
                  <a:cubicBezTo>
                    <a:pt x="370" y="27"/>
                    <a:pt x="370" y="28"/>
                    <a:pt x="369" y="28"/>
                  </a:cubicBezTo>
                  <a:close/>
                  <a:moveTo>
                    <a:pt x="371" y="25"/>
                  </a:moveTo>
                  <a:cubicBezTo>
                    <a:pt x="371" y="25"/>
                    <a:pt x="371" y="25"/>
                    <a:pt x="370" y="25"/>
                  </a:cubicBezTo>
                  <a:cubicBezTo>
                    <a:pt x="371" y="25"/>
                    <a:pt x="371" y="25"/>
                    <a:pt x="371" y="25"/>
                  </a:cubicBezTo>
                  <a:cubicBezTo>
                    <a:pt x="371" y="26"/>
                    <a:pt x="371" y="26"/>
                    <a:pt x="371" y="26"/>
                  </a:cubicBezTo>
                  <a:cubicBezTo>
                    <a:pt x="370" y="26"/>
                    <a:pt x="370" y="26"/>
                    <a:pt x="370" y="26"/>
                  </a:cubicBezTo>
                  <a:cubicBezTo>
                    <a:pt x="370" y="25"/>
                    <a:pt x="370" y="25"/>
                    <a:pt x="370" y="25"/>
                  </a:cubicBezTo>
                  <a:cubicBezTo>
                    <a:pt x="371" y="25"/>
                    <a:pt x="371" y="25"/>
                    <a:pt x="371" y="25"/>
                  </a:cubicBezTo>
                  <a:cubicBezTo>
                    <a:pt x="371" y="25"/>
                    <a:pt x="371" y="25"/>
                    <a:pt x="371" y="25"/>
                  </a:cubicBezTo>
                  <a:close/>
                  <a:moveTo>
                    <a:pt x="372" y="30"/>
                  </a:moveTo>
                  <a:cubicBezTo>
                    <a:pt x="372" y="30"/>
                    <a:pt x="372" y="30"/>
                    <a:pt x="372" y="29"/>
                  </a:cubicBezTo>
                  <a:cubicBezTo>
                    <a:pt x="372" y="30"/>
                    <a:pt x="372" y="30"/>
                    <a:pt x="372" y="30"/>
                  </a:cubicBezTo>
                  <a:cubicBezTo>
                    <a:pt x="372" y="30"/>
                    <a:pt x="372" y="30"/>
                    <a:pt x="372" y="30"/>
                  </a:cubicBezTo>
                  <a:close/>
                  <a:moveTo>
                    <a:pt x="375" y="27"/>
                  </a:moveTo>
                  <a:cubicBezTo>
                    <a:pt x="375" y="27"/>
                    <a:pt x="375" y="27"/>
                    <a:pt x="375" y="27"/>
                  </a:cubicBezTo>
                  <a:cubicBezTo>
                    <a:pt x="374" y="27"/>
                    <a:pt x="374" y="26"/>
                    <a:pt x="374" y="26"/>
                  </a:cubicBezTo>
                  <a:cubicBezTo>
                    <a:pt x="374" y="26"/>
                    <a:pt x="374" y="26"/>
                    <a:pt x="374" y="26"/>
                  </a:cubicBezTo>
                  <a:cubicBezTo>
                    <a:pt x="375" y="26"/>
                    <a:pt x="375" y="26"/>
                    <a:pt x="375" y="26"/>
                  </a:cubicBezTo>
                  <a:cubicBezTo>
                    <a:pt x="375" y="27"/>
                    <a:pt x="375" y="27"/>
                    <a:pt x="375" y="27"/>
                  </a:cubicBezTo>
                  <a:close/>
                  <a:moveTo>
                    <a:pt x="376" y="26"/>
                  </a:moveTo>
                  <a:cubicBezTo>
                    <a:pt x="375" y="26"/>
                    <a:pt x="375" y="26"/>
                    <a:pt x="375" y="26"/>
                  </a:cubicBezTo>
                  <a:cubicBezTo>
                    <a:pt x="375" y="25"/>
                    <a:pt x="376" y="25"/>
                    <a:pt x="377" y="24"/>
                  </a:cubicBezTo>
                  <a:cubicBezTo>
                    <a:pt x="377" y="25"/>
                    <a:pt x="377" y="25"/>
                    <a:pt x="377" y="25"/>
                  </a:cubicBezTo>
                  <a:cubicBezTo>
                    <a:pt x="377" y="25"/>
                    <a:pt x="376" y="26"/>
                    <a:pt x="376" y="26"/>
                  </a:cubicBezTo>
                  <a:close/>
                  <a:moveTo>
                    <a:pt x="377" y="29"/>
                  </a:moveTo>
                  <a:cubicBezTo>
                    <a:pt x="377" y="29"/>
                    <a:pt x="377" y="29"/>
                    <a:pt x="377" y="29"/>
                  </a:cubicBezTo>
                  <a:cubicBezTo>
                    <a:pt x="377" y="29"/>
                    <a:pt x="377" y="28"/>
                    <a:pt x="377" y="28"/>
                  </a:cubicBezTo>
                  <a:cubicBezTo>
                    <a:pt x="378" y="28"/>
                    <a:pt x="378" y="29"/>
                    <a:pt x="379" y="29"/>
                  </a:cubicBezTo>
                  <a:cubicBezTo>
                    <a:pt x="378" y="29"/>
                    <a:pt x="378" y="29"/>
                    <a:pt x="377" y="29"/>
                  </a:cubicBezTo>
                  <a:close/>
                  <a:moveTo>
                    <a:pt x="378" y="27"/>
                  </a:moveTo>
                  <a:cubicBezTo>
                    <a:pt x="378" y="27"/>
                    <a:pt x="378" y="27"/>
                    <a:pt x="378" y="26"/>
                  </a:cubicBezTo>
                  <a:cubicBezTo>
                    <a:pt x="379" y="27"/>
                    <a:pt x="379" y="27"/>
                    <a:pt x="379" y="28"/>
                  </a:cubicBezTo>
                  <a:cubicBezTo>
                    <a:pt x="379" y="28"/>
                    <a:pt x="378" y="27"/>
                    <a:pt x="378" y="27"/>
                  </a:cubicBezTo>
                  <a:close/>
                  <a:moveTo>
                    <a:pt x="380" y="28"/>
                  </a:moveTo>
                  <a:cubicBezTo>
                    <a:pt x="380" y="27"/>
                    <a:pt x="379" y="27"/>
                    <a:pt x="379" y="26"/>
                  </a:cubicBezTo>
                  <a:cubicBezTo>
                    <a:pt x="379" y="26"/>
                    <a:pt x="380" y="27"/>
                    <a:pt x="380" y="27"/>
                  </a:cubicBezTo>
                  <a:cubicBezTo>
                    <a:pt x="380" y="28"/>
                    <a:pt x="380" y="28"/>
                    <a:pt x="380" y="28"/>
                  </a:cubicBezTo>
                  <a:close/>
                  <a:moveTo>
                    <a:pt x="385" y="24"/>
                  </a:moveTo>
                  <a:cubicBezTo>
                    <a:pt x="385" y="25"/>
                    <a:pt x="384" y="25"/>
                    <a:pt x="384" y="25"/>
                  </a:cubicBezTo>
                  <a:cubicBezTo>
                    <a:pt x="383" y="25"/>
                    <a:pt x="382" y="24"/>
                    <a:pt x="381" y="24"/>
                  </a:cubicBezTo>
                  <a:cubicBezTo>
                    <a:pt x="382" y="23"/>
                    <a:pt x="383" y="22"/>
                    <a:pt x="383" y="21"/>
                  </a:cubicBezTo>
                  <a:cubicBezTo>
                    <a:pt x="384" y="22"/>
                    <a:pt x="385" y="23"/>
                    <a:pt x="387" y="24"/>
                  </a:cubicBezTo>
                  <a:cubicBezTo>
                    <a:pt x="386" y="24"/>
                    <a:pt x="386" y="24"/>
                    <a:pt x="385" y="24"/>
                  </a:cubicBezTo>
                  <a:cubicBezTo>
                    <a:pt x="384" y="24"/>
                    <a:pt x="383" y="23"/>
                    <a:pt x="382" y="23"/>
                  </a:cubicBezTo>
                  <a:cubicBezTo>
                    <a:pt x="382" y="23"/>
                    <a:pt x="384" y="23"/>
                    <a:pt x="385" y="24"/>
                  </a:cubicBezTo>
                  <a:close/>
                  <a:moveTo>
                    <a:pt x="383" y="26"/>
                  </a:moveTo>
                  <a:cubicBezTo>
                    <a:pt x="382" y="26"/>
                    <a:pt x="382" y="26"/>
                    <a:pt x="381" y="27"/>
                  </a:cubicBezTo>
                  <a:cubicBezTo>
                    <a:pt x="381" y="26"/>
                    <a:pt x="380" y="26"/>
                    <a:pt x="379" y="25"/>
                  </a:cubicBezTo>
                  <a:cubicBezTo>
                    <a:pt x="380" y="25"/>
                    <a:pt x="380" y="24"/>
                    <a:pt x="380" y="24"/>
                  </a:cubicBezTo>
                  <a:cubicBezTo>
                    <a:pt x="381" y="25"/>
                    <a:pt x="382" y="25"/>
                    <a:pt x="383" y="26"/>
                  </a:cubicBezTo>
                  <a:close/>
                  <a:moveTo>
                    <a:pt x="381" y="29"/>
                  </a:moveTo>
                  <a:cubicBezTo>
                    <a:pt x="381" y="28"/>
                    <a:pt x="381" y="28"/>
                    <a:pt x="381" y="28"/>
                  </a:cubicBezTo>
                  <a:cubicBezTo>
                    <a:pt x="382" y="28"/>
                    <a:pt x="382" y="28"/>
                    <a:pt x="382" y="28"/>
                  </a:cubicBezTo>
                  <a:cubicBezTo>
                    <a:pt x="382" y="29"/>
                    <a:pt x="381" y="29"/>
                    <a:pt x="381" y="29"/>
                  </a:cubicBezTo>
                  <a:close/>
                  <a:moveTo>
                    <a:pt x="384" y="28"/>
                  </a:moveTo>
                  <a:cubicBezTo>
                    <a:pt x="384" y="28"/>
                    <a:pt x="384" y="28"/>
                    <a:pt x="384" y="28"/>
                  </a:cubicBezTo>
                  <a:cubicBezTo>
                    <a:pt x="383" y="28"/>
                    <a:pt x="383" y="28"/>
                    <a:pt x="382" y="27"/>
                  </a:cubicBezTo>
                  <a:cubicBezTo>
                    <a:pt x="383" y="27"/>
                    <a:pt x="383" y="27"/>
                    <a:pt x="383" y="26"/>
                  </a:cubicBezTo>
                  <a:cubicBezTo>
                    <a:pt x="384" y="27"/>
                    <a:pt x="385" y="27"/>
                    <a:pt x="385" y="28"/>
                  </a:cubicBezTo>
                  <a:cubicBezTo>
                    <a:pt x="385" y="28"/>
                    <a:pt x="385" y="28"/>
                    <a:pt x="384" y="28"/>
                  </a:cubicBezTo>
                  <a:close/>
                  <a:moveTo>
                    <a:pt x="384" y="26"/>
                  </a:moveTo>
                  <a:cubicBezTo>
                    <a:pt x="385" y="25"/>
                    <a:pt x="385" y="25"/>
                    <a:pt x="385" y="25"/>
                  </a:cubicBezTo>
                  <a:cubicBezTo>
                    <a:pt x="386" y="25"/>
                    <a:pt x="387" y="26"/>
                    <a:pt x="387" y="26"/>
                  </a:cubicBezTo>
                  <a:cubicBezTo>
                    <a:pt x="387" y="27"/>
                    <a:pt x="387" y="27"/>
                    <a:pt x="386" y="27"/>
                  </a:cubicBezTo>
                  <a:cubicBezTo>
                    <a:pt x="386" y="27"/>
                    <a:pt x="385" y="26"/>
                    <a:pt x="384" y="26"/>
                  </a:cubicBezTo>
                  <a:close/>
                  <a:moveTo>
                    <a:pt x="387" y="28"/>
                  </a:moveTo>
                  <a:cubicBezTo>
                    <a:pt x="387" y="28"/>
                    <a:pt x="387" y="28"/>
                    <a:pt x="387" y="28"/>
                  </a:cubicBezTo>
                  <a:cubicBezTo>
                    <a:pt x="387" y="28"/>
                    <a:pt x="387" y="27"/>
                    <a:pt x="388" y="27"/>
                  </a:cubicBezTo>
                  <a:cubicBezTo>
                    <a:pt x="388" y="28"/>
                    <a:pt x="387" y="28"/>
                    <a:pt x="387" y="28"/>
                  </a:cubicBezTo>
                  <a:close/>
                  <a:moveTo>
                    <a:pt x="386" y="24"/>
                  </a:moveTo>
                  <a:cubicBezTo>
                    <a:pt x="386" y="24"/>
                    <a:pt x="386" y="24"/>
                    <a:pt x="387" y="24"/>
                  </a:cubicBezTo>
                  <a:cubicBezTo>
                    <a:pt x="387" y="24"/>
                    <a:pt x="388" y="25"/>
                    <a:pt x="389" y="26"/>
                  </a:cubicBezTo>
                  <a:cubicBezTo>
                    <a:pt x="389" y="26"/>
                    <a:pt x="388" y="26"/>
                    <a:pt x="388" y="26"/>
                  </a:cubicBezTo>
                  <a:cubicBezTo>
                    <a:pt x="388" y="26"/>
                    <a:pt x="387" y="25"/>
                    <a:pt x="386" y="24"/>
                  </a:cubicBezTo>
                  <a:close/>
                  <a:moveTo>
                    <a:pt x="389" y="27"/>
                  </a:moveTo>
                  <a:cubicBezTo>
                    <a:pt x="389" y="27"/>
                    <a:pt x="389" y="27"/>
                    <a:pt x="389" y="27"/>
                  </a:cubicBezTo>
                  <a:cubicBezTo>
                    <a:pt x="389" y="27"/>
                    <a:pt x="389" y="26"/>
                    <a:pt x="389" y="26"/>
                  </a:cubicBezTo>
                  <a:cubicBezTo>
                    <a:pt x="389" y="27"/>
                    <a:pt x="389" y="27"/>
                    <a:pt x="389" y="27"/>
                  </a:cubicBezTo>
                  <a:close/>
                  <a:moveTo>
                    <a:pt x="390" y="25"/>
                  </a:moveTo>
                  <a:cubicBezTo>
                    <a:pt x="389" y="24"/>
                    <a:pt x="388" y="24"/>
                    <a:pt x="387" y="23"/>
                  </a:cubicBezTo>
                  <a:cubicBezTo>
                    <a:pt x="386" y="23"/>
                    <a:pt x="385" y="22"/>
                    <a:pt x="384" y="21"/>
                  </a:cubicBezTo>
                  <a:cubicBezTo>
                    <a:pt x="384" y="21"/>
                    <a:pt x="385" y="21"/>
                    <a:pt x="385" y="20"/>
                  </a:cubicBezTo>
                  <a:cubicBezTo>
                    <a:pt x="387" y="21"/>
                    <a:pt x="389" y="23"/>
                    <a:pt x="390" y="24"/>
                  </a:cubicBezTo>
                  <a:cubicBezTo>
                    <a:pt x="390" y="24"/>
                    <a:pt x="390" y="25"/>
                    <a:pt x="390" y="25"/>
                  </a:cubicBezTo>
                  <a:close/>
                  <a:moveTo>
                    <a:pt x="392" y="27"/>
                  </a:moveTo>
                  <a:cubicBezTo>
                    <a:pt x="391" y="26"/>
                    <a:pt x="391" y="26"/>
                    <a:pt x="391" y="26"/>
                  </a:cubicBezTo>
                  <a:cubicBezTo>
                    <a:pt x="391" y="26"/>
                    <a:pt x="391" y="26"/>
                    <a:pt x="391" y="25"/>
                  </a:cubicBezTo>
                  <a:cubicBezTo>
                    <a:pt x="392" y="26"/>
                    <a:pt x="392" y="26"/>
                    <a:pt x="392" y="26"/>
                  </a:cubicBezTo>
                  <a:cubicBezTo>
                    <a:pt x="392" y="26"/>
                    <a:pt x="392" y="27"/>
                    <a:pt x="392" y="27"/>
                  </a:cubicBezTo>
                  <a:close/>
                  <a:moveTo>
                    <a:pt x="390" y="25"/>
                  </a:moveTo>
                  <a:cubicBezTo>
                    <a:pt x="390" y="25"/>
                    <a:pt x="390" y="25"/>
                    <a:pt x="391" y="24"/>
                  </a:cubicBezTo>
                  <a:cubicBezTo>
                    <a:pt x="391" y="25"/>
                    <a:pt x="391" y="25"/>
                    <a:pt x="391" y="25"/>
                  </a:cubicBezTo>
                  <a:cubicBezTo>
                    <a:pt x="391" y="25"/>
                    <a:pt x="391" y="25"/>
                    <a:pt x="390" y="25"/>
                  </a:cubicBezTo>
                  <a:close/>
                  <a:moveTo>
                    <a:pt x="393" y="28"/>
                  </a:moveTo>
                  <a:cubicBezTo>
                    <a:pt x="393" y="28"/>
                    <a:pt x="393" y="28"/>
                    <a:pt x="392" y="27"/>
                  </a:cubicBezTo>
                  <a:cubicBezTo>
                    <a:pt x="392" y="27"/>
                    <a:pt x="392" y="27"/>
                    <a:pt x="392" y="27"/>
                  </a:cubicBezTo>
                  <a:cubicBezTo>
                    <a:pt x="393" y="27"/>
                    <a:pt x="393" y="28"/>
                    <a:pt x="393" y="28"/>
                  </a:cubicBezTo>
                  <a:cubicBezTo>
                    <a:pt x="393" y="28"/>
                    <a:pt x="393" y="28"/>
                    <a:pt x="393" y="28"/>
                  </a:cubicBezTo>
                  <a:close/>
                  <a:moveTo>
                    <a:pt x="391" y="23"/>
                  </a:moveTo>
                  <a:cubicBezTo>
                    <a:pt x="391" y="23"/>
                    <a:pt x="392" y="23"/>
                    <a:pt x="392" y="22"/>
                  </a:cubicBezTo>
                  <a:cubicBezTo>
                    <a:pt x="393" y="23"/>
                    <a:pt x="393" y="24"/>
                    <a:pt x="394" y="25"/>
                  </a:cubicBezTo>
                  <a:cubicBezTo>
                    <a:pt x="394" y="25"/>
                    <a:pt x="393" y="25"/>
                    <a:pt x="393" y="25"/>
                  </a:cubicBezTo>
                  <a:cubicBezTo>
                    <a:pt x="393" y="24"/>
                    <a:pt x="392" y="24"/>
                    <a:pt x="391" y="23"/>
                  </a:cubicBezTo>
                  <a:close/>
                  <a:moveTo>
                    <a:pt x="393" y="25"/>
                  </a:moveTo>
                  <a:cubicBezTo>
                    <a:pt x="394" y="25"/>
                    <a:pt x="394" y="25"/>
                    <a:pt x="394" y="25"/>
                  </a:cubicBezTo>
                  <a:cubicBezTo>
                    <a:pt x="394" y="25"/>
                    <a:pt x="394" y="25"/>
                    <a:pt x="394" y="25"/>
                  </a:cubicBezTo>
                  <a:cubicBezTo>
                    <a:pt x="394" y="25"/>
                    <a:pt x="394" y="25"/>
                    <a:pt x="394" y="25"/>
                  </a:cubicBezTo>
                  <a:cubicBezTo>
                    <a:pt x="394" y="25"/>
                    <a:pt x="393" y="25"/>
                    <a:pt x="393" y="25"/>
                  </a:cubicBezTo>
                  <a:close/>
                  <a:moveTo>
                    <a:pt x="395" y="26"/>
                  </a:moveTo>
                  <a:cubicBezTo>
                    <a:pt x="394" y="26"/>
                    <a:pt x="394" y="26"/>
                    <a:pt x="394" y="26"/>
                  </a:cubicBezTo>
                  <a:cubicBezTo>
                    <a:pt x="394" y="26"/>
                    <a:pt x="394" y="26"/>
                    <a:pt x="395" y="26"/>
                  </a:cubicBezTo>
                  <a:cubicBezTo>
                    <a:pt x="395" y="26"/>
                    <a:pt x="395" y="26"/>
                    <a:pt x="395" y="26"/>
                  </a:cubicBezTo>
                  <a:cubicBezTo>
                    <a:pt x="395" y="26"/>
                    <a:pt x="395" y="26"/>
                    <a:pt x="395" y="26"/>
                  </a:cubicBezTo>
                  <a:close/>
                  <a:moveTo>
                    <a:pt x="396" y="24"/>
                  </a:moveTo>
                  <a:cubicBezTo>
                    <a:pt x="396" y="24"/>
                    <a:pt x="396" y="24"/>
                    <a:pt x="395" y="24"/>
                  </a:cubicBezTo>
                  <a:cubicBezTo>
                    <a:pt x="396" y="24"/>
                    <a:pt x="396" y="24"/>
                    <a:pt x="396" y="24"/>
                  </a:cubicBezTo>
                  <a:cubicBezTo>
                    <a:pt x="396" y="24"/>
                    <a:pt x="396" y="24"/>
                    <a:pt x="396" y="24"/>
                  </a:cubicBezTo>
                  <a:cubicBezTo>
                    <a:pt x="396" y="24"/>
                    <a:pt x="396" y="24"/>
                    <a:pt x="396" y="24"/>
                  </a:cubicBezTo>
                  <a:close/>
                  <a:moveTo>
                    <a:pt x="397" y="22"/>
                  </a:moveTo>
                  <a:cubicBezTo>
                    <a:pt x="398" y="23"/>
                    <a:pt x="398" y="23"/>
                    <a:pt x="399" y="23"/>
                  </a:cubicBezTo>
                  <a:cubicBezTo>
                    <a:pt x="398" y="23"/>
                    <a:pt x="398" y="23"/>
                    <a:pt x="398" y="23"/>
                  </a:cubicBezTo>
                  <a:cubicBezTo>
                    <a:pt x="398" y="23"/>
                    <a:pt x="398" y="23"/>
                    <a:pt x="397" y="22"/>
                  </a:cubicBezTo>
                  <a:close/>
                  <a:moveTo>
                    <a:pt x="400" y="25"/>
                  </a:moveTo>
                  <a:cubicBezTo>
                    <a:pt x="400" y="25"/>
                    <a:pt x="399" y="25"/>
                    <a:pt x="399" y="25"/>
                  </a:cubicBezTo>
                  <a:cubicBezTo>
                    <a:pt x="399" y="25"/>
                    <a:pt x="399" y="24"/>
                    <a:pt x="398" y="24"/>
                  </a:cubicBezTo>
                  <a:cubicBezTo>
                    <a:pt x="398" y="24"/>
                    <a:pt x="399" y="23"/>
                    <a:pt x="399" y="23"/>
                  </a:cubicBezTo>
                  <a:cubicBezTo>
                    <a:pt x="399" y="23"/>
                    <a:pt x="400" y="24"/>
                    <a:pt x="400" y="24"/>
                  </a:cubicBezTo>
                  <a:cubicBezTo>
                    <a:pt x="400" y="24"/>
                    <a:pt x="400" y="25"/>
                    <a:pt x="400" y="25"/>
                  </a:cubicBezTo>
                  <a:cubicBezTo>
                    <a:pt x="400" y="25"/>
                    <a:pt x="400" y="25"/>
                    <a:pt x="400" y="25"/>
                  </a:cubicBezTo>
                  <a:close/>
                  <a:moveTo>
                    <a:pt x="402" y="24"/>
                  </a:moveTo>
                  <a:cubicBezTo>
                    <a:pt x="402" y="24"/>
                    <a:pt x="402" y="24"/>
                    <a:pt x="402" y="24"/>
                  </a:cubicBezTo>
                  <a:cubicBezTo>
                    <a:pt x="402" y="24"/>
                    <a:pt x="402" y="23"/>
                    <a:pt x="402" y="23"/>
                  </a:cubicBezTo>
                  <a:cubicBezTo>
                    <a:pt x="402" y="23"/>
                    <a:pt x="402" y="23"/>
                    <a:pt x="402" y="23"/>
                  </a:cubicBezTo>
                  <a:cubicBezTo>
                    <a:pt x="402" y="23"/>
                    <a:pt x="402" y="23"/>
                    <a:pt x="402" y="24"/>
                  </a:cubicBezTo>
                  <a:close/>
                  <a:moveTo>
                    <a:pt x="405" y="26"/>
                  </a:moveTo>
                  <a:cubicBezTo>
                    <a:pt x="405" y="26"/>
                    <a:pt x="405" y="26"/>
                    <a:pt x="405" y="26"/>
                  </a:cubicBezTo>
                  <a:cubicBezTo>
                    <a:pt x="405" y="26"/>
                    <a:pt x="404" y="25"/>
                    <a:pt x="404" y="25"/>
                  </a:cubicBezTo>
                  <a:cubicBezTo>
                    <a:pt x="404" y="25"/>
                    <a:pt x="404" y="24"/>
                    <a:pt x="404" y="24"/>
                  </a:cubicBezTo>
                  <a:cubicBezTo>
                    <a:pt x="405" y="24"/>
                    <a:pt x="405" y="24"/>
                    <a:pt x="406" y="25"/>
                  </a:cubicBezTo>
                  <a:cubicBezTo>
                    <a:pt x="405" y="25"/>
                    <a:pt x="405" y="25"/>
                    <a:pt x="405" y="26"/>
                  </a:cubicBezTo>
                  <a:close/>
                  <a:moveTo>
                    <a:pt x="408" y="26"/>
                  </a:moveTo>
                  <a:cubicBezTo>
                    <a:pt x="408" y="26"/>
                    <a:pt x="407" y="26"/>
                    <a:pt x="407" y="26"/>
                  </a:cubicBezTo>
                  <a:cubicBezTo>
                    <a:pt x="407" y="26"/>
                    <a:pt x="407" y="26"/>
                    <a:pt x="407" y="26"/>
                  </a:cubicBezTo>
                  <a:cubicBezTo>
                    <a:pt x="407" y="26"/>
                    <a:pt x="408" y="26"/>
                    <a:pt x="408" y="26"/>
                  </a:cubicBezTo>
                  <a:close/>
                  <a:moveTo>
                    <a:pt x="408" y="21"/>
                  </a:moveTo>
                  <a:cubicBezTo>
                    <a:pt x="408" y="21"/>
                    <a:pt x="408" y="21"/>
                    <a:pt x="409" y="22"/>
                  </a:cubicBezTo>
                  <a:cubicBezTo>
                    <a:pt x="407" y="22"/>
                    <a:pt x="407" y="23"/>
                    <a:pt x="406" y="24"/>
                  </a:cubicBezTo>
                  <a:cubicBezTo>
                    <a:pt x="405" y="24"/>
                    <a:pt x="405" y="24"/>
                    <a:pt x="404" y="24"/>
                  </a:cubicBezTo>
                  <a:cubicBezTo>
                    <a:pt x="404" y="23"/>
                    <a:pt x="405" y="23"/>
                    <a:pt x="405" y="23"/>
                  </a:cubicBezTo>
                  <a:cubicBezTo>
                    <a:pt x="406" y="22"/>
                    <a:pt x="407" y="22"/>
                    <a:pt x="408" y="21"/>
                  </a:cubicBezTo>
                  <a:close/>
                  <a:moveTo>
                    <a:pt x="406" y="17"/>
                  </a:moveTo>
                  <a:cubicBezTo>
                    <a:pt x="407" y="17"/>
                    <a:pt x="407" y="17"/>
                    <a:pt x="408" y="17"/>
                  </a:cubicBezTo>
                  <a:cubicBezTo>
                    <a:pt x="408" y="18"/>
                    <a:pt x="408" y="18"/>
                    <a:pt x="407" y="18"/>
                  </a:cubicBezTo>
                  <a:cubicBezTo>
                    <a:pt x="407" y="18"/>
                    <a:pt x="406" y="17"/>
                    <a:pt x="406" y="17"/>
                  </a:cubicBezTo>
                  <a:cubicBezTo>
                    <a:pt x="406" y="17"/>
                    <a:pt x="406" y="17"/>
                    <a:pt x="406" y="17"/>
                  </a:cubicBezTo>
                  <a:close/>
                  <a:moveTo>
                    <a:pt x="407" y="18"/>
                  </a:moveTo>
                  <a:cubicBezTo>
                    <a:pt x="405" y="20"/>
                    <a:pt x="403" y="22"/>
                    <a:pt x="403" y="23"/>
                  </a:cubicBezTo>
                  <a:cubicBezTo>
                    <a:pt x="402" y="23"/>
                    <a:pt x="402" y="23"/>
                    <a:pt x="402" y="23"/>
                  </a:cubicBezTo>
                  <a:cubicBezTo>
                    <a:pt x="401" y="23"/>
                    <a:pt x="401" y="23"/>
                    <a:pt x="401"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1"/>
                    <a:pt x="403" y="19"/>
                    <a:pt x="405" y="17"/>
                  </a:cubicBezTo>
                  <a:cubicBezTo>
                    <a:pt x="406" y="18"/>
                    <a:pt x="406" y="18"/>
                    <a:pt x="407" y="18"/>
                  </a:cubicBezTo>
                  <a:close/>
                  <a:moveTo>
                    <a:pt x="397" y="14"/>
                  </a:moveTo>
                  <a:cubicBezTo>
                    <a:pt x="398" y="14"/>
                    <a:pt x="401" y="15"/>
                    <a:pt x="405" y="17"/>
                  </a:cubicBezTo>
                  <a:cubicBezTo>
                    <a:pt x="403" y="18"/>
                    <a:pt x="401" y="19"/>
                    <a:pt x="400" y="22"/>
                  </a:cubicBezTo>
                  <a:cubicBezTo>
                    <a:pt x="399" y="22"/>
                    <a:pt x="399" y="22"/>
                    <a:pt x="398" y="22"/>
                  </a:cubicBezTo>
                  <a:cubicBezTo>
                    <a:pt x="398" y="22"/>
                    <a:pt x="399" y="22"/>
                    <a:pt x="400" y="23"/>
                  </a:cubicBezTo>
                  <a:cubicBezTo>
                    <a:pt x="400" y="23"/>
                    <a:pt x="400" y="23"/>
                    <a:pt x="400" y="23"/>
                  </a:cubicBezTo>
                  <a:cubicBezTo>
                    <a:pt x="400" y="23"/>
                    <a:pt x="400" y="23"/>
                    <a:pt x="399" y="23"/>
                  </a:cubicBezTo>
                  <a:cubicBezTo>
                    <a:pt x="399" y="23"/>
                    <a:pt x="398" y="22"/>
                    <a:pt x="397" y="22"/>
                  </a:cubicBezTo>
                  <a:cubicBezTo>
                    <a:pt x="397" y="20"/>
                    <a:pt x="397" y="18"/>
                    <a:pt x="399" y="16"/>
                  </a:cubicBezTo>
                  <a:cubicBezTo>
                    <a:pt x="399" y="16"/>
                    <a:pt x="396" y="18"/>
                    <a:pt x="396" y="21"/>
                  </a:cubicBezTo>
                  <a:cubicBezTo>
                    <a:pt x="394" y="21"/>
                    <a:pt x="392" y="20"/>
                    <a:pt x="390" y="19"/>
                  </a:cubicBezTo>
                  <a:cubicBezTo>
                    <a:pt x="390" y="19"/>
                    <a:pt x="393" y="20"/>
                    <a:pt x="396" y="22"/>
                  </a:cubicBezTo>
                  <a:cubicBezTo>
                    <a:pt x="396" y="22"/>
                    <a:pt x="396" y="23"/>
                    <a:pt x="396" y="24"/>
                  </a:cubicBezTo>
                  <a:cubicBezTo>
                    <a:pt x="396" y="24"/>
                    <a:pt x="396" y="24"/>
                    <a:pt x="395" y="24"/>
                  </a:cubicBezTo>
                  <a:cubicBezTo>
                    <a:pt x="395" y="23"/>
                    <a:pt x="394" y="22"/>
                    <a:pt x="393" y="21"/>
                  </a:cubicBezTo>
                  <a:cubicBezTo>
                    <a:pt x="393" y="21"/>
                    <a:pt x="393" y="21"/>
                    <a:pt x="393" y="21"/>
                  </a:cubicBezTo>
                  <a:cubicBezTo>
                    <a:pt x="393" y="21"/>
                    <a:pt x="393" y="21"/>
                    <a:pt x="393" y="21"/>
                  </a:cubicBezTo>
                  <a:cubicBezTo>
                    <a:pt x="392" y="20"/>
                    <a:pt x="390" y="19"/>
                    <a:pt x="388" y="19"/>
                  </a:cubicBezTo>
                  <a:cubicBezTo>
                    <a:pt x="392" y="16"/>
                    <a:pt x="396" y="15"/>
                    <a:pt x="397" y="14"/>
                  </a:cubicBezTo>
                  <a:close/>
                  <a:moveTo>
                    <a:pt x="387" y="19"/>
                  </a:moveTo>
                  <a:cubicBezTo>
                    <a:pt x="389" y="20"/>
                    <a:pt x="390" y="21"/>
                    <a:pt x="392" y="22"/>
                  </a:cubicBezTo>
                  <a:cubicBezTo>
                    <a:pt x="392" y="22"/>
                    <a:pt x="391" y="23"/>
                    <a:pt x="391" y="23"/>
                  </a:cubicBezTo>
                  <a:cubicBezTo>
                    <a:pt x="390" y="22"/>
                    <a:pt x="388" y="21"/>
                    <a:pt x="386" y="20"/>
                  </a:cubicBezTo>
                  <a:cubicBezTo>
                    <a:pt x="386" y="19"/>
                    <a:pt x="387" y="19"/>
                    <a:pt x="387" y="19"/>
                  </a:cubicBezTo>
                  <a:close/>
                  <a:moveTo>
                    <a:pt x="385" y="18"/>
                  </a:moveTo>
                  <a:cubicBezTo>
                    <a:pt x="385" y="18"/>
                    <a:pt x="386" y="18"/>
                    <a:pt x="386" y="18"/>
                  </a:cubicBezTo>
                  <a:cubicBezTo>
                    <a:pt x="386" y="19"/>
                    <a:pt x="385" y="19"/>
                    <a:pt x="385" y="19"/>
                  </a:cubicBezTo>
                  <a:cubicBezTo>
                    <a:pt x="384" y="19"/>
                    <a:pt x="384" y="19"/>
                    <a:pt x="383" y="18"/>
                  </a:cubicBezTo>
                  <a:cubicBezTo>
                    <a:pt x="384" y="18"/>
                    <a:pt x="384" y="18"/>
                    <a:pt x="385" y="18"/>
                  </a:cubicBezTo>
                  <a:close/>
                  <a:moveTo>
                    <a:pt x="383" y="19"/>
                  </a:moveTo>
                  <a:cubicBezTo>
                    <a:pt x="383" y="19"/>
                    <a:pt x="384" y="19"/>
                    <a:pt x="384" y="20"/>
                  </a:cubicBezTo>
                  <a:cubicBezTo>
                    <a:pt x="384" y="20"/>
                    <a:pt x="383" y="20"/>
                    <a:pt x="382" y="21"/>
                  </a:cubicBezTo>
                  <a:cubicBezTo>
                    <a:pt x="382" y="21"/>
                    <a:pt x="382" y="20"/>
                    <a:pt x="381" y="20"/>
                  </a:cubicBezTo>
                  <a:cubicBezTo>
                    <a:pt x="381" y="20"/>
                    <a:pt x="382" y="20"/>
                    <a:pt x="382" y="21"/>
                  </a:cubicBezTo>
                  <a:cubicBezTo>
                    <a:pt x="381" y="21"/>
                    <a:pt x="380" y="22"/>
                    <a:pt x="379" y="23"/>
                  </a:cubicBezTo>
                  <a:cubicBezTo>
                    <a:pt x="379" y="23"/>
                    <a:pt x="378" y="22"/>
                    <a:pt x="378" y="22"/>
                  </a:cubicBezTo>
                  <a:cubicBezTo>
                    <a:pt x="378" y="22"/>
                    <a:pt x="379" y="22"/>
                    <a:pt x="379" y="22"/>
                  </a:cubicBezTo>
                  <a:cubicBezTo>
                    <a:pt x="378" y="22"/>
                    <a:pt x="378" y="22"/>
                    <a:pt x="378" y="22"/>
                  </a:cubicBezTo>
                  <a:cubicBezTo>
                    <a:pt x="377" y="22"/>
                    <a:pt x="377" y="22"/>
                    <a:pt x="377" y="22"/>
                  </a:cubicBezTo>
                  <a:cubicBezTo>
                    <a:pt x="379" y="20"/>
                    <a:pt x="381" y="19"/>
                    <a:pt x="383" y="19"/>
                  </a:cubicBezTo>
                  <a:close/>
                  <a:moveTo>
                    <a:pt x="376" y="22"/>
                  </a:moveTo>
                  <a:cubicBezTo>
                    <a:pt x="377" y="22"/>
                    <a:pt x="377" y="22"/>
                    <a:pt x="377" y="22"/>
                  </a:cubicBezTo>
                  <a:cubicBezTo>
                    <a:pt x="377" y="22"/>
                    <a:pt x="376" y="22"/>
                    <a:pt x="376" y="22"/>
                  </a:cubicBezTo>
                  <a:cubicBezTo>
                    <a:pt x="376" y="22"/>
                    <a:pt x="376" y="22"/>
                    <a:pt x="376" y="22"/>
                  </a:cubicBezTo>
                  <a:close/>
                  <a:moveTo>
                    <a:pt x="377" y="22"/>
                  </a:moveTo>
                  <a:cubicBezTo>
                    <a:pt x="378" y="23"/>
                    <a:pt x="378" y="23"/>
                    <a:pt x="379" y="23"/>
                  </a:cubicBezTo>
                  <a:cubicBezTo>
                    <a:pt x="379" y="23"/>
                    <a:pt x="379" y="23"/>
                    <a:pt x="379" y="23"/>
                  </a:cubicBezTo>
                  <a:cubicBezTo>
                    <a:pt x="378" y="23"/>
                    <a:pt x="378" y="23"/>
                    <a:pt x="378" y="24"/>
                  </a:cubicBezTo>
                  <a:cubicBezTo>
                    <a:pt x="378" y="23"/>
                    <a:pt x="378" y="23"/>
                    <a:pt x="379" y="23"/>
                  </a:cubicBezTo>
                  <a:cubicBezTo>
                    <a:pt x="378" y="24"/>
                    <a:pt x="378" y="24"/>
                    <a:pt x="378" y="24"/>
                  </a:cubicBezTo>
                  <a:cubicBezTo>
                    <a:pt x="378" y="24"/>
                    <a:pt x="377" y="24"/>
                    <a:pt x="377" y="24"/>
                  </a:cubicBezTo>
                  <a:cubicBezTo>
                    <a:pt x="378" y="24"/>
                    <a:pt x="378" y="24"/>
                    <a:pt x="378" y="24"/>
                  </a:cubicBezTo>
                  <a:cubicBezTo>
                    <a:pt x="378" y="24"/>
                    <a:pt x="378" y="24"/>
                    <a:pt x="377" y="24"/>
                  </a:cubicBezTo>
                  <a:cubicBezTo>
                    <a:pt x="377" y="24"/>
                    <a:pt x="377" y="24"/>
                    <a:pt x="377" y="24"/>
                  </a:cubicBezTo>
                  <a:cubicBezTo>
                    <a:pt x="376" y="23"/>
                    <a:pt x="376" y="23"/>
                    <a:pt x="376" y="23"/>
                  </a:cubicBezTo>
                  <a:cubicBezTo>
                    <a:pt x="376" y="23"/>
                    <a:pt x="377" y="23"/>
                    <a:pt x="377" y="22"/>
                  </a:cubicBezTo>
                  <a:close/>
                  <a:moveTo>
                    <a:pt x="376" y="23"/>
                  </a:moveTo>
                  <a:cubicBezTo>
                    <a:pt x="376" y="23"/>
                    <a:pt x="376" y="23"/>
                    <a:pt x="376" y="23"/>
                  </a:cubicBezTo>
                  <a:cubicBezTo>
                    <a:pt x="376" y="23"/>
                    <a:pt x="376" y="23"/>
                    <a:pt x="376" y="23"/>
                  </a:cubicBezTo>
                  <a:cubicBezTo>
                    <a:pt x="376" y="23"/>
                    <a:pt x="376" y="23"/>
                    <a:pt x="376" y="23"/>
                  </a:cubicBezTo>
                  <a:close/>
                  <a:moveTo>
                    <a:pt x="375" y="23"/>
                  </a:moveTo>
                  <a:cubicBezTo>
                    <a:pt x="375" y="24"/>
                    <a:pt x="376" y="24"/>
                    <a:pt x="376" y="24"/>
                  </a:cubicBezTo>
                  <a:cubicBezTo>
                    <a:pt x="376" y="25"/>
                    <a:pt x="375" y="25"/>
                    <a:pt x="374" y="25"/>
                  </a:cubicBezTo>
                  <a:cubicBezTo>
                    <a:pt x="374" y="25"/>
                    <a:pt x="374" y="25"/>
                    <a:pt x="374" y="25"/>
                  </a:cubicBezTo>
                  <a:cubicBezTo>
                    <a:pt x="374" y="25"/>
                    <a:pt x="375" y="24"/>
                    <a:pt x="375" y="23"/>
                  </a:cubicBezTo>
                  <a:close/>
                  <a:moveTo>
                    <a:pt x="374" y="25"/>
                  </a:moveTo>
                  <a:cubicBezTo>
                    <a:pt x="374" y="25"/>
                    <a:pt x="374" y="25"/>
                    <a:pt x="374" y="26"/>
                  </a:cubicBezTo>
                  <a:cubicBezTo>
                    <a:pt x="374" y="26"/>
                    <a:pt x="374" y="26"/>
                    <a:pt x="374" y="26"/>
                  </a:cubicBezTo>
                  <a:cubicBezTo>
                    <a:pt x="374" y="26"/>
                    <a:pt x="374" y="26"/>
                    <a:pt x="373" y="26"/>
                  </a:cubicBezTo>
                  <a:cubicBezTo>
                    <a:pt x="374" y="25"/>
                    <a:pt x="374" y="25"/>
                    <a:pt x="374" y="25"/>
                  </a:cubicBezTo>
                  <a:close/>
                  <a:moveTo>
                    <a:pt x="374" y="27"/>
                  </a:moveTo>
                  <a:cubicBezTo>
                    <a:pt x="374" y="27"/>
                    <a:pt x="374" y="27"/>
                    <a:pt x="374" y="28"/>
                  </a:cubicBezTo>
                  <a:cubicBezTo>
                    <a:pt x="374" y="27"/>
                    <a:pt x="374" y="27"/>
                    <a:pt x="373" y="27"/>
                  </a:cubicBezTo>
                  <a:cubicBezTo>
                    <a:pt x="373" y="27"/>
                    <a:pt x="374" y="27"/>
                    <a:pt x="374" y="28"/>
                  </a:cubicBezTo>
                  <a:cubicBezTo>
                    <a:pt x="374" y="28"/>
                    <a:pt x="374" y="28"/>
                    <a:pt x="373" y="29"/>
                  </a:cubicBezTo>
                  <a:cubicBezTo>
                    <a:pt x="373" y="29"/>
                    <a:pt x="373" y="28"/>
                    <a:pt x="372" y="28"/>
                  </a:cubicBezTo>
                  <a:cubicBezTo>
                    <a:pt x="372" y="28"/>
                    <a:pt x="373" y="27"/>
                    <a:pt x="373" y="27"/>
                  </a:cubicBezTo>
                  <a:cubicBezTo>
                    <a:pt x="373" y="27"/>
                    <a:pt x="373" y="27"/>
                    <a:pt x="373" y="26"/>
                  </a:cubicBezTo>
                  <a:cubicBezTo>
                    <a:pt x="373" y="26"/>
                    <a:pt x="373" y="27"/>
                    <a:pt x="374" y="27"/>
                  </a:cubicBezTo>
                  <a:close/>
                  <a:moveTo>
                    <a:pt x="373" y="23"/>
                  </a:moveTo>
                  <a:cubicBezTo>
                    <a:pt x="373" y="23"/>
                    <a:pt x="373" y="23"/>
                    <a:pt x="372" y="24"/>
                  </a:cubicBezTo>
                  <a:cubicBezTo>
                    <a:pt x="372" y="24"/>
                    <a:pt x="372" y="24"/>
                    <a:pt x="371" y="24"/>
                  </a:cubicBezTo>
                  <a:cubicBezTo>
                    <a:pt x="370" y="23"/>
                    <a:pt x="369" y="22"/>
                    <a:pt x="368" y="22"/>
                  </a:cubicBezTo>
                  <a:cubicBezTo>
                    <a:pt x="367" y="21"/>
                    <a:pt x="367" y="20"/>
                    <a:pt x="366" y="19"/>
                  </a:cubicBezTo>
                  <a:cubicBezTo>
                    <a:pt x="368" y="20"/>
                    <a:pt x="371" y="21"/>
                    <a:pt x="373" y="23"/>
                  </a:cubicBezTo>
                  <a:close/>
                  <a:moveTo>
                    <a:pt x="362" y="15"/>
                  </a:moveTo>
                  <a:cubicBezTo>
                    <a:pt x="363" y="16"/>
                    <a:pt x="364" y="17"/>
                    <a:pt x="365" y="18"/>
                  </a:cubicBezTo>
                  <a:cubicBezTo>
                    <a:pt x="364" y="18"/>
                    <a:pt x="362" y="17"/>
                    <a:pt x="361" y="17"/>
                  </a:cubicBezTo>
                  <a:cubicBezTo>
                    <a:pt x="361" y="17"/>
                    <a:pt x="363" y="17"/>
                    <a:pt x="365" y="18"/>
                  </a:cubicBezTo>
                  <a:cubicBezTo>
                    <a:pt x="366" y="20"/>
                    <a:pt x="366" y="21"/>
                    <a:pt x="367" y="23"/>
                  </a:cubicBezTo>
                  <a:cubicBezTo>
                    <a:pt x="365" y="21"/>
                    <a:pt x="362" y="20"/>
                    <a:pt x="360" y="18"/>
                  </a:cubicBezTo>
                  <a:cubicBezTo>
                    <a:pt x="360" y="18"/>
                    <a:pt x="363" y="20"/>
                    <a:pt x="367" y="23"/>
                  </a:cubicBezTo>
                  <a:cubicBezTo>
                    <a:pt x="367" y="25"/>
                    <a:pt x="367" y="26"/>
                    <a:pt x="366" y="27"/>
                  </a:cubicBezTo>
                  <a:cubicBezTo>
                    <a:pt x="366" y="27"/>
                    <a:pt x="366" y="27"/>
                    <a:pt x="366" y="27"/>
                  </a:cubicBezTo>
                  <a:cubicBezTo>
                    <a:pt x="366" y="27"/>
                    <a:pt x="366" y="27"/>
                    <a:pt x="366" y="27"/>
                  </a:cubicBezTo>
                  <a:cubicBezTo>
                    <a:pt x="366" y="27"/>
                    <a:pt x="366" y="27"/>
                    <a:pt x="366" y="28"/>
                  </a:cubicBezTo>
                  <a:cubicBezTo>
                    <a:pt x="366" y="28"/>
                    <a:pt x="365" y="28"/>
                    <a:pt x="365" y="29"/>
                  </a:cubicBezTo>
                  <a:cubicBezTo>
                    <a:pt x="365" y="29"/>
                    <a:pt x="365" y="29"/>
                    <a:pt x="364" y="29"/>
                  </a:cubicBezTo>
                  <a:cubicBezTo>
                    <a:pt x="363" y="23"/>
                    <a:pt x="360" y="19"/>
                    <a:pt x="357" y="17"/>
                  </a:cubicBezTo>
                  <a:cubicBezTo>
                    <a:pt x="359" y="16"/>
                    <a:pt x="360" y="15"/>
                    <a:pt x="362" y="15"/>
                  </a:cubicBezTo>
                  <a:close/>
                  <a:moveTo>
                    <a:pt x="357" y="17"/>
                  </a:moveTo>
                  <a:cubicBezTo>
                    <a:pt x="360" y="20"/>
                    <a:pt x="361" y="23"/>
                    <a:pt x="362" y="26"/>
                  </a:cubicBezTo>
                  <a:cubicBezTo>
                    <a:pt x="361" y="26"/>
                    <a:pt x="361" y="26"/>
                    <a:pt x="361" y="26"/>
                  </a:cubicBezTo>
                  <a:cubicBezTo>
                    <a:pt x="360" y="24"/>
                    <a:pt x="359" y="23"/>
                    <a:pt x="359" y="23"/>
                  </a:cubicBezTo>
                  <a:cubicBezTo>
                    <a:pt x="359" y="22"/>
                    <a:pt x="360" y="22"/>
                    <a:pt x="360" y="22"/>
                  </a:cubicBezTo>
                  <a:cubicBezTo>
                    <a:pt x="359" y="22"/>
                    <a:pt x="359" y="23"/>
                    <a:pt x="359" y="23"/>
                  </a:cubicBezTo>
                  <a:cubicBezTo>
                    <a:pt x="358" y="23"/>
                    <a:pt x="358" y="23"/>
                    <a:pt x="358" y="23"/>
                  </a:cubicBezTo>
                  <a:cubicBezTo>
                    <a:pt x="357" y="21"/>
                    <a:pt x="356" y="20"/>
                    <a:pt x="355" y="19"/>
                  </a:cubicBezTo>
                  <a:cubicBezTo>
                    <a:pt x="355" y="18"/>
                    <a:pt x="356" y="18"/>
                    <a:pt x="357" y="17"/>
                  </a:cubicBezTo>
                  <a:close/>
                  <a:moveTo>
                    <a:pt x="355" y="16"/>
                  </a:moveTo>
                  <a:cubicBezTo>
                    <a:pt x="355" y="16"/>
                    <a:pt x="356" y="17"/>
                    <a:pt x="356" y="17"/>
                  </a:cubicBezTo>
                  <a:cubicBezTo>
                    <a:pt x="355" y="17"/>
                    <a:pt x="354" y="18"/>
                    <a:pt x="354" y="18"/>
                  </a:cubicBezTo>
                  <a:cubicBezTo>
                    <a:pt x="353" y="18"/>
                    <a:pt x="353" y="17"/>
                    <a:pt x="353" y="17"/>
                  </a:cubicBezTo>
                  <a:cubicBezTo>
                    <a:pt x="353" y="17"/>
                    <a:pt x="354" y="16"/>
                    <a:pt x="355" y="16"/>
                  </a:cubicBezTo>
                  <a:close/>
                  <a:moveTo>
                    <a:pt x="353" y="18"/>
                  </a:moveTo>
                  <a:cubicBezTo>
                    <a:pt x="351" y="19"/>
                    <a:pt x="350" y="20"/>
                    <a:pt x="349" y="20"/>
                  </a:cubicBezTo>
                  <a:cubicBezTo>
                    <a:pt x="349" y="20"/>
                    <a:pt x="349" y="20"/>
                    <a:pt x="349" y="20"/>
                  </a:cubicBezTo>
                  <a:cubicBezTo>
                    <a:pt x="349" y="20"/>
                    <a:pt x="349" y="20"/>
                    <a:pt x="349" y="20"/>
                  </a:cubicBezTo>
                  <a:cubicBezTo>
                    <a:pt x="348" y="21"/>
                    <a:pt x="348" y="22"/>
                    <a:pt x="347" y="22"/>
                  </a:cubicBezTo>
                  <a:cubicBezTo>
                    <a:pt x="346" y="22"/>
                    <a:pt x="346" y="21"/>
                    <a:pt x="345" y="21"/>
                  </a:cubicBezTo>
                  <a:cubicBezTo>
                    <a:pt x="347" y="19"/>
                    <a:pt x="349" y="18"/>
                    <a:pt x="352" y="17"/>
                  </a:cubicBezTo>
                  <a:cubicBezTo>
                    <a:pt x="352" y="18"/>
                    <a:pt x="352" y="18"/>
                    <a:pt x="353" y="18"/>
                  </a:cubicBezTo>
                  <a:close/>
                  <a:moveTo>
                    <a:pt x="351" y="17"/>
                  </a:moveTo>
                  <a:cubicBezTo>
                    <a:pt x="348" y="18"/>
                    <a:pt x="346" y="19"/>
                    <a:pt x="344" y="20"/>
                  </a:cubicBezTo>
                  <a:cubicBezTo>
                    <a:pt x="343" y="19"/>
                    <a:pt x="342" y="19"/>
                    <a:pt x="342" y="19"/>
                  </a:cubicBezTo>
                  <a:cubicBezTo>
                    <a:pt x="343" y="18"/>
                    <a:pt x="343" y="18"/>
                    <a:pt x="343" y="18"/>
                  </a:cubicBezTo>
                  <a:cubicBezTo>
                    <a:pt x="343" y="18"/>
                    <a:pt x="342" y="18"/>
                    <a:pt x="342" y="18"/>
                  </a:cubicBezTo>
                  <a:cubicBezTo>
                    <a:pt x="341" y="18"/>
                    <a:pt x="340" y="17"/>
                    <a:pt x="340" y="17"/>
                  </a:cubicBezTo>
                  <a:cubicBezTo>
                    <a:pt x="342" y="16"/>
                    <a:pt x="343" y="15"/>
                    <a:pt x="343" y="15"/>
                  </a:cubicBezTo>
                  <a:cubicBezTo>
                    <a:pt x="342" y="15"/>
                    <a:pt x="340" y="16"/>
                    <a:pt x="339" y="17"/>
                  </a:cubicBezTo>
                  <a:cubicBezTo>
                    <a:pt x="338" y="16"/>
                    <a:pt x="337" y="15"/>
                    <a:pt x="337" y="15"/>
                  </a:cubicBezTo>
                  <a:cubicBezTo>
                    <a:pt x="339" y="13"/>
                    <a:pt x="341" y="12"/>
                    <a:pt x="344" y="11"/>
                  </a:cubicBezTo>
                  <a:cubicBezTo>
                    <a:pt x="346" y="12"/>
                    <a:pt x="349" y="14"/>
                    <a:pt x="351" y="17"/>
                  </a:cubicBezTo>
                  <a:close/>
                  <a:moveTo>
                    <a:pt x="342" y="10"/>
                  </a:moveTo>
                  <a:cubicBezTo>
                    <a:pt x="342" y="10"/>
                    <a:pt x="343" y="11"/>
                    <a:pt x="344" y="11"/>
                  </a:cubicBezTo>
                  <a:cubicBezTo>
                    <a:pt x="338" y="13"/>
                    <a:pt x="334" y="15"/>
                    <a:pt x="332" y="17"/>
                  </a:cubicBezTo>
                  <a:cubicBezTo>
                    <a:pt x="331" y="16"/>
                    <a:pt x="331" y="16"/>
                    <a:pt x="331" y="16"/>
                  </a:cubicBezTo>
                  <a:cubicBezTo>
                    <a:pt x="334" y="12"/>
                    <a:pt x="339" y="11"/>
                    <a:pt x="342" y="10"/>
                  </a:cubicBezTo>
                  <a:close/>
                  <a:moveTo>
                    <a:pt x="330" y="16"/>
                  </a:moveTo>
                  <a:cubicBezTo>
                    <a:pt x="331" y="16"/>
                    <a:pt x="331" y="17"/>
                    <a:pt x="331" y="17"/>
                  </a:cubicBezTo>
                  <a:cubicBezTo>
                    <a:pt x="330" y="18"/>
                    <a:pt x="329" y="19"/>
                    <a:pt x="328" y="20"/>
                  </a:cubicBezTo>
                  <a:cubicBezTo>
                    <a:pt x="329" y="18"/>
                    <a:pt x="330" y="17"/>
                    <a:pt x="330" y="16"/>
                  </a:cubicBezTo>
                  <a:close/>
                  <a:moveTo>
                    <a:pt x="327" y="18"/>
                  </a:moveTo>
                  <a:cubicBezTo>
                    <a:pt x="326" y="18"/>
                    <a:pt x="326" y="19"/>
                    <a:pt x="326" y="19"/>
                  </a:cubicBezTo>
                  <a:cubicBezTo>
                    <a:pt x="326" y="19"/>
                    <a:pt x="326" y="19"/>
                    <a:pt x="326" y="18"/>
                  </a:cubicBezTo>
                  <a:cubicBezTo>
                    <a:pt x="326" y="18"/>
                    <a:pt x="326" y="18"/>
                    <a:pt x="326" y="18"/>
                  </a:cubicBezTo>
                  <a:cubicBezTo>
                    <a:pt x="326" y="18"/>
                    <a:pt x="326" y="18"/>
                    <a:pt x="327" y="18"/>
                  </a:cubicBezTo>
                  <a:close/>
                  <a:moveTo>
                    <a:pt x="326" y="20"/>
                  </a:moveTo>
                  <a:cubicBezTo>
                    <a:pt x="326" y="20"/>
                    <a:pt x="326" y="20"/>
                    <a:pt x="326" y="20"/>
                  </a:cubicBezTo>
                  <a:cubicBezTo>
                    <a:pt x="326" y="20"/>
                    <a:pt x="326" y="20"/>
                    <a:pt x="326" y="20"/>
                  </a:cubicBezTo>
                  <a:cubicBezTo>
                    <a:pt x="326" y="20"/>
                    <a:pt x="326" y="20"/>
                    <a:pt x="326" y="20"/>
                  </a:cubicBezTo>
                  <a:close/>
                  <a:moveTo>
                    <a:pt x="323" y="16"/>
                  </a:moveTo>
                  <a:cubicBezTo>
                    <a:pt x="323" y="16"/>
                    <a:pt x="323" y="17"/>
                    <a:pt x="323" y="17"/>
                  </a:cubicBezTo>
                  <a:cubicBezTo>
                    <a:pt x="323" y="17"/>
                    <a:pt x="322" y="17"/>
                    <a:pt x="322" y="16"/>
                  </a:cubicBezTo>
                  <a:cubicBezTo>
                    <a:pt x="322" y="16"/>
                    <a:pt x="323" y="16"/>
                    <a:pt x="323" y="16"/>
                  </a:cubicBezTo>
                  <a:close/>
                  <a:moveTo>
                    <a:pt x="321" y="17"/>
                  </a:moveTo>
                  <a:cubicBezTo>
                    <a:pt x="322" y="17"/>
                    <a:pt x="323" y="17"/>
                    <a:pt x="323" y="18"/>
                  </a:cubicBezTo>
                  <a:cubicBezTo>
                    <a:pt x="323" y="18"/>
                    <a:pt x="322" y="19"/>
                    <a:pt x="322" y="19"/>
                  </a:cubicBezTo>
                  <a:cubicBezTo>
                    <a:pt x="322" y="19"/>
                    <a:pt x="322" y="19"/>
                    <a:pt x="322" y="19"/>
                  </a:cubicBezTo>
                  <a:cubicBezTo>
                    <a:pt x="322" y="19"/>
                    <a:pt x="321" y="19"/>
                    <a:pt x="321" y="19"/>
                  </a:cubicBezTo>
                  <a:cubicBezTo>
                    <a:pt x="321" y="18"/>
                    <a:pt x="321" y="18"/>
                    <a:pt x="321" y="17"/>
                  </a:cubicBezTo>
                  <a:cubicBezTo>
                    <a:pt x="321" y="17"/>
                    <a:pt x="321" y="17"/>
                    <a:pt x="321" y="17"/>
                  </a:cubicBezTo>
                  <a:close/>
                  <a:moveTo>
                    <a:pt x="321" y="16"/>
                  </a:moveTo>
                  <a:cubicBezTo>
                    <a:pt x="321" y="16"/>
                    <a:pt x="320" y="16"/>
                    <a:pt x="320" y="16"/>
                  </a:cubicBezTo>
                  <a:cubicBezTo>
                    <a:pt x="320" y="16"/>
                    <a:pt x="320" y="16"/>
                    <a:pt x="320" y="16"/>
                  </a:cubicBezTo>
                  <a:cubicBezTo>
                    <a:pt x="320" y="16"/>
                    <a:pt x="321" y="16"/>
                    <a:pt x="321" y="16"/>
                  </a:cubicBezTo>
                  <a:close/>
                  <a:moveTo>
                    <a:pt x="299" y="21"/>
                  </a:moveTo>
                  <a:cubicBezTo>
                    <a:pt x="299" y="21"/>
                    <a:pt x="299" y="21"/>
                    <a:pt x="299" y="20"/>
                  </a:cubicBezTo>
                  <a:cubicBezTo>
                    <a:pt x="299" y="20"/>
                    <a:pt x="299" y="19"/>
                    <a:pt x="299" y="19"/>
                  </a:cubicBezTo>
                  <a:cubicBezTo>
                    <a:pt x="299" y="19"/>
                    <a:pt x="300" y="19"/>
                    <a:pt x="300" y="19"/>
                  </a:cubicBezTo>
                  <a:cubicBezTo>
                    <a:pt x="299" y="20"/>
                    <a:pt x="299" y="20"/>
                    <a:pt x="299" y="21"/>
                  </a:cubicBezTo>
                  <a:close/>
                  <a:moveTo>
                    <a:pt x="300" y="19"/>
                  </a:moveTo>
                  <a:cubicBezTo>
                    <a:pt x="300" y="19"/>
                    <a:pt x="299" y="19"/>
                    <a:pt x="299" y="19"/>
                  </a:cubicBezTo>
                  <a:cubicBezTo>
                    <a:pt x="300" y="18"/>
                    <a:pt x="300" y="17"/>
                    <a:pt x="300" y="17"/>
                  </a:cubicBezTo>
                  <a:cubicBezTo>
                    <a:pt x="301" y="17"/>
                    <a:pt x="301" y="17"/>
                    <a:pt x="301" y="18"/>
                  </a:cubicBezTo>
                  <a:cubicBezTo>
                    <a:pt x="301" y="18"/>
                    <a:pt x="300" y="19"/>
                    <a:pt x="300" y="19"/>
                  </a:cubicBezTo>
                  <a:close/>
                  <a:moveTo>
                    <a:pt x="302" y="17"/>
                  </a:moveTo>
                  <a:cubicBezTo>
                    <a:pt x="301" y="17"/>
                    <a:pt x="301" y="16"/>
                    <a:pt x="301" y="16"/>
                  </a:cubicBezTo>
                  <a:cubicBezTo>
                    <a:pt x="301" y="15"/>
                    <a:pt x="302" y="15"/>
                    <a:pt x="302" y="14"/>
                  </a:cubicBezTo>
                  <a:cubicBezTo>
                    <a:pt x="303" y="15"/>
                    <a:pt x="303" y="15"/>
                    <a:pt x="304" y="16"/>
                  </a:cubicBezTo>
                  <a:cubicBezTo>
                    <a:pt x="303" y="16"/>
                    <a:pt x="303" y="17"/>
                    <a:pt x="302" y="17"/>
                  </a:cubicBezTo>
                  <a:cubicBezTo>
                    <a:pt x="302" y="17"/>
                    <a:pt x="302" y="17"/>
                    <a:pt x="302" y="17"/>
                  </a:cubicBezTo>
                  <a:close/>
                  <a:moveTo>
                    <a:pt x="309" y="13"/>
                  </a:moveTo>
                  <a:cubicBezTo>
                    <a:pt x="308" y="12"/>
                    <a:pt x="307" y="12"/>
                    <a:pt x="306" y="12"/>
                  </a:cubicBezTo>
                  <a:cubicBezTo>
                    <a:pt x="307" y="11"/>
                    <a:pt x="308" y="10"/>
                    <a:pt x="308" y="10"/>
                  </a:cubicBezTo>
                  <a:cubicBezTo>
                    <a:pt x="310" y="11"/>
                    <a:pt x="312" y="13"/>
                    <a:pt x="313" y="15"/>
                  </a:cubicBezTo>
                  <a:cubicBezTo>
                    <a:pt x="312" y="14"/>
                    <a:pt x="311" y="14"/>
                    <a:pt x="310" y="13"/>
                  </a:cubicBezTo>
                  <a:cubicBezTo>
                    <a:pt x="310" y="13"/>
                    <a:pt x="310" y="13"/>
                    <a:pt x="310" y="13"/>
                  </a:cubicBezTo>
                  <a:cubicBezTo>
                    <a:pt x="310" y="13"/>
                    <a:pt x="310" y="13"/>
                    <a:pt x="309" y="13"/>
                  </a:cubicBezTo>
                  <a:close/>
                  <a:moveTo>
                    <a:pt x="309" y="13"/>
                  </a:moveTo>
                  <a:cubicBezTo>
                    <a:pt x="309" y="13"/>
                    <a:pt x="309" y="13"/>
                    <a:pt x="308" y="13"/>
                  </a:cubicBezTo>
                  <a:cubicBezTo>
                    <a:pt x="308" y="13"/>
                    <a:pt x="307" y="13"/>
                    <a:pt x="306" y="12"/>
                  </a:cubicBezTo>
                  <a:cubicBezTo>
                    <a:pt x="306" y="12"/>
                    <a:pt x="307" y="13"/>
                    <a:pt x="308" y="14"/>
                  </a:cubicBezTo>
                  <a:cubicBezTo>
                    <a:pt x="307" y="14"/>
                    <a:pt x="306" y="15"/>
                    <a:pt x="305" y="15"/>
                  </a:cubicBezTo>
                  <a:cubicBezTo>
                    <a:pt x="304" y="15"/>
                    <a:pt x="304" y="14"/>
                    <a:pt x="303" y="14"/>
                  </a:cubicBezTo>
                  <a:cubicBezTo>
                    <a:pt x="304" y="13"/>
                    <a:pt x="305" y="12"/>
                    <a:pt x="306" y="12"/>
                  </a:cubicBezTo>
                  <a:cubicBezTo>
                    <a:pt x="307" y="12"/>
                    <a:pt x="308" y="12"/>
                    <a:pt x="309" y="13"/>
                  </a:cubicBezTo>
                  <a:close/>
                  <a:moveTo>
                    <a:pt x="302" y="22"/>
                  </a:moveTo>
                  <a:cubicBezTo>
                    <a:pt x="302" y="22"/>
                    <a:pt x="302" y="22"/>
                    <a:pt x="302" y="22"/>
                  </a:cubicBezTo>
                  <a:cubicBezTo>
                    <a:pt x="302" y="22"/>
                    <a:pt x="302" y="21"/>
                    <a:pt x="302" y="21"/>
                  </a:cubicBezTo>
                  <a:cubicBezTo>
                    <a:pt x="302" y="21"/>
                    <a:pt x="302" y="22"/>
                    <a:pt x="302" y="22"/>
                  </a:cubicBezTo>
                  <a:close/>
                  <a:moveTo>
                    <a:pt x="304" y="20"/>
                  </a:moveTo>
                  <a:cubicBezTo>
                    <a:pt x="303" y="19"/>
                    <a:pt x="303" y="19"/>
                    <a:pt x="303" y="19"/>
                  </a:cubicBezTo>
                  <a:cubicBezTo>
                    <a:pt x="303" y="19"/>
                    <a:pt x="303" y="18"/>
                    <a:pt x="303" y="18"/>
                  </a:cubicBezTo>
                  <a:cubicBezTo>
                    <a:pt x="304" y="18"/>
                    <a:pt x="304" y="19"/>
                    <a:pt x="304" y="19"/>
                  </a:cubicBezTo>
                  <a:cubicBezTo>
                    <a:pt x="304" y="19"/>
                    <a:pt x="304" y="19"/>
                    <a:pt x="304" y="20"/>
                  </a:cubicBezTo>
                  <a:close/>
                  <a:moveTo>
                    <a:pt x="304" y="18"/>
                  </a:moveTo>
                  <a:cubicBezTo>
                    <a:pt x="304" y="18"/>
                    <a:pt x="304" y="17"/>
                    <a:pt x="305" y="17"/>
                  </a:cubicBezTo>
                  <a:cubicBezTo>
                    <a:pt x="305" y="17"/>
                    <a:pt x="305" y="18"/>
                    <a:pt x="306" y="18"/>
                  </a:cubicBezTo>
                  <a:cubicBezTo>
                    <a:pt x="305" y="18"/>
                    <a:pt x="305" y="18"/>
                    <a:pt x="305" y="19"/>
                  </a:cubicBezTo>
                  <a:cubicBezTo>
                    <a:pt x="304" y="18"/>
                    <a:pt x="304" y="18"/>
                    <a:pt x="304" y="18"/>
                  </a:cubicBezTo>
                  <a:close/>
                  <a:moveTo>
                    <a:pt x="306" y="22"/>
                  </a:moveTo>
                  <a:cubicBezTo>
                    <a:pt x="305" y="21"/>
                    <a:pt x="305" y="20"/>
                    <a:pt x="305" y="19"/>
                  </a:cubicBezTo>
                  <a:cubicBezTo>
                    <a:pt x="306" y="20"/>
                    <a:pt x="306" y="20"/>
                    <a:pt x="307" y="20"/>
                  </a:cubicBezTo>
                  <a:cubicBezTo>
                    <a:pt x="307" y="20"/>
                    <a:pt x="307" y="21"/>
                    <a:pt x="307" y="21"/>
                  </a:cubicBezTo>
                  <a:cubicBezTo>
                    <a:pt x="306" y="21"/>
                    <a:pt x="306" y="22"/>
                    <a:pt x="306" y="22"/>
                  </a:cubicBezTo>
                  <a:close/>
                  <a:moveTo>
                    <a:pt x="306" y="19"/>
                  </a:moveTo>
                  <a:cubicBezTo>
                    <a:pt x="306" y="19"/>
                    <a:pt x="306" y="19"/>
                    <a:pt x="306" y="19"/>
                  </a:cubicBezTo>
                  <a:cubicBezTo>
                    <a:pt x="306" y="19"/>
                    <a:pt x="306" y="19"/>
                    <a:pt x="306" y="19"/>
                  </a:cubicBezTo>
                  <a:cubicBezTo>
                    <a:pt x="306" y="19"/>
                    <a:pt x="306" y="19"/>
                    <a:pt x="306" y="19"/>
                  </a:cubicBezTo>
                  <a:close/>
                  <a:moveTo>
                    <a:pt x="306" y="16"/>
                  </a:moveTo>
                  <a:cubicBezTo>
                    <a:pt x="306" y="16"/>
                    <a:pt x="306" y="16"/>
                    <a:pt x="306" y="15"/>
                  </a:cubicBezTo>
                  <a:cubicBezTo>
                    <a:pt x="306" y="16"/>
                    <a:pt x="307" y="16"/>
                    <a:pt x="308" y="17"/>
                  </a:cubicBezTo>
                  <a:cubicBezTo>
                    <a:pt x="307" y="17"/>
                    <a:pt x="307" y="17"/>
                    <a:pt x="307" y="17"/>
                  </a:cubicBezTo>
                  <a:cubicBezTo>
                    <a:pt x="307" y="17"/>
                    <a:pt x="306" y="16"/>
                    <a:pt x="306" y="16"/>
                  </a:cubicBezTo>
                  <a:close/>
                  <a:moveTo>
                    <a:pt x="309" y="20"/>
                  </a:moveTo>
                  <a:cubicBezTo>
                    <a:pt x="309" y="20"/>
                    <a:pt x="309" y="19"/>
                    <a:pt x="309" y="19"/>
                  </a:cubicBezTo>
                  <a:cubicBezTo>
                    <a:pt x="309" y="19"/>
                    <a:pt x="309" y="19"/>
                    <a:pt x="309" y="20"/>
                  </a:cubicBezTo>
                  <a:cubicBezTo>
                    <a:pt x="309" y="20"/>
                    <a:pt x="309" y="20"/>
                    <a:pt x="309" y="20"/>
                  </a:cubicBezTo>
                  <a:close/>
                  <a:moveTo>
                    <a:pt x="309" y="19"/>
                  </a:moveTo>
                  <a:cubicBezTo>
                    <a:pt x="308" y="19"/>
                    <a:pt x="308" y="18"/>
                    <a:pt x="307" y="17"/>
                  </a:cubicBezTo>
                  <a:cubicBezTo>
                    <a:pt x="307" y="17"/>
                    <a:pt x="308" y="17"/>
                    <a:pt x="308" y="17"/>
                  </a:cubicBezTo>
                  <a:cubicBezTo>
                    <a:pt x="309" y="18"/>
                    <a:pt x="309" y="18"/>
                    <a:pt x="310" y="19"/>
                  </a:cubicBezTo>
                  <a:cubicBezTo>
                    <a:pt x="309" y="19"/>
                    <a:pt x="309" y="19"/>
                    <a:pt x="309" y="19"/>
                  </a:cubicBezTo>
                  <a:cubicBezTo>
                    <a:pt x="309" y="19"/>
                    <a:pt x="309" y="19"/>
                    <a:pt x="309" y="19"/>
                  </a:cubicBezTo>
                  <a:close/>
                  <a:moveTo>
                    <a:pt x="310" y="21"/>
                  </a:moveTo>
                  <a:cubicBezTo>
                    <a:pt x="310" y="21"/>
                    <a:pt x="310" y="21"/>
                    <a:pt x="310" y="21"/>
                  </a:cubicBezTo>
                  <a:cubicBezTo>
                    <a:pt x="310" y="21"/>
                    <a:pt x="310" y="21"/>
                    <a:pt x="310" y="21"/>
                  </a:cubicBezTo>
                  <a:cubicBezTo>
                    <a:pt x="310" y="21"/>
                    <a:pt x="310" y="21"/>
                    <a:pt x="310" y="21"/>
                  </a:cubicBezTo>
                  <a:close/>
                  <a:moveTo>
                    <a:pt x="308" y="17"/>
                  </a:moveTo>
                  <a:cubicBezTo>
                    <a:pt x="309" y="16"/>
                    <a:pt x="310" y="16"/>
                    <a:pt x="310" y="16"/>
                  </a:cubicBezTo>
                  <a:cubicBezTo>
                    <a:pt x="309" y="16"/>
                    <a:pt x="309" y="16"/>
                    <a:pt x="308" y="17"/>
                  </a:cubicBezTo>
                  <a:cubicBezTo>
                    <a:pt x="307" y="16"/>
                    <a:pt x="307" y="16"/>
                    <a:pt x="306" y="15"/>
                  </a:cubicBezTo>
                  <a:cubicBezTo>
                    <a:pt x="307" y="15"/>
                    <a:pt x="308" y="14"/>
                    <a:pt x="308" y="14"/>
                  </a:cubicBezTo>
                  <a:cubicBezTo>
                    <a:pt x="309" y="15"/>
                    <a:pt x="311" y="16"/>
                    <a:pt x="312" y="18"/>
                  </a:cubicBezTo>
                  <a:cubicBezTo>
                    <a:pt x="311" y="18"/>
                    <a:pt x="311" y="18"/>
                    <a:pt x="310" y="19"/>
                  </a:cubicBezTo>
                  <a:cubicBezTo>
                    <a:pt x="310" y="18"/>
                    <a:pt x="309" y="17"/>
                    <a:pt x="308" y="17"/>
                  </a:cubicBezTo>
                  <a:close/>
                  <a:moveTo>
                    <a:pt x="313" y="21"/>
                  </a:moveTo>
                  <a:cubicBezTo>
                    <a:pt x="312" y="21"/>
                    <a:pt x="312" y="21"/>
                    <a:pt x="312" y="21"/>
                  </a:cubicBezTo>
                  <a:cubicBezTo>
                    <a:pt x="312" y="20"/>
                    <a:pt x="312" y="20"/>
                    <a:pt x="311" y="20"/>
                  </a:cubicBezTo>
                  <a:cubicBezTo>
                    <a:pt x="312" y="19"/>
                    <a:pt x="312" y="19"/>
                    <a:pt x="312" y="19"/>
                  </a:cubicBezTo>
                  <a:cubicBezTo>
                    <a:pt x="312" y="20"/>
                    <a:pt x="313" y="20"/>
                    <a:pt x="313" y="21"/>
                  </a:cubicBezTo>
                  <a:cubicBezTo>
                    <a:pt x="313" y="21"/>
                    <a:pt x="313" y="21"/>
                    <a:pt x="313" y="21"/>
                  </a:cubicBezTo>
                  <a:close/>
                  <a:moveTo>
                    <a:pt x="309" y="14"/>
                  </a:moveTo>
                  <a:cubicBezTo>
                    <a:pt x="309" y="13"/>
                    <a:pt x="309" y="13"/>
                    <a:pt x="309" y="13"/>
                  </a:cubicBezTo>
                  <a:cubicBezTo>
                    <a:pt x="311" y="14"/>
                    <a:pt x="313" y="15"/>
                    <a:pt x="314" y="16"/>
                  </a:cubicBezTo>
                  <a:cubicBezTo>
                    <a:pt x="314" y="16"/>
                    <a:pt x="315" y="16"/>
                    <a:pt x="315" y="17"/>
                  </a:cubicBezTo>
                  <a:cubicBezTo>
                    <a:pt x="314" y="17"/>
                    <a:pt x="314" y="17"/>
                    <a:pt x="313" y="17"/>
                  </a:cubicBezTo>
                  <a:cubicBezTo>
                    <a:pt x="312" y="16"/>
                    <a:pt x="310" y="15"/>
                    <a:pt x="309" y="14"/>
                  </a:cubicBezTo>
                  <a:close/>
                  <a:moveTo>
                    <a:pt x="314" y="18"/>
                  </a:moveTo>
                  <a:cubicBezTo>
                    <a:pt x="314" y="18"/>
                    <a:pt x="315" y="17"/>
                    <a:pt x="315" y="17"/>
                  </a:cubicBezTo>
                  <a:cubicBezTo>
                    <a:pt x="315" y="18"/>
                    <a:pt x="316" y="18"/>
                    <a:pt x="316" y="19"/>
                  </a:cubicBezTo>
                  <a:cubicBezTo>
                    <a:pt x="316" y="19"/>
                    <a:pt x="315" y="19"/>
                    <a:pt x="315" y="19"/>
                  </a:cubicBezTo>
                  <a:cubicBezTo>
                    <a:pt x="315" y="19"/>
                    <a:pt x="314" y="19"/>
                    <a:pt x="314" y="18"/>
                  </a:cubicBezTo>
                  <a:close/>
                  <a:moveTo>
                    <a:pt x="316" y="21"/>
                  </a:moveTo>
                  <a:cubicBezTo>
                    <a:pt x="316" y="20"/>
                    <a:pt x="316" y="20"/>
                    <a:pt x="316" y="20"/>
                  </a:cubicBezTo>
                  <a:cubicBezTo>
                    <a:pt x="316" y="20"/>
                    <a:pt x="316" y="21"/>
                    <a:pt x="316" y="21"/>
                  </a:cubicBezTo>
                  <a:cubicBezTo>
                    <a:pt x="316" y="21"/>
                    <a:pt x="316" y="21"/>
                    <a:pt x="316" y="21"/>
                  </a:cubicBezTo>
                  <a:cubicBezTo>
                    <a:pt x="316" y="21"/>
                    <a:pt x="316" y="21"/>
                    <a:pt x="316" y="21"/>
                  </a:cubicBezTo>
                  <a:close/>
                  <a:moveTo>
                    <a:pt x="316" y="21"/>
                  </a:moveTo>
                  <a:cubicBezTo>
                    <a:pt x="316" y="21"/>
                    <a:pt x="316" y="21"/>
                    <a:pt x="316" y="21"/>
                  </a:cubicBezTo>
                  <a:cubicBezTo>
                    <a:pt x="316" y="21"/>
                    <a:pt x="316" y="21"/>
                    <a:pt x="316" y="21"/>
                  </a:cubicBezTo>
                  <a:cubicBezTo>
                    <a:pt x="316" y="21"/>
                    <a:pt x="316" y="21"/>
                    <a:pt x="316" y="21"/>
                  </a:cubicBezTo>
                  <a:cubicBezTo>
                    <a:pt x="316" y="21"/>
                    <a:pt x="316" y="21"/>
                    <a:pt x="316" y="21"/>
                  </a:cubicBezTo>
                  <a:close/>
                  <a:moveTo>
                    <a:pt x="316" y="22"/>
                  </a:moveTo>
                  <a:cubicBezTo>
                    <a:pt x="316" y="21"/>
                    <a:pt x="316" y="21"/>
                    <a:pt x="316" y="21"/>
                  </a:cubicBezTo>
                  <a:cubicBezTo>
                    <a:pt x="316" y="21"/>
                    <a:pt x="316" y="21"/>
                    <a:pt x="316" y="22"/>
                  </a:cubicBezTo>
                  <a:cubicBezTo>
                    <a:pt x="316" y="22"/>
                    <a:pt x="316" y="22"/>
                    <a:pt x="316" y="22"/>
                  </a:cubicBezTo>
                  <a:close/>
                  <a:moveTo>
                    <a:pt x="316" y="23"/>
                  </a:moveTo>
                  <a:cubicBezTo>
                    <a:pt x="316" y="23"/>
                    <a:pt x="316" y="23"/>
                    <a:pt x="316" y="22"/>
                  </a:cubicBezTo>
                  <a:cubicBezTo>
                    <a:pt x="316" y="22"/>
                    <a:pt x="316" y="22"/>
                    <a:pt x="316" y="22"/>
                  </a:cubicBezTo>
                  <a:cubicBezTo>
                    <a:pt x="316" y="22"/>
                    <a:pt x="317" y="23"/>
                    <a:pt x="317" y="23"/>
                  </a:cubicBezTo>
                  <a:cubicBezTo>
                    <a:pt x="317" y="23"/>
                    <a:pt x="317" y="23"/>
                    <a:pt x="316" y="23"/>
                  </a:cubicBezTo>
                  <a:close/>
                  <a:moveTo>
                    <a:pt x="318" y="17"/>
                  </a:moveTo>
                  <a:cubicBezTo>
                    <a:pt x="318" y="17"/>
                    <a:pt x="318" y="17"/>
                    <a:pt x="318" y="17"/>
                  </a:cubicBezTo>
                  <a:cubicBezTo>
                    <a:pt x="317" y="17"/>
                    <a:pt x="317" y="17"/>
                    <a:pt x="317" y="16"/>
                  </a:cubicBezTo>
                  <a:cubicBezTo>
                    <a:pt x="318" y="16"/>
                    <a:pt x="318" y="16"/>
                    <a:pt x="318" y="16"/>
                  </a:cubicBezTo>
                  <a:cubicBezTo>
                    <a:pt x="318" y="17"/>
                    <a:pt x="318" y="17"/>
                    <a:pt x="318" y="17"/>
                  </a:cubicBezTo>
                  <a:close/>
                  <a:moveTo>
                    <a:pt x="311" y="8"/>
                  </a:moveTo>
                  <a:cubicBezTo>
                    <a:pt x="315" y="11"/>
                    <a:pt x="317" y="13"/>
                    <a:pt x="318" y="15"/>
                  </a:cubicBezTo>
                  <a:cubicBezTo>
                    <a:pt x="317" y="15"/>
                    <a:pt x="317" y="15"/>
                    <a:pt x="317" y="15"/>
                  </a:cubicBezTo>
                  <a:cubicBezTo>
                    <a:pt x="317" y="15"/>
                    <a:pt x="318" y="15"/>
                    <a:pt x="318" y="15"/>
                  </a:cubicBezTo>
                  <a:cubicBezTo>
                    <a:pt x="318" y="16"/>
                    <a:pt x="318" y="16"/>
                    <a:pt x="318" y="16"/>
                  </a:cubicBezTo>
                  <a:cubicBezTo>
                    <a:pt x="318" y="16"/>
                    <a:pt x="317" y="16"/>
                    <a:pt x="317" y="16"/>
                  </a:cubicBezTo>
                  <a:cubicBezTo>
                    <a:pt x="315" y="14"/>
                    <a:pt x="313" y="12"/>
                    <a:pt x="309" y="9"/>
                  </a:cubicBezTo>
                  <a:cubicBezTo>
                    <a:pt x="310" y="9"/>
                    <a:pt x="310" y="9"/>
                    <a:pt x="311" y="8"/>
                  </a:cubicBezTo>
                  <a:close/>
                  <a:moveTo>
                    <a:pt x="309" y="8"/>
                  </a:moveTo>
                  <a:cubicBezTo>
                    <a:pt x="310" y="8"/>
                    <a:pt x="310" y="8"/>
                    <a:pt x="310" y="8"/>
                  </a:cubicBezTo>
                  <a:cubicBezTo>
                    <a:pt x="310" y="8"/>
                    <a:pt x="309" y="9"/>
                    <a:pt x="309" y="9"/>
                  </a:cubicBezTo>
                  <a:cubicBezTo>
                    <a:pt x="308" y="9"/>
                    <a:pt x="308" y="8"/>
                    <a:pt x="307" y="8"/>
                  </a:cubicBezTo>
                  <a:cubicBezTo>
                    <a:pt x="308" y="8"/>
                    <a:pt x="309" y="8"/>
                    <a:pt x="309" y="8"/>
                  </a:cubicBezTo>
                  <a:close/>
                  <a:moveTo>
                    <a:pt x="307" y="8"/>
                  </a:moveTo>
                  <a:cubicBezTo>
                    <a:pt x="307" y="9"/>
                    <a:pt x="307" y="9"/>
                    <a:pt x="308" y="9"/>
                  </a:cubicBezTo>
                  <a:cubicBezTo>
                    <a:pt x="305" y="10"/>
                    <a:pt x="303" y="12"/>
                    <a:pt x="302" y="13"/>
                  </a:cubicBezTo>
                  <a:cubicBezTo>
                    <a:pt x="301" y="12"/>
                    <a:pt x="301" y="12"/>
                    <a:pt x="300" y="12"/>
                  </a:cubicBezTo>
                  <a:cubicBezTo>
                    <a:pt x="302" y="10"/>
                    <a:pt x="305" y="9"/>
                    <a:pt x="307" y="8"/>
                  </a:cubicBezTo>
                  <a:close/>
                  <a:moveTo>
                    <a:pt x="299" y="12"/>
                  </a:moveTo>
                  <a:cubicBezTo>
                    <a:pt x="300" y="12"/>
                    <a:pt x="301" y="13"/>
                    <a:pt x="301" y="13"/>
                  </a:cubicBezTo>
                  <a:cubicBezTo>
                    <a:pt x="300" y="14"/>
                    <a:pt x="300" y="14"/>
                    <a:pt x="299" y="15"/>
                  </a:cubicBezTo>
                  <a:cubicBezTo>
                    <a:pt x="299" y="14"/>
                    <a:pt x="298" y="14"/>
                    <a:pt x="298" y="14"/>
                  </a:cubicBezTo>
                  <a:cubicBezTo>
                    <a:pt x="298" y="13"/>
                    <a:pt x="299" y="12"/>
                    <a:pt x="299" y="12"/>
                  </a:cubicBezTo>
                  <a:close/>
                  <a:moveTo>
                    <a:pt x="298" y="14"/>
                  </a:moveTo>
                  <a:cubicBezTo>
                    <a:pt x="298" y="14"/>
                    <a:pt x="299" y="14"/>
                    <a:pt x="299" y="15"/>
                  </a:cubicBezTo>
                  <a:cubicBezTo>
                    <a:pt x="298" y="16"/>
                    <a:pt x="297" y="17"/>
                    <a:pt x="296" y="18"/>
                  </a:cubicBezTo>
                  <a:cubicBezTo>
                    <a:pt x="296" y="18"/>
                    <a:pt x="296" y="17"/>
                    <a:pt x="296" y="17"/>
                  </a:cubicBezTo>
                  <a:cubicBezTo>
                    <a:pt x="296" y="16"/>
                    <a:pt x="297" y="15"/>
                    <a:pt x="298" y="14"/>
                  </a:cubicBezTo>
                  <a:close/>
                  <a:moveTo>
                    <a:pt x="295" y="18"/>
                  </a:moveTo>
                  <a:cubicBezTo>
                    <a:pt x="295" y="18"/>
                    <a:pt x="296" y="18"/>
                    <a:pt x="296" y="19"/>
                  </a:cubicBezTo>
                  <a:cubicBezTo>
                    <a:pt x="295" y="19"/>
                    <a:pt x="295" y="20"/>
                    <a:pt x="295" y="20"/>
                  </a:cubicBezTo>
                  <a:cubicBezTo>
                    <a:pt x="295" y="19"/>
                    <a:pt x="295" y="19"/>
                    <a:pt x="295" y="18"/>
                  </a:cubicBezTo>
                  <a:close/>
                  <a:moveTo>
                    <a:pt x="292" y="16"/>
                  </a:moveTo>
                  <a:cubicBezTo>
                    <a:pt x="293" y="16"/>
                    <a:pt x="293" y="16"/>
                    <a:pt x="293" y="16"/>
                  </a:cubicBezTo>
                  <a:cubicBezTo>
                    <a:pt x="293" y="17"/>
                    <a:pt x="293" y="18"/>
                    <a:pt x="293" y="18"/>
                  </a:cubicBezTo>
                  <a:cubicBezTo>
                    <a:pt x="292" y="18"/>
                    <a:pt x="292" y="18"/>
                    <a:pt x="292" y="18"/>
                  </a:cubicBezTo>
                  <a:cubicBezTo>
                    <a:pt x="293" y="17"/>
                    <a:pt x="293" y="16"/>
                    <a:pt x="292" y="16"/>
                  </a:cubicBezTo>
                  <a:close/>
                  <a:moveTo>
                    <a:pt x="289" y="17"/>
                  </a:moveTo>
                  <a:cubicBezTo>
                    <a:pt x="289" y="18"/>
                    <a:pt x="288" y="18"/>
                    <a:pt x="288" y="18"/>
                  </a:cubicBezTo>
                  <a:cubicBezTo>
                    <a:pt x="288" y="17"/>
                    <a:pt x="288" y="16"/>
                    <a:pt x="288" y="16"/>
                  </a:cubicBezTo>
                  <a:cubicBezTo>
                    <a:pt x="288" y="16"/>
                    <a:pt x="289" y="16"/>
                    <a:pt x="289" y="17"/>
                  </a:cubicBezTo>
                  <a:close/>
                  <a:moveTo>
                    <a:pt x="250" y="21"/>
                  </a:moveTo>
                  <a:cubicBezTo>
                    <a:pt x="250" y="19"/>
                    <a:pt x="251" y="17"/>
                    <a:pt x="252" y="16"/>
                  </a:cubicBezTo>
                  <a:cubicBezTo>
                    <a:pt x="252" y="16"/>
                    <a:pt x="252" y="17"/>
                    <a:pt x="253" y="17"/>
                  </a:cubicBezTo>
                  <a:cubicBezTo>
                    <a:pt x="251" y="19"/>
                    <a:pt x="250" y="21"/>
                    <a:pt x="250" y="21"/>
                  </a:cubicBezTo>
                  <a:close/>
                  <a:moveTo>
                    <a:pt x="264" y="20"/>
                  </a:moveTo>
                  <a:cubicBezTo>
                    <a:pt x="263" y="21"/>
                    <a:pt x="262" y="22"/>
                    <a:pt x="261" y="23"/>
                  </a:cubicBezTo>
                  <a:cubicBezTo>
                    <a:pt x="260" y="23"/>
                    <a:pt x="260" y="23"/>
                    <a:pt x="260" y="23"/>
                  </a:cubicBezTo>
                  <a:cubicBezTo>
                    <a:pt x="260" y="23"/>
                    <a:pt x="260" y="23"/>
                    <a:pt x="259" y="23"/>
                  </a:cubicBezTo>
                  <a:cubicBezTo>
                    <a:pt x="261" y="19"/>
                    <a:pt x="264" y="17"/>
                    <a:pt x="267" y="15"/>
                  </a:cubicBezTo>
                  <a:cubicBezTo>
                    <a:pt x="268" y="15"/>
                    <a:pt x="268" y="16"/>
                    <a:pt x="269" y="17"/>
                  </a:cubicBezTo>
                  <a:cubicBezTo>
                    <a:pt x="268" y="17"/>
                    <a:pt x="268" y="17"/>
                    <a:pt x="267" y="18"/>
                  </a:cubicBezTo>
                  <a:cubicBezTo>
                    <a:pt x="267" y="17"/>
                    <a:pt x="266" y="17"/>
                    <a:pt x="266" y="16"/>
                  </a:cubicBezTo>
                  <a:cubicBezTo>
                    <a:pt x="266" y="16"/>
                    <a:pt x="266" y="17"/>
                    <a:pt x="267" y="18"/>
                  </a:cubicBezTo>
                  <a:cubicBezTo>
                    <a:pt x="266" y="18"/>
                    <a:pt x="265" y="19"/>
                    <a:pt x="264" y="20"/>
                  </a:cubicBezTo>
                  <a:cubicBezTo>
                    <a:pt x="263" y="20"/>
                    <a:pt x="263" y="19"/>
                    <a:pt x="263" y="19"/>
                  </a:cubicBezTo>
                  <a:cubicBezTo>
                    <a:pt x="263" y="20"/>
                    <a:pt x="264" y="20"/>
                    <a:pt x="264" y="20"/>
                  </a:cubicBezTo>
                  <a:close/>
                  <a:moveTo>
                    <a:pt x="268" y="15"/>
                  </a:moveTo>
                  <a:cubicBezTo>
                    <a:pt x="268" y="15"/>
                    <a:pt x="268" y="15"/>
                    <a:pt x="268" y="15"/>
                  </a:cubicBezTo>
                  <a:cubicBezTo>
                    <a:pt x="269" y="15"/>
                    <a:pt x="269" y="15"/>
                    <a:pt x="270" y="16"/>
                  </a:cubicBezTo>
                  <a:cubicBezTo>
                    <a:pt x="270" y="16"/>
                    <a:pt x="269" y="16"/>
                    <a:pt x="269" y="16"/>
                  </a:cubicBezTo>
                  <a:cubicBezTo>
                    <a:pt x="269" y="16"/>
                    <a:pt x="268" y="15"/>
                    <a:pt x="268" y="15"/>
                  </a:cubicBezTo>
                  <a:close/>
                  <a:moveTo>
                    <a:pt x="265" y="23"/>
                  </a:moveTo>
                  <a:cubicBezTo>
                    <a:pt x="265" y="23"/>
                    <a:pt x="264" y="23"/>
                    <a:pt x="264" y="23"/>
                  </a:cubicBezTo>
                  <a:cubicBezTo>
                    <a:pt x="264" y="23"/>
                    <a:pt x="264" y="23"/>
                    <a:pt x="264" y="23"/>
                  </a:cubicBezTo>
                  <a:cubicBezTo>
                    <a:pt x="265" y="23"/>
                    <a:pt x="265" y="23"/>
                    <a:pt x="265" y="23"/>
                  </a:cubicBezTo>
                  <a:cubicBezTo>
                    <a:pt x="265" y="23"/>
                    <a:pt x="265" y="23"/>
                    <a:pt x="265" y="23"/>
                  </a:cubicBezTo>
                  <a:close/>
                  <a:moveTo>
                    <a:pt x="266" y="22"/>
                  </a:moveTo>
                  <a:cubicBezTo>
                    <a:pt x="266" y="22"/>
                    <a:pt x="266" y="22"/>
                    <a:pt x="266" y="22"/>
                  </a:cubicBezTo>
                  <a:cubicBezTo>
                    <a:pt x="266" y="22"/>
                    <a:pt x="265" y="22"/>
                    <a:pt x="265" y="22"/>
                  </a:cubicBezTo>
                  <a:cubicBezTo>
                    <a:pt x="265" y="22"/>
                    <a:pt x="265" y="21"/>
                    <a:pt x="266" y="21"/>
                  </a:cubicBezTo>
                  <a:cubicBezTo>
                    <a:pt x="266" y="21"/>
                    <a:pt x="266" y="21"/>
                    <a:pt x="267" y="22"/>
                  </a:cubicBezTo>
                  <a:cubicBezTo>
                    <a:pt x="266" y="22"/>
                    <a:pt x="266" y="22"/>
                    <a:pt x="266" y="22"/>
                  </a:cubicBezTo>
                  <a:close/>
                  <a:moveTo>
                    <a:pt x="267" y="21"/>
                  </a:moveTo>
                  <a:cubicBezTo>
                    <a:pt x="267" y="21"/>
                    <a:pt x="266" y="21"/>
                    <a:pt x="266" y="21"/>
                  </a:cubicBezTo>
                  <a:cubicBezTo>
                    <a:pt x="266" y="20"/>
                    <a:pt x="267" y="20"/>
                    <a:pt x="268" y="19"/>
                  </a:cubicBezTo>
                  <a:cubicBezTo>
                    <a:pt x="268" y="20"/>
                    <a:pt x="268" y="21"/>
                    <a:pt x="267" y="21"/>
                  </a:cubicBezTo>
                  <a:close/>
                  <a:moveTo>
                    <a:pt x="270" y="21"/>
                  </a:moveTo>
                  <a:cubicBezTo>
                    <a:pt x="269" y="21"/>
                    <a:pt x="269" y="21"/>
                    <a:pt x="269" y="21"/>
                  </a:cubicBezTo>
                  <a:cubicBezTo>
                    <a:pt x="269" y="20"/>
                    <a:pt x="269" y="20"/>
                    <a:pt x="268" y="19"/>
                  </a:cubicBezTo>
                  <a:cubicBezTo>
                    <a:pt x="268" y="18"/>
                    <a:pt x="269" y="18"/>
                    <a:pt x="269" y="18"/>
                  </a:cubicBezTo>
                  <a:cubicBezTo>
                    <a:pt x="270" y="19"/>
                    <a:pt x="270" y="20"/>
                    <a:pt x="270" y="21"/>
                  </a:cubicBezTo>
                  <a:close/>
                  <a:moveTo>
                    <a:pt x="270" y="17"/>
                  </a:moveTo>
                  <a:cubicBezTo>
                    <a:pt x="270" y="17"/>
                    <a:pt x="271" y="16"/>
                    <a:pt x="271" y="16"/>
                  </a:cubicBezTo>
                  <a:cubicBezTo>
                    <a:pt x="272" y="17"/>
                    <a:pt x="272" y="17"/>
                    <a:pt x="273" y="17"/>
                  </a:cubicBezTo>
                  <a:cubicBezTo>
                    <a:pt x="273" y="18"/>
                    <a:pt x="273" y="18"/>
                    <a:pt x="274" y="18"/>
                  </a:cubicBezTo>
                  <a:cubicBezTo>
                    <a:pt x="273" y="19"/>
                    <a:pt x="272" y="19"/>
                    <a:pt x="271" y="19"/>
                  </a:cubicBezTo>
                  <a:cubicBezTo>
                    <a:pt x="271" y="19"/>
                    <a:pt x="271" y="18"/>
                    <a:pt x="270" y="17"/>
                  </a:cubicBezTo>
                  <a:close/>
                  <a:moveTo>
                    <a:pt x="272" y="22"/>
                  </a:moveTo>
                  <a:cubicBezTo>
                    <a:pt x="272" y="22"/>
                    <a:pt x="272" y="22"/>
                    <a:pt x="272" y="21"/>
                  </a:cubicBezTo>
                  <a:cubicBezTo>
                    <a:pt x="272" y="21"/>
                    <a:pt x="272" y="21"/>
                    <a:pt x="273" y="21"/>
                  </a:cubicBezTo>
                  <a:cubicBezTo>
                    <a:pt x="272" y="21"/>
                    <a:pt x="272" y="22"/>
                    <a:pt x="272" y="22"/>
                  </a:cubicBezTo>
                  <a:close/>
                  <a:moveTo>
                    <a:pt x="273" y="21"/>
                  </a:moveTo>
                  <a:cubicBezTo>
                    <a:pt x="272" y="21"/>
                    <a:pt x="272" y="21"/>
                    <a:pt x="272" y="21"/>
                  </a:cubicBezTo>
                  <a:cubicBezTo>
                    <a:pt x="272" y="21"/>
                    <a:pt x="272" y="20"/>
                    <a:pt x="272" y="20"/>
                  </a:cubicBezTo>
                  <a:cubicBezTo>
                    <a:pt x="272" y="20"/>
                    <a:pt x="273" y="19"/>
                    <a:pt x="274" y="19"/>
                  </a:cubicBezTo>
                  <a:cubicBezTo>
                    <a:pt x="274" y="19"/>
                    <a:pt x="274" y="19"/>
                    <a:pt x="274" y="19"/>
                  </a:cubicBezTo>
                  <a:cubicBezTo>
                    <a:pt x="273" y="19"/>
                    <a:pt x="273" y="20"/>
                    <a:pt x="273" y="21"/>
                  </a:cubicBezTo>
                  <a:close/>
                  <a:moveTo>
                    <a:pt x="277" y="19"/>
                  </a:moveTo>
                  <a:cubicBezTo>
                    <a:pt x="277" y="19"/>
                    <a:pt x="276" y="19"/>
                    <a:pt x="276" y="18"/>
                  </a:cubicBezTo>
                  <a:cubicBezTo>
                    <a:pt x="275" y="17"/>
                    <a:pt x="274" y="16"/>
                    <a:pt x="273" y="15"/>
                  </a:cubicBezTo>
                  <a:cubicBezTo>
                    <a:pt x="274" y="15"/>
                    <a:pt x="274" y="15"/>
                    <a:pt x="274" y="14"/>
                  </a:cubicBezTo>
                  <a:cubicBezTo>
                    <a:pt x="275" y="15"/>
                    <a:pt x="277" y="17"/>
                    <a:pt x="277" y="19"/>
                  </a:cubicBezTo>
                  <a:close/>
                  <a:moveTo>
                    <a:pt x="276" y="15"/>
                  </a:moveTo>
                  <a:cubicBezTo>
                    <a:pt x="277" y="16"/>
                    <a:pt x="278" y="17"/>
                    <a:pt x="279" y="18"/>
                  </a:cubicBezTo>
                  <a:cubicBezTo>
                    <a:pt x="279" y="18"/>
                    <a:pt x="279" y="18"/>
                    <a:pt x="280" y="19"/>
                  </a:cubicBezTo>
                  <a:cubicBezTo>
                    <a:pt x="279" y="18"/>
                    <a:pt x="279" y="18"/>
                    <a:pt x="279" y="18"/>
                  </a:cubicBezTo>
                  <a:cubicBezTo>
                    <a:pt x="278" y="17"/>
                    <a:pt x="277" y="16"/>
                    <a:pt x="276" y="15"/>
                  </a:cubicBezTo>
                  <a:close/>
                  <a:moveTo>
                    <a:pt x="280" y="20"/>
                  </a:moveTo>
                  <a:cubicBezTo>
                    <a:pt x="280" y="20"/>
                    <a:pt x="279" y="20"/>
                    <a:pt x="279" y="20"/>
                  </a:cubicBezTo>
                  <a:cubicBezTo>
                    <a:pt x="279" y="20"/>
                    <a:pt x="279" y="19"/>
                    <a:pt x="279" y="18"/>
                  </a:cubicBezTo>
                  <a:cubicBezTo>
                    <a:pt x="279" y="19"/>
                    <a:pt x="279" y="19"/>
                    <a:pt x="280" y="19"/>
                  </a:cubicBezTo>
                  <a:cubicBezTo>
                    <a:pt x="280" y="19"/>
                    <a:pt x="280" y="20"/>
                    <a:pt x="280" y="20"/>
                  </a:cubicBezTo>
                  <a:close/>
                  <a:moveTo>
                    <a:pt x="283" y="10"/>
                  </a:moveTo>
                  <a:cubicBezTo>
                    <a:pt x="284" y="11"/>
                    <a:pt x="284" y="12"/>
                    <a:pt x="285" y="13"/>
                  </a:cubicBezTo>
                  <a:cubicBezTo>
                    <a:pt x="283" y="12"/>
                    <a:pt x="282" y="11"/>
                    <a:pt x="281" y="11"/>
                  </a:cubicBezTo>
                  <a:cubicBezTo>
                    <a:pt x="281" y="10"/>
                    <a:pt x="282" y="10"/>
                    <a:pt x="283" y="10"/>
                  </a:cubicBezTo>
                  <a:close/>
                  <a:moveTo>
                    <a:pt x="285" y="14"/>
                  </a:moveTo>
                  <a:cubicBezTo>
                    <a:pt x="285" y="15"/>
                    <a:pt x="285" y="15"/>
                    <a:pt x="285" y="16"/>
                  </a:cubicBezTo>
                  <a:cubicBezTo>
                    <a:pt x="284" y="15"/>
                    <a:pt x="283" y="13"/>
                    <a:pt x="281" y="11"/>
                  </a:cubicBezTo>
                  <a:cubicBezTo>
                    <a:pt x="282" y="12"/>
                    <a:pt x="283" y="13"/>
                    <a:pt x="285" y="14"/>
                  </a:cubicBezTo>
                  <a:close/>
                  <a:moveTo>
                    <a:pt x="279" y="12"/>
                  </a:moveTo>
                  <a:cubicBezTo>
                    <a:pt x="282" y="14"/>
                    <a:pt x="283" y="17"/>
                    <a:pt x="283" y="20"/>
                  </a:cubicBezTo>
                  <a:cubicBezTo>
                    <a:pt x="283" y="20"/>
                    <a:pt x="283" y="20"/>
                    <a:pt x="283" y="20"/>
                  </a:cubicBezTo>
                  <a:cubicBezTo>
                    <a:pt x="282" y="18"/>
                    <a:pt x="280" y="15"/>
                    <a:pt x="277" y="13"/>
                  </a:cubicBezTo>
                  <a:cubicBezTo>
                    <a:pt x="278" y="12"/>
                    <a:pt x="278" y="12"/>
                    <a:pt x="279" y="12"/>
                  </a:cubicBezTo>
                  <a:close/>
                  <a:moveTo>
                    <a:pt x="276" y="13"/>
                  </a:moveTo>
                  <a:cubicBezTo>
                    <a:pt x="277" y="14"/>
                    <a:pt x="278" y="15"/>
                    <a:pt x="279" y="17"/>
                  </a:cubicBezTo>
                  <a:cubicBezTo>
                    <a:pt x="277" y="16"/>
                    <a:pt x="275" y="15"/>
                    <a:pt x="274" y="14"/>
                  </a:cubicBezTo>
                  <a:cubicBezTo>
                    <a:pt x="274" y="14"/>
                    <a:pt x="274" y="14"/>
                    <a:pt x="274" y="14"/>
                  </a:cubicBezTo>
                  <a:cubicBezTo>
                    <a:pt x="275" y="14"/>
                    <a:pt x="276" y="14"/>
                    <a:pt x="276" y="13"/>
                  </a:cubicBezTo>
                  <a:close/>
                  <a:moveTo>
                    <a:pt x="275" y="12"/>
                  </a:moveTo>
                  <a:cubicBezTo>
                    <a:pt x="275" y="12"/>
                    <a:pt x="276" y="12"/>
                    <a:pt x="276" y="13"/>
                  </a:cubicBezTo>
                  <a:cubicBezTo>
                    <a:pt x="275" y="13"/>
                    <a:pt x="274" y="13"/>
                    <a:pt x="273" y="14"/>
                  </a:cubicBezTo>
                  <a:cubicBezTo>
                    <a:pt x="273" y="14"/>
                    <a:pt x="273" y="14"/>
                    <a:pt x="273" y="13"/>
                  </a:cubicBezTo>
                  <a:cubicBezTo>
                    <a:pt x="273" y="13"/>
                    <a:pt x="273" y="14"/>
                    <a:pt x="273" y="14"/>
                  </a:cubicBezTo>
                  <a:cubicBezTo>
                    <a:pt x="273" y="14"/>
                    <a:pt x="273" y="14"/>
                    <a:pt x="273" y="14"/>
                  </a:cubicBezTo>
                  <a:cubicBezTo>
                    <a:pt x="272" y="14"/>
                    <a:pt x="272" y="14"/>
                    <a:pt x="272" y="13"/>
                  </a:cubicBezTo>
                  <a:cubicBezTo>
                    <a:pt x="273" y="13"/>
                    <a:pt x="274" y="12"/>
                    <a:pt x="275" y="12"/>
                  </a:cubicBezTo>
                  <a:close/>
                  <a:moveTo>
                    <a:pt x="272" y="16"/>
                  </a:moveTo>
                  <a:cubicBezTo>
                    <a:pt x="272" y="16"/>
                    <a:pt x="273" y="16"/>
                    <a:pt x="273" y="17"/>
                  </a:cubicBezTo>
                  <a:cubicBezTo>
                    <a:pt x="272" y="16"/>
                    <a:pt x="272" y="16"/>
                    <a:pt x="271" y="16"/>
                  </a:cubicBezTo>
                  <a:cubicBezTo>
                    <a:pt x="272" y="16"/>
                    <a:pt x="272" y="16"/>
                    <a:pt x="272" y="16"/>
                  </a:cubicBezTo>
                  <a:close/>
                  <a:moveTo>
                    <a:pt x="271" y="15"/>
                  </a:moveTo>
                  <a:cubicBezTo>
                    <a:pt x="271" y="15"/>
                    <a:pt x="271" y="15"/>
                    <a:pt x="270" y="15"/>
                  </a:cubicBezTo>
                  <a:cubicBezTo>
                    <a:pt x="270" y="15"/>
                    <a:pt x="269" y="15"/>
                    <a:pt x="268" y="15"/>
                  </a:cubicBezTo>
                  <a:cubicBezTo>
                    <a:pt x="269" y="14"/>
                    <a:pt x="270" y="14"/>
                    <a:pt x="270" y="14"/>
                  </a:cubicBezTo>
                  <a:cubicBezTo>
                    <a:pt x="271" y="14"/>
                    <a:pt x="271" y="14"/>
                    <a:pt x="271" y="15"/>
                  </a:cubicBezTo>
                  <a:close/>
                  <a:moveTo>
                    <a:pt x="270" y="13"/>
                  </a:moveTo>
                  <a:cubicBezTo>
                    <a:pt x="269" y="14"/>
                    <a:pt x="268"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2" y="16"/>
                    <a:pt x="259" y="19"/>
                    <a:pt x="258" y="21"/>
                  </a:cubicBezTo>
                  <a:cubicBezTo>
                    <a:pt x="255" y="18"/>
                    <a:pt x="262" y="14"/>
                    <a:pt x="262" y="14"/>
                  </a:cubicBezTo>
                  <a:cubicBezTo>
                    <a:pt x="258" y="16"/>
                    <a:pt x="256" y="18"/>
                    <a:pt x="255" y="19"/>
                  </a:cubicBezTo>
                  <a:cubicBezTo>
                    <a:pt x="255" y="19"/>
                    <a:pt x="255" y="19"/>
                    <a:pt x="255" y="18"/>
                  </a:cubicBezTo>
                  <a:cubicBezTo>
                    <a:pt x="256" y="14"/>
                    <a:pt x="262" y="11"/>
                    <a:pt x="262" y="11"/>
                  </a:cubicBezTo>
                  <a:cubicBezTo>
                    <a:pt x="258" y="13"/>
                    <a:pt x="255" y="15"/>
                    <a:pt x="253" y="17"/>
                  </a:cubicBezTo>
                  <a:cubicBezTo>
                    <a:pt x="253" y="16"/>
                    <a:pt x="253" y="16"/>
                    <a:pt x="252" y="15"/>
                  </a:cubicBezTo>
                  <a:cubicBezTo>
                    <a:pt x="255" y="11"/>
                    <a:pt x="259" y="9"/>
                    <a:pt x="263" y="8"/>
                  </a:cubicBezTo>
                  <a:cubicBezTo>
                    <a:pt x="266" y="10"/>
                    <a:pt x="268" y="12"/>
                    <a:pt x="270" y="13"/>
                  </a:cubicBezTo>
                  <a:close/>
                  <a:moveTo>
                    <a:pt x="261" y="7"/>
                  </a:moveTo>
                  <a:cubicBezTo>
                    <a:pt x="261" y="7"/>
                    <a:pt x="262" y="7"/>
                    <a:pt x="263" y="7"/>
                  </a:cubicBezTo>
                  <a:cubicBezTo>
                    <a:pt x="257" y="10"/>
                    <a:pt x="253" y="12"/>
                    <a:pt x="250" y="14"/>
                  </a:cubicBezTo>
                  <a:cubicBezTo>
                    <a:pt x="250" y="13"/>
                    <a:pt x="250" y="13"/>
                    <a:pt x="249" y="13"/>
                  </a:cubicBezTo>
                  <a:cubicBezTo>
                    <a:pt x="252" y="9"/>
                    <a:pt x="258" y="7"/>
                    <a:pt x="261" y="7"/>
                  </a:cubicBezTo>
                  <a:close/>
                  <a:moveTo>
                    <a:pt x="249" y="13"/>
                  </a:moveTo>
                  <a:cubicBezTo>
                    <a:pt x="249" y="13"/>
                    <a:pt x="250" y="13"/>
                    <a:pt x="250" y="14"/>
                  </a:cubicBezTo>
                  <a:cubicBezTo>
                    <a:pt x="249" y="15"/>
                    <a:pt x="248" y="16"/>
                    <a:pt x="247" y="17"/>
                  </a:cubicBezTo>
                  <a:cubicBezTo>
                    <a:pt x="248" y="15"/>
                    <a:pt x="248" y="14"/>
                    <a:pt x="249" y="13"/>
                  </a:cubicBezTo>
                  <a:close/>
                  <a:moveTo>
                    <a:pt x="245" y="15"/>
                  </a:moveTo>
                  <a:cubicBezTo>
                    <a:pt x="245" y="15"/>
                    <a:pt x="245" y="15"/>
                    <a:pt x="245" y="16"/>
                  </a:cubicBezTo>
                  <a:cubicBezTo>
                    <a:pt x="245" y="16"/>
                    <a:pt x="245" y="16"/>
                    <a:pt x="245" y="15"/>
                  </a:cubicBezTo>
                  <a:cubicBezTo>
                    <a:pt x="245" y="15"/>
                    <a:pt x="245" y="15"/>
                    <a:pt x="245" y="15"/>
                  </a:cubicBezTo>
                  <a:cubicBezTo>
                    <a:pt x="245" y="15"/>
                    <a:pt x="245" y="15"/>
                    <a:pt x="245" y="15"/>
                  </a:cubicBezTo>
                  <a:close/>
                  <a:moveTo>
                    <a:pt x="245" y="16"/>
                  </a:moveTo>
                  <a:cubicBezTo>
                    <a:pt x="245" y="17"/>
                    <a:pt x="245" y="17"/>
                    <a:pt x="245" y="17"/>
                  </a:cubicBezTo>
                  <a:cubicBezTo>
                    <a:pt x="244" y="17"/>
                    <a:pt x="244" y="17"/>
                    <a:pt x="244" y="17"/>
                  </a:cubicBezTo>
                  <a:cubicBezTo>
                    <a:pt x="244" y="17"/>
                    <a:pt x="244" y="17"/>
                    <a:pt x="245" y="16"/>
                  </a:cubicBezTo>
                  <a:close/>
                  <a:moveTo>
                    <a:pt x="218" y="18"/>
                  </a:moveTo>
                  <a:cubicBezTo>
                    <a:pt x="218" y="18"/>
                    <a:pt x="218" y="18"/>
                    <a:pt x="218" y="18"/>
                  </a:cubicBezTo>
                  <a:cubicBezTo>
                    <a:pt x="218" y="17"/>
                    <a:pt x="218" y="17"/>
                    <a:pt x="218" y="16"/>
                  </a:cubicBezTo>
                  <a:cubicBezTo>
                    <a:pt x="218" y="16"/>
                    <a:pt x="219" y="16"/>
                    <a:pt x="219" y="17"/>
                  </a:cubicBezTo>
                  <a:cubicBezTo>
                    <a:pt x="218" y="17"/>
                    <a:pt x="218" y="18"/>
                    <a:pt x="218" y="18"/>
                  </a:cubicBezTo>
                  <a:close/>
                  <a:moveTo>
                    <a:pt x="219" y="17"/>
                  </a:moveTo>
                  <a:cubicBezTo>
                    <a:pt x="219" y="16"/>
                    <a:pt x="219" y="16"/>
                    <a:pt x="218" y="16"/>
                  </a:cubicBezTo>
                  <a:cubicBezTo>
                    <a:pt x="219" y="15"/>
                    <a:pt x="219" y="15"/>
                    <a:pt x="219" y="14"/>
                  </a:cubicBezTo>
                  <a:cubicBezTo>
                    <a:pt x="220" y="14"/>
                    <a:pt x="220" y="15"/>
                    <a:pt x="220" y="15"/>
                  </a:cubicBezTo>
                  <a:cubicBezTo>
                    <a:pt x="220" y="16"/>
                    <a:pt x="219" y="16"/>
                    <a:pt x="219" y="17"/>
                  </a:cubicBezTo>
                  <a:close/>
                  <a:moveTo>
                    <a:pt x="221" y="15"/>
                  </a:moveTo>
                  <a:cubicBezTo>
                    <a:pt x="220" y="14"/>
                    <a:pt x="220" y="14"/>
                    <a:pt x="220" y="13"/>
                  </a:cubicBezTo>
                  <a:cubicBezTo>
                    <a:pt x="220" y="13"/>
                    <a:pt x="221" y="12"/>
                    <a:pt x="221" y="12"/>
                  </a:cubicBezTo>
                  <a:cubicBezTo>
                    <a:pt x="222" y="12"/>
                    <a:pt x="222" y="13"/>
                    <a:pt x="223" y="13"/>
                  </a:cubicBezTo>
                  <a:cubicBezTo>
                    <a:pt x="222" y="14"/>
                    <a:pt x="222" y="14"/>
                    <a:pt x="221" y="15"/>
                  </a:cubicBezTo>
                  <a:cubicBezTo>
                    <a:pt x="221" y="15"/>
                    <a:pt x="221" y="15"/>
                    <a:pt x="221" y="15"/>
                  </a:cubicBezTo>
                  <a:close/>
                  <a:moveTo>
                    <a:pt x="227" y="14"/>
                  </a:moveTo>
                  <a:cubicBezTo>
                    <a:pt x="226" y="13"/>
                    <a:pt x="226" y="13"/>
                    <a:pt x="225" y="13"/>
                  </a:cubicBezTo>
                  <a:cubicBezTo>
                    <a:pt x="226" y="12"/>
                    <a:pt x="226" y="12"/>
                    <a:pt x="227" y="11"/>
                  </a:cubicBezTo>
                  <a:cubicBezTo>
                    <a:pt x="228" y="12"/>
                    <a:pt x="229" y="13"/>
                    <a:pt x="230" y="14"/>
                  </a:cubicBezTo>
                  <a:cubicBezTo>
                    <a:pt x="229" y="14"/>
                    <a:pt x="228" y="14"/>
                    <a:pt x="228" y="14"/>
                  </a:cubicBezTo>
                  <a:cubicBezTo>
                    <a:pt x="228" y="14"/>
                    <a:pt x="227" y="14"/>
                    <a:pt x="227" y="14"/>
                  </a:cubicBezTo>
                  <a:cubicBezTo>
                    <a:pt x="228" y="13"/>
                    <a:pt x="229" y="13"/>
                    <a:pt x="229" y="13"/>
                  </a:cubicBezTo>
                  <a:cubicBezTo>
                    <a:pt x="228" y="13"/>
                    <a:pt x="228" y="14"/>
                    <a:pt x="227" y="14"/>
                  </a:cubicBezTo>
                  <a:close/>
                  <a:moveTo>
                    <a:pt x="227" y="11"/>
                  </a:moveTo>
                  <a:cubicBezTo>
                    <a:pt x="228" y="11"/>
                    <a:pt x="228" y="10"/>
                    <a:pt x="228" y="10"/>
                  </a:cubicBezTo>
                  <a:cubicBezTo>
                    <a:pt x="230" y="11"/>
                    <a:pt x="231" y="12"/>
                    <a:pt x="233" y="13"/>
                  </a:cubicBezTo>
                  <a:cubicBezTo>
                    <a:pt x="233" y="13"/>
                    <a:pt x="233" y="13"/>
                    <a:pt x="233" y="13"/>
                  </a:cubicBezTo>
                  <a:cubicBezTo>
                    <a:pt x="232" y="13"/>
                    <a:pt x="232" y="13"/>
                    <a:pt x="231" y="14"/>
                  </a:cubicBezTo>
                  <a:cubicBezTo>
                    <a:pt x="230" y="13"/>
                    <a:pt x="229" y="12"/>
                    <a:pt x="227" y="11"/>
                  </a:cubicBezTo>
                  <a:close/>
                  <a:moveTo>
                    <a:pt x="228" y="10"/>
                  </a:moveTo>
                  <a:cubicBezTo>
                    <a:pt x="229" y="10"/>
                    <a:pt x="229" y="10"/>
                    <a:pt x="229" y="10"/>
                  </a:cubicBezTo>
                  <a:cubicBezTo>
                    <a:pt x="229" y="10"/>
                    <a:pt x="229" y="10"/>
                    <a:pt x="228" y="10"/>
                  </a:cubicBezTo>
                  <a:cubicBezTo>
                    <a:pt x="227" y="10"/>
                    <a:pt x="226" y="9"/>
                    <a:pt x="225" y="9"/>
                  </a:cubicBezTo>
                  <a:cubicBezTo>
                    <a:pt x="226" y="8"/>
                    <a:pt x="226" y="8"/>
                    <a:pt x="227" y="7"/>
                  </a:cubicBezTo>
                  <a:cubicBezTo>
                    <a:pt x="229" y="8"/>
                    <a:pt x="231" y="10"/>
                    <a:pt x="232" y="12"/>
                  </a:cubicBezTo>
                  <a:cubicBezTo>
                    <a:pt x="231" y="11"/>
                    <a:pt x="230" y="11"/>
                    <a:pt x="228" y="10"/>
                  </a:cubicBezTo>
                  <a:close/>
                  <a:moveTo>
                    <a:pt x="228" y="10"/>
                  </a:moveTo>
                  <a:cubicBezTo>
                    <a:pt x="228" y="10"/>
                    <a:pt x="227" y="11"/>
                    <a:pt x="227" y="11"/>
                  </a:cubicBezTo>
                  <a:cubicBezTo>
                    <a:pt x="226" y="10"/>
                    <a:pt x="226" y="10"/>
                    <a:pt x="225" y="9"/>
                  </a:cubicBezTo>
                  <a:cubicBezTo>
                    <a:pt x="225" y="9"/>
                    <a:pt x="226" y="10"/>
                    <a:pt x="227" y="11"/>
                  </a:cubicBezTo>
                  <a:cubicBezTo>
                    <a:pt x="226" y="11"/>
                    <a:pt x="225" y="12"/>
                    <a:pt x="224" y="12"/>
                  </a:cubicBezTo>
                  <a:cubicBezTo>
                    <a:pt x="223" y="12"/>
                    <a:pt x="223" y="11"/>
                    <a:pt x="222" y="11"/>
                  </a:cubicBezTo>
                  <a:cubicBezTo>
                    <a:pt x="223" y="10"/>
                    <a:pt x="224" y="9"/>
                    <a:pt x="225" y="9"/>
                  </a:cubicBezTo>
                  <a:cubicBezTo>
                    <a:pt x="225" y="9"/>
                    <a:pt x="227" y="10"/>
                    <a:pt x="228" y="10"/>
                  </a:cubicBezTo>
                  <a:close/>
                  <a:moveTo>
                    <a:pt x="223" y="17"/>
                  </a:moveTo>
                  <a:cubicBezTo>
                    <a:pt x="222" y="17"/>
                    <a:pt x="222" y="16"/>
                    <a:pt x="222" y="16"/>
                  </a:cubicBezTo>
                  <a:cubicBezTo>
                    <a:pt x="222" y="16"/>
                    <a:pt x="222" y="16"/>
                    <a:pt x="222" y="15"/>
                  </a:cubicBezTo>
                  <a:cubicBezTo>
                    <a:pt x="223" y="16"/>
                    <a:pt x="223" y="16"/>
                    <a:pt x="223" y="16"/>
                  </a:cubicBezTo>
                  <a:cubicBezTo>
                    <a:pt x="223" y="16"/>
                    <a:pt x="223" y="17"/>
                    <a:pt x="223" y="17"/>
                  </a:cubicBezTo>
                  <a:close/>
                  <a:moveTo>
                    <a:pt x="223" y="15"/>
                  </a:moveTo>
                  <a:cubicBezTo>
                    <a:pt x="223" y="15"/>
                    <a:pt x="223" y="14"/>
                    <a:pt x="224" y="14"/>
                  </a:cubicBezTo>
                  <a:cubicBezTo>
                    <a:pt x="224" y="14"/>
                    <a:pt x="224" y="15"/>
                    <a:pt x="224" y="15"/>
                  </a:cubicBezTo>
                  <a:cubicBezTo>
                    <a:pt x="224" y="15"/>
                    <a:pt x="224" y="16"/>
                    <a:pt x="224" y="16"/>
                  </a:cubicBezTo>
                  <a:cubicBezTo>
                    <a:pt x="223" y="16"/>
                    <a:pt x="223" y="15"/>
                    <a:pt x="223" y="15"/>
                  </a:cubicBezTo>
                  <a:close/>
                  <a:moveTo>
                    <a:pt x="225" y="20"/>
                  </a:moveTo>
                  <a:cubicBezTo>
                    <a:pt x="224" y="19"/>
                    <a:pt x="224" y="18"/>
                    <a:pt x="224" y="17"/>
                  </a:cubicBezTo>
                  <a:cubicBezTo>
                    <a:pt x="224" y="17"/>
                    <a:pt x="225" y="17"/>
                    <a:pt x="225" y="17"/>
                  </a:cubicBezTo>
                  <a:cubicBezTo>
                    <a:pt x="225" y="17"/>
                    <a:pt x="225" y="17"/>
                    <a:pt x="226" y="17"/>
                  </a:cubicBezTo>
                  <a:cubicBezTo>
                    <a:pt x="226" y="18"/>
                    <a:pt x="226" y="18"/>
                    <a:pt x="226" y="18"/>
                  </a:cubicBezTo>
                  <a:cubicBezTo>
                    <a:pt x="226" y="18"/>
                    <a:pt x="225" y="19"/>
                    <a:pt x="225" y="20"/>
                  </a:cubicBezTo>
                  <a:close/>
                  <a:moveTo>
                    <a:pt x="225" y="13"/>
                  </a:moveTo>
                  <a:cubicBezTo>
                    <a:pt x="225" y="13"/>
                    <a:pt x="225" y="13"/>
                    <a:pt x="225" y="13"/>
                  </a:cubicBezTo>
                  <a:cubicBezTo>
                    <a:pt x="225" y="13"/>
                    <a:pt x="226" y="13"/>
                    <a:pt x="227" y="14"/>
                  </a:cubicBezTo>
                  <a:cubicBezTo>
                    <a:pt x="226" y="14"/>
                    <a:pt x="226" y="14"/>
                    <a:pt x="226" y="14"/>
                  </a:cubicBezTo>
                  <a:cubicBezTo>
                    <a:pt x="225" y="14"/>
                    <a:pt x="225" y="13"/>
                    <a:pt x="225" y="13"/>
                  </a:cubicBezTo>
                  <a:close/>
                  <a:moveTo>
                    <a:pt x="227" y="14"/>
                  </a:moveTo>
                  <a:cubicBezTo>
                    <a:pt x="227" y="14"/>
                    <a:pt x="227" y="14"/>
                    <a:pt x="227" y="15"/>
                  </a:cubicBezTo>
                  <a:cubicBezTo>
                    <a:pt x="227" y="15"/>
                    <a:pt x="227" y="15"/>
                    <a:pt x="226" y="15"/>
                  </a:cubicBezTo>
                  <a:cubicBezTo>
                    <a:pt x="226" y="15"/>
                    <a:pt x="226" y="15"/>
                    <a:pt x="226" y="15"/>
                  </a:cubicBezTo>
                  <a:cubicBezTo>
                    <a:pt x="226" y="14"/>
                    <a:pt x="227" y="14"/>
                    <a:pt x="227" y="14"/>
                  </a:cubicBezTo>
                  <a:close/>
                  <a:moveTo>
                    <a:pt x="227" y="23"/>
                  </a:moveTo>
                  <a:cubicBezTo>
                    <a:pt x="227" y="23"/>
                    <a:pt x="226" y="23"/>
                    <a:pt x="226" y="23"/>
                  </a:cubicBezTo>
                  <a:cubicBezTo>
                    <a:pt x="226" y="23"/>
                    <a:pt x="226" y="23"/>
                    <a:pt x="226" y="23"/>
                  </a:cubicBezTo>
                  <a:cubicBezTo>
                    <a:pt x="226" y="23"/>
                    <a:pt x="226" y="23"/>
                    <a:pt x="227" y="23"/>
                  </a:cubicBezTo>
                  <a:cubicBezTo>
                    <a:pt x="227" y="23"/>
                    <a:pt x="227" y="23"/>
                    <a:pt x="227" y="23"/>
                  </a:cubicBezTo>
                  <a:cubicBezTo>
                    <a:pt x="227" y="23"/>
                    <a:pt x="227" y="23"/>
                    <a:pt x="227" y="23"/>
                  </a:cubicBezTo>
                  <a:close/>
                  <a:moveTo>
                    <a:pt x="227" y="23"/>
                  </a:moveTo>
                  <a:cubicBezTo>
                    <a:pt x="227" y="23"/>
                    <a:pt x="227" y="23"/>
                    <a:pt x="227" y="22"/>
                  </a:cubicBezTo>
                  <a:cubicBezTo>
                    <a:pt x="227" y="22"/>
                    <a:pt x="227" y="22"/>
                    <a:pt x="227" y="22"/>
                  </a:cubicBezTo>
                  <a:cubicBezTo>
                    <a:pt x="227" y="22"/>
                    <a:pt x="227" y="22"/>
                    <a:pt x="227" y="23"/>
                  </a:cubicBezTo>
                  <a:cubicBezTo>
                    <a:pt x="227" y="23"/>
                    <a:pt x="227" y="23"/>
                    <a:pt x="227" y="23"/>
                  </a:cubicBezTo>
                  <a:close/>
                  <a:moveTo>
                    <a:pt x="228" y="17"/>
                  </a:moveTo>
                  <a:cubicBezTo>
                    <a:pt x="228" y="17"/>
                    <a:pt x="228" y="17"/>
                    <a:pt x="228" y="17"/>
                  </a:cubicBezTo>
                  <a:cubicBezTo>
                    <a:pt x="228" y="17"/>
                    <a:pt x="228" y="17"/>
                    <a:pt x="228" y="17"/>
                  </a:cubicBezTo>
                  <a:cubicBezTo>
                    <a:pt x="228" y="17"/>
                    <a:pt x="228" y="17"/>
                    <a:pt x="228" y="17"/>
                  </a:cubicBezTo>
                  <a:close/>
                  <a:moveTo>
                    <a:pt x="228" y="16"/>
                  </a:moveTo>
                  <a:cubicBezTo>
                    <a:pt x="227" y="16"/>
                    <a:pt x="227" y="16"/>
                    <a:pt x="227" y="16"/>
                  </a:cubicBezTo>
                  <a:cubicBezTo>
                    <a:pt x="227" y="15"/>
                    <a:pt x="228" y="15"/>
                    <a:pt x="228" y="15"/>
                  </a:cubicBezTo>
                  <a:cubicBezTo>
                    <a:pt x="228" y="15"/>
                    <a:pt x="228" y="16"/>
                    <a:pt x="229" y="16"/>
                  </a:cubicBezTo>
                  <a:cubicBezTo>
                    <a:pt x="228" y="16"/>
                    <a:pt x="228" y="17"/>
                    <a:pt x="228" y="17"/>
                  </a:cubicBezTo>
                  <a:cubicBezTo>
                    <a:pt x="228" y="17"/>
                    <a:pt x="228" y="17"/>
                    <a:pt x="228" y="16"/>
                  </a:cubicBezTo>
                  <a:close/>
                  <a:moveTo>
                    <a:pt x="229" y="18"/>
                  </a:moveTo>
                  <a:cubicBezTo>
                    <a:pt x="229" y="18"/>
                    <a:pt x="229" y="18"/>
                    <a:pt x="229" y="18"/>
                  </a:cubicBezTo>
                  <a:cubicBezTo>
                    <a:pt x="229" y="18"/>
                    <a:pt x="229" y="18"/>
                    <a:pt x="229" y="18"/>
                  </a:cubicBezTo>
                  <a:cubicBezTo>
                    <a:pt x="229" y="18"/>
                    <a:pt x="229" y="18"/>
                    <a:pt x="229" y="18"/>
                  </a:cubicBezTo>
                  <a:close/>
                  <a:moveTo>
                    <a:pt x="228" y="15"/>
                  </a:moveTo>
                  <a:cubicBezTo>
                    <a:pt x="229" y="15"/>
                    <a:pt x="229" y="14"/>
                    <a:pt x="230" y="14"/>
                  </a:cubicBezTo>
                  <a:cubicBezTo>
                    <a:pt x="230" y="14"/>
                    <a:pt x="230" y="15"/>
                    <a:pt x="231" y="15"/>
                  </a:cubicBezTo>
                  <a:cubicBezTo>
                    <a:pt x="230" y="15"/>
                    <a:pt x="230" y="16"/>
                    <a:pt x="229" y="16"/>
                  </a:cubicBezTo>
                  <a:cubicBezTo>
                    <a:pt x="229" y="15"/>
                    <a:pt x="229" y="15"/>
                    <a:pt x="228" y="15"/>
                  </a:cubicBezTo>
                  <a:close/>
                  <a:moveTo>
                    <a:pt x="232" y="18"/>
                  </a:moveTo>
                  <a:cubicBezTo>
                    <a:pt x="231" y="18"/>
                    <a:pt x="231" y="18"/>
                    <a:pt x="231" y="18"/>
                  </a:cubicBezTo>
                  <a:cubicBezTo>
                    <a:pt x="231" y="18"/>
                    <a:pt x="231" y="17"/>
                    <a:pt x="230" y="17"/>
                  </a:cubicBezTo>
                  <a:cubicBezTo>
                    <a:pt x="231" y="17"/>
                    <a:pt x="231" y="16"/>
                    <a:pt x="231" y="16"/>
                  </a:cubicBezTo>
                  <a:cubicBezTo>
                    <a:pt x="231" y="17"/>
                    <a:pt x="232" y="17"/>
                    <a:pt x="232" y="18"/>
                  </a:cubicBezTo>
                  <a:cubicBezTo>
                    <a:pt x="232" y="18"/>
                    <a:pt x="232" y="18"/>
                    <a:pt x="232" y="18"/>
                  </a:cubicBezTo>
                  <a:close/>
                  <a:moveTo>
                    <a:pt x="231" y="14"/>
                  </a:moveTo>
                  <a:cubicBezTo>
                    <a:pt x="232" y="13"/>
                    <a:pt x="233" y="13"/>
                    <a:pt x="233" y="13"/>
                  </a:cubicBezTo>
                  <a:cubicBezTo>
                    <a:pt x="233" y="13"/>
                    <a:pt x="233" y="13"/>
                    <a:pt x="234" y="14"/>
                  </a:cubicBezTo>
                  <a:cubicBezTo>
                    <a:pt x="233" y="14"/>
                    <a:pt x="232" y="14"/>
                    <a:pt x="232" y="14"/>
                  </a:cubicBezTo>
                  <a:cubicBezTo>
                    <a:pt x="232" y="14"/>
                    <a:pt x="231" y="14"/>
                    <a:pt x="231" y="14"/>
                  </a:cubicBezTo>
                  <a:close/>
                  <a:moveTo>
                    <a:pt x="233" y="15"/>
                  </a:moveTo>
                  <a:cubicBezTo>
                    <a:pt x="233" y="15"/>
                    <a:pt x="234" y="15"/>
                    <a:pt x="234" y="14"/>
                  </a:cubicBezTo>
                  <a:cubicBezTo>
                    <a:pt x="234" y="15"/>
                    <a:pt x="234" y="15"/>
                    <a:pt x="235" y="15"/>
                  </a:cubicBezTo>
                  <a:cubicBezTo>
                    <a:pt x="234" y="15"/>
                    <a:pt x="234" y="15"/>
                    <a:pt x="234" y="15"/>
                  </a:cubicBezTo>
                  <a:cubicBezTo>
                    <a:pt x="234" y="15"/>
                    <a:pt x="234" y="15"/>
                    <a:pt x="235" y="15"/>
                  </a:cubicBezTo>
                  <a:cubicBezTo>
                    <a:pt x="235" y="16"/>
                    <a:pt x="235" y="16"/>
                    <a:pt x="235" y="16"/>
                  </a:cubicBezTo>
                  <a:cubicBezTo>
                    <a:pt x="234" y="16"/>
                    <a:pt x="234" y="16"/>
                    <a:pt x="234" y="17"/>
                  </a:cubicBezTo>
                  <a:cubicBezTo>
                    <a:pt x="233" y="16"/>
                    <a:pt x="233" y="16"/>
                    <a:pt x="233" y="15"/>
                  </a:cubicBezTo>
                  <a:close/>
                  <a:moveTo>
                    <a:pt x="234" y="18"/>
                  </a:moveTo>
                  <a:cubicBezTo>
                    <a:pt x="235" y="18"/>
                    <a:pt x="235" y="17"/>
                    <a:pt x="235" y="17"/>
                  </a:cubicBezTo>
                  <a:cubicBezTo>
                    <a:pt x="235" y="17"/>
                    <a:pt x="235" y="18"/>
                    <a:pt x="235" y="18"/>
                  </a:cubicBezTo>
                  <a:cubicBezTo>
                    <a:pt x="235" y="18"/>
                    <a:pt x="235" y="18"/>
                    <a:pt x="235" y="18"/>
                  </a:cubicBezTo>
                  <a:cubicBezTo>
                    <a:pt x="235" y="18"/>
                    <a:pt x="235" y="18"/>
                    <a:pt x="234" y="18"/>
                  </a:cubicBezTo>
                  <a:close/>
                  <a:moveTo>
                    <a:pt x="235" y="18"/>
                  </a:moveTo>
                  <a:cubicBezTo>
                    <a:pt x="235" y="18"/>
                    <a:pt x="235" y="18"/>
                    <a:pt x="235" y="18"/>
                  </a:cubicBezTo>
                  <a:cubicBezTo>
                    <a:pt x="235" y="18"/>
                    <a:pt x="235" y="18"/>
                    <a:pt x="235" y="18"/>
                  </a:cubicBezTo>
                  <a:cubicBezTo>
                    <a:pt x="235" y="18"/>
                    <a:pt x="235" y="18"/>
                    <a:pt x="235" y="18"/>
                  </a:cubicBezTo>
                  <a:cubicBezTo>
                    <a:pt x="235" y="18"/>
                    <a:pt x="235" y="18"/>
                    <a:pt x="235" y="18"/>
                  </a:cubicBezTo>
                  <a:close/>
                  <a:moveTo>
                    <a:pt x="235" y="19"/>
                  </a:moveTo>
                  <a:cubicBezTo>
                    <a:pt x="235" y="19"/>
                    <a:pt x="235" y="18"/>
                    <a:pt x="235" y="18"/>
                  </a:cubicBezTo>
                  <a:cubicBezTo>
                    <a:pt x="235" y="18"/>
                    <a:pt x="235" y="19"/>
                    <a:pt x="235" y="19"/>
                  </a:cubicBezTo>
                  <a:cubicBezTo>
                    <a:pt x="235" y="19"/>
                    <a:pt x="235" y="19"/>
                    <a:pt x="235" y="19"/>
                  </a:cubicBezTo>
                  <a:close/>
                  <a:moveTo>
                    <a:pt x="235" y="20"/>
                  </a:moveTo>
                  <a:cubicBezTo>
                    <a:pt x="235" y="20"/>
                    <a:pt x="235" y="20"/>
                    <a:pt x="235" y="19"/>
                  </a:cubicBezTo>
                  <a:cubicBezTo>
                    <a:pt x="235" y="19"/>
                    <a:pt x="235" y="19"/>
                    <a:pt x="235" y="19"/>
                  </a:cubicBezTo>
                  <a:cubicBezTo>
                    <a:pt x="235" y="19"/>
                    <a:pt x="235" y="20"/>
                    <a:pt x="235" y="20"/>
                  </a:cubicBezTo>
                  <a:cubicBezTo>
                    <a:pt x="235" y="20"/>
                    <a:pt x="235" y="20"/>
                    <a:pt x="235" y="20"/>
                  </a:cubicBezTo>
                  <a:close/>
                  <a:moveTo>
                    <a:pt x="239" y="14"/>
                  </a:moveTo>
                  <a:cubicBezTo>
                    <a:pt x="239" y="13"/>
                    <a:pt x="239" y="13"/>
                    <a:pt x="239" y="13"/>
                  </a:cubicBezTo>
                  <a:cubicBezTo>
                    <a:pt x="239" y="13"/>
                    <a:pt x="239" y="13"/>
                    <a:pt x="239" y="13"/>
                  </a:cubicBezTo>
                  <a:cubicBezTo>
                    <a:pt x="239" y="13"/>
                    <a:pt x="239" y="13"/>
                    <a:pt x="239" y="14"/>
                  </a:cubicBezTo>
                  <a:close/>
                  <a:moveTo>
                    <a:pt x="241" y="16"/>
                  </a:moveTo>
                  <a:cubicBezTo>
                    <a:pt x="241" y="16"/>
                    <a:pt x="241" y="16"/>
                    <a:pt x="241" y="16"/>
                  </a:cubicBezTo>
                  <a:cubicBezTo>
                    <a:pt x="240" y="16"/>
                    <a:pt x="240" y="16"/>
                    <a:pt x="240" y="16"/>
                  </a:cubicBezTo>
                  <a:cubicBezTo>
                    <a:pt x="240" y="15"/>
                    <a:pt x="240" y="15"/>
                    <a:pt x="240" y="14"/>
                  </a:cubicBezTo>
                  <a:cubicBezTo>
                    <a:pt x="240" y="14"/>
                    <a:pt x="240" y="14"/>
                    <a:pt x="240" y="14"/>
                  </a:cubicBezTo>
                  <a:cubicBezTo>
                    <a:pt x="241" y="14"/>
                    <a:pt x="241" y="14"/>
                    <a:pt x="242" y="15"/>
                  </a:cubicBezTo>
                  <a:cubicBezTo>
                    <a:pt x="242" y="15"/>
                    <a:pt x="241" y="16"/>
                    <a:pt x="241" y="16"/>
                  </a:cubicBezTo>
                  <a:close/>
                  <a:moveTo>
                    <a:pt x="242" y="14"/>
                  </a:moveTo>
                  <a:cubicBezTo>
                    <a:pt x="242" y="14"/>
                    <a:pt x="241" y="14"/>
                    <a:pt x="241" y="13"/>
                  </a:cubicBezTo>
                  <a:cubicBezTo>
                    <a:pt x="241" y="13"/>
                    <a:pt x="242" y="13"/>
                    <a:pt x="242" y="13"/>
                  </a:cubicBezTo>
                  <a:cubicBezTo>
                    <a:pt x="242" y="13"/>
                    <a:pt x="242" y="14"/>
                    <a:pt x="242" y="14"/>
                  </a:cubicBezTo>
                  <a:close/>
                  <a:moveTo>
                    <a:pt x="242" y="10"/>
                  </a:moveTo>
                  <a:cubicBezTo>
                    <a:pt x="242" y="11"/>
                    <a:pt x="242" y="11"/>
                    <a:pt x="242" y="12"/>
                  </a:cubicBezTo>
                  <a:cubicBezTo>
                    <a:pt x="241" y="13"/>
                    <a:pt x="241" y="13"/>
                    <a:pt x="240" y="13"/>
                  </a:cubicBezTo>
                  <a:cubicBezTo>
                    <a:pt x="240" y="13"/>
                    <a:pt x="239" y="13"/>
                    <a:pt x="239" y="13"/>
                  </a:cubicBezTo>
                  <a:cubicBezTo>
                    <a:pt x="239" y="13"/>
                    <a:pt x="239" y="13"/>
                    <a:pt x="239" y="13"/>
                  </a:cubicBezTo>
                  <a:cubicBezTo>
                    <a:pt x="240" y="12"/>
                    <a:pt x="241" y="12"/>
                    <a:pt x="241" y="12"/>
                  </a:cubicBezTo>
                  <a:cubicBezTo>
                    <a:pt x="240" y="12"/>
                    <a:pt x="240" y="12"/>
                    <a:pt x="239" y="13"/>
                  </a:cubicBezTo>
                  <a:cubicBezTo>
                    <a:pt x="239" y="12"/>
                    <a:pt x="238" y="12"/>
                    <a:pt x="238" y="11"/>
                  </a:cubicBezTo>
                  <a:cubicBezTo>
                    <a:pt x="239" y="11"/>
                    <a:pt x="241" y="10"/>
                    <a:pt x="242" y="10"/>
                  </a:cubicBezTo>
                  <a:close/>
                  <a:moveTo>
                    <a:pt x="238" y="23"/>
                  </a:moveTo>
                  <a:cubicBezTo>
                    <a:pt x="238" y="23"/>
                    <a:pt x="238" y="23"/>
                    <a:pt x="238" y="23"/>
                  </a:cubicBezTo>
                  <a:cubicBezTo>
                    <a:pt x="238" y="23"/>
                    <a:pt x="238" y="23"/>
                    <a:pt x="238" y="23"/>
                  </a:cubicBezTo>
                  <a:cubicBezTo>
                    <a:pt x="238" y="23"/>
                    <a:pt x="238" y="23"/>
                    <a:pt x="238" y="23"/>
                  </a:cubicBezTo>
                  <a:cubicBezTo>
                    <a:pt x="238" y="23"/>
                    <a:pt x="238" y="23"/>
                    <a:pt x="238" y="23"/>
                  </a:cubicBezTo>
                  <a:cubicBezTo>
                    <a:pt x="238" y="23"/>
                    <a:pt x="238" y="23"/>
                    <a:pt x="238" y="23"/>
                  </a:cubicBezTo>
                  <a:close/>
                  <a:moveTo>
                    <a:pt x="237" y="14"/>
                  </a:moveTo>
                  <a:cubicBezTo>
                    <a:pt x="237" y="14"/>
                    <a:pt x="237" y="14"/>
                    <a:pt x="236" y="14"/>
                  </a:cubicBezTo>
                  <a:cubicBezTo>
                    <a:pt x="236" y="14"/>
                    <a:pt x="236" y="14"/>
                    <a:pt x="236" y="14"/>
                  </a:cubicBezTo>
                  <a:cubicBezTo>
                    <a:pt x="236" y="13"/>
                    <a:pt x="237" y="13"/>
                    <a:pt x="237" y="13"/>
                  </a:cubicBezTo>
                  <a:cubicBezTo>
                    <a:pt x="237" y="14"/>
                    <a:pt x="237" y="14"/>
                    <a:pt x="237" y="14"/>
                  </a:cubicBezTo>
                  <a:close/>
                  <a:moveTo>
                    <a:pt x="237" y="13"/>
                  </a:moveTo>
                  <a:cubicBezTo>
                    <a:pt x="237" y="13"/>
                    <a:pt x="236" y="13"/>
                    <a:pt x="236" y="13"/>
                  </a:cubicBezTo>
                  <a:cubicBezTo>
                    <a:pt x="236" y="13"/>
                    <a:pt x="236" y="13"/>
                    <a:pt x="236" y="13"/>
                  </a:cubicBezTo>
                  <a:cubicBezTo>
                    <a:pt x="236" y="13"/>
                    <a:pt x="236" y="13"/>
                    <a:pt x="237" y="12"/>
                  </a:cubicBezTo>
                  <a:cubicBezTo>
                    <a:pt x="237" y="12"/>
                    <a:pt x="237" y="12"/>
                    <a:pt x="237" y="12"/>
                  </a:cubicBezTo>
                  <a:cubicBezTo>
                    <a:pt x="237" y="13"/>
                    <a:pt x="237" y="13"/>
                    <a:pt x="237" y="13"/>
                  </a:cubicBezTo>
                  <a:close/>
                  <a:moveTo>
                    <a:pt x="230" y="6"/>
                  </a:moveTo>
                  <a:cubicBezTo>
                    <a:pt x="234" y="8"/>
                    <a:pt x="236" y="10"/>
                    <a:pt x="237" y="12"/>
                  </a:cubicBezTo>
                  <a:cubicBezTo>
                    <a:pt x="236" y="12"/>
                    <a:pt x="236" y="12"/>
                    <a:pt x="236" y="12"/>
                  </a:cubicBezTo>
                  <a:cubicBezTo>
                    <a:pt x="236" y="12"/>
                    <a:pt x="236" y="12"/>
                    <a:pt x="236" y="12"/>
                  </a:cubicBezTo>
                  <a:cubicBezTo>
                    <a:pt x="236" y="12"/>
                    <a:pt x="236" y="12"/>
                    <a:pt x="236" y="12"/>
                  </a:cubicBezTo>
                  <a:cubicBezTo>
                    <a:pt x="236" y="12"/>
                    <a:pt x="236" y="12"/>
                    <a:pt x="235" y="13"/>
                  </a:cubicBezTo>
                  <a:cubicBezTo>
                    <a:pt x="234" y="11"/>
                    <a:pt x="231" y="9"/>
                    <a:pt x="228" y="7"/>
                  </a:cubicBezTo>
                  <a:cubicBezTo>
                    <a:pt x="229" y="6"/>
                    <a:pt x="229" y="6"/>
                    <a:pt x="230" y="6"/>
                  </a:cubicBezTo>
                  <a:close/>
                  <a:moveTo>
                    <a:pt x="228" y="5"/>
                  </a:moveTo>
                  <a:cubicBezTo>
                    <a:pt x="229" y="5"/>
                    <a:pt x="229" y="5"/>
                    <a:pt x="229" y="5"/>
                  </a:cubicBezTo>
                  <a:cubicBezTo>
                    <a:pt x="228" y="6"/>
                    <a:pt x="228" y="6"/>
                    <a:pt x="227" y="6"/>
                  </a:cubicBezTo>
                  <a:cubicBezTo>
                    <a:pt x="227" y="6"/>
                    <a:pt x="227" y="6"/>
                    <a:pt x="226" y="5"/>
                  </a:cubicBezTo>
                  <a:cubicBezTo>
                    <a:pt x="227" y="5"/>
                    <a:pt x="228" y="5"/>
                    <a:pt x="228" y="5"/>
                  </a:cubicBezTo>
                  <a:close/>
                  <a:moveTo>
                    <a:pt x="225" y="6"/>
                  </a:moveTo>
                  <a:cubicBezTo>
                    <a:pt x="226" y="6"/>
                    <a:pt x="226" y="6"/>
                    <a:pt x="227" y="6"/>
                  </a:cubicBezTo>
                  <a:cubicBezTo>
                    <a:pt x="224" y="8"/>
                    <a:pt x="222" y="9"/>
                    <a:pt x="221" y="10"/>
                  </a:cubicBezTo>
                  <a:cubicBezTo>
                    <a:pt x="220" y="10"/>
                    <a:pt x="220" y="9"/>
                    <a:pt x="219" y="9"/>
                  </a:cubicBezTo>
                  <a:cubicBezTo>
                    <a:pt x="221" y="7"/>
                    <a:pt x="223" y="6"/>
                    <a:pt x="225" y="6"/>
                  </a:cubicBezTo>
                  <a:close/>
                  <a:moveTo>
                    <a:pt x="218" y="9"/>
                  </a:moveTo>
                  <a:cubicBezTo>
                    <a:pt x="219" y="10"/>
                    <a:pt x="220" y="10"/>
                    <a:pt x="220" y="11"/>
                  </a:cubicBezTo>
                  <a:cubicBezTo>
                    <a:pt x="219" y="11"/>
                    <a:pt x="219" y="12"/>
                    <a:pt x="218" y="12"/>
                  </a:cubicBezTo>
                  <a:cubicBezTo>
                    <a:pt x="218" y="12"/>
                    <a:pt x="217" y="11"/>
                    <a:pt x="217" y="11"/>
                  </a:cubicBezTo>
                  <a:cubicBezTo>
                    <a:pt x="217" y="10"/>
                    <a:pt x="218" y="10"/>
                    <a:pt x="218" y="9"/>
                  </a:cubicBezTo>
                  <a:close/>
                  <a:moveTo>
                    <a:pt x="217" y="11"/>
                  </a:moveTo>
                  <a:cubicBezTo>
                    <a:pt x="217" y="11"/>
                    <a:pt x="218" y="12"/>
                    <a:pt x="218" y="12"/>
                  </a:cubicBezTo>
                  <a:cubicBezTo>
                    <a:pt x="217" y="13"/>
                    <a:pt x="216" y="14"/>
                    <a:pt x="215" y="15"/>
                  </a:cubicBezTo>
                  <a:cubicBezTo>
                    <a:pt x="215" y="15"/>
                    <a:pt x="215" y="15"/>
                    <a:pt x="215" y="15"/>
                  </a:cubicBezTo>
                  <a:cubicBezTo>
                    <a:pt x="215" y="13"/>
                    <a:pt x="216" y="12"/>
                    <a:pt x="217" y="11"/>
                  </a:cubicBezTo>
                  <a:close/>
                  <a:moveTo>
                    <a:pt x="214" y="15"/>
                  </a:moveTo>
                  <a:cubicBezTo>
                    <a:pt x="214" y="16"/>
                    <a:pt x="215" y="16"/>
                    <a:pt x="215" y="16"/>
                  </a:cubicBezTo>
                  <a:cubicBezTo>
                    <a:pt x="214" y="17"/>
                    <a:pt x="214" y="17"/>
                    <a:pt x="214" y="17"/>
                  </a:cubicBezTo>
                  <a:cubicBezTo>
                    <a:pt x="214" y="17"/>
                    <a:pt x="214" y="16"/>
                    <a:pt x="214" y="15"/>
                  </a:cubicBezTo>
                  <a:close/>
                  <a:moveTo>
                    <a:pt x="212" y="16"/>
                  </a:moveTo>
                  <a:cubicBezTo>
                    <a:pt x="212" y="16"/>
                    <a:pt x="212" y="16"/>
                    <a:pt x="212" y="16"/>
                  </a:cubicBezTo>
                  <a:cubicBezTo>
                    <a:pt x="212" y="15"/>
                    <a:pt x="212" y="15"/>
                    <a:pt x="212" y="15"/>
                  </a:cubicBezTo>
                  <a:cubicBezTo>
                    <a:pt x="212" y="15"/>
                    <a:pt x="212" y="15"/>
                    <a:pt x="212" y="15"/>
                  </a:cubicBezTo>
                  <a:cubicBezTo>
                    <a:pt x="212" y="15"/>
                    <a:pt x="212" y="15"/>
                    <a:pt x="212" y="16"/>
                  </a:cubicBezTo>
                  <a:close/>
                  <a:moveTo>
                    <a:pt x="213" y="12"/>
                  </a:moveTo>
                  <a:cubicBezTo>
                    <a:pt x="213" y="13"/>
                    <a:pt x="213" y="13"/>
                    <a:pt x="213" y="13"/>
                  </a:cubicBezTo>
                  <a:cubicBezTo>
                    <a:pt x="213" y="13"/>
                    <a:pt x="213" y="13"/>
                    <a:pt x="212" y="13"/>
                  </a:cubicBezTo>
                  <a:cubicBezTo>
                    <a:pt x="212" y="13"/>
                    <a:pt x="212" y="13"/>
                    <a:pt x="212" y="13"/>
                  </a:cubicBezTo>
                  <a:cubicBezTo>
                    <a:pt x="212" y="13"/>
                    <a:pt x="213" y="12"/>
                    <a:pt x="213" y="12"/>
                  </a:cubicBezTo>
                  <a:close/>
                  <a:moveTo>
                    <a:pt x="212" y="13"/>
                  </a:moveTo>
                  <a:cubicBezTo>
                    <a:pt x="212" y="13"/>
                    <a:pt x="212" y="14"/>
                    <a:pt x="212" y="14"/>
                  </a:cubicBezTo>
                  <a:cubicBezTo>
                    <a:pt x="212" y="13"/>
                    <a:pt x="212" y="13"/>
                    <a:pt x="212" y="13"/>
                  </a:cubicBezTo>
                  <a:cubicBezTo>
                    <a:pt x="212" y="13"/>
                    <a:pt x="212" y="13"/>
                    <a:pt x="212" y="13"/>
                  </a:cubicBezTo>
                  <a:close/>
                  <a:moveTo>
                    <a:pt x="211" y="10"/>
                  </a:moveTo>
                  <a:cubicBezTo>
                    <a:pt x="212" y="11"/>
                    <a:pt x="212" y="11"/>
                    <a:pt x="213" y="11"/>
                  </a:cubicBezTo>
                  <a:cubicBezTo>
                    <a:pt x="212" y="11"/>
                    <a:pt x="212" y="11"/>
                    <a:pt x="211" y="12"/>
                  </a:cubicBezTo>
                  <a:cubicBezTo>
                    <a:pt x="211" y="11"/>
                    <a:pt x="211" y="11"/>
                    <a:pt x="211" y="10"/>
                  </a:cubicBezTo>
                  <a:cubicBezTo>
                    <a:pt x="211" y="10"/>
                    <a:pt x="211" y="10"/>
                    <a:pt x="211" y="10"/>
                  </a:cubicBezTo>
                  <a:close/>
                  <a:moveTo>
                    <a:pt x="207" y="16"/>
                  </a:moveTo>
                  <a:cubicBezTo>
                    <a:pt x="207" y="16"/>
                    <a:pt x="207" y="15"/>
                    <a:pt x="207" y="15"/>
                  </a:cubicBezTo>
                  <a:cubicBezTo>
                    <a:pt x="207" y="15"/>
                    <a:pt x="207" y="15"/>
                    <a:pt x="207" y="15"/>
                  </a:cubicBezTo>
                  <a:cubicBezTo>
                    <a:pt x="208" y="15"/>
                    <a:pt x="208" y="15"/>
                    <a:pt x="208" y="15"/>
                  </a:cubicBezTo>
                  <a:cubicBezTo>
                    <a:pt x="208" y="16"/>
                    <a:pt x="207" y="16"/>
                    <a:pt x="207" y="16"/>
                  </a:cubicBezTo>
                  <a:close/>
                  <a:moveTo>
                    <a:pt x="208" y="15"/>
                  </a:moveTo>
                  <a:cubicBezTo>
                    <a:pt x="208" y="15"/>
                    <a:pt x="207" y="14"/>
                    <a:pt x="207" y="14"/>
                  </a:cubicBezTo>
                  <a:cubicBezTo>
                    <a:pt x="207" y="14"/>
                    <a:pt x="208" y="14"/>
                    <a:pt x="208" y="14"/>
                  </a:cubicBezTo>
                  <a:cubicBezTo>
                    <a:pt x="208" y="14"/>
                    <a:pt x="208" y="14"/>
                    <a:pt x="208" y="14"/>
                  </a:cubicBezTo>
                  <a:cubicBezTo>
                    <a:pt x="208" y="14"/>
                    <a:pt x="208" y="15"/>
                    <a:pt x="208" y="15"/>
                  </a:cubicBezTo>
                  <a:close/>
                  <a:moveTo>
                    <a:pt x="209" y="11"/>
                  </a:moveTo>
                  <a:cubicBezTo>
                    <a:pt x="209" y="11"/>
                    <a:pt x="209" y="11"/>
                    <a:pt x="209" y="11"/>
                  </a:cubicBezTo>
                  <a:cubicBezTo>
                    <a:pt x="209" y="11"/>
                    <a:pt x="209" y="11"/>
                    <a:pt x="209" y="11"/>
                  </a:cubicBezTo>
                  <a:cubicBezTo>
                    <a:pt x="209" y="11"/>
                    <a:pt x="209" y="11"/>
                    <a:pt x="209" y="11"/>
                  </a:cubicBezTo>
                  <a:close/>
                  <a:moveTo>
                    <a:pt x="209" y="12"/>
                  </a:moveTo>
                  <a:cubicBezTo>
                    <a:pt x="209" y="12"/>
                    <a:pt x="209" y="12"/>
                    <a:pt x="209" y="12"/>
                  </a:cubicBezTo>
                  <a:cubicBezTo>
                    <a:pt x="209" y="12"/>
                    <a:pt x="209" y="12"/>
                    <a:pt x="209" y="12"/>
                  </a:cubicBezTo>
                  <a:cubicBezTo>
                    <a:pt x="209" y="13"/>
                    <a:pt x="208" y="13"/>
                    <a:pt x="208" y="13"/>
                  </a:cubicBezTo>
                  <a:cubicBezTo>
                    <a:pt x="208" y="13"/>
                    <a:pt x="208" y="13"/>
                    <a:pt x="208" y="13"/>
                  </a:cubicBezTo>
                  <a:cubicBezTo>
                    <a:pt x="208" y="13"/>
                    <a:pt x="208" y="13"/>
                    <a:pt x="208" y="13"/>
                  </a:cubicBezTo>
                  <a:cubicBezTo>
                    <a:pt x="208" y="13"/>
                    <a:pt x="208" y="13"/>
                    <a:pt x="208" y="13"/>
                  </a:cubicBezTo>
                  <a:cubicBezTo>
                    <a:pt x="208" y="13"/>
                    <a:pt x="207" y="13"/>
                    <a:pt x="207" y="12"/>
                  </a:cubicBezTo>
                  <a:cubicBezTo>
                    <a:pt x="208" y="12"/>
                    <a:pt x="208" y="12"/>
                    <a:pt x="209" y="12"/>
                  </a:cubicBezTo>
                  <a:close/>
                  <a:moveTo>
                    <a:pt x="207" y="13"/>
                  </a:moveTo>
                  <a:cubicBezTo>
                    <a:pt x="207" y="13"/>
                    <a:pt x="207" y="13"/>
                    <a:pt x="207" y="13"/>
                  </a:cubicBezTo>
                  <a:cubicBezTo>
                    <a:pt x="207" y="13"/>
                    <a:pt x="207" y="13"/>
                    <a:pt x="207" y="13"/>
                  </a:cubicBezTo>
                  <a:cubicBezTo>
                    <a:pt x="207" y="13"/>
                    <a:pt x="207" y="13"/>
                    <a:pt x="207" y="13"/>
                  </a:cubicBezTo>
                  <a:close/>
                  <a:moveTo>
                    <a:pt x="201" y="21"/>
                  </a:moveTo>
                  <a:cubicBezTo>
                    <a:pt x="201" y="21"/>
                    <a:pt x="201" y="21"/>
                    <a:pt x="201" y="21"/>
                  </a:cubicBezTo>
                  <a:cubicBezTo>
                    <a:pt x="201" y="20"/>
                    <a:pt x="201" y="20"/>
                    <a:pt x="201" y="20"/>
                  </a:cubicBezTo>
                  <a:cubicBezTo>
                    <a:pt x="201" y="20"/>
                    <a:pt x="201" y="20"/>
                    <a:pt x="201" y="19"/>
                  </a:cubicBezTo>
                  <a:cubicBezTo>
                    <a:pt x="201" y="20"/>
                    <a:pt x="201" y="20"/>
                    <a:pt x="201" y="21"/>
                  </a:cubicBezTo>
                  <a:close/>
                  <a:moveTo>
                    <a:pt x="204" y="21"/>
                  </a:moveTo>
                  <a:cubicBezTo>
                    <a:pt x="203" y="21"/>
                    <a:pt x="203" y="21"/>
                    <a:pt x="203" y="21"/>
                  </a:cubicBezTo>
                  <a:cubicBezTo>
                    <a:pt x="203" y="21"/>
                    <a:pt x="203" y="21"/>
                    <a:pt x="203" y="20"/>
                  </a:cubicBezTo>
                  <a:cubicBezTo>
                    <a:pt x="203" y="20"/>
                    <a:pt x="204" y="21"/>
                    <a:pt x="204" y="21"/>
                  </a:cubicBezTo>
                  <a:cubicBezTo>
                    <a:pt x="204" y="21"/>
                    <a:pt x="204" y="21"/>
                    <a:pt x="204" y="21"/>
                  </a:cubicBezTo>
                  <a:close/>
                  <a:moveTo>
                    <a:pt x="205" y="17"/>
                  </a:moveTo>
                  <a:cubicBezTo>
                    <a:pt x="205" y="17"/>
                    <a:pt x="205" y="17"/>
                    <a:pt x="205" y="17"/>
                  </a:cubicBezTo>
                  <a:cubicBezTo>
                    <a:pt x="205" y="17"/>
                    <a:pt x="205" y="18"/>
                    <a:pt x="205" y="19"/>
                  </a:cubicBezTo>
                  <a:cubicBezTo>
                    <a:pt x="205" y="19"/>
                    <a:pt x="204" y="20"/>
                    <a:pt x="204" y="20"/>
                  </a:cubicBezTo>
                  <a:cubicBezTo>
                    <a:pt x="204" y="20"/>
                    <a:pt x="204" y="20"/>
                    <a:pt x="203" y="20"/>
                  </a:cubicBezTo>
                  <a:cubicBezTo>
                    <a:pt x="204" y="19"/>
                    <a:pt x="204" y="18"/>
                    <a:pt x="205" y="17"/>
                  </a:cubicBezTo>
                  <a:close/>
                  <a:moveTo>
                    <a:pt x="204" y="16"/>
                  </a:moveTo>
                  <a:cubicBezTo>
                    <a:pt x="203" y="16"/>
                    <a:pt x="203" y="17"/>
                    <a:pt x="202" y="18"/>
                  </a:cubicBezTo>
                  <a:cubicBezTo>
                    <a:pt x="202" y="18"/>
                    <a:pt x="202" y="18"/>
                    <a:pt x="201" y="18"/>
                  </a:cubicBezTo>
                  <a:cubicBezTo>
                    <a:pt x="201" y="18"/>
                    <a:pt x="201" y="18"/>
                    <a:pt x="201" y="18"/>
                  </a:cubicBezTo>
                  <a:cubicBezTo>
                    <a:pt x="201" y="18"/>
                    <a:pt x="200" y="17"/>
                    <a:pt x="200" y="17"/>
                  </a:cubicBezTo>
                  <a:cubicBezTo>
                    <a:pt x="202" y="16"/>
                    <a:pt x="203" y="16"/>
                    <a:pt x="204" y="16"/>
                  </a:cubicBezTo>
                  <a:close/>
                  <a:moveTo>
                    <a:pt x="178" y="21"/>
                  </a:moveTo>
                  <a:cubicBezTo>
                    <a:pt x="178" y="21"/>
                    <a:pt x="178" y="20"/>
                    <a:pt x="178" y="20"/>
                  </a:cubicBezTo>
                  <a:cubicBezTo>
                    <a:pt x="178" y="20"/>
                    <a:pt x="178" y="20"/>
                    <a:pt x="178" y="20"/>
                  </a:cubicBezTo>
                  <a:cubicBezTo>
                    <a:pt x="178" y="21"/>
                    <a:pt x="178" y="21"/>
                    <a:pt x="178" y="21"/>
                  </a:cubicBezTo>
                  <a:close/>
                  <a:moveTo>
                    <a:pt x="179" y="19"/>
                  </a:moveTo>
                  <a:cubicBezTo>
                    <a:pt x="179" y="19"/>
                    <a:pt x="178" y="19"/>
                    <a:pt x="178" y="19"/>
                  </a:cubicBezTo>
                  <a:cubicBezTo>
                    <a:pt x="178" y="19"/>
                    <a:pt x="178" y="19"/>
                    <a:pt x="178" y="19"/>
                  </a:cubicBezTo>
                  <a:cubicBezTo>
                    <a:pt x="178" y="19"/>
                    <a:pt x="178" y="19"/>
                    <a:pt x="178" y="19"/>
                  </a:cubicBezTo>
                  <a:cubicBezTo>
                    <a:pt x="179" y="19"/>
                    <a:pt x="179" y="19"/>
                    <a:pt x="179" y="19"/>
                  </a:cubicBezTo>
                  <a:cubicBezTo>
                    <a:pt x="179" y="19"/>
                    <a:pt x="179" y="19"/>
                    <a:pt x="179" y="19"/>
                  </a:cubicBezTo>
                  <a:close/>
                  <a:moveTo>
                    <a:pt x="179" y="19"/>
                  </a:moveTo>
                  <a:cubicBezTo>
                    <a:pt x="179" y="19"/>
                    <a:pt x="179" y="19"/>
                    <a:pt x="179" y="19"/>
                  </a:cubicBezTo>
                  <a:cubicBezTo>
                    <a:pt x="179" y="19"/>
                    <a:pt x="179" y="19"/>
                    <a:pt x="179" y="19"/>
                  </a:cubicBezTo>
                  <a:cubicBezTo>
                    <a:pt x="179" y="19"/>
                    <a:pt x="179" y="19"/>
                    <a:pt x="179" y="19"/>
                  </a:cubicBezTo>
                  <a:close/>
                  <a:moveTo>
                    <a:pt x="179" y="19"/>
                  </a:moveTo>
                  <a:cubicBezTo>
                    <a:pt x="179" y="19"/>
                    <a:pt x="179" y="19"/>
                    <a:pt x="179" y="19"/>
                  </a:cubicBezTo>
                  <a:cubicBezTo>
                    <a:pt x="178" y="19"/>
                    <a:pt x="178" y="19"/>
                    <a:pt x="178" y="19"/>
                  </a:cubicBezTo>
                  <a:cubicBezTo>
                    <a:pt x="178" y="19"/>
                    <a:pt x="178" y="18"/>
                    <a:pt x="178" y="18"/>
                  </a:cubicBezTo>
                  <a:cubicBezTo>
                    <a:pt x="178" y="18"/>
                    <a:pt x="179" y="18"/>
                    <a:pt x="179" y="19"/>
                  </a:cubicBezTo>
                  <a:cubicBezTo>
                    <a:pt x="179" y="19"/>
                    <a:pt x="179" y="19"/>
                    <a:pt x="179" y="19"/>
                  </a:cubicBezTo>
                  <a:close/>
                  <a:moveTo>
                    <a:pt x="184" y="22"/>
                  </a:moveTo>
                  <a:cubicBezTo>
                    <a:pt x="184" y="22"/>
                    <a:pt x="184" y="22"/>
                    <a:pt x="184" y="22"/>
                  </a:cubicBezTo>
                  <a:cubicBezTo>
                    <a:pt x="184" y="22"/>
                    <a:pt x="184" y="22"/>
                    <a:pt x="184" y="22"/>
                  </a:cubicBezTo>
                  <a:cubicBezTo>
                    <a:pt x="184" y="22"/>
                    <a:pt x="184" y="22"/>
                    <a:pt x="184" y="22"/>
                  </a:cubicBezTo>
                  <a:cubicBezTo>
                    <a:pt x="184" y="22"/>
                    <a:pt x="184" y="22"/>
                    <a:pt x="184" y="22"/>
                  </a:cubicBezTo>
                  <a:close/>
                  <a:moveTo>
                    <a:pt x="186" y="21"/>
                  </a:moveTo>
                  <a:cubicBezTo>
                    <a:pt x="185" y="20"/>
                    <a:pt x="185" y="20"/>
                    <a:pt x="185" y="20"/>
                  </a:cubicBezTo>
                  <a:cubicBezTo>
                    <a:pt x="185" y="20"/>
                    <a:pt x="185" y="20"/>
                    <a:pt x="185" y="19"/>
                  </a:cubicBezTo>
                  <a:cubicBezTo>
                    <a:pt x="185" y="20"/>
                    <a:pt x="185" y="20"/>
                    <a:pt x="186" y="21"/>
                  </a:cubicBezTo>
                  <a:cubicBezTo>
                    <a:pt x="186" y="21"/>
                    <a:pt x="186" y="21"/>
                    <a:pt x="186" y="21"/>
                  </a:cubicBezTo>
                  <a:close/>
                  <a:moveTo>
                    <a:pt x="187" y="19"/>
                  </a:moveTo>
                  <a:cubicBezTo>
                    <a:pt x="186" y="19"/>
                    <a:pt x="186" y="19"/>
                    <a:pt x="186" y="19"/>
                  </a:cubicBezTo>
                  <a:cubicBezTo>
                    <a:pt x="186" y="19"/>
                    <a:pt x="186" y="19"/>
                    <a:pt x="187" y="19"/>
                  </a:cubicBezTo>
                  <a:cubicBezTo>
                    <a:pt x="187" y="19"/>
                    <a:pt x="187" y="19"/>
                    <a:pt x="187" y="19"/>
                  </a:cubicBezTo>
                  <a:close/>
                  <a:moveTo>
                    <a:pt x="187" y="19"/>
                  </a:moveTo>
                  <a:cubicBezTo>
                    <a:pt x="186" y="19"/>
                    <a:pt x="186" y="19"/>
                    <a:pt x="186" y="19"/>
                  </a:cubicBezTo>
                  <a:cubicBezTo>
                    <a:pt x="186" y="18"/>
                    <a:pt x="186" y="18"/>
                    <a:pt x="187" y="17"/>
                  </a:cubicBezTo>
                  <a:cubicBezTo>
                    <a:pt x="187" y="18"/>
                    <a:pt x="187" y="18"/>
                    <a:pt x="188" y="19"/>
                  </a:cubicBezTo>
                  <a:cubicBezTo>
                    <a:pt x="187" y="19"/>
                    <a:pt x="187" y="19"/>
                    <a:pt x="187" y="19"/>
                  </a:cubicBezTo>
                  <a:close/>
                  <a:moveTo>
                    <a:pt x="189" y="18"/>
                  </a:moveTo>
                  <a:cubicBezTo>
                    <a:pt x="188" y="17"/>
                    <a:pt x="188" y="17"/>
                    <a:pt x="187" y="17"/>
                  </a:cubicBezTo>
                  <a:cubicBezTo>
                    <a:pt x="188" y="16"/>
                    <a:pt x="188" y="16"/>
                    <a:pt x="189" y="15"/>
                  </a:cubicBezTo>
                  <a:cubicBezTo>
                    <a:pt x="189" y="16"/>
                    <a:pt x="190" y="16"/>
                    <a:pt x="190" y="17"/>
                  </a:cubicBezTo>
                  <a:cubicBezTo>
                    <a:pt x="190" y="17"/>
                    <a:pt x="189" y="18"/>
                    <a:pt x="189" y="18"/>
                  </a:cubicBezTo>
                  <a:close/>
                  <a:moveTo>
                    <a:pt x="189" y="20"/>
                  </a:moveTo>
                  <a:cubicBezTo>
                    <a:pt x="189" y="20"/>
                    <a:pt x="188" y="20"/>
                    <a:pt x="188" y="20"/>
                  </a:cubicBezTo>
                  <a:cubicBezTo>
                    <a:pt x="188" y="20"/>
                    <a:pt x="188" y="20"/>
                    <a:pt x="188" y="20"/>
                  </a:cubicBezTo>
                  <a:cubicBezTo>
                    <a:pt x="189" y="20"/>
                    <a:pt x="189" y="20"/>
                    <a:pt x="189" y="20"/>
                  </a:cubicBezTo>
                  <a:close/>
                  <a:moveTo>
                    <a:pt x="188" y="21"/>
                  </a:moveTo>
                  <a:cubicBezTo>
                    <a:pt x="188" y="21"/>
                    <a:pt x="188" y="21"/>
                    <a:pt x="188" y="21"/>
                  </a:cubicBezTo>
                  <a:cubicBezTo>
                    <a:pt x="188" y="20"/>
                    <a:pt x="188" y="20"/>
                    <a:pt x="188" y="20"/>
                  </a:cubicBezTo>
                  <a:cubicBezTo>
                    <a:pt x="188" y="20"/>
                    <a:pt x="188" y="21"/>
                    <a:pt x="189" y="21"/>
                  </a:cubicBezTo>
                  <a:cubicBezTo>
                    <a:pt x="189" y="21"/>
                    <a:pt x="188" y="21"/>
                    <a:pt x="188" y="21"/>
                  </a:cubicBezTo>
                  <a:close/>
                  <a:moveTo>
                    <a:pt x="189" y="19"/>
                  </a:moveTo>
                  <a:cubicBezTo>
                    <a:pt x="190" y="18"/>
                    <a:pt x="190" y="18"/>
                    <a:pt x="191" y="17"/>
                  </a:cubicBezTo>
                  <a:cubicBezTo>
                    <a:pt x="191" y="18"/>
                    <a:pt x="191" y="18"/>
                    <a:pt x="191" y="19"/>
                  </a:cubicBezTo>
                  <a:cubicBezTo>
                    <a:pt x="191" y="19"/>
                    <a:pt x="191" y="19"/>
                    <a:pt x="190" y="20"/>
                  </a:cubicBezTo>
                  <a:cubicBezTo>
                    <a:pt x="190" y="19"/>
                    <a:pt x="190" y="19"/>
                    <a:pt x="189" y="19"/>
                  </a:cubicBezTo>
                  <a:close/>
                  <a:moveTo>
                    <a:pt x="190" y="15"/>
                  </a:moveTo>
                  <a:cubicBezTo>
                    <a:pt x="191" y="15"/>
                    <a:pt x="191" y="15"/>
                    <a:pt x="192" y="16"/>
                  </a:cubicBezTo>
                  <a:cubicBezTo>
                    <a:pt x="192" y="16"/>
                    <a:pt x="192" y="16"/>
                    <a:pt x="192" y="16"/>
                  </a:cubicBezTo>
                  <a:cubicBezTo>
                    <a:pt x="191" y="16"/>
                    <a:pt x="191" y="15"/>
                    <a:pt x="190" y="15"/>
                  </a:cubicBezTo>
                  <a:close/>
                  <a:moveTo>
                    <a:pt x="192" y="21"/>
                  </a:moveTo>
                  <a:cubicBezTo>
                    <a:pt x="191" y="21"/>
                    <a:pt x="191" y="20"/>
                    <a:pt x="191" y="20"/>
                  </a:cubicBezTo>
                  <a:cubicBezTo>
                    <a:pt x="191" y="20"/>
                    <a:pt x="191" y="19"/>
                    <a:pt x="192" y="19"/>
                  </a:cubicBezTo>
                  <a:cubicBezTo>
                    <a:pt x="192" y="20"/>
                    <a:pt x="192" y="20"/>
                    <a:pt x="192" y="21"/>
                  </a:cubicBezTo>
                  <a:cubicBezTo>
                    <a:pt x="192" y="21"/>
                    <a:pt x="192" y="21"/>
                    <a:pt x="192" y="21"/>
                  </a:cubicBezTo>
                  <a:close/>
                  <a:moveTo>
                    <a:pt x="193" y="18"/>
                  </a:moveTo>
                  <a:cubicBezTo>
                    <a:pt x="194" y="18"/>
                    <a:pt x="194" y="18"/>
                    <a:pt x="194" y="18"/>
                  </a:cubicBezTo>
                  <a:cubicBezTo>
                    <a:pt x="194" y="18"/>
                    <a:pt x="193" y="18"/>
                    <a:pt x="193" y="18"/>
                  </a:cubicBezTo>
                  <a:cubicBezTo>
                    <a:pt x="193" y="17"/>
                    <a:pt x="192" y="17"/>
                    <a:pt x="192" y="16"/>
                  </a:cubicBezTo>
                  <a:cubicBezTo>
                    <a:pt x="192" y="16"/>
                    <a:pt x="192" y="16"/>
                    <a:pt x="192" y="16"/>
                  </a:cubicBezTo>
                  <a:cubicBezTo>
                    <a:pt x="193" y="16"/>
                    <a:pt x="193" y="17"/>
                    <a:pt x="194" y="17"/>
                  </a:cubicBezTo>
                  <a:cubicBezTo>
                    <a:pt x="194" y="18"/>
                    <a:pt x="194" y="19"/>
                    <a:pt x="194" y="19"/>
                  </a:cubicBezTo>
                  <a:cubicBezTo>
                    <a:pt x="194" y="19"/>
                    <a:pt x="194" y="18"/>
                    <a:pt x="193" y="18"/>
                  </a:cubicBezTo>
                  <a:close/>
                  <a:moveTo>
                    <a:pt x="193" y="16"/>
                  </a:moveTo>
                  <a:cubicBezTo>
                    <a:pt x="193" y="16"/>
                    <a:pt x="193" y="15"/>
                    <a:pt x="193" y="15"/>
                  </a:cubicBezTo>
                  <a:cubicBezTo>
                    <a:pt x="193" y="16"/>
                    <a:pt x="194" y="16"/>
                    <a:pt x="194" y="16"/>
                  </a:cubicBezTo>
                  <a:cubicBezTo>
                    <a:pt x="193" y="16"/>
                    <a:pt x="193" y="16"/>
                    <a:pt x="193" y="16"/>
                  </a:cubicBezTo>
                  <a:close/>
                  <a:moveTo>
                    <a:pt x="197" y="21"/>
                  </a:moveTo>
                  <a:cubicBezTo>
                    <a:pt x="197" y="20"/>
                    <a:pt x="197" y="20"/>
                    <a:pt x="197" y="19"/>
                  </a:cubicBezTo>
                  <a:cubicBezTo>
                    <a:pt x="197" y="19"/>
                    <a:pt x="197" y="19"/>
                    <a:pt x="197" y="19"/>
                  </a:cubicBezTo>
                  <a:cubicBezTo>
                    <a:pt x="197" y="19"/>
                    <a:pt x="198" y="19"/>
                    <a:pt x="198" y="20"/>
                  </a:cubicBezTo>
                  <a:cubicBezTo>
                    <a:pt x="198" y="20"/>
                    <a:pt x="197" y="21"/>
                    <a:pt x="197" y="21"/>
                  </a:cubicBezTo>
                  <a:close/>
                  <a:moveTo>
                    <a:pt x="198" y="19"/>
                  </a:moveTo>
                  <a:cubicBezTo>
                    <a:pt x="198" y="19"/>
                    <a:pt x="198" y="19"/>
                    <a:pt x="198" y="18"/>
                  </a:cubicBezTo>
                  <a:cubicBezTo>
                    <a:pt x="198" y="18"/>
                    <a:pt x="198" y="18"/>
                    <a:pt x="199" y="18"/>
                  </a:cubicBezTo>
                  <a:cubicBezTo>
                    <a:pt x="198" y="18"/>
                    <a:pt x="198" y="19"/>
                    <a:pt x="198" y="19"/>
                  </a:cubicBezTo>
                  <a:close/>
                  <a:moveTo>
                    <a:pt x="195" y="11"/>
                  </a:moveTo>
                  <a:cubicBezTo>
                    <a:pt x="198" y="13"/>
                    <a:pt x="199" y="15"/>
                    <a:pt x="199" y="17"/>
                  </a:cubicBezTo>
                  <a:cubicBezTo>
                    <a:pt x="197" y="16"/>
                    <a:pt x="196" y="16"/>
                    <a:pt x="196" y="16"/>
                  </a:cubicBezTo>
                  <a:cubicBezTo>
                    <a:pt x="197" y="17"/>
                    <a:pt x="198" y="17"/>
                    <a:pt x="198" y="17"/>
                  </a:cubicBezTo>
                  <a:cubicBezTo>
                    <a:pt x="198" y="17"/>
                    <a:pt x="197" y="18"/>
                    <a:pt x="197" y="18"/>
                  </a:cubicBezTo>
                  <a:cubicBezTo>
                    <a:pt x="197" y="18"/>
                    <a:pt x="196" y="18"/>
                    <a:pt x="196" y="17"/>
                  </a:cubicBezTo>
                  <a:cubicBezTo>
                    <a:pt x="195" y="15"/>
                    <a:pt x="193" y="14"/>
                    <a:pt x="192" y="13"/>
                  </a:cubicBezTo>
                  <a:cubicBezTo>
                    <a:pt x="193" y="12"/>
                    <a:pt x="194" y="11"/>
                    <a:pt x="195" y="11"/>
                  </a:cubicBezTo>
                  <a:close/>
                  <a:moveTo>
                    <a:pt x="191" y="13"/>
                  </a:moveTo>
                  <a:cubicBezTo>
                    <a:pt x="192" y="14"/>
                    <a:pt x="193" y="15"/>
                    <a:pt x="193" y="15"/>
                  </a:cubicBezTo>
                  <a:cubicBezTo>
                    <a:pt x="193" y="15"/>
                    <a:pt x="193" y="16"/>
                    <a:pt x="192" y="16"/>
                  </a:cubicBezTo>
                  <a:cubicBezTo>
                    <a:pt x="191" y="15"/>
                    <a:pt x="191" y="15"/>
                    <a:pt x="190" y="14"/>
                  </a:cubicBezTo>
                  <a:cubicBezTo>
                    <a:pt x="190" y="14"/>
                    <a:pt x="190" y="14"/>
                    <a:pt x="190" y="14"/>
                  </a:cubicBezTo>
                  <a:cubicBezTo>
                    <a:pt x="190" y="14"/>
                    <a:pt x="191" y="14"/>
                    <a:pt x="191" y="13"/>
                  </a:cubicBezTo>
                  <a:close/>
                  <a:moveTo>
                    <a:pt x="189" y="12"/>
                  </a:moveTo>
                  <a:cubicBezTo>
                    <a:pt x="190" y="12"/>
                    <a:pt x="190" y="13"/>
                    <a:pt x="190" y="13"/>
                  </a:cubicBezTo>
                  <a:cubicBezTo>
                    <a:pt x="190" y="13"/>
                    <a:pt x="189" y="13"/>
                    <a:pt x="189" y="14"/>
                  </a:cubicBezTo>
                  <a:cubicBezTo>
                    <a:pt x="188" y="13"/>
                    <a:pt x="188" y="13"/>
                    <a:pt x="187" y="13"/>
                  </a:cubicBezTo>
                  <a:cubicBezTo>
                    <a:pt x="188" y="13"/>
                    <a:pt x="189" y="12"/>
                    <a:pt x="189" y="12"/>
                  </a:cubicBezTo>
                  <a:close/>
                  <a:moveTo>
                    <a:pt x="186" y="13"/>
                  </a:moveTo>
                  <a:cubicBezTo>
                    <a:pt x="187" y="14"/>
                    <a:pt x="187" y="14"/>
                    <a:pt x="188" y="14"/>
                  </a:cubicBezTo>
                  <a:cubicBezTo>
                    <a:pt x="187" y="15"/>
                    <a:pt x="186" y="15"/>
                    <a:pt x="186" y="16"/>
                  </a:cubicBezTo>
                  <a:cubicBezTo>
                    <a:pt x="185" y="16"/>
                    <a:pt x="185" y="15"/>
                    <a:pt x="184" y="15"/>
                  </a:cubicBezTo>
                  <a:cubicBezTo>
                    <a:pt x="185" y="14"/>
                    <a:pt x="186" y="14"/>
                    <a:pt x="186" y="13"/>
                  </a:cubicBezTo>
                  <a:close/>
                  <a:moveTo>
                    <a:pt x="184" y="15"/>
                  </a:moveTo>
                  <a:cubicBezTo>
                    <a:pt x="184" y="15"/>
                    <a:pt x="185" y="16"/>
                    <a:pt x="185" y="16"/>
                  </a:cubicBezTo>
                  <a:cubicBezTo>
                    <a:pt x="185" y="17"/>
                    <a:pt x="184" y="17"/>
                    <a:pt x="184" y="18"/>
                  </a:cubicBezTo>
                  <a:cubicBezTo>
                    <a:pt x="183" y="17"/>
                    <a:pt x="183" y="17"/>
                    <a:pt x="182" y="17"/>
                  </a:cubicBezTo>
                  <a:cubicBezTo>
                    <a:pt x="183" y="16"/>
                    <a:pt x="183" y="16"/>
                    <a:pt x="184" y="15"/>
                  </a:cubicBezTo>
                  <a:close/>
                  <a:moveTo>
                    <a:pt x="182" y="17"/>
                  </a:moveTo>
                  <a:cubicBezTo>
                    <a:pt x="183" y="17"/>
                    <a:pt x="183" y="18"/>
                    <a:pt x="184" y="18"/>
                  </a:cubicBezTo>
                  <a:cubicBezTo>
                    <a:pt x="183" y="18"/>
                    <a:pt x="183" y="18"/>
                    <a:pt x="183" y="18"/>
                  </a:cubicBezTo>
                  <a:cubicBezTo>
                    <a:pt x="183" y="18"/>
                    <a:pt x="183" y="18"/>
                    <a:pt x="182" y="17"/>
                  </a:cubicBezTo>
                  <a:cubicBezTo>
                    <a:pt x="182" y="17"/>
                    <a:pt x="182" y="17"/>
                    <a:pt x="182" y="17"/>
                  </a:cubicBezTo>
                  <a:close/>
                  <a:moveTo>
                    <a:pt x="182" y="18"/>
                  </a:moveTo>
                  <a:cubicBezTo>
                    <a:pt x="182" y="19"/>
                    <a:pt x="182" y="19"/>
                    <a:pt x="182" y="19"/>
                  </a:cubicBezTo>
                  <a:cubicBezTo>
                    <a:pt x="182" y="19"/>
                    <a:pt x="182" y="20"/>
                    <a:pt x="182" y="20"/>
                  </a:cubicBezTo>
                  <a:cubicBezTo>
                    <a:pt x="182" y="20"/>
                    <a:pt x="181" y="19"/>
                    <a:pt x="181" y="19"/>
                  </a:cubicBezTo>
                  <a:cubicBezTo>
                    <a:pt x="181" y="19"/>
                    <a:pt x="181" y="19"/>
                    <a:pt x="182" y="18"/>
                  </a:cubicBezTo>
                  <a:close/>
                  <a:moveTo>
                    <a:pt x="181" y="20"/>
                  </a:moveTo>
                  <a:cubicBezTo>
                    <a:pt x="181" y="20"/>
                    <a:pt x="182" y="20"/>
                    <a:pt x="182" y="20"/>
                  </a:cubicBezTo>
                  <a:cubicBezTo>
                    <a:pt x="182" y="20"/>
                    <a:pt x="181" y="21"/>
                    <a:pt x="181" y="21"/>
                  </a:cubicBezTo>
                  <a:cubicBezTo>
                    <a:pt x="181" y="21"/>
                    <a:pt x="181" y="21"/>
                    <a:pt x="181" y="21"/>
                  </a:cubicBezTo>
                  <a:cubicBezTo>
                    <a:pt x="181" y="20"/>
                    <a:pt x="181" y="20"/>
                    <a:pt x="181" y="20"/>
                  </a:cubicBezTo>
                  <a:close/>
                  <a:moveTo>
                    <a:pt x="180" y="17"/>
                  </a:moveTo>
                  <a:cubicBezTo>
                    <a:pt x="180" y="17"/>
                    <a:pt x="179" y="18"/>
                    <a:pt x="179" y="19"/>
                  </a:cubicBezTo>
                  <a:cubicBezTo>
                    <a:pt x="179" y="18"/>
                    <a:pt x="179" y="18"/>
                    <a:pt x="178" y="18"/>
                  </a:cubicBezTo>
                  <a:cubicBezTo>
                    <a:pt x="178" y="18"/>
                    <a:pt x="178" y="17"/>
                    <a:pt x="178" y="16"/>
                  </a:cubicBezTo>
                  <a:cubicBezTo>
                    <a:pt x="178" y="16"/>
                    <a:pt x="178" y="16"/>
                    <a:pt x="179" y="16"/>
                  </a:cubicBezTo>
                  <a:cubicBezTo>
                    <a:pt x="179" y="16"/>
                    <a:pt x="180" y="17"/>
                    <a:pt x="180" y="17"/>
                  </a:cubicBezTo>
                  <a:close/>
                  <a:moveTo>
                    <a:pt x="179" y="16"/>
                  </a:moveTo>
                  <a:cubicBezTo>
                    <a:pt x="178" y="16"/>
                    <a:pt x="178" y="16"/>
                    <a:pt x="177" y="16"/>
                  </a:cubicBezTo>
                  <a:cubicBezTo>
                    <a:pt x="177" y="15"/>
                    <a:pt x="177" y="15"/>
                    <a:pt x="176" y="14"/>
                  </a:cubicBezTo>
                  <a:cubicBezTo>
                    <a:pt x="177" y="15"/>
                    <a:pt x="178" y="15"/>
                    <a:pt x="179" y="16"/>
                  </a:cubicBezTo>
                  <a:close/>
                  <a:moveTo>
                    <a:pt x="176" y="17"/>
                  </a:moveTo>
                  <a:cubicBezTo>
                    <a:pt x="176" y="17"/>
                    <a:pt x="176" y="18"/>
                    <a:pt x="176" y="18"/>
                  </a:cubicBezTo>
                  <a:cubicBezTo>
                    <a:pt x="176" y="18"/>
                    <a:pt x="175" y="18"/>
                    <a:pt x="175" y="18"/>
                  </a:cubicBezTo>
                  <a:cubicBezTo>
                    <a:pt x="175" y="18"/>
                    <a:pt x="176" y="17"/>
                    <a:pt x="176" y="17"/>
                  </a:cubicBezTo>
                  <a:close/>
                  <a:moveTo>
                    <a:pt x="174" y="18"/>
                  </a:moveTo>
                  <a:cubicBezTo>
                    <a:pt x="175" y="18"/>
                    <a:pt x="175" y="18"/>
                    <a:pt x="176" y="19"/>
                  </a:cubicBezTo>
                  <a:cubicBezTo>
                    <a:pt x="176" y="19"/>
                    <a:pt x="175" y="20"/>
                    <a:pt x="175" y="20"/>
                  </a:cubicBezTo>
                  <a:cubicBezTo>
                    <a:pt x="175" y="20"/>
                    <a:pt x="175" y="20"/>
                    <a:pt x="175" y="20"/>
                  </a:cubicBezTo>
                  <a:cubicBezTo>
                    <a:pt x="175" y="20"/>
                    <a:pt x="175" y="20"/>
                    <a:pt x="174" y="20"/>
                  </a:cubicBezTo>
                  <a:cubicBezTo>
                    <a:pt x="174" y="20"/>
                    <a:pt x="174" y="19"/>
                    <a:pt x="174" y="18"/>
                  </a:cubicBezTo>
                  <a:cubicBezTo>
                    <a:pt x="174" y="18"/>
                    <a:pt x="174" y="18"/>
                    <a:pt x="174" y="18"/>
                  </a:cubicBezTo>
                  <a:close/>
                  <a:moveTo>
                    <a:pt x="149" y="19"/>
                  </a:moveTo>
                  <a:cubicBezTo>
                    <a:pt x="149" y="20"/>
                    <a:pt x="149" y="20"/>
                    <a:pt x="149" y="20"/>
                  </a:cubicBezTo>
                  <a:cubicBezTo>
                    <a:pt x="149" y="19"/>
                    <a:pt x="149" y="19"/>
                    <a:pt x="149" y="19"/>
                  </a:cubicBezTo>
                  <a:cubicBezTo>
                    <a:pt x="149" y="19"/>
                    <a:pt x="149" y="19"/>
                    <a:pt x="150" y="19"/>
                  </a:cubicBezTo>
                  <a:cubicBezTo>
                    <a:pt x="150" y="19"/>
                    <a:pt x="149" y="19"/>
                    <a:pt x="149" y="19"/>
                  </a:cubicBezTo>
                  <a:close/>
                  <a:moveTo>
                    <a:pt x="155" y="23"/>
                  </a:moveTo>
                  <a:cubicBezTo>
                    <a:pt x="155" y="23"/>
                    <a:pt x="154" y="23"/>
                    <a:pt x="154" y="23"/>
                  </a:cubicBezTo>
                  <a:cubicBezTo>
                    <a:pt x="154" y="23"/>
                    <a:pt x="154" y="23"/>
                    <a:pt x="154" y="23"/>
                  </a:cubicBezTo>
                  <a:cubicBezTo>
                    <a:pt x="155" y="22"/>
                    <a:pt x="155" y="22"/>
                    <a:pt x="155" y="22"/>
                  </a:cubicBezTo>
                  <a:cubicBezTo>
                    <a:pt x="155" y="22"/>
                    <a:pt x="155" y="23"/>
                    <a:pt x="155" y="23"/>
                  </a:cubicBezTo>
                  <a:close/>
                  <a:moveTo>
                    <a:pt x="155" y="22"/>
                  </a:moveTo>
                  <a:cubicBezTo>
                    <a:pt x="155" y="22"/>
                    <a:pt x="155" y="22"/>
                    <a:pt x="154" y="22"/>
                  </a:cubicBezTo>
                  <a:cubicBezTo>
                    <a:pt x="155" y="22"/>
                    <a:pt x="155" y="21"/>
                    <a:pt x="155" y="21"/>
                  </a:cubicBezTo>
                  <a:cubicBezTo>
                    <a:pt x="155" y="21"/>
                    <a:pt x="155" y="21"/>
                    <a:pt x="155" y="22"/>
                  </a:cubicBezTo>
                  <a:cubicBezTo>
                    <a:pt x="155" y="22"/>
                    <a:pt x="155" y="22"/>
                    <a:pt x="155" y="22"/>
                  </a:cubicBezTo>
                  <a:close/>
                  <a:moveTo>
                    <a:pt x="154" y="17"/>
                  </a:moveTo>
                  <a:cubicBezTo>
                    <a:pt x="155" y="17"/>
                    <a:pt x="156" y="16"/>
                    <a:pt x="156" y="16"/>
                  </a:cubicBezTo>
                  <a:cubicBezTo>
                    <a:pt x="156" y="16"/>
                    <a:pt x="156" y="16"/>
                    <a:pt x="156" y="16"/>
                  </a:cubicBezTo>
                  <a:cubicBezTo>
                    <a:pt x="156" y="17"/>
                    <a:pt x="155" y="17"/>
                    <a:pt x="155" y="17"/>
                  </a:cubicBezTo>
                  <a:cubicBezTo>
                    <a:pt x="155" y="17"/>
                    <a:pt x="155" y="17"/>
                    <a:pt x="154" y="17"/>
                  </a:cubicBezTo>
                  <a:close/>
                  <a:moveTo>
                    <a:pt x="156" y="21"/>
                  </a:moveTo>
                  <a:cubicBezTo>
                    <a:pt x="155" y="21"/>
                    <a:pt x="155" y="21"/>
                    <a:pt x="155" y="21"/>
                  </a:cubicBezTo>
                  <a:cubicBezTo>
                    <a:pt x="155" y="21"/>
                    <a:pt x="155" y="20"/>
                    <a:pt x="155" y="20"/>
                  </a:cubicBezTo>
                  <a:cubicBezTo>
                    <a:pt x="155" y="20"/>
                    <a:pt x="156" y="20"/>
                    <a:pt x="156" y="20"/>
                  </a:cubicBezTo>
                  <a:cubicBezTo>
                    <a:pt x="155" y="20"/>
                    <a:pt x="155" y="20"/>
                    <a:pt x="155" y="20"/>
                  </a:cubicBezTo>
                  <a:cubicBezTo>
                    <a:pt x="155" y="20"/>
                    <a:pt x="156" y="19"/>
                    <a:pt x="156" y="19"/>
                  </a:cubicBezTo>
                  <a:cubicBezTo>
                    <a:pt x="156" y="19"/>
                    <a:pt x="156" y="20"/>
                    <a:pt x="157" y="20"/>
                  </a:cubicBezTo>
                  <a:cubicBezTo>
                    <a:pt x="156" y="21"/>
                    <a:pt x="156" y="21"/>
                    <a:pt x="156" y="21"/>
                  </a:cubicBezTo>
                  <a:close/>
                  <a:moveTo>
                    <a:pt x="157" y="20"/>
                  </a:moveTo>
                  <a:cubicBezTo>
                    <a:pt x="157" y="19"/>
                    <a:pt x="157" y="19"/>
                    <a:pt x="156" y="19"/>
                  </a:cubicBezTo>
                  <a:cubicBezTo>
                    <a:pt x="157" y="18"/>
                    <a:pt x="157" y="18"/>
                    <a:pt x="158" y="17"/>
                  </a:cubicBezTo>
                  <a:cubicBezTo>
                    <a:pt x="158" y="17"/>
                    <a:pt x="159" y="18"/>
                    <a:pt x="159" y="18"/>
                  </a:cubicBezTo>
                  <a:cubicBezTo>
                    <a:pt x="158" y="19"/>
                    <a:pt x="158" y="19"/>
                    <a:pt x="157" y="20"/>
                  </a:cubicBezTo>
                  <a:cubicBezTo>
                    <a:pt x="157" y="20"/>
                    <a:pt x="157" y="20"/>
                    <a:pt x="157" y="20"/>
                  </a:cubicBezTo>
                  <a:close/>
                  <a:moveTo>
                    <a:pt x="157" y="16"/>
                  </a:moveTo>
                  <a:cubicBezTo>
                    <a:pt x="157" y="15"/>
                    <a:pt x="157" y="15"/>
                    <a:pt x="158" y="15"/>
                  </a:cubicBezTo>
                  <a:cubicBezTo>
                    <a:pt x="157" y="15"/>
                    <a:pt x="157" y="15"/>
                    <a:pt x="157" y="16"/>
                  </a:cubicBezTo>
                  <a:cubicBezTo>
                    <a:pt x="157" y="16"/>
                    <a:pt x="157" y="16"/>
                    <a:pt x="157" y="16"/>
                  </a:cubicBezTo>
                  <a:close/>
                  <a:moveTo>
                    <a:pt x="164" y="15"/>
                  </a:moveTo>
                  <a:cubicBezTo>
                    <a:pt x="163" y="15"/>
                    <a:pt x="162" y="15"/>
                    <a:pt x="161" y="14"/>
                  </a:cubicBezTo>
                  <a:cubicBezTo>
                    <a:pt x="161" y="14"/>
                    <a:pt x="162" y="13"/>
                    <a:pt x="163" y="13"/>
                  </a:cubicBezTo>
                  <a:cubicBezTo>
                    <a:pt x="165" y="14"/>
                    <a:pt x="166" y="15"/>
                    <a:pt x="167" y="17"/>
                  </a:cubicBezTo>
                  <a:cubicBezTo>
                    <a:pt x="166" y="16"/>
                    <a:pt x="165" y="16"/>
                    <a:pt x="164" y="15"/>
                  </a:cubicBezTo>
                  <a:cubicBezTo>
                    <a:pt x="164" y="15"/>
                    <a:pt x="164" y="15"/>
                    <a:pt x="164" y="15"/>
                  </a:cubicBezTo>
                  <a:cubicBezTo>
                    <a:pt x="164" y="15"/>
                    <a:pt x="164" y="15"/>
                    <a:pt x="164" y="15"/>
                  </a:cubicBezTo>
                  <a:close/>
                  <a:moveTo>
                    <a:pt x="164" y="15"/>
                  </a:moveTo>
                  <a:cubicBezTo>
                    <a:pt x="163" y="16"/>
                    <a:pt x="163" y="16"/>
                    <a:pt x="163" y="16"/>
                  </a:cubicBezTo>
                  <a:cubicBezTo>
                    <a:pt x="162" y="16"/>
                    <a:pt x="162" y="15"/>
                    <a:pt x="161" y="15"/>
                  </a:cubicBezTo>
                  <a:cubicBezTo>
                    <a:pt x="161" y="15"/>
                    <a:pt x="161" y="15"/>
                    <a:pt x="162" y="16"/>
                  </a:cubicBezTo>
                  <a:cubicBezTo>
                    <a:pt x="161" y="17"/>
                    <a:pt x="161" y="17"/>
                    <a:pt x="160" y="18"/>
                  </a:cubicBezTo>
                  <a:cubicBezTo>
                    <a:pt x="159" y="17"/>
                    <a:pt x="159" y="17"/>
                    <a:pt x="158" y="16"/>
                  </a:cubicBezTo>
                  <a:cubicBezTo>
                    <a:pt x="159" y="16"/>
                    <a:pt x="160" y="15"/>
                    <a:pt x="161" y="14"/>
                  </a:cubicBezTo>
                  <a:cubicBezTo>
                    <a:pt x="161" y="15"/>
                    <a:pt x="162" y="15"/>
                    <a:pt x="164" y="15"/>
                  </a:cubicBezTo>
                  <a:close/>
                  <a:moveTo>
                    <a:pt x="158" y="24"/>
                  </a:moveTo>
                  <a:cubicBezTo>
                    <a:pt x="158" y="23"/>
                    <a:pt x="158" y="23"/>
                    <a:pt x="158" y="22"/>
                  </a:cubicBezTo>
                  <a:cubicBezTo>
                    <a:pt x="158" y="23"/>
                    <a:pt x="158" y="23"/>
                    <a:pt x="158" y="24"/>
                  </a:cubicBezTo>
                  <a:close/>
                  <a:moveTo>
                    <a:pt x="159" y="22"/>
                  </a:moveTo>
                  <a:cubicBezTo>
                    <a:pt x="159" y="21"/>
                    <a:pt x="158" y="21"/>
                    <a:pt x="158" y="21"/>
                  </a:cubicBezTo>
                  <a:cubicBezTo>
                    <a:pt x="158" y="21"/>
                    <a:pt x="159" y="20"/>
                    <a:pt x="159" y="20"/>
                  </a:cubicBezTo>
                  <a:cubicBezTo>
                    <a:pt x="159" y="20"/>
                    <a:pt x="159" y="21"/>
                    <a:pt x="160" y="21"/>
                  </a:cubicBezTo>
                  <a:cubicBezTo>
                    <a:pt x="159" y="21"/>
                    <a:pt x="159" y="21"/>
                    <a:pt x="159" y="22"/>
                  </a:cubicBezTo>
                  <a:close/>
                  <a:moveTo>
                    <a:pt x="159" y="20"/>
                  </a:moveTo>
                  <a:cubicBezTo>
                    <a:pt x="159" y="20"/>
                    <a:pt x="159" y="19"/>
                    <a:pt x="160" y="19"/>
                  </a:cubicBezTo>
                  <a:cubicBezTo>
                    <a:pt x="160" y="19"/>
                    <a:pt x="160" y="20"/>
                    <a:pt x="160" y="20"/>
                  </a:cubicBezTo>
                  <a:cubicBezTo>
                    <a:pt x="160" y="20"/>
                    <a:pt x="160" y="20"/>
                    <a:pt x="160" y="20"/>
                  </a:cubicBezTo>
                  <a:cubicBezTo>
                    <a:pt x="159" y="20"/>
                    <a:pt x="159" y="20"/>
                    <a:pt x="159" y="20"/>
                  </a:cubicBezTo>
                  <a:close/>
                  <a:moveTo>
                    <a:pt x="161" y="24"/>
                  </a:moveTo>
                  <a:cubicBezTo>
                    <a:pt x="160" y="23"/>
                    <a:pt x="160" y="22"/>
                    <a:pt x="160" y="21"/>
                  </a:cubicBezTo>
                  <a:cubicBezTo>
                    <a:pt x="161" y="21"/>
                    <a:pt x="161" y="22"/>
                    <a:pt x="161" y="22"/>
                  </a:cubicBezTo>
                  <a:cubicBezTo>
                    <a:pt x="161" y="22"/>
                    <a:pt x="162" y="22"/>
                    <a:pt x="162" y="22"/>
                  </a:cubicBezTo>
                  <a:cubicBezTo>
                    <a:pt x="161" y="23"/>
                    <a:pt x="161" y="23"/>
                    <a:pt x="161" y="24"/>
                  </a:cubicBezTo>
                  <a:close/>
                  <a:moveTo>
                    <a:pt x="161" y="21"/>
                  </a:moveTo>
                  <a:cubicBezTo>
                    <a:pt x="161" y="21"/>
                    <a:pt x="161" y="21"/>
                    <a:pt x="161" y="21"/>
                  </a:cubicBezTo>
                  <a:cubicBezTo>
                    <a:pt x="161" y="21"/>
                    <a:pt x="161" y="21"/>
                    <a:pt x="161" y="21"/>
                  </a:cubicBezTo>
                  <a:cubicBezTo>
                    <a:pt x="161" y="21"/>
                    <a:pt x="161" y="21"/>
                    <a:pt x="161" y="21"/>
                  </a:cubicBezTo>
                  <a:close/>
                  <a:moveTo>
                    <a:pt x="161" y="18"/>
                  </a:moveTo>
                  <a:cubicBezTo>
                    <a:pt x="161" y="18"/>
                    <a:pt x="161" y="18"/>
                    <a:pt x="161" y="18"/>
                  </a:cubicBezTo>
                  <a:cubicBezTo>
                    <a:pt x="161" y="18"/>
                    <a:pt x="162" y="18"/>
                    <a:pt x="162" y="19"/>
                  </a:cubicBezTo>
                  <a:cubicBezTo>
                    <a:pt x="162" y="19"/>
                    <a:pt x="162" y="19"/>
                    <a:pt x="162" y="19"/>
                  </a:cubicBezTo>
                  <a:cubicBezTo>
                    <a:pt x="161" y="19"/>
                    <a:pt x="161" y="18"/>
                    <a:pt x="161" y="18"/>
                  </a:cubicBezTo>
                  <a:close/>
                  <a:moveTo>
                    <a:pt x="163" y="21"/>
                  </a:moveTo>
                  <a:cubicBezTo>
                    <a:pt x="163" y="21"/>
                    <a:pt x="163" y="21"/>
                    <a:pt x="163" y="21"/>
                  </a:cubicBezTo>
                  <a:cubicBezTo>
                    <a:pt x="163" y="21"/>
                    <a:pt x="163" y="21"/>
                    <a:pt x="164" y="21"/>
                  </a:cubicBezTo>
                  <a:cubicBezTo>
                    <a:pt x="164" y="21"/>
                    <a:pt x="163" y="21"/>
                    <a:pt x="163" y="21"/>
                  </a:cubicBezTo>
                  <a:close/>
                  <a:moveTo>
                    <a:pt x="163" y="21"/>
                  </a:moveTo>
                  <a:cubicBezTo>
                    <a:pt x="163" y="20"/>
                    <a:pt x="162" y="20"/>
                    <a:pt x="162" y="19"/>
                  </a:cubicBezTo>
                  <a:cubicBezTo>
                    <a:pt x="162" y="19"/>
                    <a:pt x="162" y="19"/>
                    <a:pt x="163" y="19"/>
                  </a:cubicBezTo>
                  <a:cubicBezTo>
                    <a:pt x="163" y="19"/>
                    <a:pt x="164" y="20"/>
                    <a:pt x="164" y="21"/>
                  </a:cubicBezTo>
                  <a:cubicBezTo>
                    <a:pt x="164" y="21"/>
                    <a:pt x="164" y="21"/>
                    <a:pt x="164" y="21"/>
                  </a:cubicBezTo>
                  <a:cubicBezTo>
                    <a:pt x="163" y="21"/>
                    <a:pt x="163" y="21"/>
                    <a:pt x="163" y="21"/>
                  </a:cubicBezTo>
                  <a:close/>
                  <a:moveTo>
                    <a:pt x="164" y="23"/>
                  </a:moveTo>
                  <a:cubicBezTo>
                    <a:pt x="164" y="23"/>
                    <a:pt x="164" y="23"/>
                    <a:pt x="164" y="22"/>
                  </a:cubicBezTo>
                  <a:cubicBezTo>
                    <a:pt x="164" y="22"/>
                    <a:pt x="164" y="22"/>
                    <a:pt x="165" y="22"/>
                  </a:cubicBezTo>
                  <a:cubicBezTo>
                    <a:pt x="165" y="22"/>
                    <a:pt x="164" y="22"/>
                    <a:pt x="164" y="23"/>
                  </a:cubicBezTo>
                  <a:close/>
                  <a:moveTo>
                    <a:pt x="163" y="19"/>
                  </a:moveTo>
                  <a:cubicBezTo>
                    <a:pt x="164" y="18"/>
                    <a:pt x="164" y="18"/>
                    <a:pt x="164" y="18"/>
                  </a:cubicBezTo>
                  <a:cubicBezTo>
                    <a:pt x="164" y="18"/>
                    <a:pt x="163" y="18"/>
                    <a:pt x="163" y="19"/>
                  </a:cubicBezTo>
                  <a:cubicBezTo>
                    <a:pt x="162" y="18"/>
                    <a:pt x="162" y="18"/>
                    <a:pt x="161" y="18"/>
                  </a:cubicBezTo>
                  <a:cubicBezTo>
                    <a:pt x="162" y="17"/>
                    <a:pt x="162" y="17"/>
                    <a:pt x="163" y="16"/>
                  </a:cubicBezTo>
                  <a:cubicBezTo>
                    <a:pt x="164" y="17"/>
                    <a:pt x="165" y="18"/>
                    <a:pt x="166" y="20"/>
                  </a:cubicBezTo>
                  <a:cubicBezTo>
                    <a:pt x="165" y="20"/>
                    <a:pt x="165" y="20"/>
                    <a:pt x="165" y="20"/>
                  </a:cubicBezTo>
                  <a:cubicBezTo>
                    <a:pt x="164" y="20"/>
                    <a:pt x="164" y="19"/>
                    <a:pt x="163" y="19"/>
                  </a:cubicBezTo>
                  <a:close/>
                  <a:moveTo>
                    <a:pt x="167" y="22"/>
                  </a:moveTo>
                  <a:cubicBezTo>
                    <a:pt x="167" y="22"/>
                    <a:pt x="166" y="22"/>
                    <a:pt x="166" y="22"/>
                  </a:cubicBezTo>
                  <a:cubicBezTo>
                    <a:pt x="166" y="22"/>
                    <a:pt x="166" y="21"/>
                    <a:pt x="166" y="21"/>
                  </a:cubicBezTo>
                  <a:cubicBezTo>
                    <a:pt x="166" y="21"/>
                    <a:pt x="166" y="21"/>
                    <a:pt x="166" y="20"/>
                  </a:cubicBezTo>
                  <a:cubicBezTo>
                    <a:pt x="167" y="21"/>
                    <a:pt x="167" y="22"/>
                    <a:pt x="167" y="22"/>
                  </a:cubicBezTo>
                  <a:cubicBezTo>
                    <a:pt x="167" y="22"/>
                    <a:pt x="167" y="22"/>
                    <a:pt x="167" y="22"/>
                  </a:cubicBezTo>
                  <a:close/>
                  <a:moveTo>
                    <a:pt x="163" y="16"/>
                  </a:moveTo>
                  <a:cubicBezTo>
                    <a:pt x="163" y="16"/>
                    <a:pt x="164" y="16"/>
                    <a:pt x="164" y="16"/>
                  </a:cubicBezTo>
                  <a:cubicBezTo>
                    <a:pt x="165" y="16"/>
                    <a:pt x="167" y="17"/>
                    <a:pt x="168" y="18"/>
                  </a:cubicBezTo>
                  <a:cubicBezTo>
                    <a:pt x="168" y="18"/>
                    <a:pt x="168" y="18"/>
                    <a:pt x="169" y="18"/>
                  </a:cubicBezTo>
                  <a:cubicBezTo>
                    <a:pt x="168" y="19"/>
                    <a:pt x="168" y="19"/>
                    <a:pt x="167" y="19"/>
                  </a:cubicBezTo>
                  <a:cubicBezTo>
                    <a:pt x="166" y="18"/>
                    <a:pt x="165" y="17"/>
                    <a:pt x="163" y="16"/>
                  </a:cubicBezTo>
                  <a:close/>
                  <a:moveTo>
                    <a:pt x="168" y="20"/>
                  </a:moveTo>
                  <a:cubicBezTo>
                    <a:pt x="168" y="19"/>
                    <a:pt x="169" y="19"/>
                    <a:pt x="169" y="19"/>
                  </a:cubicBezTo>
                  <a:cubicBezTo>
                    <a:pt x="169" y="19"/>
                    <a:pt x="169" y="20"/>
                    <a:pt x="170" y="20"/>
                  </a:cubicBezTo>
                  <a:cubicBezTo>
                    <a:pt x="169" y="20"/>
                    <a:pt x="169" y="21"/>
                    <a:pt x="169" y="21"/>
                  </a:cubicBezTo>
                  <a:cubicBezTo>
                    <a:pt x="168" y="20"/>
                    <a:pt x="168" y="20"/>
                    <a:pt x="168" y="20"/>
                  </a:cubicBezTo>
                  <a:close/>
                  <a:moveTo>
                    <a:pt x="169" y="22"/>
                  </a:moveTo>
                  <a:cubicBezTo>
                    <a:pt x="170" y="22"/>
                    <a:pt x="170" y="21"/>
                    <a:pt x="170" y="21"/>
                  </a:cubicBezTo>
                  <a:cubicBezTo>
                    <a:pt x="170" y="21"/>
                    <a:pt x="170" y="22"/>
                    <a:pt x="170" y="22"/>
                  </a:cubicBezTo>
                  <a:cubicBezTo>
                    <a:pt x="170" y="22"/>
                    <a:pt x="170" y="22"/>
                    <a:pt x="170" y="22"/>
                  </a:cubicBezTo>
                  <a:cubicBezTo>
                    <a:pt x="169" y="22"/>
                    <a:pt x="169" y="22"/>
                    <a:pt x="169" y="22"/>
                  </a:cubicBezTo>
                  <a:close/>
                  <a:moveTo>
                    <a:pt x="170" y="23"/>
                  </a:moveTo>
                  <a:cubicBezTo>
                    <a:pt x="170" y="22"/>
                    <a:pt x="170" y="22"/>
                    <a:pt x="170" y="22"/>
                  </a:cubicBezTo>
                  <a:cubicBezTo>
                    <a:pt x="170" y="22"/>
                    <a:pt x="170" y="22"/>
                    <a:pt x="170" y="22"/>
                  </a:cubicBezTo>
                  <a:cubicBezTo>
                    <a:pt x="170" y="22"/>
                    <a:pt x="170" y="23"/>
                    <a:pt x="170" y="23"/>
                  </a:cubicBezTo>
                  <a:close/>
                  <a:moveTo>
                    <a:pt x="170" y="22"/>
                  </a:moveTo>
                  <a:cubicBezTo>
                    <a:pt x="170" y="22"/>
                    <a:pt x="170" y="22"/>
                    <a:pt x="170" y="22"/>
                  </a:cubicBezTo>
                  <a:cubicBezTo>
                    <a:pt x="170" y="22"/>
                    <a:pt x="170" y="22"/>
                    <a:pt x="170" y="22"/>
                  </a:cubicBezTo>
                  <a:cubicBezTo>
                    <a:pt x="170" y="22"/>
                    <a:pt x="170" y="22"/>
                    <a:pt x="170" y="22"/>
                  </a:cubicBezTo>
                  <a:cubicBezTo>
                    <a:pt x="170" y="22"/>
                    <a:pt x="170" y="22"/>
                    <a:pt x="170" y="22"/>
                  </a:cubicBezTo>
                  <a:close/>
                  <a:moveTo>
                    <a:pt x="172" y="19"/>
                  </a:moveTo>
                  <a:cubicBezTo>
                    <a:pt x="172" y="19"/>
                    <a:pt x="171" y="18"/>
                    <a:pt x="171" y="18"/>
                  </a:cubicBezTo>
                  <a:cubicBezTo>
                    <a:pt x="171" y="18"/>
                    <a:pt x="171" y="18"/>
                    <a:pt x="171" y="18"/>
                  </a:cubicBezTo>
                  <a:cubicBezTo>
                    <a:pt x="171" y="18"/>
                    <a:pt x="171" y="18"/>
                    <a:pt x="172" y="18"/>
                  </a:cubicBezTo>
                  <a:cubicBezTo>
                    <a:pt x="172" y="18"/>
                    <a:pt x="172" y="18"/>
                    <a:pt x="172" y="19"/>
                  </a:cubicBezTo>
                  <a:close/>
                  <a:moveTo>
                    <a:pt x="165" y="11"/>
                  </a:moveTo>
                  <a:cubicBezTo>
                    <a:pt x="169" y="13"/>
                    <a:pt x="171" y="15"/>
                    <a:pt x="171" y="17"/>
                  </a:cubicBezTo>
                  <a:cubicBezTo>
                    <a:pt x="171" y="17"/>
                    <a:pt x="170" y="17"/>
                    <a:pt x="170" y="17"/>
                  </a:cubicBezTo>
                  <a:cubicBezTo>
                    <a:pt x="171" y="17"/>
                    <a:pt x="171" y="17"/>
                    <a:pt x="171" y="17"/>
                  </a:cubicBezTo>
                  <a:cubicBezTo>
                    <a:pt x="172" y="17"/>
                    <a:pt x="172" y="17"/>
                    <a:pt x="172" y="17"/>
                  </a:cubicBezTo>
                  <a:cubicBezTo>
                    <a:pt x="171" y="17"/>
                    <a:pt x="171" y="18"/>
                    <a:pt x="171" y="18"/>
                  </a:cubicBezTo>
                  <a:cubicBezTo>
                    <a:pt x="169" y="16"/>
                    <a:pt x="167" y="14"/>
                    <a:pt x="164" y="12"/>
                  </a:cubicBezTo>
                  <a:cubicBezTo>
                    <a:pt x="164" y="12"/>
                    <a:pt x="164" y="12"/>
                    <a:pt x="164" y="12"/>
                  </a:cubicBezTo>
                  <a:cubicBezTo>
                    <a:pt x="165" y="12"/>
                    <a:pt x="165" y="12"/>
                    <a:pt x="165" y="11"/>
                  </a:cubicBezTo>
                  <a:close/>
                  <a:moveTo>
                    <a:pt x="164" y="11"/>
                  </a:moveTo>
                  <a:cubicBezTo>
                    <a:pt x="164" y="11"/>
                    <a:pt x="164" y="11"/>
                    <a:pt x="164" y="11"/>
                  </a:cubicBezTo>
                  <a:cubicBezTo>
                    <a:pt x="164" y="11"/>
                    <a:pt x="163" y="12"/>
                    <a:pt x="163" y="12"/>
                  </a:cubicBezTo>
                  <a:cubicBezTo>
                    <a:pt x="163" y="12"/>
                    <a:pt x="162" y="12"/>
                    <a:pt x="162" y="11"/>
                  </a:cubicBezTo>
                  <a:cubicBezTo>
                    <a:pt x="163" y="11"/>
                    <a:pt x="163" y="11"/>
                    <a:pt x="164" y="11"/>
                  </a:cubicBezTo>
                  <a:close/>
                  <a:moveTo>
                    <a:pt x="161" y="12"/>
                  </a:moveTo>
                  <a:cubicBezTo>
                    <a:pt x="162" y="12"/>
                    <a:pt x="162" y="12"/>
                    <a:pt x="162" y="12"/>
                  </a:cubicBezTo>
                  <a:cubicBezTo>
                    <a:pt x="161" y="13"/>
                    <a:pt x="161" y="13"/>
                    <a:pt x="160" y="14"/>
                  </a:cubicBezTo>
                  <a:cubicBezTo>
                    <a:pt x="159" y="14"/>
                    <a:pt x="158" y="15"/>
                    <a:pt x="156" y="15"/>
                  </a:cubicBezTo>
                  <a:cubicBezTo>
                    <a:pt x="156" y="15"/>
                    <a:pt x="156" y="15"/>
                    <a:pt x="156" y="15"/>
                  </a:cubicBezTo>
                  <a:cubicBezTo>
                    <a:pt x="156" y="15"/>
                    <a:pt x="156" y="15"/>
                    <a:pt x="155" y="15"/>
                  </a:cubicBezTo>
                  <a:cubicBezTo>
                    <a:pt x="157" y="13"/>
                    <a:pt x="159" y="12"/>
                    <a:pt x="161" y="12"/>
                  </a:cubicBezTo>
                  <a:close/>
                  <a:moveTo>
                    <a:pt x="155" y="15"/>
                  </a:moveTo>
                  <a:cubicBezTo>
                    <a:pt x="155" y="15"/>
                    <a:pt x="155" y="15"/>
                    <a:pt x="155" y="15"/>
                  </a:cubicBezTo>
                  <a:cubicBezTo>
                    <a:pt x="155" y="15"/>
                    <a:pt x="155" y="15"/>
                    <a:pt x="154" y="15"/>
                  </a:cubicBezTo>
                  <a:cubicBezTo>
                    <a:pt x="155" y="15"/>
                    <a:pt x="155" y="15"/>
                    <a:pt x="155" y="15"/>
                  </a:cubicBezTo>
                  <a:close/>
                  <a:moveTo>
                    <a:pt x="154" y="16"/>
                  </a:moveTo>
                  <a:cubicBezTo>
                    <a:pt x="155" y="16"/>
                    <a:pt x="155" y="15"/>
                    <a:pt x="155" y="15"/>
                  </a:cubicBezTo>
                  <a:cubicBezTo>
                    <a:pt x="156" y="15"/>
                    <a:pt x="156" y="16"/>
                    <a:pt x="156" y="16"/>
                  </a:cubicBezTo>
                  <a:cubicBezTo>
                    <a:pt x="155" y="16"/>
                    <a:pt x="154" y="16"/>
                    <a:pt x="154" y="17"/>
                  </a:cubicBezTo>
                  <a:cubicBezTo>
                    <a:pt x="154" y="17"/>
                    <a:pt x="154" y="17"/>
                    <a:pt x="153" y="17"/>
                  </a:cubicBezTo>
                  <a:cubicBezTo>
                    <a:pt x="154" y="16"/>
                    <a:pt x="154" y="16"/>
                    <a:pt x="154" y="16"/>
                  </a:cubicBezTo>
                  <a:close/>
                  <a:moveTo>
                    <a:pt x="153" y="17"/>
                  </a:moveTo>
                  <a:cubicBezTo>
                    <a:pt x="153" y="17"/>
                    <a:pt x="154" y="17"/>
                    <a:pt x="154" y="17"/>
                  </a:cubicBezTo>
                  <a:cubicBezTo>
                    <a:pt x="153" y="17"/>
                    <a:pt x="153" y="17"/>
                    <a:pt x="153" y="17"/>
                  </a:cubicBezTo>
                  <a:cubicBezTo>
                    <a:pt x="153" y="17"/>
                    <a:pt x="153" y="17"/>
                    <a:pt x="153" y="17"/>
                  </a:cubicBezTo>
                  <a:close/>
                  <a:moveTo>
                    <a:pt x="152" y="19"/>
                  </a:moveTo>
                  <a:cubicBezTo>
                    <a:pt x="153" y="18"/>
                    <a:pt x="153" y="18"/>
                    <a:pt x="154" y="17"/>
                  </a:cubicBezTo>
                  <a:cubicBezTo>
                    <a:pt x="154" y="17"/>
                    <a:pt x="155" y="17"/>
                    <a:pt x="155" y="18"/>
                  </a:cubicBezTo>
                  <a:cubicBezTo>
                    <a:pt x="154" y="19"/>
                    <a:pt x="153" y="20"/>
                    <a:pt x="152" y="20"/>
                  </a:cubicBezTo>
                  <a:cubicBezTo>
                    <a:pt x="152" y="20"/>
                    <a:pt x="152" y="20"/>
                    <a:pt x="152" y="20"/>
                  </a:cubicBezTo>
                  <a:cubicBezTo>
                    <a:pt x="152" y="19"/>
                    <a:pt x="152" y="19"/>
                    <a:pt x="152" y="19"/>
                  </a:cubicBezTo>
                  <a:close/>
                  <a:moveTo>
                    <a:pt x="152" y="21"/>
                  </a:moveTo>
                  <a:cubicBezTo>
                    <a:pt x="152" y="22"/>
                    <a:pt x="151" y="22"/>
                    <a:pt x="151" y="22"/>
                  </a:cubicBezTo>
                  <a:cubicBezTo>
                    <a:pt x="151" y="22"/>
                    <a:pt x="151" y="21"/>
                    <a:pt x="151" y="21"/>
                  </a:cubicBezTo>
                  <a:cubicBezTo>
                    <a:pt x="152" y="21"/>
                    <a:pt x="152" y="21"/>
                    <a:pt x="152" y="21"/>
                  </a:cubicBezTo>
                  <a:close/>
                  <a:moveTo>
                    <a:pt x="151" y="17"/>
                  </a:moveTo>
                  <a:cubicBezTo>
                    <a:pt x="151" y="17"/>
                    <a:pt x="150" y="18"/>
                    <a:pt x="150" y="19"/>
                  </a:cubicBezTo>
                  <a:cubicBezTo>
                    <a:pt x="149" y="18"/>
                    <a:pt x="149" y="18"/>
                    <a:pt x="149" y="18"/>
                  </a:cubicBezTo>
                  <a:cubicBezTo>
                    <a:pt x="149" y="18"/>
                    <a:pt x="149" y="18"/>
                    <a:pt x="149" y="18"/>
                  </a:cubicBezTo>
                  <a:cubicBezTo>
                    <a:pt x="150" y="17"/>
                    <a:pt x="150" y="17"/>
                    <a:pt x="151" y="17"/>
                  </a:cubicBezTo>
                  <a:close/>
                  <a:moveTo>
                    <a:pt x="134" y="22"/>
                  </a:moveTo>
                  <a:cubicBezTo>
                    <a:pt x="134" y="22"/>
                    <a:pt x="134" y="22"/>
                    <a:pt x="134" y="21"/>
                  </a:cubicBezTo>
                  <a:cubicBezTo>
                    <a:pt x="134" y="21"/>
                    <a:pt x="134" y="21"/>
                    <a:pt x="134" y="20"/>
                  </a:cubicBezTo>
                  <a:cubicBezTo>
                    <a:pt x="135" y="21"/>
                    <a:pt x="135" y="21"/>
                    <a:pt x="135" y="21"/>
                  </a:cubicBezTo>
                  <a:cubicBezTo>
                    <a:pt x="135" y="22"/>
                    <a:pt x="135" y="22"/>
                    <a:pt x="134" y="22"/>
                  </a:cubicBezTo>
                  <a:close/>
                  <a:moveTo>
                    <a:pt x="136" y="20"/>
                  </a:moveTo>
                  <a:cubicBezTo>
                    <a:pt x="136" y="20"/>
                    <a:pt x="136" y="20"/>
                    <a:pt x="135" y="20"/>
                  </a:cubicBezTo>
                  <a:cubicBezTo>
                    <a:pt x="135" y="20"/>
                    <a:pt x="135" y="20"/>
                    <a:pt x="135" y="19"/>
                  </a:cubicBezTo>
                  <a:cubicBezTo>
                    <a:pt x="135" y="19"/>
                    <a:pt x="135" y="19"/>
                    <a:pt x="135" y="19"/>
                  </a:cubicBezTo>
                  <a:cubicBezTo>
                    <a:pt x="136" y="19"/>
                    <a:pt x="136" y="19"/>
                    <a:pt x="136" y="20"/>
                  </a:cubicBezTo>
                  <a:cubicBezTo>
                    <a:pt x="136" y="20"/>
                    <a:pt x="136" y="20"/>
                    <a:pt x="136" y="20"/>
                  </a:cubicBezTo>
                  <a:close/>
                  <a:moveTo>
                    <a:pt x="141" y="17"/>
                  </a:moveTo>
                  <a:cubicBezTo>
                    <a:pt x="141" y="17"/>
                    <a:pt x="140" y="17"/>
                    <a:pt x="140" y="17"/>
                  </a:cubicBezTo>
                  <a:cubicBezTo>
                    <a:pt x="140" y="16"/>
                    <a:pt x="139" y="16"/>
                    <a:pt x="138" y="15"/>
                  </a:cubicBezTo>
                  <a:cubicBezTo>
                    <a:pt x="139" y="15"/>
                    <a:pt x="139" y="15"/>
                    <a:pt x="139" y="15"/>
                  </a:cubicBezTo>
                  <a:cubicBezTo>
                    <a:pt x="139" y="16"/>
                    <a:pt x="140" y="16"/>
                    <a:pt x="141" y="17"/>
                  </a:cubicBezTo>
                  <a:close/>
                  <a:moveTo>
                    <a:pt x="139" y="15"/>
                  </a:moveTo>
                  <a:cubicBezTo>
                    <a:pt x="139" y="15"/>
                    <a:pt x="140" y="15"/>
                    <a:pt x="140" y="14"/>
                  </a:cubicBezTo>
                  <a:cubicBezTo>
                    <a:pt x="141" y="15"/>
                    <a:pt x="141" y="16"/>
                    <a:pt x="142" y="16"/>
                  </a:cubicBezTo>
                  <a:cubicBezTo>
                    <a:pt x="141" y="16"/>
                    <a:pt x="141" y="16"/>
                    <a:pt x="141" y="16"/>
                  </a:cubicBezTo>
                  <a:cubicBezTo>
                    <a:pt x="140" y="16"/>
                    <a:pt x="140" y="16"/>
                    <a:pt x="139" y="15"/>
                  </a:cubicBezTo>
                  <a:close/>
                  <a:moveTo>
                    <a:pt x="139" y="18"/>
                  </a:moveTo>
                  <a:cubicBezTo>
                    <a:pt x="138" y="18"/>
                    <a:pt x="138" y="19"/>
                    <a:pt x="137" y="19"/>
                  </a:cubicBezTo>
                  <a:cubicBezTo>
                    <a:pt x="137" y="19"/>
                    <a:pt x="137" y="18"/>
                    <a:pt x="136" y="18"/>
                  </a:cubicBezTo>
                  <a:cubicBezTo>
                    <a:pt x="137" y="17"/>
                    <a:pt x="137" y="17"/>
                    <a:pt x="137" y="16"/>
                  </a:cubicBezTo>
                  <a:cubicBezTo>
                    <a:pt x="138" y="17"/>
                    <a:pt x="138" y="17"/>
                    <a:pt x="139" y="18"/>
                  </a:cubicBezTo>
                  <a:close/>
                  <a:moveTo>
                    <a:pt x="137" y="22"/>
                  </a:moveTo>
                  <a:cubicBezTo>
                    <a:pt x="137" y="22"/>
                    <a:pt x="137" y="22"/>
                    <a:pt x="137" y="21"/>
                  </a:cubicBezTo>
                  <a:cubicBezTo>
                    <a:pt x="137" y="21"/>
                    <a:pt x="137" y="21"/>
                    <a:pt x="137" y="21"/>
                  </a:cubicBezTo>
                  <a:cubicBezTo>
                    <a:pt x="137" y="22"/>
                    <a:pt x="137" y="22"/>
                    <a:pt x="137" y="22"/>
                  </a:cubicBezTo>
                  <a:cubicBezTo>
                    <a:pt x="137" y="22"/>
                    <a:pt x="137" y="22"/>
                    <a:pt x="137" y="22"/>
                  </a:cubicBezTo>
                  <a:cubicBezTo>
                    <a:pt x="137" y="22"/>
                    <a:pt x="137" y="22"/>
                    <a:pt x="137" y="22"/>
                  </a:cubicBezTo>
                  <a:close/>
                  <a:moveTo>
                    <a:pt x="137" y="23"/>
                  </a:moveTo>
                  <a:cubicBezTo>
                    <a:pt x="137" y="22"/>
                    <a:pt x="137" y="22"/>
                    <a:pt x="137" y="22"/>
                  </a:cubicBezTo>
                  <a:cubicBezTo>
                    <a:pt x="137" y="22"/>
                    <a:pt x="137" y="22"/>
                    <a:pt x="137" y="22"/>
                  </a:cubicBezTo>
                  <a:cubicBezTo>
                    <a:pt x="137" y="22"/>
                    <a:pt x="137" y="22"/>
                    <a:pt x="137" y="22"/>
                  </a:cubicBezTo>
                  <a:cubicBezTo>
                    <a:pt x="137" y="22"/>
                    <a:pt x="137" y="22"/>
                    <a:pt x="137" y="23"/>
                  </a:cubicBezTo>
                  <a:close/>
                  <a:moveTo>
                    <a:pt x="138" y="20"/>
                  </a:moveTo>
                  <a:cubicBezTo>
                    <a:pt x="139" y="19"/>
                    <a:pt x="139" y="19"/>
                    <a:pt x="139" y="19"/>
                  </a:cubicBezTo>
                  <a:cubicBezTo>
                    <a:pt x="140" y="19"/>
                    <a:pt x="140" y="19"/>
                    <a:pt x="140" y="20"/>
                  </a:cubicBezTo>
                  <a:cubicBezTo>
                    <a:pt x="140" y="20"/>
                    <a:pt x="139" y="20"/>
                    <a:pt x="139" y="21"/>
                  </a:cubicBezTo>
                  <a:cubicBezTo>
                    <a:pt x="139" y="20"/>
                    <a:pt x="139" y="20"/>
                    <a:pt x="138" y="20"/>
                  </a:cubicBezTo>
                  <a:close/>
                  <a:moveTo>
                    <a:pt x="141" y="23"/>
                  </a:moveTo>
                  <a:cubicBezTo>
                    <a:pt x="141" y="23"/>
                    <a:pt x="141" y="23"/>
                    <a:pt x="140" y="23"/>
                  </a:cubicBezTo>
                  <a:cubicBezTo>
                    <a:pt x="140" y="22"/>
                    <a:pt x="140" y="22"/>
                    <a:pt x="140" y="21"/>
                  </a:cubicBezTo>
                  <a:cubicBezTo>
                    <a:pt x="140" y="21"/>
                    <a:pt x="140" y="21"/>
                    <a:pt x="140" y="20"/>
                  </a:cubicBezTo>
                  <a:cubicBezTo>
                    <a:pt x="141" y="21"/>
                    <a:pt x="141" y="22"/>
                    <a:pt x="141" y="22"/>
                  </a:cubicBezTo>
                  <a:cubicBezTo>
                    <a:pt x="141" y="23"/>
                    <a:pt x="141" y="23"/>
                    <a:pt x="141" y="23"/>
                  </a:cubicBezTo>
                  <a:close/>
                  <a:moveTo>
                    <a:pt x="141" y="17"/>
                  </a:moveTo>
                  <a:cubicBezTo>
                    <a:pt x="141" y="17"/>
                    <a:pt x="141" y="17"/>
                    <a:pt x="141" y="17"/>
                  </a:cubicBezTo>
                  <a:cubicBezTo>
                    <a:pt x="142" y="17"/>
                    <a:pt x="142" y="17"/>
                    <a:pt x="142" y="17"/>
                  </a:cubicBezTo>
                  <a:cubicBezTo>
                    <a:pt x="142" y="18"/>
                    <a:pt x="142" y="18"/>
                    <a:pt x="142" y="18"/>
                  </a:cubicBezTo>
                  <a:cubicBezTo>
                    <a:pt x="142" y="19"/>
                    <a:pt x="142" y="19"/>
                    <a:pt x="142" y="19"/>
                  </a:cubicBezTo>
                  <a:cubicBezTo>
                    <a:pt x="142" y="18"/>
                    <a:pt x="141" y="18"/>
                    <a:pt x="141" y="17"/>
                  </a:cubicBezTo>
                  <a:close/>
                  <a:moveTo>
                    <a:pt x="142" y="19"/>
                  </a:moveTo>
                  <a:cubicBezTo>
                    <a:pt x="142" y="19"/>
                    <a:pt x="142" y="19"/>
                    <a:pt x="142" y="19"/>
                  </a:cubicBezTo>
                  <a:cubicBezTo>
                    <a:pt x="143" y="19"/>
                    <a:pt x="143" y="19"/>
                    <a:pt x="143" y="20"/>
                  </a:cubicBezTo>
                  <a:cubicBezTo>
                    <a:pt x="142" y="19"/>
                    <a:pt x="142" y="19"/>
                    <a:pt x="142" y="19"/>
                  </a:cubicBezTo>
                  <a:close/>
                  <a:moveTo>
                    <a:pt x="145" y="19"/>
                  </a:moveTo>
                  <a:cubicBezTo>
                    <a:pt x="145" y="19"/>
                    <a:pt x="145" y="19"/>
                    <a:pt x="145" y="19"/>
                  </a:cubicBezTo>
                  <a:cubicBezTo>
                    <a:pt x="145" y="19"/>
                    <a:pt x="145" y="19"/>
                    <a:pt x="145" y="19"/>
                  </a:cubicBezTo>
                  <a:cubicBezTo>
                    <a:pt x="145" y="19"/>
                    <a:pt x="145" y="19"/>
                    <a:pt x="145" y="19"/>
                  </a:cubicBezTo>
                  <a:close/>
                  <a:moveTo>
                    <a:pt x="145" y="21"/>
                  </a:moveTo>
                  <a:cubicBezTo>
                    <a:pt x="145" y="21"/>
                    <a:pt x="145" y="21"/>
                    <a:pt x="145" y="20"/>
                  </a:cubicBezTo>
                  <a:cubicBezTo>
                    <a:pt x="145" y="20"/>
                    <a:pt x="146" y="20"/>
                    <a:pt x="146" y="20"/>
                  </a:cubicBezTo>
                  <a:cubicBezTo>
                    <a:pt x="146" y="20"/>
                    <a:pt x="146" y="20"/>
                    <a:pt x="146" y="20"/>
                  </a:cubicBezTo>
                  <a:cubicBezTo>
                    <a:pt x="146" y="21"/>
                    <a:pt x="145" y="21"/>
                    <a:pt x="145" y="21"/>
                  </a:cubicBezTo>
                  <a:close/>
                  <a:moveTo>
                    <a:pt x="144" y="12"/>
                  </a:moveTo>
                  <a:cubicBezTo>
                    <a:pt x="146" y="14"/>
                    <a:pt x="147" y="16"/>
                    <a:pt x="147" y="17"/>
                  </a:cubicBezTo>
                  <a:cubicBezTo>
                    <a:pt x="145" y="17"/>
                    <a:pt x="144" y="17"/>
                    <a:pt x="144" y="17"/>
                  </a:cubicBezTo>
                  <a:cubicBezTo>
                    <a:pt x="145" y="17"/>
                    <a:pt x="146" y="17"/>
                    <a:pt x="147" y="18"/>
                  </a:cubicBezTo>
                  <a:cubicBezTo>
                    <a:pt x="147" y="18"/>
                    <a:pt x="147" y="18"/>
                    <a:pt x="147" y="18"/>
                  </a:cubicBezTo>
                  <a:cubicBezTo>
                    <a:pt x="146" y="18"/>
                    <a:pt x="146" y="19"/>
                    <a:pt x="146" y="19"/>
                  </a:cubicBezTo>
                  <a:cubicBezTo>
                    <a:pt x="145" y="18"/>
                    <a:pt x="145" y="18"/>
                    <a:pt x="144" y="18"/>
                  </a:cubicBezTo>
                  <a:cubicBezTo>
                    <a:pt x="144" y="17"/>
                    <a:pt x="143" y="16"/>
                    <a:pt x="143" y="16"/>
                  </a:cubicBezTo>
                  <a:cubicBezTo>
                    <a:pt x="143" y="16"/>
                    <a:pt x="144" y="15"/>
                    <a:pt x="144" y="15"/>
                  </a:cubicBezTo>
                  <a:cubicBezTo>
                    <a:pt x="143" y="15"/>
                    <a:pt x="143" y="16"/>
                    <a:pt x="143" y="16"/>
                  </a:cubicBezTo>
                  <a:cubicBezTo>
                    <a:pt x="142" y="15"/>
                    <a:pt x="141" y="14"/>
                    <a:pt x="141" y="14"/>
                  </a:cubicBezTo>
                  <a:cubicBezTo>
                    <a:pt x="142" y="13"/>
                    <a:pt x="143" y="12"/>
                    <a:pt x="144" y="12"/>
                  </a:cubicBezTo>
                  <a:close/>
                  <a:moveTo>
                    <a:pt x="143" y="11"/>
                  </a:moveTo>
                  <a:cubicBezTo>
                    <a:pt x="143" y="11"/>
                    <a:pt x="143" y="11"/>
                    <a:pt x="143" y="11"/>
                  </a:cubicBezTo>
                  <a:cubicBezTo>
                    <a:pt x="142" y="12"/>
                    <a:pt x="141" y="13"/>
                    <a:pt x="140" y="13"/>
                  </a:cubicBezTo>
                  <a:cubicBezTo>
                    <a:pt x="139" y="13"/>
                    <a:pt x="139" y="13"/>
                    <a:pt x="138" y="13"/>
                  </a:cubicBezTo>
                  <a:cubicBezTo>
                    <a:pt x="140" y="12"/>
                    <a:pt x="142" y="11"/>
                    <a:pt x="143" y="11"/>
                  </a:cubicBezTo>
                  <a:close/>
                  <a:moveTo>
                    <a:pt x="138" y="13"/>
                  </a:moveTo>
                  <a:cubicBezTo>
                    <a:pt x="138" y="13"/>
                    <a:pt x="139" y="13"/>
                    <a:pt x="139" y="14"/>
                  </a:cubicBezTo>
                  <a:cubicBezTo>
                    <a:pt x="139" y="14"/>
                    <a:pt x="138" y="14"/>
                    <a:pt x="138" y="15"/>
                  </a:cubicBezTo>
                  <a:cubicBezTo>
                    <a:pt x="137" y="14"/>
                    <a:pt x="137" y="14"/>
                    <a:pt x="136" y="14"/>
                  </a:cubicBezTo>
                  <a:cubicBezTo>
                    <a:pt x="137" y="13"/>
                    <a:pt x="137" y="13"/>
                    <a:pt x="138" y="13"/>
                  </a:cubicBezTo>
                  <a:close/>
                  <a:moveTo>
                    <a:pt x="135" y="14"/>
                  </a:moveTo>
                  <a:cubicBezTo>
                    <a:pt x="136" y="15"/>
                    <a:pt x="136" y="15"/>
                    <a:pt x="137" y="16"/>
                  </a:cubicBezTo>
                  <a:cubicBezTo>
                    <a:pt x="136" y="16"/>
                    <a:pt x="135" y="16"/>
                    <a:pt x="135" y="17"/>
                  </a:cubicBezTo>
                  <a:cubicBezTo>
                    <a:pt x="134" y="17"/>
                    <a:pt x="134" y="16"/>
                    <a:pt x="133" y="16"/>
                  </a:cubicBezTo>
                  <a:cubicBezTo>
                    <a:pt x="134" y="15"/>
                    <a:pt x="134" y="15"/>
                    <a:pt x="135" y="14"/>
                  </a:cubicBezTo>
                  <a:close/>
                  <a:moveTo>
                    <a:pt x="133" y="16"/>
                  </a:moveTo>
                  <a:cubicBezTo>
                    <a:pt x="133" y="17"/>
                    <a:pt x="134" y="17"/>
                    <a:pt x="134" y="17"/>
                  </a:cubicBezTo>
                  <a:cubicBezTo>
                    <a:pt x="134" y="18"/>
                    <a:pt x="134" y="18"/>
                    <a:pt x="133" y="18"/>
                  </a:cubicBezTo>
                  <a:cubicBezTo>
                    <a:pt x="133" y="18"/>
                    <a:pt x="133" y="17"/>
                    <a:pt x="132" y="17"/>
                  </a:cubicBezTo>
                  <a:cubicBezTo>
                    <a:pt x="132" y="17"/>
                    <a:pt x="133" y="17"/>
                    <a:pt x="133" y="16"/>
                  </a:cubicBezTo>
                  <a:close/>
                  <a:moveTo>
                    <a:pt x="132" y="17"/>
                  </a:moveTo>
                  <a:cubicBezTo>
                    <a:pt x="132" y="18"/>
                    <a:pt x="133" y="18"/>
                    <a:pt x="133" y="18"/>
                  </a:cubicBezTo>
                  <a:cubicBezTo>
                    <a:pt x="133" y="19"/>
                    <a:pt x="133" y="19"/>
                    <a:pt x="133" y="19"/>
                  </a:cubicBezTo>
                  <a:cubicBezTo>
                    <a:pt x="133" y="19"/>
                    <a:pt x="133" y="19"/>
                    <a:pt x="133" y="19"/>
                  </a:cubicBezTo>
                  <a:cubicBezTo>
                    <a:pt x="132" y="18"/>
                    <a:pt x="132" y="18"/>
                    <a:pt x="132" y="18"/>
                  </a:cubicBezTo>
                  <a:cubicBezTo>
                    <a:pt x="132" y="18"/>
                    <a:pt x="132" y="18"/>
                    <a:pt x="132" y="17"/>
                  </a:cubicBezTo>
                  <a:close/>
                  <a:moveTo>
                    <a:pt x="132" y="18"/>
                  </a:moveTo>
                  <a:cubicBezTo>
                    <a:pt x="132" y="18"/>
                    <a:pt x="132" y="18"/>
                    <a:pt x="132" y="18"/>
                  </a:cubicBezTo>
                  <a:cubicBezTo>
                    <a:pt x="132" y="18"/>
                    <a:pt x="132" y="18"/>
                    <a:pt x="132" y="18"/>
                  </a:cubicBezTo>
                  <a:cubicBezTo>
                    <a:pt x="132" y="18"/>
                    <a:pt x="132" y="18"/>
                    <a:pt x="132" y="18"/>
                  </a:cubicBezTo>
                  <a:cubicBezTo>
                    <a:pt x="132" y="19"/>
                    <a:pt x="133" y="19"/>
                    <a:pt x="133" y="19"/>
                  </a:cubicBezTo>
                  <a:cubicBezTo>
                    <a:pt x="133" y="19"/>
                    <a:pt x="132" y="19"/>
                    <a:pt x="132" y="19"/>
                  </a:cubicBezTo>
                  <a:cubicBezTo>
                    <a:pt x="132" y="19"/>
                    <a:pt x="132" y="19"/>
                    <a:pt x="131" y="19"/>
                  </a:cubicBezTo>
                  <a:cubicBezTo>
                    <a:pt x="131" y="18"/>
                    <a:pt x="131" y="18"/>
                    <a:pt x="132" y="18"/>
                  </a:cubicBezTo>
                  <a:close/>
                  <a:moveTo>
                    <a:pt x="131" y="20"/>
                  </a:moveTo>
                  <a:cubicBezTo>
                    <a:pt x="131" y="20"/>
                    <a:pt x="131" y="20"/>
                    <a:pt x="131" y="21"/>
                  </a:cubicBezTo>
                  <a:cubicBezTo>
                    <a:pt x="131" y="21"/>
                    <a:pt x="131" y="21"/>
                    <a:pt x="131" y="21"/>
                  </a:cubicBezTo>
                  <a:cubicBezTo>
                    <a:pt x="131" y="21"/>
                    <a:pt x="131" y="21"/>
                    <a:pt x="131" y="20"/>
                  </a:cubicBezTo>
                  <a:cubicBezTo>
                    <a:pt x="131" y="20"/>
                    <a:pt x="131" y="20"/>
                    <a:pt x="131" y="20"/>
                  </a:cubicBezTo>
                  <a:close/>
                  <a:moveTo>
                    <a:pt x="130" y="21"/>
                  </a:moveTo>
                  <a:cubicBezTo>
                    <a:pt x="131" y="21"/>
                    <a:pt x="131" y="21"/>
                    <a:pt x="131" y="21"/>
                  </a:cubicBezTo>
                  <a:cubicBezTo>
                    <a:pt x="131" y="21"/>
                    <a:pt x="131" y="22"/>
                    <a:pt x="131" y="22"/>
                  </a:cubicBezTo>
                  <a:cubicBezTo>
                    <a:pt x="131" y="22"/>
                    <a:pt x="130" y="22"/>
                    <a:pt x="130" y="21"/>
                  </a:cubicBezTo>
                  <a:cubicBezTo>
                    <a:pt x="130" y="21"/>
                    <a:pt x="130" y="21"/>
                    <a:pt x="130" y="21"/>
                  </a:cubicBezTo>
                  <a:close/>
                  <a:moveTo>
                    <a:pt x="128" y="20"/>
                  </a:moveTo>
                  <a:cubicBezTo>
                    <a:pt x="128" y="20"/>
                    <a:pt x="128" y="20"/>
                    <a:pt x="128" y="20"/>
                  </a:cubicBezTo>
                  <a:cubicBezTo>
                    <a:pt x="128" y="20"/>
                    <a:pt x="128" y="20"/>
                    <a:pt x="128" y="20"/>
                  </a:cubicBezTo>
                  <a:cubicBezTo>
                    <a:pt x="128" y="20"/>
                    <a:pt x="128" y="20"/>
                    <a:pt x="128" y="20"/>
                  </a:cubicBezTo>
                  <a:cubicBezTo>
                    <a:pt x="128" y="20"/>
                    <a:pt x="128" y="20"/>
                    <a:pt x="128" y="20"/>
                  </a:cubicBezTo>
                  <a:cubicBezTo>
                    <a:pt x="128" y="20"/>
                    <a:pt x="128" y="20"/>
                    <a:pt x="128" y="20"/>
                  </a:cubicBezTo>
                  <a:close/>
                  <a:moveTo>
                    <a:pt x="129" y="20"/>
                  </a:moveTo>
                  <a:cubicBezTo>
                    <a:pt x="128" y="20"/>
                    <a:pt x="128" y="20"/>
                    <a:pt x="128" y="19"/>
                  </a:cubicBezTo>
                  <a:cubicBezTo>
                    <a:pt x="128" y="19"/>
                    <a:pt x="129" y="19"/>
                    <a:pt x="129" y="19"/>
                  </a:cubicBezTo>
                  <a:cubicBezTo>
                    <a:pt x="129" y="19"/>
                    <a:pt x="129" y="19"/>
                    <a:pt x="129" y="20"/>
                  </a:cubicBezTo>
                  <a:close/>
                  <a:moveTo>
                    <a:pt x="127" y="17"/>
                  </a:moveTo>
                  <a:cubicBezTo>
                    <a:pt x="128" y="17"/>
                    <a:pt x="129" y="18"/>
                    <a:pt x="129" y="18"/>
                  </a:cubicBezTo>
                  <a:cubicBezTo>
                    <a:pt x="129" y="19"/>
                    <a:pt x="129" y="19"/>
                    <a:pt x="129" y="19"/>
                  </a:cubicBezTo>
                  <a:cubicBezTo>
                    <a:pt x="128" y="19"/>
                    <a:pt x="128" y="19"/>
                    <a:pt x="128" y="19"/>
                  </a:cubicBezTo>
                  <a:cubicBezTo>
                    <a:pt x="128" y="19"/>
                    <a:pt x="128" y="19"/>
                    <a:pt x="128" y="19"/>
                  </a:cubicBezTo>
                  <a:cubicBezTo>
                    <a:pt x="128" y="18"/>
                    <a:pt x="128" y="18"/>
                    <a:pt x="127" y="17"/>
                  </a:cubicBezTo>
                  <a:cubicBezTo>
                    <a:pt x="127" y="17"/>
                    <a:pt x="127" y="17"/>
                    <a:pt x="127" y="17"/>
                  </a:cubicBezTo>
                  <a:close/>
                  <a:moveTo>
                    <a:pt x="126" y="18"/>
                  </a:moveTo>
                  <a:cubicBezTo>
                    <a:pt x="126" y="18"/>
                    <a:pt x="126" y="18"/>
                    <a:pt x="126" y="19"/>
                  </a:cubicBezTo>
                  <a:cubicBezTo>
                    <a:pt x="125" y="19"/>
                    <a:pt x="125" y="18"/>
                    <a:pt x="125" y="18"/>
                  </a:cubicBezTo>
                  <a:cubicBezTo>
                    <a:pt x="125" y="18"/>
                    <a:pt x="125" y="18"/>
                    <a:pt x="126" y="18"/>
                  </a:cubicBezTo>
                  <a:close/>
                  <a:moveTo>
                    <a:pt x="124" y="19"/>
                  </a:moveTo>
                  <a:cubicBezTo>
                    <a:pt x="125" y="19"/>
                    <a:pt x="125" y="19"/>
                    <a:pt x="126" y="19"/>
                  </a:cubicBezTo>
                  <a:cubicBezTo>
                    <a:pt x="125" y="20"/>
                    <a:pt x="125" y="20"/>
                    <a:pt x="125" y="21"/>
                  </a:cubicBezTo>
                  <a:cubicBezTo>
                    <a:pt x="125" y="21"/>
                    <a:pt x="125" y="21"/>
                    <a:pt x="124" y="21"/>
                  </a:cubicBezTo>
                  <a:cubicBezTo>
                    <a:pt x="124" y="21"/>
                    <a:pt x="124" y="21"/>
                    <a:pt x="124" y="21"/>
                  </a:cubicBezTo>
                  <a:cubicBezTo>
                    <a:pt x="124" y="20"/>
                    <a:pt x="124" y="20"/>
                    <a:pt x="124" y="19"/>
                  </a:cubicBezTo>
                  <a:cubicBezTo>
                    <a:pt x="124" y="19"/>
                    <a:pt x="124" y="19"/>
                    <a:pt x="124" y="19"/>
                  </a:cubicBezTo>
                  <a:close/>
                  <a:moveTo>
                    <a:pt x="104" y="24"/>
                  </a:moveTo>
                  <a:cubicBezTo>
                    <a:pt x="104" y="24"/>
                    <a:pt x="104" y="23"/>
                    <a:pt x="104" y="23"/>
                  </a:cubicBezTo>
                  <a:cubicBezTo>
                    <a:pt x="104" y="23"/>
                    <a:pt x="104" y="22"/>
                    <a:pt x="104" y="22"/>
                  </a:cubicBezTo>
                  <a:cubicBezTo>
                    <a:pt x="105" y="22"/>
                    <a:pt x="105" y="22"/>
                    <a:pt x="105" y="22"/>
                  </a:cubicBezTo>
                  <a:cubicBezTo>
                    <a:pt x="105" y="23"/>
                    <a:pt x="104" y="23"/>
                    <a:pt x="104" y="24"/>
                  </a:cubicBezTo>
                  <a:close/>
                  <a:moveTo>
                    <a:pt x="105" y="22"/>
                  </a:moveTo>
                  <a:cubicBezTo>
                    <a:pt x="105" y="22"/>
                    <a:pt x="105" y="22"/>
                    <a:pt x="104" y="22"/>
                  </a:cubicBezTo>
                  <a:cubicBezTo>
                    <a:pt x="105" y="21"/>
                    <a:pt x="105" y="20"/>
                    <a:pt x="105" y="20"/>
                  </a:cubicBezTo>
                  <a:cubicBezTo>
                    <a:pt x="106" y="20"/>
                    <a:pt x="106" y="20"/>
                    <a:pt x="106" y="21"/>
                  </a:cubicBezTo>
                  <a:cubicBezTo>
                    <a:pt x="106" y="21"/>
                    <a:pt x="105" y="22"/>
                    <a:pt x="105" y="22"/>
                  </a:cubicBezTo>
                  <a:close/>
                  <a:moveTo>
                    <a:pt x="107" y="20"/>
                  </a:moveTo>
                  <a:cubicBezTo>
                    <a:pt x="106" y="20"/>
                    <a:pt x="106" y="20"/>
                    <a:pt x="106" y="19"/>
                  </a:cubicBezTo>
                  <a:cubicBezTo>
                    <a:pt x="106" y="19"/>
                    <a:pt x="107" y="18"/>
                    <a:pt x="107" y="18"/>
                  </a:cubicBezTo>
                  <a:cubicBezTo>
                    <a:pt x="108" y="18"/>
                    <a:pt x="108" y="19"/>
                    <a:pt x="108" y="19"/>
                  </a:cubicBezTo>
                  <a:cubicBezTo>
                    <a:pt x="108" y="19"/>
                    <a:pt x="107" y="20"/>
                    <a:pt x="107" y="20"/>
                  </a:cubicBezTo>
                  <a:cubicBezTo>
                    <a:pt x="107" y="20"/>
                    <a:pt x="107" y="20"/>
                    <a:pt x="107" y="20"/>
                  </a:cubicBezTo>
                  <a:close/>
                  <a:moveTo>
                    <a:pt x="113" y="16"/>
                  </a:moveTo>
                  <a:cubicBezTo>
                    <a:pt x="112" y="16"/>
                    <a:pt x="111" y="15"/>
                    <a:pt x="110" y="15"/>
                  </a:cubicBezTo>
                  <a:cubicBezTo>
                    <a:pt x="111" y="14"/>
                    <a:pt x="112" y="14"/>
                    <a:pt x="112" y="13"/>
                  </a:cubicBezTo>
                  <a:cubicBezTo>
                    <a:pt x="114" y="15"/>
                    <a:pt x="116" y="16"/>
                    <a:pt x="117" y="17"/>
                  </a:cubicBezTo>
                  <a:cubicBezTo>
                    <a:pt x="116" y="17"/>
                    <a:pt x="115" y="16"/>
                    <a:pt x="114" y="16"/>
                  </a:cubicBezTo>
                  <a:cubicBezTo>
                    <a:pt x="114" y="16"/>
                    <a:pt x="114" y="16"/>
                    <a:pt x="114" y="16"/>
                  </a:cubicBezTo>
                  <a:cubicBezTo>
                    <a:pt x="114" y="16"/>
                    <a:pt x="114" y="16"/>
                    <a:pt x="113" y="16"/>
                  </a:cubicBezTo>
                  <a:close/>
                  <a:moveTo>
                    <a:pt x="113" y="16"/>
                  </a:moveTo>
                  <a:cubicBezTo>
                    <a:pt x="113" y="16"/>
                    <a:pt x="113" y="16"/>
                    <a:pt x="112" y="17"/>
                  </a:cubicBezTo>
                  <a:cubicBezTo>
                    <a:pt x="112" y="16"/>
                    <a:pt x="111" y="16"/>
                    <a:pt x="110" y="16"/>
                  </a:cubicBezTo>
                  <a:cubicBezTo>
                    <a:pt x="110" y="16"/>
                    <a:pt x="111" y="16"/>
                    <a:pt x="112" y="17"/>
                  </a:cubicBezTo>
                  <a:cubicBezTo>
                    <a:pt x="111" y="17"/>
                    <a:pt x="110" y="18"/>
                    <a:pt x="109" y="18"/>
                  </a:cubicBezTo>
                  <a:cubicBezTo>
                    <a:pt x="109" y="18"/>
                    <a:pt x="108" y="17"/>
                    <a:pt x="108" y="17"/>
                  </a:cubicBezTo>
                  <a:cubicBezTo>
                    <a:pt x="108" y="16"/>
                    <a:pt x="109" y="16"/>
                    <a:pt x="110" y="15"/>
                  </a:cubicBezTo>
                  <a:cubicBezTo>
                    <a:pt x="111" y="15"/>
                    <a:pt x="112" y="16"/>
                    <a:pt x="113" y="16"/>
                  </a:cubicBezTo>
                  <a:close/>
                  <a:moveTo>
                    <a:pt x="107" y="25"/>
                  </a:moveTo>
                  <a:cubicBezTo>
                    <a:pt x="107" y="24"/>
                    <a:pt x="107" y="24"/>
                    <a:pt x="107" y="23"/>
                  </a:cubicBezTo>
                  <a:cubicBezTo>
                    <a:pt x="107" y="24"/>
                    <a:pt x="107" y="24"/>
                    <a:pt x="107" y="25"/>
                  </a:cubicBezTo>
                  <a:close/>
                  <a:moveTo>
                    <a:pt x="108" y="22"/>
                  </a:moveTo>
                  <a:cubicBezTo>
                    <a:pt x="108" y="22"/>
                    <a:pt x="108" y="22"/>
                    <a:pt x="108" y="22"/>
                  </a:cubicBezTo>
                  <a:cubicBezTo>
                    <a:pt x="108" y="21"/>
                    <a:pt x="108" y="21"/>
                    <a:pt x="108" y="21"/>
                  </a:cubicBezTo>
                  <a:cubicBezTo>
                    <a:pt x="109" y="21"/>
                    <a:pt x="109" y="21"/>
                    <a:pt x="109" y="21"/>
                  </a:cubicBezTo>
                  <a:cubicBezTo>
                    <a:pt x="109" y="22"/>
                    <a:pt x="109" y="22"/>
                    <a:pt x="108" y="22"/>
                  </a:cubicBezTo>
                  <a:close/>
                  <a:moveTo>
                    <a:pt x="108" y="21"/>
                  </a:moveTo>
                  <a:cubicBezTo>
                    <a:pt x="109" y="20"/>
                    <a:pt x="109" y="20"/>
                    <a:pt x="109" y="20"/>
                  </a:cubicBezTo>
                  <a:cubicBezTo>
                    <a:pt x="110" y="20"/>
                    <a:pt x="110" y="20"/>
                    <a:pt x="110" y="21"/>
                  </a:cubicBezTo>
                  <a:cubicBezTo>
                    <a:pt x="110" y="21"/>
                    <a:pt x="110" y="21"/>
                    <a:pt x="109" y="21"/>
                  </a:cubicBezTo>
                  <a:cubicBezTo>
                    <a:pt x="109" y="21"/>
                    <a:pt x="109" y="21"/>
                    <a:pt x="108" y="21"/>
                  </a:cubicBezTo>
                  <a:close/>
                  <a:moveTo>
                    <a:pt x="110" y="24"/>
                  </a:moveTo>
                  <a:cubicBezTo>
                    <a:pt x="110" y="24"/>
                    <a:pt x="110" y="23"/>
                    <a:pt x="110" y="22"/>
                  </a:cubicBezTo>
                  <a:cubicBezTo>
                    <a:pt x="110" y="22"/>
                    <a:pt x="111" y="22"/>
                    <a:pt x="111" y="22"/>
                  </a:cubicBezTo>
                  <a:cubicBezTo>
                    <a:pt x="111" y="23"/>
                    <a:pt x="111" y="23"/>
                    <a:pt x="111" y="23"/>
                  </a:cubicBezTo>
                  <a:cubicBezTo>
                    <a:pt x="111" y="23"/>
                    <a:pt x="111" y="24"/>
                    <a:pt x="110" y="24"/>
                  </a:cubicBezTo>
                  <a:close/>
                  <a:moveTo>
                    <a:pt x="110" y="22"/>
                  </a:moveTo>
                  <a:cubicBezTo>
                    <a:pt x="110" y="21"/>
                    <a:pt x="110" y="21"/>
                    <a:pt x="110" y="21"/>
                  </a:cubicBezTo>
                  <a:cubicBezTo>
                    <a:pt x="111" y="21"/>
                    <a:pt x="111" y="22"/>
                    <a:pt x="111" y="22"/>
                  </a:cubicBezTo>
                  <a:cubicBezTo>
                    <a:pt x="111" y="22"/>
                    <a:pt x="110" y="22"/>
                    <a:pt x="110" y="22"/>
                  </a:cubicBezTo>
                  <a:close/>
                  <a:moveTo>
                    <a:pt x="110" y="19"/>
                  </a:moveTo>
                  <a:cubicBezTo>
                    <a:pt x="110" y="19"/>
                    <a:pt x="110" y="19"/>
                    <a:pt x="110" y="18"/>
                  </a:cubicBezTo>
                  <a:cubicBezTo>
                    <a:pt x="111" y="19"/>
                    <a:pt x="111" y="19"/>
                    <a:pt x="112" y="19"/>
                  </a:cubicBezTo>
                  <a:cubicBezTo>
                    <a:pt x="112" y="20"/>
                    <a:pt x="111" y="20"/>
                    <a:pt x="111" y="20"/>
                  </a:cubicBezTo>
                  <a:cubicBezTo>
                    <a:pt x="111" y="19"/>
                    <a:pt x="110" y="19"/>
                    <a:pt x="110" y="19"/>
                  </a:cubicBezTo>
                  <a:close/>
                  <a:moveTo>
                    <a:pt x="113" y="22"/>
                  </a:moveTo>
                  <a:cubicBezTo>
                    <a:pt x="113" y="22"/>
                    <a:pt x="113" y="22"/>
                    <a:pt x="113" y="22"/>
                  </a:cubicBezTo>
                  <a:cubicBezTo>
                    <a:pt x="113" y="22"/>
                    <a:pt x="113" y="22"/>
                    <a:pt x="113" y="22"/>
                  </a:cubicBezTo>
                  <a:cubicBezTo>
                    <a:pt x="113" y="22"/>
                    <a:pt x="113" y="22"/>
                    <a:pt x="113" y="22"/>
                  </a:cubicBezTo>
                  <a:close/>
                  <a:moveTo>
                    <a:pt x="113" y="22"/>
                  </a:moveTo>
                  <a:cubicBezTo>
                    <a:pt x="113" y="22"/>
                    <a:pt x="113" y="22"/>
                    <a:pt x="113" y="22"/>
                  </a:cubicBezTo>
                  <a:cubicBezTo>
                    <a:pt x="112" y="21"/>
                    <a:pt x="112" y="21"/>
                    <a:pt x="112" y="20"/>
                  </a:cubicBezTo>
                  <a:cubicBezTo>
                    <a:pt x="112" y="20"/>
                    <a:pt x="112" y="20"/>
                    <a:pt x="112" y="20"/>
                  </a:cubicBezTo>
                  <a:cubicBezTo>
                    <a:pt x="113" y="20"/>
                    <a:pt x="113" y="21"/>
                    <a:pt x="114" y="21"/>
                  </a:cubicBezTo>
                  <a:cubicBezTo>
                    <a:pt x="114" y="21"/>
                    <a:pt x="113" y="22"/>
                    <a:pt x="113" y="22"/>
                  </a:cubicBezTo>
                  <a:close/>
                  <a:moveTo>
                    <a:pt x="114" y="23"/>
                  </a:moveTo>
                  <a:cubicBezTo>
                    <a:pt x="114" y="23"/>
                    <a:pt x="114" y="23"/>
                    <a:pt x="114" y="23"/>
                  </a:cubicBezTo>
                  <a:cubicBezTo>
                    <a:pt x="114" y="23"/>
                    <a:pt x="114" y="23"/>
                    <a:pt x="114" y="23"/>
                  </a:cubicBezTo>
                  <a:cubicBezTo>
                    <a:pt x="114" y="23"/>
                    <a:pt x="114" y="23"/>
                    <a:pt x="114" y="23"/>
                  </a:cubicBezTo>
                  <a:close/>
                  <a:moveTo>
                    <a:pt x="112" y="19"/>
                  </a:moveTo>
                  <a:cubicBezTo>
                    <a:pt x="113" y="19"/>
                    <a:pt x="114" y="18"/>
                    <a:pt x="114" y="18"/>
                  </a:cubicBezTo>
                  <a:cubicBezTo>
                    <a:pt x="113" y="19"/>
                    <a:pt x="113" y="19"/>
                    <a:pt x="112" y="19"/>
                  </a:cubicBezTo>
                  <a:cubicBezTo>
                    <a:pt x="112" y="19"/>
                    <a:pt x="111" y="19"/>
                    <a:pt x="110" y="18"/>
                  </a:cubicBezTo>
                  <a:cubicBezTo>
                    <a:pt x="111" y="18"/>
                    <a:pt x="112" y="17"/>
                    <a:pt x="112" y="17"/>
                  </a:cubicBezTo>
                  <a:cubicBezTo>
                    <a:pt x="113" y="18"/>
                    <a:pt x="115" y="19"/>
                    <a:pt x="115" y="20"/>
                  </a:cubicBezTo>
                  <a:cubicBezTo>
                    <a:pt x="115" y="20"/>
                    <a:pt x="115" y="21"/>
                    <a:pt x="114" y="21"/>
                  </a:cubicBezTo>
                  <a:cubicBezTo>
                    <a:pt x="114" y="20"/>
                    <a:pt x="113" y="20"/>
                    <a:pt x="112" y="19"/>
                  </a:cubicBezTo>
                  <a:close/>
                  <a:moveTo>
                    <a:pt x="116" y="23"/>
                  </a:moveTo>
                  <a:cubicBezTo>
                    <a:pt x="116" y="23"/>
                    <a:pt x="116" y="23"/>
                    <a:pt x="116" y="23"/>
                  </a:cubicBezTo>
                  <a:cubicBezTo>
                    <a:pt x="116" y="22"/>
                    <a:pt x="116" y="22"/>
                    <a:pt x="115" y="22"/>
                  </a:cubicBezTo>
                  <a:cubicBezTo>
                    <a:pt x="115" y="21"/>
                    <a:pt x="116" y="21"/>
                    <a:pt x="116" y="21"/>
                  </a:cubicBezTo>
                  <a:cubicBezTo>
                    <a:pt x="116" y="22"/>
                    <a:pt x="116" y="22"/>
                    <a:pt x="117" y="23"/>
                  </a:cubicBezTo>
                  <a:cubicBezTo>
                    <a:pt x="116" y="23"/>
                    <a:pt x="116" y="23"/>
                    <a:pt x="116" y="23"/>
                  </a:cubicBezTo>
                  <a:close/>
                  <a:moveTo>
                    <a:pt x="113" y="17"/>
                  </a:moveTo>
                  <a:cubicBezTo>
                    <a:pt x="113" y="17"/>
                    <a:pt x="113" y="16"/>
                    <a:pt x="113" y="16"/>
                  </a:cubicBezTo>
                  <a:cubicBezTo>
                    <a:pt x="115" y="17"/>
                    <a:pt x="116" y="17"/>
                    <a:pt x="118" y="18"/>
                  </a:cubicBezTo>
                  <a:cubicBezTo>
                    <a:pt x="118" y="18"/>
                    <a:pt x="118" y="19"/>
                    <a:pt x="118" y="19"/>
                  </a:cubicBezTo>
                  <a:cubicBezTo>
                    <a:pt x="118" y="19"/>
                    <a:pt x="117" y="19"/>
                    <a:pt x="117" y="20"/>
                  </a:cubicBezTo>
                  <a:cubicBezTo>
                    <a:pt x="116" y="19"/>
                    <a:pt x="114" y="18"/>
                    <a:pt x="113" y="17"/>
                  </a:cubicBezTo>
                  <a:close/>
                  <a:moveTo>
                    <a:pt x="117" y="20"/>
                  </a:moveTo>
                  <a:cubicBezTo>
                    <a:pt x="118" y="20"/>
                    <a:pt x="118" y="20"/>
                    <a:pt x="119" y="19"/>
                  </a:cubicBezTo>
                  <a:cubicBezTo>
                    <a:pt x="119" y="20"/>
                    <a:pt x="119" y="20"/>
                    <a:pt x="119" y="21"/>
                  </a:cubicBezTo>
                  <a:cubicBezTo>
                    <a:pt x="119" y="21"/>
                    <a:pt x="119" y="21"/>
                    <a:pt x="118" y="21"/>
                  </a:cubicBezTo>
                  <a:cubicBezTo>
                    <a:pt x="118" y="21"/>
                    <a:pt x="118" y="21"/>
                    <a:pt x="117" y="20"/>
                  </a:cubicBezTo>
                  <a:close/>
                  <a:moveTo>
                    <a:pt x="119" y="22"/>
                  </a:moveTo>
                  <a:cubicBezTo>
                    <a:pt x="119" y="22"/>
                    <a:pt x="119" y="22"/>
                    <a:pt x="120" y="22"/>
                  </a:cubicBezTo>
                  <a:cubicBezTo>
                    <a:pt x="120" y="22"/>
                    <a:pt x="120" y="22"/>
                    <a:pt x="120" y="22"/>
                  </a:cubicBezTo>
                  <a:cubicBezTo>
                    <a:pt x="120" y="22"/>
                    <a:pt x="119" y="22"/>
                    <a:pt x="119" y="23"/>
                  </a:cubicBezTo>
                  <a:cubicBezTo>
                    <a:pt x="119" y="22"/>
                    <a:pt x="119" y="22"/>
                    <a:pt x="119" y="22"/>
                  </a:cubicBezTo>
                  <a:close/>
                  <a:moveTo>
                    <a:pt x="119" y="23"/>
                  </a:moveTo>
                  <a:cubicBezTo>
                    <a:pt x="119" y="23"/>
                    <a:pt x="120" y="23"/>
                    <a:pt x="120" y="22"/>
                  </a:cubicBezTo>
                  <a:cubicBezTo>
                    <a:pt x="120" y="23"/>
                    <a:pt x="120" y="23"/>
                    <a:pt x="120" y="23"/>
                  </a:cubicBezTo>
                  <a:cubicBezTo>
                    <a:pt x="120" y="23"/>
                    <a:pt x="119" y="23"/>
                    <a:pt x="119" y="23"/>
                  </a:cubicBezTo>
                  <a:cubicBezTo>
                    <a:pt x="119" y="23"/>
                    <a:pt x="119" y="23"/>
                    <a:pt x="119" y="23"/>
                  </a:cubicBezTo>
                  <a:close/>
                  <a:moveTo>
                    <a:pt x="120" y="23"/>
                  </a:moveTo>
                  <a:cubicBezTo>
                    <a:pt x="119" y="23"/>
                    <a:pt x="119" y="23"/>
                    <a:pt x="119" y="23"/>
                  </a:cubicBezTo>
                  <a:cubicBezTo>
                    <a:pt x="119" y="23"/>
                    <a:pt x="120" y="23"/>
                    <a:pt x="120" y="23"/>
                  </a:cubicBezTo>
                  <a:cubicBezTo>
                    <a:pt x="120" y="23"/>
                    <a:pt x="120" y="23"/>
                    <a:pt x="120" y="23"/>
                  </a:cubicBezTo>
                  <a:close/>
                  <a:moveTo>
                    <a:pt x="120" y="24"/>
                  </a:moveTo>
                  <a:cubicBezTo>
                    <a:pt x="120" y="24"/>
                    <a:pt x="120" y="24"/>
                    <a:pt x="120" y="24"/>
                  </a:cubicBezTo>
                  <a:cubicBezTo>
                    <a:pt x="120" y="24"/>
                    <a:pt x="120" y="24"/>
                    <a:pt x="120" y="24"/>
                  </a:cubicBezTo>
                  <a:cubicBezTo>
                    <a:pt x="120" y="24"/>
                    <a:pt x="120" y="24"/>
                    <a:pt x="120" y="24"/>
                  </a:cubicBezTo>
                  <a:cubicBezTo>
                    <a:pt x="120" y="24"/>
                    <a:pt x="120" y="24"/>
                    <a:pt x="120" y="24"/>
                  </a:cubicBezTo>
                  <a:close/>
                  <a:moveTo>
                    <a:pt x="122" y="19"/>
                  </a:moveTo>
                  <a:cubicBezTo>
                    <a:pt x="121" y="19"/>
                    <a:pt x="121" y="19"/>
                    <a:pt x="121" y="19"/>
                  </a:cubicBezTo>
                  <a:cubicBezTo>
                    <a:pt x="121" y="19"/>
                    <a:pt x="121" y="19"/>
                    <a:pt x="120" y="19"/>
                  </a:cubicBezTo>
                  <a:cubicBezTo>
                    <a:pt x="121" y="18"/>
                    <a:pt x="121" y="18"/>
                    <a:pt x="121" y="18"/>
                  </a:cubicBezTo>
                  <a:cubicBezTo>
                    <a:pt x="121" y="19"/>
                    <a:pt x="121" y="19"/>
                    <a:pt x="122" y="19"/>
                  </a:cubicBezTo>
                  <a:close/>
                  <a:moveTo>
                    <a:pt x="115" y="12"/>
                  </a:moveTo>
                  <a:cubicBezTo>
                    <a:pt x="118" y="14"/>
                    <a:pt x="120" y="16"/>
                    <a:pt x="121" y="17"/>
                  </a:cubicBezTo>
                  <a:cubicBezTo>
                    <a:pt x="120" y="17"/>
                    <a:pt x="120" y="17"/>
                    <a:pt x="120" y="17"/>
                  </a:cubicBezTo>
                  <a:cubicBezTo>
                    <a:pt x="120" y="17"/>
                    <a:pt x="121" y="17"/>
                    <a:pt x="121" y="18"/>
                  </a:cubicBezTo>
                  <a:cubicBezTo>
                    <a:pt x="121" y="18"/>
                    <a:pt x="121" y="18"/>
                    <a:pt x="121" y="18"/>
                  </a:cubicBezTo>
                  <a:cubicBezTo>
                    <a:pt x="121" y="18"/>
                    <a:pt x="121" y="18"/>
                    <a:pt x="120" y="18"/>
                  </a:cubicBezTo>
                  <a:cubicBezTo>
                    <a:pt x="119" y="17"/>
                    <a:pt x="116" y="15"/>
                    <a:pt x="113" y="13"/>
                  </a:cubicBezTo>
                  <a:cubicBezTo>
                    <a:pt x="114" y="13"/>
                    <a:pt x="114" y="12"/>
                    <a:pt x="115" y="12"/>
                  </a:cubicBezTo>
                  <a:close/>
                  <a:moveTo>
                    <a:pt x="113" y="11"/>
                  </a:moveTo>
                  <a:cubicBezTo>
                    <a:pt x="113" y="12"/>
                    <a:pt x="114" y="12"/>
                    <a:pt x="114" y="12"/>
                  </a:cubicBezTo>
                  <a:cubicBezTo>
                    <a:pt x="113" y="12"/>
                    <a:pt x="113" y="12"/>
                    <a:pt x="112" y="13"/>
                  </a:cubicBezTo>
                  <a:cubicBezTo>
                    <a:pt x="112" y="12"/>
                    <a:pt x="112" y="12"/>
                    <a:pt x="111" y="12"/>
                  </a:cubicBezTo>
                  <a:cubicBezTo>
                    <a:pt x="112" y="12"/>
                    <a:pt x="113" y="12"/>
                    <a:pt x="113" y="11"/>
                  </a:cubicBezTo>
                  <a:close/>
                  <a:moveTo>
                    <a:pt x="111" y="12"/>
                  </a:moveTo>
                  <a:cubicBezTo>
                    <a:pt x="111" y="12"/>
                    <a:pt x="111" y="13"/>
                    <a:pt x="112" y="13"/>
                  </a:cubicBezTo>
                  <a:cubicBezTo>
                    <a:pt x="110" y="14"/>
                    <a:pt x="108" y="15"/>
                    <a:pt x="107" y="16"/>
                  </a:cubicBezTo>
                  <a:cubicBezTo>
                    <a:pt x="106" y="16"/>
                    <a:pt x="105" y="16"/>
                    <a:pt x="105" y="15"/>
                  </a:cubicBezTo>
                  <a:cubicBezTo>
                    <a:pt x="107" y="14"/>
                    <a:pt x="109" y="13"/>
                    <a:pt x="111" y="12"/>
                  </a:cubicBezTo>
                  <a:close/>
                  <a:moveTo>
                    <a:pt x="104" y="16"/>
                  </a:moveTo>
                  <a:cubicBezTo>
                    <a:pt x="105" y="16"/>
                    <a:pt x="106" y="16"/>
                    <a:pt x="106" y="17"/>
                  </a:cubicBezTo>
                  <a:cubicBezTo>
                    <a:pt x="105" y="17"/>
                    <a:pt x="105" y="18"/>
                    <a:pt x="104" y="18"/>
                  </a:cubicBezTo>
                  <a:cubicBezTo>
                    <a:pt x="104" y="18"/>
                    <a:pt x="103" y="18"/>
                    <a:pt x="103" y="17"/>
                  </a:cubicBezTo>
                  <a:cubicBezTo>
                    <a:pt x="103" y="17"/>
                    <a:pt x="104" y="16"/>
                    <a:pt x="104" y="16"/>
                  </a:cubicBezTo>
                  <a:close/>
                  <a:moveTo>
                    <a:pt x="103" y="17"/>
                  </a:moveTo>
                  <a:cubicBezTo>
                    <a:pt x="103" y="18"/>
                    <a:pt x="104" y="18"/>
                    <a:pt x="104" y="18"/>
                  </a:cubicBezTo>
                  <a:cubicBezTo>
                    <a:pt x="103" y="19"/>
                    <a:pt x="102" y="20"/>
                    <a:pt x="102" y="21"/>
                  </a:cubicBezTo>
                  <a:cubicBezTo>
                    <a:pt x="102" y="21"/>
                    <a:pt x="101" y="21"/>
                    <a:pt x="101" y="21"/>
                  </a:cubicBezTo>
                  <a:cubicBezTo>
                    <a:pt x="102" y="19"/>
                    <a:pt x="102" y="18"/>
                    <a:pt x="103" y="17"/>
                  </a:cubicBezTo>
                  <a:close/>
                  <a:moveTo>
                    <a:pt x="101" y="21"/>
                  </a:moveTo>
                  <a:cubicBezTo>
                    <a:pt x="101" y="22"/>
                    <a:pt x="101" y="22"/>
                    <a:pt x="101" y="22"/>
                  </a:cubicBezTo>
                  <a:cubicBezTo>
                    <a:pt x="101" y="22"/>
                    <a:pt x="101" y="23"/>
                    <a:pt x="101" y="23"/>
                  </a:cubicBezTo>
                  <a:cubicBezTo>
                    <a:pt x="101" y="23"/>
                    <a:pt x="101" y="22"/>
                    <a:pt x="101" y="21"/>
                  </a:cubicBezTo>
                  <a:close/>
                  <a:moveTo>
                    <a:pt x="99" y="20"/>
                  </a:moveTo>
                  <a:cubicBezTo>
                    <a:pt x="99" y="21"/>
                    <a:pt x="99" y="21"/>
                    <a:pt x="98" y="22"/>
                  </a:cubicBezTo>
                  <a:cubicBezTo>
                    <a:pt x="98" y="22"/>
                    <a:pt x="98" y="22"/>
                    <a:pt x="98" y="22"/>
                  </a:cubicBezTo>
                  <a:cubicBezTo>
                    <a:pt x="99" y="21"/>
                    <a:pt x="98" y="20"/>
                    <a:pt x="98" y="20"/>
                  </a:cubicBezTo>
                  <a:cubicBezTo>
                    <a:pt x="99" y="20"/>
                    <a:pt x="99" y="20"/>
                    <a:pt x="99" y="20"/>
                  </a:cubicBezTo>
                  <a:close/>
                  <a:moveTo>
                    <a:pt x="95" y="22"/>
                  </a:moveTo>
                  <a:cubicBezTo>
                    <a:pt x="95" y="21"/>
                    <a:pt x="94" y="20"/>
                    <a:pt x="94" y="20"/>
                  </a:cubicBezTo>
                  <a:cubicBezTo>
                    <a:pt x="95" y="20"/>
                    <a:pt x="95" y="20"/>
                    <a:pt x="96" y="21"/>
                  </a:cubicBezTo>
                  <a:cubicBezTo>
                    <a:pt x="95" y="22"/>
                    <a:pt x="95" y="22"/>
                    <a:pt x="95" y="22"/>
                  </a:cubicBezTo>
                  <a:close/>
                  <a:moveTo>
                    <a:pt x="96" y="16"/>
                  </a:moveTo>
                  <a:cubicBezTo>
                    <a:pt x="96" y="16"/>
                    <a:pt x="96" y="17"/>
                    <a:pt x="96" y="18"/>
                  </a:cubicBezTo>
                  <a:cubicBezTo>
                    <a:pt x="95" y="18"/>
                    <a:pt x="94" y="18"/>
                    <a:pt x="94" y="18"/>
                  </a:cubicBezTo>
                  <a:cubicBezTo>
                    <a:pt x="95" y="18"/>
                    <a:pt x="95" y="18"/>
                    <a:pt x="96" y="19"/>
                  </a:cubicBezTo>
                  <a:cubicBezTo>
                    <a:pt x="96" y="19"/>
                    <a:pt x="96" y="20"/>
                    <a:pt x="96" y="20"/>
                  </a:cubicBezTo>
                  <a:cubicBezTo>
                    <a:pt x="95" y="20"/>
                    <a:pt x="94" y="19"/>
                    <a:pt x="93" y="19"/>
                  </a:cubicBezTo>
                  <a:cubicBezTo>
                    <a:pt x="93" y="18"/>
                    <a:pt x="93" y="18"/>
                    <a:pt x="92" y="17"/>
                  </a:cubicBezTo>
                  <a:cubicBezTo>
                    <a:pt x="94" y="16"/>
                    <a:pt x="95" y="16"/>
                    <a:pt x="96" y="16"/>
                  </a:cubicBezTo>
                  <a:close/>
                  <a:moveTo>
                    <a:pt x="65" y="27"/>
                  </a:moveTo>
                  <a:cubicBezTo>
                    <a:pt x="66" y="25"/>
                    <a:pt x="66" y="24"/>
                    <a:pt x="67" y="23"/>
                  </a:cubicBezTo>
                  <a:cubicBezTo>
                    <a:pt x="67" y="23"/>
                    <a:pt x="67" y="24"/>
                    <a:pt x="67" y="24"/>
                  </a:cubicBezTo>
                  <a:cubicBezTo>
                    <a:pt x="66" y="26"/>
                    <a:pt x="65" y="27"/>
                    <a:pt x="65" y="27"/>
                  </a:cubicBezTo>
                  <a:close/>
                  <a:moveTo>
                    <a:pt x="74" y="26"/>
                  </a:moveTo>
                  <a:cubicBezTo>
                    <a:pt x="75" y="26"/>
                    <a:pt x="75" y="26"/>
                    <a:pt x="75" y="26"/>
                  </a:cubicBezTo>
                  <a:cubicBezTo>
                    <a:pt x="75" y="26"/>
                    <a:pt x="75" y="26"/>
                    <a:pt x="75" y="26"/>
                  </a:cubicBezTo>
                  <a:cubicBezTo>
                    <a:pt x="75" y="26"/>
                    <a:pt x="75" y="26"/>
                    <a:pt x="74" y="26"/>
                  </a:cubicBezTo>
                  <a:close/>
                  <a:moveTo>
                    <a:pt x="76" y="26"/>
                  </a:moveTo>
                  <a:cubicBezTo>
                    <a:pt x="76" y="26"/>
                    <a:pt x="76" y="26"/>
                    <a:pt x="76" y="26"/>
                  </a:cubicBezTo>
                  <a:cubicBezTo>
                    <a:pt x="75" y="26"/>
                    <a:pt x="75" y="26"/>
                    <a:pt x="75" y="26"/>
                  </a:cubicBezTo>
                  <a:cubicBezTo>
                    <a:pt x="75" y="25"/>
                    <a:pt x="76" y="25"/>
                    <a:pt x="76" y="24"/>
                  </a:cubicBezTo>
                  <a:cubicBezTo>
                    <a:pt x="76" y="25"/>
                    <a:pt x="76" y="26"/>
                    <a:pt x="76" y="26"/>
                  </a:cubicBezTo>
                  <a:close/>
                  <a:moveTo>
                    <a:pt x="78" y="25"/>
                  </a:moveTo>
                  <a:cubicBezTo>
                    <a:pt x="78" y="25"/>
                    <a:pt x="78" y="25"/>
                    <a:pt x="78" y="26"/>
                  </a:cubicBezTo>
                  <a:cubicBezTo>
                    <a:pt x="78" y="25"/>
                    <a:pt x="77" y="25"/>
                    <a:pt x="77" y="24"/>
                  </a:cubicBezTo>
                  <a:cubicBezTo>
                    <a:pt x="77" y="24"/>
                    <a:pt x="77" y="23"/>
                    <a:pt x="78" y="23"/>
                  </a:cubicBezTo>
                  <a:cubicBezTo>
                    <a:pt x="78" y="24"/>
                    <a:pt x="78" y="24"/>
                    <a:pt x="78" y="25"/>
                  </a:cubicBezTo>
                  <a:close/>
                  <a:moveTo>
                    <a:pt x="79" y="22"/>
                  </a:moveTo>
                  <a:cubicBezTo>
                    <a:pt x="79" y="22"/>
                    <a:pt x="79" y="22"/>
                    <a:pt x="80" y="22"/>
                  </a:cubicBezTo>
                  <a:cubicBezTo>
                    <a:pt x="80" y="22"/>
                    <a:pt x="81" y="22"/>
                    <a:pt x="81" y="22"/>
                  </a:cubicBezTo>
                  <a:cubicBezTo>
                    <a:pt x="81" y="22"/>
                    <a:pt x="81" y="23"/>
                    <a:pt x="81" y="23"/>
                  </a:cubicBezTo>
                  <a:cubicBezTo>
                    <a:pt x="81" y="23"/>
                    <a:pt x="80" y="24"/>
                    <a:pt x="80" y="24"/>
                  </a:cubicBezTo>
                  <a:cubicBezTo>
                    <a:pt x="79" y="24"/>
                    <a:pt x="79" y="23"/>
                    <a:pt x="79" y="22"/>
                  </a:cubicBezTo>
                  <a:close/>
                  <a:moveTo>
                    <a:pt x="80" y="21"/>
                  </a:moveTo>
                  <a:cubicBezTo>
                    <a:pt x="80" y="21"/>
                    <a:pt x="80" y="21"/>
                    <a:pt x="80" y="21"/>
                  </a:cubicBezTo>
                  <a:cubicBezTo>
                    <a:pt x="81" y="21"/>
                    <a:pt x="81" y="22"/>
                    <a:pt x="81" y="22"/>
                  </a:cubicBezTo>
                  <a:cubicBezTo>
                    <a:pt x="81" y="22"/>
                    <a:pt x="80" y="22"/>
                    <a:pt x="80" y="21"/>
                  </a:cubicBezTo>
                  <a:close/>
                  <a:moveTo>
                    <a:pt x="81" y="25"/>
                  </a:moveTo>
                  <a:cubicBezTo>
                    <a:pt x="81" y="25"/>
                    <a:pt x="80" y="25"/>
                    <a:pt x="80" y="25"/>
                  </a:cubicBezTo>
                  <a:cubicBezTo>
                    <a:pt x="80" y="25"/>
                    <a:pt x="80" y="25"/>
                    <a:pt x="80" y="25"/>
                  </a:cubicBezTo>
                  <a:cubicBezTo>
                    <a:pt x="81" y="25"/>
                    <a:pt x="81" y="25"/>
                    <a:pt x="81" y="24"/>
                  </a:cubicBezTo>
                  <a:cubicBezTo>
                    <a:pt x="81" y="24"/>
                    <a:pt x="81" y="25"/>
                    <a:pt x="81" y="25"/>
                  </a:cubicBezTo>
                  <a:close/>
                  <a:moveTo>
                    <a:pt x="82" y="21"/>
                  </a:moveTo>
                  <a:cubicBezTo>
                    <a:pt x="82" y="20"/>
                    <a:pt x="82" y="20"/>
                    <a:pt x="83" y="20"/>
                  </a:cubicBezTo>
                  <a:cubicBezTo>
                    <a:pt x="83" y="21"/>
                    <a:pt x="83" y="21"/>
                    <a:pt x="84" y="21"/>
                  </a:cubicBezTo>
                  <a:cubicBezTo>
                    <a:pt x="83" y="21"/>
                    <a:pt x="83" y="22"/>
                    <a:pt x="83" y="22"/>
                  </a:cubicBezTo>
                  <a:cubicBezTo>
                    <a:pt x="83" y="21"/>
                    <a:pt x="82" y="21"/>
                    <a:pt x="82" y="21"/>
                  </a:cubicBezTo>
                  <a:close/>
                  <a:moveTo>
                    <a:pt x="85" y="21"/>
                  </a:moveTo>
                  <a:cubicBezTo>
                    <a:pt x="84" y="20"/>
                    <a:pt x="84" y="20"/>
                    <a:pt x="83" y="20"/>
                  </a:cubicBezTo>
                  <a:cubicBezTo>
                    <a:pt x="84" y="20"/>
                    <a:pt x="84" y="20"/>
                    <a:pt x="85" y="19"/>
                  </a:cubicBezTo>
                  <a:cubicBezTo>
                    <a:pt x="85" y="20"/>
                    <a:pt x="85" y="20"/>
                    <a:pt x="85" y="20"/>
                  </a:cubicBezTo>
                  <a:cubicBezTo>
                    <a:pt x="85" y="20"/>
                    <a:pt x="85" y="20"/>
                    <a:pt x="85" y="21"/>
                  </a:cubicBezTo>
                  <a:close/>
                  <a:moveTo>
                    <a:pt x="86" y="21"/>
                  </a:moveTo>
                  <a:cubicBezTo>
                    <a:pt x="86" y="21"/>
                    <a:pt x="86" y="21"/>
                    <a:pt x="86" y="22"/>
                  </a:cubicBezTo>
                  <a:cubicBezTo>
                    <a:pt x="86" y="21"/>
                    <a:pt x="86" y="21"/>
                    <a:pt x="85" y="21"/>
                  </a:cubicBezTo>
                  <a:cubicBezTo>
                    <a:pt x="86" y="21"/>
                    <a:pt x="86" y="21"/>
                    <a:pt x="86" y="21"/>
                  </a:cubicBezTo>
                  <a:close/>
                  <a:moveTo>
                    <a:pt x="84" y="21"/>
                  </a:moveTo>
                  <a:cubicBezTo>
                    <a:pt x="84" y="21"/>
                    <a:pt x="84" y="21"/>
                    <a:pt x="84" y="21"/>
                  </a:cubicBezTo>
                  <a:cubicBezTo>
                    <a:pt x="84" y="21"/>
                    <a:pt x="84" y="21"/>
                    <a:pt x="83" y="20"/>
                  </a:cubicBezTo>
                  <a:cubicBezTo>
                    <a:pt x="84" y="21"/>
                    <a:pt x="84" y="21"/>
                    <a:pt x="84" y="21"/>
                  </a:cubicBezTo>
                  <a:close/>
                  <a:moveTo>
                    <a:pt x="85" y="23"/>
                  </a:moveTo>
                  <a:cubicBezTo>
                    <a:pt x="84" y="23"/>
                    <a:pt x="84" y="23"/>
                    <a:pt x="84" y="23"/>
                  </a:cubicBezTo>
                  <a:cubicBezTo>
                    <a:pt x="84" y="23"/>
                    <a:pt x="84" y="23"/>
                    <a:pt x="83" y="22"/>
                  </a:cubicBezTo>
                  <a:cubicBezTo>
                    <a:pt x="84" y="22"/>
                    <a:pt x="84" y="22"/>
                    <a:pt x="84" y="22"/>
                  </a:cubicBezTo>
                  <a:cubicBezTo>
                    <a:pt x="85" y="22"/>
                    <a:pt x="85" y="23"/>
                    <a:pt x="85" y="23"/>
                  </a:cubicBezTo>
                  <a:close/>
                  <a:moveTo>
                    <a:pt x="85" y="21"/>
                  </a:moveTo>
                  <a:cubicBezTo>
                    <a:pt x="85" y="21"/>
                    <a:pt x="85" y="21"/>
                    <a:pt x="85" y="21"/>
                  </a:cubicBezTo>
                  <a:cubicBezTo>
                    <a:pt x="86" y="22"/>
                    <a:pt x="86" y="22"/>
                    <a:pt x="87" y="22"/>
                  </a:cubicBezTo>
                  <a:cubicBezTo>
                    <a:pt x="87" y="23"/>
                    <a:pt x="87" y="23"/>
                    <a:pt x="87" y="23"/>
                  </a:cubicBezTo>
                  <a:cubicBezTo>
                    <a:pt x="87" y="23"/>
                    <a:pt x="86" y="23"/>
                    <a:pt x="86" y="23"/>
                  </a:cubicBezTo>
                  <a:cubicBezTo>
                    <a:pt x="86" y="22"/>
                    <a:pt x="85" y="22"/>
                    <a:pt x="85" y="21"/>
                  </a:cubicBezTo>
                  <a:close/>
                  <a:moveTo>
                    <a:pt x="86" y="23"/>
                  </a:moveTo>
                  <a:cubicBezTo>
                    <a:pt x="86" y="23"/>
                    <a:pt x="87" y="23"/>
                    <a:pt x="87" y="23"/>
                  </a:cubicBezTo>
                  <a:cubicBezTo>
                    <a:pt x="87" y="23"/>
                    <a:pt x="87" y="23"/>
                    <a:pt x="87" y="24"/>
                  </a:cubicBezTo>
                  <a:cubicBezTo>
                    <a:pt x="87" y="24"/>
                    <a:pt x="87" y="24"/>
                    <a:pt x="87" y="24"/>
                  </a:cubicBezTo>
                  <a:cubicBezTo>
                    <a:pt x="87" y="23"/>
                    <a:pt x="86" y="23"/>
                    <a:pt x="86" y="23"/>
                  </a:cubicBezTo>
                  <a:close/>
                  <a:moveTo>
                    <a:pt x="87" y="25"/>
                  </a:moveTo>
                  <a:cubicBezTo>
                    <a:pt x="87" y="25"/>
                    <a:pt x="87" y="25"/>
                    <a:pt x="87" y="25"/>
                  </a:cubicBezTo>
                  <a:cubicBezTo>
                    <a:pt x="87" y="24"/>
                    <a:pt x="87" y="24"/>
                    <a:pt x="87" y="24"/>
                  </a:cubicBezTo>
                  <a:cubicBezTo>
                    <a:pt x="87" y="24"/>
                    <a:pt x="87" y="24"/>
                    <a:pt x="87" y="24"/>
                  </a:cubicBezTo>
                  <a:cubicBezTo>
                    <a:pt x="87" y="24"/>
                    <a:pt x="87" y="24"/>
                    <a:pt x="87" y="25"/>
                  </a:cubicBezTo>
                  <a:close/>
                  <a:moveTo>
                    <a:pt x="90" y="24"/>
                  </a:moveTo>
                  <a:cubicBezTo>
                    <a:pt x="89" y="23"/>
                    <a:pt x="89" y="21"/>
                    <a:pt x="87" y="20"/>
                  </a:cubicBezTo>
                  <a:cubicBezTo>
                    <a:pt x="88" y="20"/>
                    <a:pt x="88" y="19"/>
                    <a:pt x="88" y="19"/>
                  </a:cubicBezTo>
                  <a:cubicBezTo>
                    <a:pt x="90" y="21"/>
                    <a:pt x="90" y="22"/>
                    <a:pt x="90" y="24"/>
                  </a:cubicBezTo>
                  <a:cubicBezTo>
                    <a:pt x="90" y="24"/>
                    <a:pt x="90" y="24"/>
                    <a:pt x="90" y="24"/>
                  </a:cubicBezTo>
                  <a:close/>
                  <a:moveTo>
                    <a:pt x="88" y="16"/>
                  </a:moveTo>
                  <a:cubicBezTo>
                    <a:pt x="89" y="17"/>
                    <a:pt x="90" y="17"/>
                    <a:pt x="91" y="18"/>
                  </a:cubicBezTo>
                  <a:cubicBezTo>
                    <a:pt x="90" y="18"/>
                    <a:pt x="90" y="18"/>
                    <a:pt x="90" y="18"/>
                  </a:cubicBezTo>
                  <a:cubicBezTo>
                    <a:pt x="89" y="17"/>
                    <a:pt x="88" y="17"/>
                    <a:pt x="88" y="16"/>
                  </a:cubicBezTo>
                  <a:close/>
                  <a:moveTo>
                    <a:pt x="92" y="21"/>
                  </a:moveTo>
                  <a:cubicBezTo>
                    <a:pt x="92" y="20"/>
                    <a:pt x="91" y="19"/>
                    <a:pt x="90" y="18"/>
                  </a:cubicBezTo>
                  <a:cubicBezTo>
                    <a:pt x="90" y="18"/>
                    <a:pt x="91" y="18"/>
                    <a:pt x="91" y="18"/>
                  </a:cubicBezTo>
                  <a:cubicBezTo>
                    <a:pt x="91" y="18"/>
                    <a:pt x="91" y="18"/>
                    <a:pt x="92" y="18"/>
                  </a:cubicBezTo>
                  <a:cubicBezTo>
                    <a:pt x="92" y="19"/>
                    <a:pt x="92" y="20"/>
                    <a:pt x="92" y="21"/>
                  </a:cubicBezTo>
                  <a:close/>
                  <a:moveTo>
                    <a:pt x="83" y="12"/>
                  </a:moveTo>
                  <a:cubicBezTo>
                    <a:pt x="88" y="13"/>
                    <a:pt x="90" y="15"/>
                    <a:pt x="91" y="17"/>
                  </a:cubicBezTo>
                  <a:cubicBezTo>
                    <a:pt x="91" y="17"/>
                    <a:pt x="91" y="17"/>
                    <a:pt x="91" y="17"/>
                  </a:cubicBezTo>
                  <a:cubicBezTo>
                    <a:pt x="90" y="17"/>
                    <a:pt x="89" y="16"/>
                    <a:pt x="87" y="16"/>
                  </a:cubicBezTo>
                  <a:cubicBezTo>
                    <a:pt x="86" y="15"/>
                    <a:pt x="84" y="13"/>
                    <a:pt x="81" y="12"/>
                  </a:cubicBezTo>
                  <a:cubicBezTo>
                    <a:pt x="82" y="12"/>
                    <a:pt x="82" y="12"/>
                    <a:pt x="83" y="12"/>
                  </a:cubicBezTo>
                  <a:close/>
                  <a:moveTo>
                    <a:pt x="81" y="13"/>
                  </a:moveTo>
                  <a:cubicBezTo>
                    <a:pt x="83" y="14"/>
                    <a:pt x="86" y="16"/>
                    <a:pt x="88" y="19"/>
                  </a:cubicBezTo>
                  <a:cubicBezTo>
                    <a:pt x="88" y="19"/>
                    <a:pt x="87" y="19"/>
                    <a:pt x="87" y="20"/>
                  </a:cubicBezTo>
                  <a:cubicBezTo>
                    <a:pt x="86" y="19"/>
                    <a:pt x="86" y="19"/>
                    <a:pt x="86" y="19"/>
                  </a:cubicBezTo>
                  <a:cubicBezTo>
                    <a:pt x="87" y="19"/>
                    <a:pt x="88" y="19"/>
                    <a:pt x="88" y="19"/>
                  </a:cubicBezTo>
                  <a:cubicBezTo>
                    <a:pt x="87" y="19"/>
                    <a:pt x="86" y="19"/>
                    <a:pt x="86" y="19"/>
                  </a:cubicBezTo>
                  <a:cubicBezTo>
                    <a:pt x="85" y="18"/>
                    <a:pt x="83" y="17"/>
                    <a:pt x="81" y="16"/>
                  </a:cubicBezTo>
                  <a:cubicBezTo>
                    <a:pt x="81" y="16"/>
                    <a:pt x="83" y="17"/>
                    <a:pt x="85" y="19"/>
                  </a:cubicBezTo>
                  <a:cubicBezTo>
                    <a:pt x="84" y="19"/>
                    <a:pt x="83" y="20"/>
                    <a:pt x="83" y="20"/>
                  </a:cubicBezTo>
                  <a:cubicBezTo>
                    <a:pt x="82" y="20"/>
                    <a:pt x="82" y="20"/>
                    <a:pt x="82" y="20"/>
                  </a:cubicBezTo>
                  <a:cubicBezTo>
                    <a:pt x="82" y="19"/>
                    <a:pt x="81" y="19"/>
                    <a:pt x="81" y="19"/>
                  </a:cubicBezTo>
                  <a:cubicBezTo>
                    <a:pt x="81" y="19"/>
                    <a:pt x="81" y="19"/>
                    <a:pt x="81" y="19"/>
                  </a:cubicBezTo>
                  <a:cubicBezTo>
                    <a:pt x="81" y="19"/>
                    <a:pt x="81" y="19"/>
                    <a:pt x="81" y="19"/>
                  </a:cubicBezTo>
                  <a:cubicBezTo>
                    <a:pt x="81" y="19"/>
                    <a:pt x="81" y="19"/>
                    <a:pt x="81" y="19"/>
                  </a:cubicBezTo>
                  <a:cubicBezTo>
                    <a:pt x="82" y="20"/>
                    <a:pt x="82" y="20"/>
                    <a:pt x="82" y="20"/>
                  </a:cubicBezTo>
                  <a:cubicBezTo>
                    <a:pt x="82" y="20"/>
                    <a:pt x="82" y="20"/>
                    <a:pt x="81" y="20"/>
                  </a:cubicBezTo>
                  <a:cubicBezTo>
                    <a:pt x="79" y="18"/>
                    <a:pt x="77" y="17"/>
                    <a:pt x="75" y="16"/>
                  </a:cubicBezTo>
                  <a:cubicBezTo>
                    <a:pt x="77" y="14"/>
                    <a:pt x="79" y="13"/>
                    <a:pt x="81" y="13"/>
                  </a:cubicBezTo>
                  <a:close/>
                  <a:moveTo>
                    <a:pt x="74" y="16"/>
                  </a:moveTo>
                  <a:cubicBezTo>
                    <a:pt x="77" y="18"/>
                    <a:pt x="79" y="19"/>
                    <a:pt x="80" y="21"/>
                  </a:cubicBezTo>
                  <a:cubicBezTo>
                    <a:pt x="80" y="21"/>
                    <a:pt x="80" y="21"/>
                    <a:pt x="79" y="21"/>
                  </a:cubicBezTo>
                  <a:cubicBezTo>
                    <a:pt x="78" y="21"/>
                    <a:pt x="77" y="20"/>
                    <a:pt x="75" y="20"/>
                  </a:cubicBezTo>
                  <a:cubicBezTo>
                    <a:pt x="75" y="20"/>
                    <a:pt x="77" y="20"/>
                    <a:pt x="79" y="21"/>
                  </a:cubicBezTo>
                  <a:cubicBezTo>
                    <a:pt x="79" y="21"/>
                    <a:pt x="78" y="22"/>
                    <a:pt x="78" y="22"/>
                  </a:cubicBezTo>
                  <a:cubicBezTo>
                    <a:pt x="77" y="21"/>
                    <a:pt x="76" y="21"/>
                    <a:pt x="75" y="20"/>
                  </a:cubicBezTo>
                  <a:cubicBezTo>
                    <a:pt x="75" y="20"/>
                    <a:pt x="76" y="21"/>
                    <a:pt x="77" y="22"/>
                  </a:cubicBezTo>
                  <a:cubicBezTo>
                    <a:pt x="77" y="22"/>
                    <a:pt x="76" y="23"/>
                    <a:pt x="76" y="23"/>
                  </a:cubicBezTo>
                  <a:cubicBezTo>
                    <a:pt x="75" y="23"/>
                    <a:pt x="75" y="22"/>
                    <a:pt x="74" y="22"/>
                  </a:cubicBezTo>
                  <a:cubicBezTo>
                    <a:pt x="74" y="22"/>
                    <a:pt x="75" y="22"/>
                    <a:pt x="76" y="23"/>
                  </a:cubicBezTo>
                  <a:cubicBezTo>
                    <a:pt x="75" y="24"/>
                    <a:pt x="74" y="25"/>
                    <a:pt x="73" y="25"/>
                  </a:cubicBezTo>
                  <a:cubicBezTo>
                    <a:pt x="72" y="25"/>
                    <a:pt x="72" y="25"/>
                    <a:pt x="72" y="25"/>
                  </a:cubicBezTo>
                  <a:cubicBezTo>
                    <a:pt x="72" y="25"/>
                    <a:pt x="73" y="25"/>
                    <a:pt x="73" y="25"/>
                  </a:cubicBezTo>
                  <a:cubicBezTo>
                    <a:pt x="73" y="26"/>
                    <a:pt x="72" y="26"/>
                    <a:pt x="72" y="27"/>
                  </a:cubicBezTo>
                  <a:cubicBezTo>
                    <a:pt x="69" y="24"/>
                    <a:pt x="75" y="21"/>
                    <a:pt x="75" y="21"/>
                  </a:cubicBezTo>
                  <a:cubicBezTo>
                    <a:pt x="72" y="23"/>
                    <a:pt x="70" y="24"/>
                    <a:pt x="69" y="25"/>
                  </a:cubicBezTo>
                  <a:cubicBezTo>
                    <a:pt x="69" y="25"/>
                    <a:pt x="69" y="25"/>
                    <a:pt x="69" y="25"/>
                  </a:cubicBezTo>
                  <a:cubicBezTo>
                    <a:pt x="70" y="21"/>
                    <a:pt x="75" y="19"/>
                    <a:pt x="75" y="19"/>
                  </a:cubicBezTo>
                  <a:cubicBezTo>
                    <a:pt x="72" y="20"/>
                    <a:pt x="70" y="22"/>
                    <a:pt x="68" y="23"/>
                  </a:cubicBezTo>
                  <a:cubicBezTo>
                    <a:pt x="68" y="23"/>
                    <a:pt x="67" y="23"/>
                    <a:pt x="67" y="22"/>
                  </a:cubicBezTo>
                  <a:cubicBezTo>
                    <a:pt x="69" y="20"/>
                    <a:pt x="71" y="18"/>
                    <a:pt x="74" y="16"/>
                  </a:cubicBezTo>
                  <a:close/>
                  <a:moveTo>
                    <a:pt x="72" y="15"/>
                  </a:moveTo>
                  <a:cubicBezTo>
                    <a:pt x="73" y="15"/>
                    <a:pt x="73" y="15"/>
                    <a:pt x="73" y="16"/>
                  </a:cubicBezTo>
                  <a:cubicBezTo>
                    <a:pt x="70" y="18"/>
                    <a:pt x="67" y="19"/>
                    <a:pt x="66" y="21"/>
                  </a:cubicBezTo>
                  <a:cubicBezTo>
                    <a:pt x="65" y="21"/>
                    <a:pt x="65" y="20"/>
                    <a:pt x="64" y="20"/>
                  </a:cubicBezTo>
                  <a:cubicBezTo>
                    <a:pt x="66" y="17"/>
                    <a:pt x="70" y="16"/>
                    <a:pt x="72" y="15"/>
                  </a:cubicBezTo>
                  <a:close/>
                  <a:moveTo>
                    <a:pt x="64" y="20"/>
                  </a:moveTo>
                  <a:cubicBezTo>
                    <a:pt x="65" y="21"/>
                    <a:pt x="65" y="21"/>
                    <a:pt x="65" y="21"/>
                  </a:cubicBezTo>
                  <a:cubicBezTo>
                    <a:pt x="64" y="23"/>
                    <a:pt x="63" y="24"/>
                    <a:pt x="63" y="25"/>
                  </a:cubicBezTo>
                  <a:cubicBezTo>
                    <a:pt x="63" y="25"/>
                    <a:pt x="63" y="24"/>
                    <a:pt x="63" y="24"/>
                  </a:cubicBezTo>
                  <a:cubicBezTo>
                    <a:pt x="63" y="23"/>
                    <a:pt x="63" y="21"/>
                    <a:pt x="64" y="20"/>
                  </a:cubicBezTo>
                  <a:close/>
                  <a:moveTo>
                    <a:pt x="61" y="22"/>
                  </a:moveTo>
                  <a:cubicBezTo>
                    <a:pt x="61" y="22"/>
                    <a:pt x="61" y="23"/>
                    <a:pt x="61" y="23"/>
                  </a:cubicBezTo>
                  <a:cubicBezTo>
                    <a:pt x="61" y="23"/>
                    <a:pt x="60" y="23"/>
                    <a:pt x="60" y="23"/>
                  </a:cubicBezTo>
                  <a:cubicBezTo>
                    <a:pt x="60" y="23"/>
                    <a:pt x="60" y="22"/>
                    <a:pt x="60" y="22"/>
                  </a:cubicBezTo>
                  <a:cubicBezTo>
                    <a:pt x="61" y="22"/>
                    <a:pt x="61" y="22"/>
                    <a:pt x="61" y="22"/>
                  </a:cubicBezTo>
                  <a:close/>
                  <a:moveTo>
                    <a:pt x="60" y="24"/>
                  </a:moveTo>
                  <a:cubicBezTo>
                    <a:pt x="60" y="24"/>
                    <a:pt x="60" y="24"/>
                    <a:pt x="60" y="24"/>
                  </a:cubicBezTo>
                  <a:cubicBezTo>
                    <a:pt x="60" y="24"/>
                    <a:pt x="60" y="24"/>
                    <a:pt x="60" y="24"/>
                  </a:cubicBezTo>
                  <a:cubicBezTo>
                    <a:pt x="60" y="24"/>
                    <a:pt x="60" y="24"/>
                    <a:pt x="60" y="24"/>
                  </a:cubicBezTo>
                  <a:close/>
                  <a:moveTo>
                    <a:pt x="46" y="22"/>
                  </a:moveTo>
                  <a:cubicBezTo>
                    <a:pt x="46" y="22"/>
                    <a:pt x="46" y="22"/>
                    <a:pt x="46" y="21"/>
                  </a:cubicBezTo>
                  <a:cubicBezTo>
                    <a:pt x="46" y="21"/>
                    <a:pt x="47" y="21"/>
                    <a:pt x="47" y="21"/>
                  </a:cubicBezTo>
                  <a:cubicBezTo>
                    <a:pt x="47" y="21"/>
                    <a:pt x="46" y="21"/>
                    <a:pt x="46" y="21"/>
                  </a:cubicBezTo>
                  <a:cubicBezTo>
                    <a:pt x="46" y="21"/>
                    <a:pt x="46" y="21"/>
                    <a:pt x="46" y="21"/>
                  </a:cubicBezTo>
                  <a:cubicBezTo>
                    <a:pt x="47" y="21"/>
                    <a:pt x="47" y="21"/>
                    <a:pt x="47" y="21"/>
                  </a:cubicBezTo>
                  <a:cubicBezTo>
                    <a:pt x="46" y="22"/>
                    <a:pt x="46" y="22"/>
                    <a:pt x="46" y="22"/>
                  </a:cubicBezTo>
                  <a:close/>
                  <a:moveTo>
                    <a:pt x="47" y="20"/>
                  </a:moveTo>
                  <a:cubicBezTo>
                    <a:pt x="47" y="20"/>
                    <a:pt x="47" y="20"/>
                    <a:pt x="47" y="20"/>
                  </a:cubicBezTo>
                  <a:cubicBezTo>
                    <a:pt x="47" y="20"/>
                    <a:pt x="47" y="19"/>
                    <a:pt x="47" y="19"/>
                  </a:cubicBezTo>
                  <a:cubicBezTo>
                    <a:pt x="47" y="19"/>
                    <a:pt x="48" y="19"/>
                    <a:pt x="48" y="20"/>
                  </a:cubicBezTo>
                  <a:cubicBezTo>
                    <a:pt x="48" y="20"/>
                    <a:pt x="47" y="20"/>
                    <a:pt x="47" y="20"/>
                  </a:cubicBezTo>
                  <a:close/>
                  <a:moveTo>
                    <a:pt x="48" y="19"/>
                  </a:moveTo>
                  <a:cubicBezTo>
                    <a:pt x="48" y="19"/>
                    <a:pt x="47" y="19"/>
                    <a:pt x="47" y="19"/>
                  </a:cubicBezTo>
                  <a:cubicBezTo>
                    <a:pt x="47" y="19"/>
                    <a:pt x="47" y="18"/>
                    <a:pt x="48" y="18"/>
                  </a:cubicBezTo>
                  <a:cubicBezTo>
                    <a:pt x="48" y="18"/>
                    <a:pt x="48" y="19"/>
                    <a:pt x="49" y="19"/>
                  </a:cubicBezTo>
                  <a:cubicBezTo>
                    <a:pt x="48" y="19"/>
                    <a:pt x="48" y="19"/>
                    <a:pt x="48" y="19"/>
                  </a:cubicBezTo>
                  <a:close/>
                  <a:moveTo>
                    <a:pt x="50" y="22"/>
                  </a:moveTo>
                  <a:cubicBezTo>
                    <a:pt x="50" y="22"/>
                    <a:pt x="50" y="22"/>
                    <a:pt x="50" y="22"/>
                  </a:cubicBezTo>
                  <a:cubicBezTo>
                    <a:pt x="50" y="22"/>
                    <a:pt x="50" y="21"/>
                    <a:pt x="50" y="21"/>
                  </a:cubicBezTo>
                  <a:cubicBezTo>
                    <a:pt x="50" y="21"/>
                    <a:pt x="50" y="21"/>
                    <a:pt x="50" y="21"/>
                  </a:cubicBezTo>
                  <a:cubicBezTo>
                    <a:pt x="50" y="21"/>
                    <a:pt x="50" y="22"/>
                    <a:pt x="50" y="22"/>
                  </a:cubicBezTo>
                  <a:close/>
                  <a:moveTo>
                    <a:pt x="52" y="20"/>
                  </a:moveTo>
                  <a:cubicBezTo>
                    <a:pt x="52" y="20"/>
                    <a:pt x="53" y="19"/>
                    <a:pt x="53" y="19"/>
                  </a:cubicBezTo>
                  <a:cubicBezTo>
                    <a:pt x="53" y="19"/>
                    <a:pt x="53" y="20"/>
                    <a:pt x="54" y="20"/>
                  </a:cubicBezTo>
                  <a:cubicBezTo>
                    <a:pt x="53" y="20"/>
                    <a:pt x="52" y="20"/>
                    <a:pt x="52" y="20"/>
                  </a:cubicBezTo>
                  <a:cubicBezTo>
                    <a:pt x="53" y="20"/>
                    <a:pt x="53" y="20"/>
                    <a:pt x="54" y="20"/>
                  </a:cubicBezTo>
                  <a:cubicBezTo>
                    <a:pt x="54" y="20"/>
                    <a:pt x="54" y="21"/>
                    <a:pt x="54" y="21"/>
                  </a:cubicBezTo>
                  <a:cubicBezTo>
                    <a:pt x="53" y="21"/>
                    <a:pt x="53" y="21"/>
                    <a:pt x="53" y="21"/>
                  </a:cubicBezTo>
                  <a:cubicBezTo>
                    <a:pt x="52" y="21"/>
                    <a:pt x="52" y="20"/>
                    <a:pt x="52" y="20"/>
                  </a:cubicBezTo>
                  <a:close/>
                  <a:moveTo>
                    <a:pt x="53" y="22"/>
                  </a:moveTo>
                  <a:cubicBezTo>
                    <a:pt x="53" y="21"/>
                    <a:pt x="53" y="21"/>
                    <a:pt x="53" y="21"/>
                  </a:cubicBezTo>
                  <a:cubicBezTo>
                    <a:pt x="53" y="21"/>
                    <a:pt x="54" y="21"/>
                    <a:pt x="54" y="21"/>
                  </a:cubicBezTo>
                  <a:cubicBezTo>
                    <a:pt x="54" y="21"/>
                    <a:pt x="54" y="22"/>
                    <a:pt x="54" y="22"/>
                  </a:cubicBezTo>
                  <a:cubicBezTo>
                    <a:pt x="54" y="22"/>
                    <a:pt x="54" y="22"/>
                    <a:pt x="53" y="22"/>
                  </a:cubicBezTo>
                  <a:close/>
                  <a:moveTo>
                    <a:pt x="57" y="23"/>
                  </a:moveTo>
                  <a:cubicBezTo>
                    <a:pt x="57" y="23"/>
                    <a:pt x="57" y="24"/>
                    <a:pt x="57" y="24"/>
                  </a:cubicBezTo>
                  <a:cubicBezTo>
                    <a:pt x="57" y="24"/>
                    <a:pt x="57" y="23"/>
                    <a:pt x="57" y="23"/>
                  </a:cubicBezTo>
                  <a:cubicBezTo>
                    <a:pt x="56" y="23"/>
                    <a:pt x="56" y="22"/>
                    <a:pt x="56" y="22"/>
                  </a:cubicBezTo>
                  <a:cubicBezTo>
                    <a:pt x="56" y="22"/>
                    <a:pt x="56" y="21"/>
                    <a:pt x="57" y="21"/>
                  </a:cubicBezTo>
                  <a:cubicBezTo>
                    <a:pt x="57" y="22"/>
                    <a:pt x="58" y="22"/>
                    <a:pt x="58" y="22"/>
                  </a:cubicBezTo>
                  <a:cubicBezTo>
                    <a:pt x="58" y="23"/>
                    <a:pt x="57" y="23"/>
                    <a:pt x="57" y="23"/>
                  </a:cubicBezTo>
                  <a:close/>
                  <a:moveTo>
                    <a:pt x="58" y="21"/>
                  </a:moveTo>
                  <a:cubicBezTo>
                    <a:pt x="58" y="21"/>
                    <a:pt x="57" y="21"/>
                    <a:pt x="57" y="21"/>
                  </a:cubicBezTo>
                  <a:cubicBezTo>
                    <a:pt x="57" y="21"/>
                    <a:pt x="58" y="21"/>
                    <a:pt x="58" y="20"/>
                  </a:cubicBezTo>
                  <a:cubicBezTo>
                    <a:pt x="58" y="21"/>
                    <a:pt x="58" y="21"/>
                    <a:pt x="58" y="21"/>
                  </a:cubicBezTo>
                  <a:close/>
                  <a:moveTo>
                    <a:pt x="55" y="15"/>
                  </a:moveTo>
                  <a:cubicBezTo>
                    <a:pt x="57" y="17"/>
                    <a:pt x="58" y="18"/>
                    <a:pt x="58" y="20"/>
                  </a:cubicBezTo>
                  <a:cubicBezTo>
                    <a:pt x="58" y="20"/>
                    <a:pt x="57" y="21"/>
                    <a:pt x="56" y="21"/>
                  </a:cubicBezTo>
                  <a:cubicBezTo>
                    <a:pt x="56" y="21"/>
                    <a:pt x="56" y="21"/>
                    <a:pt x="55" y="21"/>
                  </a:cubicBezTo>
                  <a:cubicBezTo>
                    <a:pt x="55" y="21"/>
                    <a:pt x="55" y="20"/>
                    <a:pt x="55" y="20"/>
                  </a:cubicBezTo>
                  <a:cubicBezTo>
                    <a:pt x="57" y="20"/>
                    <a:pt x="57" y="20"/>
                    <a:pt x="57" y="20"/>
                  </a:cubicBezTo>
                  <a:cubicBezTo>
                    <a:pt x="57" y="20"/>
                    <a:pt x="56" y="20"/>
                    <a:pt x="55" y="20"/>
                  </a:cubicBezTo>
                  <a:cubicBezTo>
                    <a:pt x="55" y="20"/>
                    <a:pt x="54" y="19"/>
                    <a:pt x="54" y="18"/>
                  </a:cubicBezTo>
                  <a:cubicBezTo>
                    <a:pt x="55" y="17"/>
                    <a:pt x="56" y="17"/>
                    <a:pt x="56" y="17"/>
                  </a:cubicBezTo>
                  <a:cubicBezTo>
                    <a:pt x="55" y="17"/>
                    <a:pt x="54" y="18"/>
                    <a:pt x="53" y="18"/>
                  </a:cubicBezTo>
                  <a:cubicBezTo>
                    <a:pt x="53" y="18"/>
                    <a:pt x="53" y="17"/>
                    <a:pt x="52" y="17"/>
                  </a:cubicBezTo>
                  <a:cubicBezTo>
                    <a:pt x="53" y="16"/>
                    <a:pt x="54" y="15"/>
                    <a:pt x="55" y="15"/>
                  </a:cubicBezTo>
                  <a:close/>
                  <a:moveTo>
                    <a:pt x="52" y="18"/>
                  </a:moveTo>
                  <a:cubicBezTo>
                    <a:pt x="52" y="18"/>
                    <a:pt x="52" y="18"/>
                    <a:pt x="53" y="19"/>
                  </a:cubicBezTo>
                  <a:cubicBezTo>
                    <a:pt x="52" y="19"/>
                    <a:pt x="52" y="19"/>
                    <a:pt x="51" y="20"/>
                  </a:cubicBezTo>
                  <a:cubicBezTo>
                    <a:pt x="51" y="19"/>
                    <a:pt x="51" y="19"/>
                    <a:pt x="51" y="19"/>
                  </a:cubicBezTo>
                  <a:cubicBezTo>
                    <a:pt x="51" y="18"/>
                    <a:pt x="51" y="18"/>
                    <a:pt x="52" y="18"/>
                  </a:cubicBezTo>
                  <a:close/>
                  <a:moveTo>
                    <a:pt x="51" y="17"/>
                  </a:moveTo>
                  <a:cubicBezTo>
                    <a:pt x="50" y="17"/>
                    <a:pt x="50" y="18"/>
                    <a:pt x="49" y="18"/>
                  </a:cubicBezTo>
                  <a:cubicBezTo>
                    <a:pt x="49" y="18"/>
                    <a:pt x="49" y="17"/>
                    <a:pt x="48" y="17"/>
                  </a:cubicBezTo>
                  <a:cubicBezTo>
                    <a:pt x="49" y="17"/>
                    <a:pt x="49" y="16"/>
                    <a:pt x="49" y="16"/>
                  </a:cubicBezTo>
                  <a:cubicBezTo>
                    <a:pt x="50" y="16"/>
                    <a:pt x="50" y="16"/>
                    <a:pt x="51" y="17"/>
                  </a:cubicBezTo>
                  <a:close/>
                  <a:moveTo>
                    <a:pt x="52" y="12"/>
                  </a:moveTo>
                  <a:cubicBezTo>
                    <a:pt x="50" y="13"/>
                    <a:pt x="49" y="14"/>
                    <a:pt x="48" y="15"/>
                  </a:cubicBezTo>
                  <a:cubicBezTo>
                    <a:pt x="48" y="15"/>
                    <a:pt x="48" y="15"/>
                    <a:pt x="48" y="14"/>
                  </a:cubicBezTo>
                  <a:cubicBezTo>
                    <a:pt x="49" y="14"/>
                    <a:pt x="51" y="13"/>
                    <a:pt x="52" y="12"/>
                  </a:cubicBezTo>
                  <a:close/>
                  <a:moveTo>
                    <a:pt x="47" y="15"/>
                  </a:moveTo>
                  <a:cubicBezTo>
                    <a:pt x="47" y="15"/>
                    <a:pt x="48" y="15"/>
                    <a:pt x="48" y="15"/>
                  </a:cubicBezTo>
                  <a:cubicBezTo>
                    <a:pt x="48" y="15"/>
                    <a:pt x="47" y="16"/>
                    <a:pt x="47" y="16"/>
                  </a:cubicBezTo>
                  <a:cubicBezTo>
                    <a:pt x="46" y="16"/>
                    <a:pt x="46" y="16"/>
                    <a:pt x="46" y="16"/>
                  </a:cubicBezTo>
                  <a:cubicBezTo>
                    <a:pt x="46" y="15"/>
                    <a:pt x="47" y="15"/>
                    <a:pt x="47" y="15"/>
                  </a:cubicBezTo>
                  <a:close/>
                  <a:moveTo>
                    <a:pt x="46" y="14"/>
                  </a:moveTo>
                  <a:cubicBezTo>
                    <a:pt x="46" y="14"/>
                    <a:pt x="46" y="14"/>
                    <a:pt x="47" y="14"/>
                  </a:cubicBezTo>
                  <a:cubicBezTo>
                    <a:pt x="46" y="15"/>
                    <a:pt x="46" y="15"/>
                    <a:pt x="46" y="15"/>
                  </a:cubicBezTo>
                  <a:cubicBezTo>
                    <a:pt x="46" y="15"/>
                    <a:pt x="46" y="14"/>
                    <a:pt x="46" y="14"/>
                  </a:cubicBezTo>
                  <a:close/>
                  <a:moveTo>
                    <a:pt x="44" y="16"/>
                  </a:moveTo>
                  <a:cubicBezTo>
                    <a:pt x="45" y="16"/>
                    <a:pt x="45" y="16"/>
                    <a:pt x="45" y="16"/>
                  </a:cubicBezTo>
                  <a:cubicBezTo>
                    <a:pt x="45" y="16"/>
                    <a:pt x="46" y="16"/>
                    <a:pt x="46" y="17"/>
                  </a:cubicBezTo>
                  <a:cubicBezTo>
                    <a:pt x="46" y="17"/>
                    <a:pt x="45" y="18"/>
                    <a:pt x="45" y="18"/>
                  </a:cubicBezTo>
                  <a:cubicBezTo>
                    <a:pt x="45" y="18"/>
                    <a:pt x="44" y="18"/>
                    <a:pt x="44" y="18"/>
                  </a:cubicBezTo>
                  <a:cubicBezTo>
                    <a:pt x="44" y="17"/>
                    <a:pt x="44" y="17"/>
                    <a:pt x="44" y="16"/>
                  </a:cubicBezTo>
                  <a:close/>
                  <a:moveTo>
                    <a:pt x="44" y="18"/>
                  </a:moveTo>
                  <a:cubicBezTo>
                    <a:pt x="44" y="18"/>
                    <a:pt x="44" y="18"/>
                    <a:pt x="45" y="18"/>
                  </a:cubicBezTo>
                  <a:cubicBezTo>
                    <a:pt x="45" y="18"/>
                    <a:pt x="45" y="19"/>
                    <a:pt x="44" y="19"/>
                  </a:cubicBezTo>
                  <a:cubicBezTo>
                    <a:pt x="44" y="19"/>
                    <a:pt x="44" y="18"/>
                    <a:pt x="44" y="18"/>
                  </a:cubicBezTo>
                  <a:cubicBezTo>
                    <a:pt x="44" y="18"/>
                    <a:pt x="44" y="18"/>
                    <a:pt x="44" y="18"/>
                  </a:cubicBezTo>
                  <a:close/>
                  <a:moveTo>
                    <a:pt x="44" y="19"/>
                  </a:moveTo>
                  <a:cubicBezTo>
                    <a:pt x="44" y="19"/>
                    <a:pt x="44" y="19"/>
                    <a:pt x="44" y="20"/>
                  </a:cubicBezTo>
                  <a:cubicBezTo>
                    <a:pt x="44" y="20"/>
                    <a:pt x="43" y="20"/>
                    <a:pt x="43" y="20"/>
                  </a:cubicBezTo>
                  <a:cubicBezTo>
                    <a:pt x="43" y="19"/>
                    <a:pt x="43" y="19"/>
                    <a:pt x="44" y="18"/>
                  </a:cubicBezTo>
                  <a:cubicBezTo>
                    <a:pt x="44" y="19"/>
                    <a:pt x="44" y="19"/>
                    <a:pt x="44" y="19"/>
                  </a:cubicBezTo>
                  <a:close/>
                  <a:moveTo>
                    <a:pt x="44" y="15"/>
                  </a:moveTo>
                  <a:cubicBezTo>
                    <a:pt x="43" y="16"/>
                    <a:pt x="42" y="16"/>
                    <a:pt x="42" y="17"/>
                  </a:cubicBezTo>
                  <a:cubicBezTo>
                    <a:pt x="42" y="17"/>
                    <a:pt x="41" y="17"/>
                    <a:pt x="41" y="18"/>
                  </a:cubicBezTo>
                  <a:cubicBezTo>
                    <a:pt x="41" y="17"/>
                    <a:pt x="41" y="17"/>
                    <a:pt x="41" y="16"/>
                  </a:cubicBezTo>
                  <a:cubicBezTo>
                    <a:pt x="42" y="16"/>
                    <a:pt x="42" y="15"/>
                    <a:pt x="43" y="15"/>
                  </a:cubicBezTo>
                  <a:cubicBezTo>
                    <a:pt x="43" y="15"/>
                    <a:pt x="43" y="15"/>
                    <a:pt x="44" y="15"/>
                  </a:cubicBezTo>
                  <a:close/>
                  <a:moveTo>
                    <a:pt x="38" y="12"/>
                  </a:moveTo>
                  <a:cubicBezTo>
                    <a:pt x="39" y="12"/>
                    <a:pt x="41" y="13"/>
                    <a:pt x="43" y="15"/>
                  </a:cubicBezTo>
                  <a:cubicBezTo>
                    <a:pt x="42" y="15"/>
                    <a:pt x="41" y="15"/>
                    <a:pt x="40" y="15"/>
                  </a:cubicBezTo>
                  <a:cubicBezTo>
                    <a:pt x="40" y="14"/>
                    <a:pt x="39" y="13"/>
                    <a:pt x="38" y="12"/>
                  </a:cubicBezTo>
                  <a:close/>
                  <a:moveTo>
                    <a:pt x="39" y="17"/>
                  </a:moveTo>
                  <a:cubicBezTo>
                    <a:pt x="39" y="17"/>
                    <a:pt x="38" y="18"/>
                    <a:pt x="38" y="18"/>
                  </a:cubicBezTo>
                  <a:cubicBezTo>
                    <a:pt x="38" y="18"/>
                    <a:pt x="38" y="18"/>
                    <a:pt x="38" y="18"/>
                  </a:cubicBezTo>
                  <a:cubicBezTo>
                    <a:pt x="38" y="18"/>
                    <a:pt x="38" y="17"/>
                    <a:pt x="39" y="17"/>
                  </a:cubicBezTo>
                  <a:close/>
                  <a:moveTo>
                    <a:pt x="37" y="18"/>
                  </a:moveTo>
                  <a:cubicBezTo>
                    <a:pt x="38" y="18"/>
                    <a:pt x="38" y="18"/>
                    <a:pt x="38" y="19"/>
                  </a:cubicBezTo>
                  <a:cubicBezTo>
                    <a:pt x="38" y="19"/>
                    <a:pt x="37" y="20"/>
                    <a:pt x="37" y="20"/>
                  </a:cubicBezTo>
                  <a:cubicBezTo>
                    <a:pt x="37" y="19"/>
                    <a:pt x="37" y="19"/>
                    <a:pt x="37" y="18"/>
                  </a:cubicBezTo>
                  <a:cubicBezTo>
                    <a:pt x="37" y="18"/>
                    <a:pt x="37" y="18"/>
                    <a:pt x="37" y="18"/>
                  </a:cubicBezTo>
                  <a:close/>
                  <a:moveTo>
                    <a:pt x="29" y="21"/>
                  </a:moveTo>
                  <a:cubicBezTo>
                    <a:pt x="29" y="21"/>
                    <a:pt x="29" y="21"/>
                    <a:pt x="29" y="21"/>
                  </a:cubicBezTo>
                  <a:cubicBezTo>
                    <a:pt x="29" y="21"/>
                    <a:pt x="29" y="21"/>
                    <a:pt x="29" y="20"/>
                  </a:cubicBezTo>
                  <a:cubicBezTo>
                    <a:pt x="29" y="21"/>
                    <a:pt x="29" y="21"/>
                    <a:pt x="29" y="21"/>
                  </a:cubicBezTo>
                  <a:close/>
                  <a:moveTo>
                    <a:pt x="9" y="28"/>
                  </a:moveTo>
                  <a:cubicBezTo>
                    <a:pt x="9" y="28"/>
                    <a:pt x="9" y="28"/>
                    <a:pt x="9" y="28"/>
                  </a:cubicBezTo>
                  <a:cubicBezTo>
                    <a:pt x="9" y="27"/>
                    <a:pt x="9" y="26"/>
                    <a:pt x="10" y="26"/>
                  </a:cubicBezTo>
                  <a:cubicBezTo>
                    <a:pt x="10" y="26"/>
                    <a:pt x="10" y="27"/>
                    <a:pt x="9" y="28"/>
                  </a:cubicBezTo>
                  <a:close/>
                  <a:moveTo>
                    <a:pt x="9" y="24"/>
                  </a:moveTo>
                  <a:cubicBezTo>
                    <a:pt x="9" y="24"/>
                    <a:pt x="10" y="23"/>
                    <a:pt x="10" y="23"/>
                  </a:cubicBezTo>
                  <a:cubicBezTo>
                    <a:pt x="10" y="23"/>
                    <a:pt x="10" y="23"/>
                    <a:pt x="10" y="23"/>
                  </a:cubicBezTo>
                  <a:cubicBezTo>
                    <a:pt x="10" y="24"/>
                    <a:pt x="9" y="24"/>
                    <a:pt x="9" y="24"/>
                  </a:cubicBezTo>
                  <a:cubicBezTo>
                    <a:pt x="9" y="24"/>
                    <a:pt x="9" y="24"/>
                    <a:pt x="9" y="24"/>
                  </a:cubicBezTo>
                  <a:close/>
                  <a:moveTo>
                    <a:pt x="11" y="26"/>
                  </a:moveTo>
                  <a:cubicBezTo>
                    <a:pt x="11" y="26"/>
                    <a:pt x="10" y="26"/>
                    <a:pt x="10" y="25"/>
                  </a:cubicBezTo>
                  <a:cubicBezTo>
                    <a:pt x="10" y="25"/>
                    <a:pt x="11" y="24"/>
                    <a:pt x="11" y="24"/>
                  </a:cubicBezTo>
                  <a:cubicBezTo>
                    <a:pt x="11" y="24"/>
                    <a:pt x="11" y="25"/>
                    <a:pt x="12" y="26"/>
                  </a:cubicBezTo>
                  <a:cubicBezTo>
                    <a:pt x="11" y="26"/>
                    <a:pt x="11" y="26"/>
                    <a:pt x="11" y="26"/>
                  </a:cubicBezTo>
                  <a:close/>
                  <a:moveTo>
                    <a:pt x="11" y="23"/>
                  </a:moveTo>
                  <a:cubicBezTo>
                    <a:pt x="12" y="23"/>
                    <a:pt x="12" y="23"/>
                    <a:pt x="12" y="23"/>
                  </a:cubicBezTo>
                  <a:cubicBezTo>
                    <a:pt x="13" y="23"/>
                    <a:pt x="13" y="23"/>
                    <a:pt x="14" y="24"/>
                  </a:cubicBezTo>
                  <a:cubicBezTo>
                    <a:pt x="13" y="24"/>
                    <a:pt x="13" y="24"/>
                    <a:pt x="12" y="25"/>
                  </a:cubicBezTo>
                  <a:cubicBezTo>
                    <a:pt x="12" y="24"/>
                    <a:pt x="12" y="24"/>
                    <a:pt x="11" y="23"/>
                  </a:cubicBezTo>
                  <a:close/>
                  <a:moveTo>
                    <a:pt x="13" y="25"/>
                  </a:moveTo>
                  <a:cubicBezTo>
                    <a:pt x="13" y="25"/>
                    <a:pt x="14" y="24"/>
                    <a:pt x="14" y="24"/>
                  </a:cubicBezTo>
                  <a:cubicBezTo>
                    <a:pt x="14" y="24"/>
                    <a:pt x="14" y="24"/>
                    <a:pt x="15" y="24"/>
                  </a:cubicBezTo>
                  <a:cubicBezTo>
                    <a:pt x="15" y="24"/>
                    <a:pt x="15" y="25"/>
                    <a:pt x="15" y="25"/>
                  </a:cubicBezTo>
                  <a:cubicBezTo>
                    <a:pt x="15" y="25"/>
                    <a:pt x="14" y="26"/>
                    <a:pt x="13" y="26"/>
                  </a:cubicBezTo>
                  <a:cubicBezTo>
                    <a:pt x="13" y="26"/>
                    <a:pt x="13" y="26"/>
                    <a:pt x="13" y="25"/>
                  </a:cubicBezTo>
                  <a:close/>
                  <a:moveTo>
                    <a:pt x="13" y="26"/>
                  </a:moveTo>
                  <a:cubicBezTo>
                    <a:pt x="14" y="26"/>
                    <a:pt x="14" y="26"/>
                    <a:pt x="14" y="26"/>
                  </a:cubicBezTo>
                  <a:cubicBezTo>
                    <a:pt x="14" y="26"/>
                    <a:pt x="14" y="26"/>
                    <a:pt x="13" y="26"/>
                  </a:cubicBezTo>
                  <a:cubicBezTo>
                    <a:pt x="13" y="26"/>
                    <a:pt x="13" y="26"/>
                    <a:pt x="13" y="26"/>
                  </a:cubicBezTo>
                  <a:close/>
                  <a:moveTo>
                    <a:pt x="14" y="28"/>
                  </a:moveTo>
                  <a:cubicBezTo>
                    <a:pt x="14" y="28"/>
                    <a:pt x="14" y="28"/>
                    <a:pt x="14" y="28"/>
                  </a:cubicBezTo>
                  <a:cubicBezTo>
                    <a:pt x="14" y="28"/>
                    <a:pt x="14" y="27"/>
                    <a:pt x="14" y="27"/>
                  </a:cubicBezTo>
                  <a:cubicBezTo>
                    <a:pt x="14" y="26"/>
                    <a:pt x="15" y="26"/>
                    <a:pt x="15" y="25"/>
                  </a:cubicBezTo>
                  <a:cubicBezTo>
                    <a:pt x="15" y="25"/>
                    <a:pt x="15" y="25"/>
                    <a:pt x="15" y="25"/>
                  </a:cubicBezTo>
                  <a:cubicBezTo>
                    <a:pt x="15" y="26"/>
                    <a:pt x="14" y="27"/>
                    <a:pt x="14" y="28"/>
                  </a:cubicBezTo>
                  <a:close/>
                  <a:moveTo>
                    <a:pt x="18" y="23"/>
                  </a:moveTo>
                  <a:cubicBezTo>
                    <a:pt x="18" y="23"/>
                    <a:pt x="17" y="22"/>
                    <a:pt x="17" y="22"/>
                  </a:cubicBezTo>
                  <a:cubicBezTo>
                    <a:pt x="17" y="22"/>
                    <a:pt x="18" y="23"/>
                    <a:pt x="18" y="23"/>
                  </a:cubicBezTo>
                  <a:cubicBezTo>
                    <a:pt x="18" y="23"/>
                    <a:pt x="18" y="23"/>
                    <a:pt x="18" y="23"/>
                  </a:cubicBezTo>
                  <a:close/>
                  <a:moveTo>
                    <a:pt x="20" y="26"/>
                  </a:moveTo>
                  <a:cubicBezTo>
                    <a:pt x="20" y="26"/>
                    <a:pt x="20" y="26"/>
                    <a:pt x="20" y="26"/>
                  </a:cubicBezTo>
                  <a:cubicBezTo>
                    <a:pt x="20" y="26"/>
                    <a:pt x="20" y="26"/>
                    <a:pt x="20" y="26"/>
                  </a:cubicBezTo>
                  <a:cubicBezTo>
                    <a:pt x="20" y="26"/>
                    <a:pt x="20" y="26"/>
                    <a:pt x="20" y="26"/>
                  </a:cubicBezTo>
                  <a:cubicBezTo>
                    <a:pt x="20" y="26"/>
                    <a:pt x="20" y="26"/>
                    <a:pt x="20" y="26"/>
                  </a:cubicBezTo>
                  <a:close/>
                  <a:moveTo>
                    <a:pt x="21" y="23"/>
                  </a:moveTo>
                  <a:cubicBezTo>
                    <a:pt x="21" y="22"/>
                    <a:pt x="21" y="22"/>
                    <a:pt x="21" y="22"/>
                  </a:cubicBezTo>
                  <a:cubicBezTo>
                    <a:pt x="21" y="22"/>
                    <a:pt x="21" y="22"/>
                    <a:pt x="21" y="22"/>
                  </a:cubicBezTo>
                  <a:cubicBezTo>
                    <a:pt x="21" y="22"/>
                    <a:pt x="21" y="22"/>
                    <a:pt x="21" y="23"/>
                  </a:cubicBezTo>
                  <a:close/>
                  <a:moveTo>
                    <a:pt x="23" y="24"/>
                  </a:moveTo>
                  <a:cubicBezTo>
                    <a:pt x="23" y="24"/>
                    <a:pt x="23" y="24"/>
                    <a:pt x="23" y="23"/>
                  </a:cubicBezTo>
                  <a:cubicBezTo>
                    <a:pt x="23" y="23"/>
                    <a:pt x="23" y="23"/>
                    <a:pt x="23" y="24"/>
                  </a:cubicBezTo>
                  <a:cubicBezTo>
                    <a:pt x="23" y="24"/>
                    <a:pt x="23" y="24"/>
                    <a:pt x="23" y="24"/>
                  </a:cubicBezTo>
                  <a:close/>
                  <a:moveTo>
                    <a:pt x="21" y="16"/>
                  </a:moveTo>
                  <a:cubicBezTo>
                    <a:pt x="22" y="17"/>
                    <a:pt x="23" y="18"/>
                    <a:pt x="24" y="19"/>
                  </a:cubicBezTo>
                  <a:cubicBezTo>
                    <a:pt x="24" y="19"/>
                    <a:pt x="24" y="19"/>
                    <a:pt x="24" y="19"/>
                  </a:cubicBezTo>
                  <a:cubicBezTo>
                    <a:pt x="23" y="18"/>
                    <a:pt x="22" y="18"/>
                    <a:pt x="20" y="17"/>
                  </a:cubicBezTo>
                  <a:cubicBezTo>
                    <a:pt x="21" y="17"/>
                    <a:pt x="21" y="16"/>
                    <a:pt x="21" y="16"/>
                  </a:cubicBezTo>
                  <a:close/>
                  <a:moveTo>
                    <a:pt x="19" y="18"/>
                  </a:moveTo>
                  <a:cubicBezTo>
                    <a:pt x="19" y="18"/>
                    <a:pt x="20" y="18"/>
                    <a:pt x="20" y="18"/>
                  </a:cubicBezTo>
                  <a:cubicBezTo>
                    <a:pt x="20" y="18"/>
                    <a:pt x="19" y="18"/>
                    <a:pt x="19" y="18"/>
                  </a:cubicBezTo>
                  <a:cubicBezTo>
                    <a:pt x="19" y="18"/>
                    <a:pt x="19" y="18"/>
                    <a:pt x="19" y="18"/>
                  </a:cubicBezTo>
                  <a:close/>
                  <a:moveTo>
                    <a:pt x="19" y="18"/>
                  </a:moveTo>
                  <a:cubicBezTo>
                    <a:pt x="20" y="18"/>
                    <a:pt x="21" y="20"/>
                    <a:pt x="21" y="21"/>
                  </a:cubicBezTo>
                  <a:cubicBezTo>
                    <a:pt x="21" y="22"/>
                    <a:pt x="21" y="22"/>
                    <a:pt x="20" y="22"/>
                  </a:cubicBezTo>
                  <a:cubicBezTo>
                    <a:pt x="20" y="22"/>
                    <a:pt x="20" y="22"/>
                    <a:pt x="20" y="22"/>
                  </a:cubicBezTo>
                  <a:cubicBezTo>
                    <a:pt x="20" y="21"/>
                    <a:pt x="19" y="20"/>
                    <a:pt x="17" y="19"/>
                  </a:cubicBezTo>
                  <a:cubicBezTo>
                    <a:pt x="17" y="19"/>
                    <a:pt x="18" y="20"/>
                    <a:pt x="19" y="21"/>
                  </a:cubicBezTo>
                  <a:cubicBezTo>
                    <a:pt x="18" y="20"/>
                    <a:pt x="17" y="20"/>
                    <a:pt x="16" y="19"/>
                  </a:cubicBezTo>
                  <a:cubicBezTo>
                    <a:pt x="17" y="19"/>
                    <a:pt x="18" y="18"/>
                    <a:pt x="19" y="18"/>
                  </a:cubicBezTo>
                  <a:close/>
                  <a:moveTo>
                    <a:pt x="16" y="19"/>
                  </a:moveTo>
                  <a:cubicBezTo>
                    <a:pt x="17" y="20"/>
                    <a:pt x="18" y="21"/>
                    <a:pt x="19" y="23"/>
                  </a:cubicBezTo>
                  <a:cubicBezTo>
                    <a:pt x="19" y="23"/>
                    <a:pt x="19" y="23"/>
                    <a:pt x="19" y="23"/>
                  </a:cubicBezTo>
                  <a:cubicBezTo>
                    <a:pt x="17" y="22"/>
                    <a:pt x="16" y="22"/>
                    <a:pt x="15" y="21"/>
                  </a:cubicBezTo>
                  <a:cubicBezTo>
                    <a:pt x="15" y="21"/>
                    <a:pt x="15" y="21"/>
                    <a:pt x="14" y="21"/>
                  </a:cubicBezTo>
                  <a:cubicBezTo>
                    <a:pt x="15" y="20"/>
                    <a:pt x="15" y="20"/>
                    <a:pt x="16" y="19"/>
                  </a:cubicBezTo>
                  <a:close/>
                  <a:moveTo>
                    <a:pt x="14" y="21"/>
                  </a:moveTo>
                  <a:cubicBezTo>
                    <a:pt x="14" y="21"/>
                    <a:pt x="15" y="21"/>
                    <a:pt x="15" y="21"/>
                  </a:cubicBezTo>
                  <a:cubicBezTo>
                    <a:pt x="15" y="21"/>
                    <a:pt x="15" y="21"/>
                    <a:pt x="15" y="21"/>
                  </a:cubicBezTo>
                  <a:cubicBezTo>
                    <a:pt x="15" y="21"/>
                    <a:pt x="15" y="21"/>
                    <a:pt x="15" y="21"/>
                  </a:cubicBezTo>
                  <a:cubicBezTo>
                    <a:pt x="16" y="22"/>
                    <a:pt x="17" y="23"/>
                    <a:pt x="18" y="24"/>
                  </a:cubicBezTo>
                  <a:cubicBezTo>
                    <a:pt x="17" y="24"/>
                    <a:pt x="17" y="24"/>
                    <a:pt x="17" y="24"/>
                  </a:cubicBezTo>
                  <a:cubicBezTo>
                    <a:pt x="17" y="24"/>
                    <a:pt x="16" y="23"/>
                    <a:pt x="16" y="23"/>
                  </a:cubicBezTo>
                  <a:cubicBezTo>
                    <a:pt x="16" y="22"/>
                    <a:pt x="16" y="22"/>
                    <a:pt x="16" y="22"/>
                  </a:cubicBezTo>
                  <a:cubicBezTo>
                    <a:pt x="16" y="22"/>
                    <a:pt x="16" y="23"/>
                    <a:pt x="16" y="23"/>
                  </a:cubicBezTo>
                  <a:cubicBezTo>
                    <a:pt x="15" y="22"/>
                    <a:pt x="14" y="22"/>
                    <a:pt x="14" y="21"/>
                  </a:cubicBezTo>
                  <a:cubicBezTo>
                    <a:pt x="14" y="21"/>
                    <a:pt x="14" y="21"/>
                    <a:pt x="14" y="21"/>
                  </a:cubicBezTo>
                  <a:close/>
                  <a:moveTo>
                    <a:pt x="14" y="23"/>
                  </a:moveTo>
                  <a:cubicBezTo>
                    <a:pt x="14" y="23"/>
                    <a:pt x="14" y="23"/>
                    <a:pt x="14" y="23"/>
                  </a:cubicBezTo>
                  <a:cubicBezTo>
                    <a:pt x="14" y="23"/>
                    <a:pt x="13" y="23"/>
                    <a:pt x="12" y="23"/>
                  </a:cubicBezTo>
                  <a:cubicBezTo>
                    <a:pt x="12" y="22"/>
                    <a:pt x="13" y="22"/>
                    <a:pt x="13" y="22"/>
                  </a:cubicBezTo>
                  <a:cubicBezTo>
                    <a:pt x="13" y="22"/>
                    <a:pt x="14" y="23"/>
                    <a:pt x="14" y="23"/>
                  </a:cubicBezTo>
                  <a:close/>
                  <a:moveTo>
                    <a:pt x="11" y="20"/>
                  </a:moveTo>
                  <a:cubicBezTo>
                    <a:pt x="12" y="21"/>
                    <a:pt x="12" y="21"/>
                    <a:pt x="12" y="21"/>
                  </a:cubicBezTo>
                  <a:cubicBezTo>
                    <a:pt x="12" y="22"/>
                    <a:pt x="12" y="22"/>
                    <a:pt x="11" y="22"/>
                  </a:cubicBezTo>
                  <a:cubicBezTo>
                    <a:pt x="11" y="22"/>
                    <a:pt x="10" y="22"/>
                    <a:pt x="10" y="22"/>
                  </a:cubicBezTo>
                  <a:cubicBezTo>
                    <a:pt x="10" y="21"/>
                    <a:pt x="11" y="21"/>
                    <a:pt x="11" y="20"/>
                  </a:cubicBezTo>
                  <a:close/>
                  <a:moveTo>
                    <a:pt x="10" y="22"/>
                  </a:moveTo>
                  <a:cubicBezTo>
                    <a:pt x="10" y="22"/>
                    <a:pt x="11" y="22"/>
                    <a:pt x="11" y="22"/>
                  </a:cubicBezTo>
                  <a:cubicBezTo>
                    <a:pt x="11" y="22"/>
                    <a:pt x="11" y="22"/>
                    <a:pt x="11" y="22"/>
                  </a:cubicBezTo>
                  <a:cubicBezTo>
                    <a:pt x="11" y="22"/>
                    <a:pt x="11" y="23"/>
                    <a:pt x="11" y="23"/>
                  </a:cubicBezTo>
                  <a:cubicBezTo>
                    <a:pt x="10" y="22"/>
                    <a:pt x="10" y="22"/>
                    <a:pt x="9" y="22"/>
                  </a:cubicBezTo>
                  <a:cubicBezTo>
                    <a:pt x="9" y="22"/>
                    <a:pt x="10" y="22"/>
                    <a:pt x="10" y="22"/>
                  </a:cubicBezTo>
                  <a:close/>
                  <a:moveTo>
                    <a:pt x="9" y="22"/>
                  </a:moveTo>
                  <a:cubicBezTo>
                    <a:pt x="10" y="22"/>
                    <a:pt x="10" y="23"/>
                    <a:pt x="10" y="23"/>
                  </a:cubicBezTo>
                  <a:cubicBezTo>
                    <a:pt x="9" y="23"/>
                    <a:pt x="9" y="23"/>
                    <a:pt x="8" y="24"/>
                  </a:cubicBezTo>
                  <a:cubicBezTo>
                    <a:pt x="8" y="24"/>
                    <a:pt x="8" y="24"/>
                    <a:pt x="8" y="24"/>
                  </a:cubicBezTo>
                  <a:cubicBezTo>
                    <a:pt x="8" y="23"/>
                    <a:pt x="9" y="23"/>
                    <a:pt x="9" y="22"/>
                  </a:cubicBezTo>
                  <a:close/>
                  <a:moveTo>
                    <a:pt x="8" y="24"/>
                  </a:moveTo>
                  <a:cubicBezTo>
                    <a:pt x="8" y="24"/>
                    <a:pt x="8" y="24"/>
                    <a:pt x="8" y="24"/>
                  </a:cubicBezTo>
                  <a:cubicBezTo>
                    <a:pt x="8" y="24"/>
                    <a:pt x="8" y="24"/>
                    <a:pt x="8" y="24"/>
                  </a:cubicBezTo>
                  <a:cubicBezTo>
                    <a:pt x="8" y="24"/>
                    <a:pt x="8" y="24"/>
                    <a:pt x="8" y="24"/>
                  </a:cubicBezTo>
                  <a:close/>
                  <a:moveTo>
                    <a:pt x="8" y="25"/>
                  </a:moveTo>
                  <a:cubicBezTo>
                    <a:pt x="8" y="24"/>
                    <a:pt x="8" y="24"/>
                    <a:pt x="9" y="24"/>
                  </a:cubicBezTo>
                  <a:cubicBezTo>
                    <a:pt x="9" y="24"/>
                    <a:pt x="9" y="24"/>
                    <a:pt x="9" y="24"/>
                  </a:cubicBezTo>
                  <a:cubicBezTo>
                    <a:pt x="8" y="25"/>
                    <a:pt x="8" y="26"/>
                    <a:pt x="7" y="26"/>
                  </a:cubicBezTo>
                  <a:cubicBezTo>
                    <a:pt x="7" y="26"/>
                    <a:pt x="7" y="25"/>
                    <a:pt x="8" y="25"/>
                  </a:cubicBezTo>
                  <a:close/>
                  <a:moveTo>
                    <a:pt x="6" y="26"/>
                  </a:moveTo>
                  <a:cubicBezTo>
                    <a:pt x="6" y="26"/>
                    <a:pt x="6" y="26"/>
                    <a:pt x="6" y="26"/>
                  </a:cubicBezTo>
                  <a:cubicBezTo>
                    <a:pt x="6" y="26"/>
                    <a:pt x="6" y="26"/>
                    <a:pt x="6" y="26"/>
                  </a:cubicBezTo>
                  <a:cubicBezTo>
                    <a:pt x="6" y="26"/>
                    <a:pt x="6" y="26"/>
                    <a:pt x="6" y="26"/>
                  </a:cubicBezTo>
                  <a:cubicBezTo>
                    <a:pt x="6" y="27"/>
                    <a:pt x="5" y="27"/>
                    <a:pt x="5" y="28"/>
                  </a:cubicBezTo>
                  <a:cubicBezTo>
                    <a:pt x="5" y="28"/>
                    <a:pt x="5" y="27"/>
                    <a:pt x="5" y="27"/>
                  </a:cubicBezTo>
                  <a:cubicBezTo>
                    <a:pt x="5" y="27"/>
                    <a:pt x="5" y="26"/>
                    <a:pt x="6" y="26"/>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7"/>
            <p:cNvSpPr>
              <a:spLocks noEditPoints="1"/>
            </p:cNvSpPr>
            <p:nvPr/>
          </p:nvSpPr>
          <p:spPr bwMode="auto">
            <a:xfrm>
              <a:off x="9244013" y="6269038"/>
              <a:ext cx="2963863" cy="604837"/>
            </a:xfrm>
            <a:custGeom>
              <a:avLst/>
              <a:gdLst>
                <a:gd name="T0" fmla="*/ 175 w 194"/>
                <a:gd name="T1" fmla="*/ 0 h 39"/>
                <a:gd name="T2" fmla="*/ 165 w 194"/>
                <a:gd name="T3" fmla="*/ 4 h 39"/>
                <a:gd name="T4" fmla="*/ 144 w 194"/>
                <a:gd name="T5" fmla="*/ 4 h 39"/>
                <a:gd name="T6" fmla="*/ 126 w 194"/>
                <a:gd name="T7" fmla="*/ 8 h 39"/>
                <a:gd name="T8" fmla="*/ 102 w 194"/>
                <a:gd name="T9" fmla="*/ 1 h 39"/>
                <a:gd name="T10" fmla="*/ 73 w 194"/>
                <a:gd name="T11" fmla="*/ 8 h 39"/>
                <a:gd name="T12" fmla="*/ 65 w 194"/>
                <a:gd name="T13" fmla="*/ 0 h 39"/>
                <a:gd name="T14" fmla="*/ 36 w 194"/>
                <a:gd name="T15" fmla="*/ 10 h 39"/>
                <a:gd name="T16" fmla="*/ 19 w 194"/>
                <a:gd name="T17" fmla="*/ 8 h 39"/>
                <a:gd name="T18" fmla="*/ 4 w 194"/>
                <a:gd name="T19" fmla="*/ 8 h 39"/>
                <a:gd name="T20" fmla="*/ 2 w 194"/>
                <a:gd name="T21" fmla="*/ 21 h 39"/>
                <a:gd name="T22" fmla="*/ 14 w 194"/>
                <a:gd name="T23" fmla="*/ 16 h 39"/>
                <a:gd name="T24" fmla="*/ 8 w 194"/>
                <a:gd name="T25" fmla="*/ 17 h 39"/>
                <a:gd name="T26" fmla="*/ 11 w 194"/>
                <a:gd name="T27" fmla="*/ 16 h 39"/>
                <a:gd name="T28" fmla="*/ 14 w 194"/>
                <a:gd name="T29" fmla="*/ 21 h 39"/>
                <a:gd name="T30" fmla="*/ 19 w 194"/>
                <a:gd name="T31" fmla="*/ 16 h 39"/>
                <a:gd name="T32" fmla="*/ 23 w 194"/>
                <a:gd name="T33" fmla="*/ 16 h 39"/>
                <a:gd name="T34" fmla="*/ 38 w 194"/>
                <a:gd name="T35" fmla="*/ 11 h 39"/>
                <a:gd name="T36" fmla="*/ 43 w 194"/>
                <a:gd name="T37" fmla="*/ 8 h 39"/>
                <a:gd name="T38" fmla="*/ 46 w 194"/>
                <a:gd name="T39" fmla="*/ 15 h 39"/>
                <a:gd name="T40" fmla="*/ 49 w 194"/>
                <a:gd name="T41" fmla="*/ 11 h 39"/>
                <a:gd name="T42" fmla="*/ 53 w 194"/>
                <a:gd name="T43" fmla="*/ 15 h 39"/>
                <a:gd name="T44" fmla="*/ 56 w 194"/>
                <a:gd name="T45" fmla="*/ 15 h 39"/>
                <a:gd name="T46" fmla="*/ 87 w 194"/>
                <a:gd name="T47" fmla="*/ 9 h 39"/>
                <a:gd name="T48" fmla="*/ 65 w 194"/>
                <a:gd name="T49" fmla="*/ 20 h 39"/>
                <a:gd name="T50" fmla="*/ 73 w 194"/>
                <a:gd name="T51" fmla="*/ 18 h 39"/>
                <a:gd name="T52" fmla="*/ 81 w 194"/>
                <a:gd name="T53" fmla="*/ 16 h 39"/>
                <a:gd name="T54" fmla="*/ 85 w 194"/>
                <a:gd name="T55" fmla="*/ 12 h 39"/>
                <a:gd name="T56" fmla="*/ 86 w 194"/>
                <a:gd name="T57" fmla="*/ 15 h 39"/>
                <a:gd name="T58" fmla="*/ 87 w 194"/>
                <a:gd name="T59" fmla="*/ 16 h 39"/>
                <a:gd name="T60" fmla="*/ 94 w 194"/>
                <a:gd name="T61" fmla="*/ 13 h 39"/>
                <a:gd name="T62" fmla="*/ 113 w 194"/>
                <a:gd name="T63" fmla="*/ 4 h 39"/>
                <a:gd name="T64" fmla="*/ 111 w 194"/>
                <a:gd name="T65" fmla="*/ 5 h 39"/>
                <a:gd name="T66" fmla="*/ 105 w 194"/>
                <a:gd name="T67" fmla="*/ 15 h 39"/>
                <a:gd name="T68" fmla="*/ 109 w 194"/>
                <a:gd name="T69" fmla="*/ 13 h 39"/>
                <a:gd name="T70" fmla="*/ 113 w 194"/>
                <a:gd name="T71" fmla="*/ 15 h 39"/>
                <a:gd name="T72" fmla="*/ 116 w 194"/>
                <a:gd name="T73" fmla="*/ 16 h 39"/>
                <a:gd name="T74" fmla="*/ 119 w 194"/>
                <a:gd name="T75" fmla="*/ 16 h 39"/>
                <a:gd name="T76" fmla="*/ 121 w 194"/>
                <a:gd name="T77" fmla="*/ 11 h 39"/>
                <a:gd name="T78" fmla="*/ 128 w 194"/>
                <a:gd name="T79" fmla="*/ 13 h 39"/>
                <a:gd name="T80" fmla="*/ 138 w 194"/>
                <a:gd name="T81" fmla="*/ 6 h 39"/>
                <a:gd name="T82" fmla="*/ 136 w 194"/>
                <a:gd name="T83" fmla="*/ 7 h 39"/>
                <a:gd name="T84" fmla="*/ 132 w 194"/>
                <a:gd name="T85" fmla="*/ 11 h 39"/>
                <a:gd name="T86" fmla="*/ 134 w 194"/>
                <a:gd name="T87" fmla="*/ 15 h 39"/>
                <a:gd name="T88" fmla="*/ 140 w 194"/>
                <a:gd name="T89" fmla="*/ 13 h 39"/>
                <a:gd name="T90" fmla="*/ 145 w 194"/>
                <a:gd name="T91" fmla="*/ 12 h 39"/>
                <a:gd name="T92" fmla="*/ 164 w 194"/>
                <a:gd name="T93" fmla="*/ 4 h 39"/>
                <a:gd name="T94" fmla="*/ 161 w 194"/>
                <a:gd name="T95" fmla="*/ 5 h 39"/>
                <a:gd name="T96" fmla="*/ 154 w 194"/>
                <a:gd name="T97" fmla="*/ 9 h 39"/>
                <a:gd name="T98" fmla="*/ 151 w 194"/>
                <a:gd name="T99" fmla="*/ 15 h 39"/>
                <a:gd name="T100" fmla="*/ 156 w 194"/>
                <a:gd name="T101" fmla="*/ 14 h 39"/>
                <a:gd name="T102" fmla="*/ 160 w 194"/>
                <a:gd name="T103" fmla="*/ 14 h 39"/>
                <a:gd name="T104" fmla="*/ 160 w 194"/>
                <a:gd name="T105" fmla="*/ 11 h 39"/>
                <a:gd name="T106" fmla="*/ 166 w 194"/>
                <a:gd name="T107" fmla="*/ 13 h 39"/>
                <a:gd name="T108" fmla="*/ 169 w 194"/>
                <a:gd name="T109" fmla="*/ 15 h 39"/>
                <a:gd name="T110" fmla="*/ 172 w 194"/>
                <a:gd name="T111" fmla="*/ 10 h 39"/>
                <a:gd name="T112" fmla="*/ 190 w 194"/>
                <a:gd name="T113" fmla="*/ 7 h 39"/>
                <a:gd name="T114" fmla="*/ 186 w 194"/>
                <a:gd name="T115" fmla="*/ 6 h 39"/>
                <a:gd name="T116" fmla="*/ 176 w 194"/>
                <a:gd name="T117" fmla="*/ 7 h 39"/>
                <a:gd name="T118" fmla="*/ 179 w 194"/>
                <a:gd name="T119" fmla="*/ 12 h 39"/>
                <a:gd name="T120" fmla="*/ 184 w 194"/>
                <a:gd name="T121" fmla="*/ 11 h 39"/>
                <a:gd name="T122" fmla="*/ 187 w 194"/>
                <a:gd name="T123"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4" h="39">
                  <a:moveTo>
                    <a:pt x="194" y="12"/>
                  </a:moveTo>
                  <a:cubicBezTo>
                    <a:pt x="194" y="11"/>
                    <a:pt x="194" y="11"/>
                    <a:pt x="193" y="11"/>
                  </a:cubicBezTo>
                  <a:cubicBezTo>
                    <a:pt x="194" y="11"/>
                    <a:pt x="194" y="11"/>
                    <a:pt x="194" y="11"/>
                  </a:cubicBezTo>
                  <a:cubicBezTo>
                    <a:pt x="194" y="11"/>
                    <a:pt x="193" y="11"/>
                    <a:pt x="193" y="11"/>
                  </a:cubicBezTo>
                  <a:cubicBezTo>
                    <a:pt x="193" y="10"/>
                    <a:pt x="192" y="10"/>
                    <a:pt x="192" y="9"/>
                  </a:cubicBezTo>
                  <a:cubicBezTo>
                    <a:pt x="192" y="9"/>
                    <a:pt x="192" y="9"/>
                    <a:pt x="192" y="9"/>
                  </a:cubicBezTo>
                  <a:cubicBezTo>
                    <a:pt x="193" y="9"/>
                    <a:pt x="193" y="10"/>
                    <a:pt x="194" y="10"/>
                  </a:cubicBezTo>
                  <a:cubicBezTo>
                    <a:pt x="194" y="8"/>
                    <a:pt x="194" y="8"/>
                    <a:pt x="194" y="8"/>
                  </a:cubicBezTo>
                  <a:cubicBezTo>
                    <a:pt x="193" y="7"/>
                    <a:pt x="193" y="6"/>
                    <a:pt x="192" y="6"/>
                  </a:cubicBezTo>
                  <a:cubicBezTo>
                    <a:pt x="192" y="5"/>
                    <a:pt x="193" y="5"/>
                    <a:pt x="194" y="5"/>
                  </a:cubicBezTo>
                  <a:cubicBezTo>
                    <a:pt x="194" y="4"/>
                    <a:pt x="194" y="4"/>
                    <a:pt x="194" y="4"/>
                  </a:cubicBezTo>
                  <a:cubicBezTo>
                    <a:pt x="193" y="4"/>
                    <a:pt x="192" y="5"/>
                    <a:pt x="191" y="5"/>
                  </a:cubicBezTo>
                  <a:cubicBezTo>
                    <a:pt x="191" y="5"/>
                    <a:pt x="190" y="5"/>
                    <a:pt x="190" y="5"/>
                  </a:cubicBezTo>
                  <a:cubicBezTo>
                    <a:pt x="192" y="4"/>
                    <a:pt x="193" y="4"/>
                    <a:pt x="194" y="3"/>
                  </a:cubicBezTo>
                  <a:cubicBezTo>
                    <a:pt x="194" y="3"/>
                    <a:pt x="194" y="3"/>
                    <a:pt x="194" y="3"/>
                  </a:cubicBezTo>
                  <a:cubicBezTo>
                    <a:pt x="192" y="4"/>
                    <a:pt x="191" y="4"/>
                    <a:pt x="189" y="5"/>
                  </a:cubicBezTo>
                  <a:cubicBezTo>
                    <a:pt x="187" y="3"/>
                    <a:pt x="185" y="3"/>
                    <a:pt x="185" y="3"/>
                  </a:cubicBezTo>
                  <a:cubicBezTo>
                    <a:pt x="186" y="4"/>
                    <a:pt x="187" y="4"/>
                    <a:pt x="189" y="5"/>
                  </a:cubicBezTo>
                  <a:cubicBezTo>
                    <a:pt x="188" y="5"/>
                    <a:pt x="187" y="5"/>
                    <a:pt x="187" y="5"/>
                  </a:cubicBezTo>
                  <a:cubicBezTo>
                    <a:pt x="184" y="4"/>
                    <a:pt x="180" y="2"/>
                    <a:pt x="175" y="0"/>
                  </a:cubicBezTo>
                  <a:cubicBezTo>
                    <a:pt x="175" y="0"/>
                    <a:pt x="181" y="2"/>
                    <a:pt x="186" y="6"/>
                  </a:cubicBezTo>
                  <a:cubicBezTo>
                    <a:pt x="184" y="7"/>
                    <a:pt x="182" y="8"/>
                    <a:pt x="181" y="9"/>
                  </a:cubicBezTo>
                  <a:cubicBezTo>
                    <a:pt x="181" y="9"/>
                    <a:pt x="181" y="9"/>
                    <a:pt x="181" y="9"/>
                  </a:cubicBezTo>
                  <a:cubicBezTo>
                    <a:pt x="181" y="9"/>
                    <a:pt x="181" y="9"/>
                    <a:pt x="181" y="9"/>
                  </a:cubicBezTo>
                  <a:cubicBezTo>
                    <a:pt x="181" y="9"/>
                    <a:pt x="181" y="9"/>
                    <a:pt x="181" y="9"/>
                  </a:cubicBezTo>
                  <a:cubicBezTo>
                    <a:pt x="180" y="9"/>
                    <a:pt x="180" y="9"/>
                    <a:pt x="179" y="8"/>
                  </a:cubicBezTo>
                  <a:cubicBezTo>
                    <a:pt x="182" y="7"/>
                    <a:pt x="183" y="7"/>
                    <a:pt x="183" y="7"/>
                  </a:cubicBezTo>
                  <a:cubicBezTo>
                    <a:pt x="182" y="7"/>
                    <a:pt x="181" y="8"/>
                    <a:pt x="179" y="8"/>
                  </a:cubicBezTo>
                  <a:cubicBezTo>
                    <a:pt x="178" y="7"/>
                    <a:pt x="177" y="7"/>
                    <a:pt x="176" y="6"/>
                  </a:cubicBezTo>
                  <a:cubicBezTo>
                    <a:pt x="174" y="4"/>
                    <a:pt x="171" y="3"/>
                    <a:pt x="171" y="3"/>
                  </a:cubicBezTo>
                  <a:cubicBezTo>
                    <a:pt x="173" y="4"/>
                    <a:pt x="174" y="5"/>
                    <a:pt x="175" y="6"/>
                  </a:cubicBezTo>
                  <a:cubicBezTo>
                    <a:pt x="173" y="5"/>
                    <a:pt x="172" y="5"/>
                    <a:pt x="172" y="5"/>
                  </a:cubicBezTo>
                  <a:cubicBezTo>
                    <a:pt x="173" y="5"/>
                    <a:pt x="174" y="6"/>
                    <a:pt x="175" y="6"/>
                  </a:cubicBezTo>
                  <a:cubicBezTo>
                    <a:pt x="176" y="7"/>
                    <a:pt x="176" y="9"/>
                    <a:pt x="176" y="10"/>
                  </a:cubicBezTo>
                  <a:cubicBezTo>
                    <a:pt x="175" y="10"/>
                    <a:pt x="175" y="10"/>
                    <a:pt x="174" y="10"/>
                  </a:cubicBezTo>
                  <a:cubicBezTo>
                    <a:pt x="174" y="10"/>
                    <a:pt x="174" y="10"/>
                    <a:pt x="173" y="10"/>
                  </a:cubicBezTo>
                  <a:cubicBezTo>
                    <a:pt x="173" y="10"/>
                    <a:pt x="173" y="10"/>
                    <a:pt x="173" y="10"/>
                  </a:cubicBezTo>
                  <a:cubicBezTo>
                    <a:pt x="175" y="10"/>
                    <a:pt x="175" y="10"/>
                    <a:pt x="175" y="10"/>
                  </a:cubicBezTo>
                  <a:cubicBezTo>
                    <a:pt x="175" y="10"/>
                    <a:pt x="174" y="10"/>
                    <a:pt x="173" y="10"/>
                  </a:cubicBezTo>
                  <a:cubicBezTo>
                    <a:pt x="171" y="7"/>
                    <a:pt x="168" y="5"/>
                    <a:pt x="165" y="4"/>
                  </a:cubicBezTo>
                  <a:cubicBezTo>
                    <a:pt x="170" y="2"/>
                    <a:pt x="173" y="0"/>
                    <a:pt x="173" y="0"/>
                  </a:cubicBezTo>
                  <a:cubicBezTo>
                    <a:pt x="170" y="2"/>
                    <a:pt x="167" y="3"/>
                    <a:pt x="165" y="4"/>
                  </a:cubicBezTo>
                  <a:cubicBezTo>
                    <a:pt x="165" y="4"/>
                    <a:pt x="164" y="4"/>
                    <a:pt x="164" y="4"/>
                  </a:cubicBezTo>
                  <a:cubicBezTo>
                    <a:pt x="165" y="4"/>
                    <a:pt x="165" y="4"/>
                    <a:pt x="165" y="4"/>
                  </a:cubicBezTo>
                  <a:cubicBezTo>
                    <a:pt x="165" y="4"/>
                    <a:pt x="164" y="4"/>
                    <a:pt x="164" y="4"/>
                  </a:cubicBezTo>
                  <a:cubicBezTo>
                    <a:pt x="163" y="3"/>
                    <a:pt x="162" y="3"/>
                    <a:pt x="162" y="3"/>
                  </a:cubicBezTo>
                  <a:cubicBezTo>
                    <a:pt x="163" y="3"/>
                    <a:pt x="163" y="4"/>
                    <a:pt x="164" y="4"/>
                  </a:cubicBezTo>
                  <a:cubicBezTo>
                    <a:pt x="163" y="4"/>
                    <a:pt x="162" y="4"/>
                    <a:pt x="162" y="4"/>
                  </a:cubicBezTo>
                  <a:cubicBezTo>
                    <a:pt x="159" y="3"/>
                    <a:pt x="156" y="2"/>
                    <a:pt x="153" y="0"/>
                  </a:cubicBezTo>
                  <a:cubicBezTo>
                    <a:pt x="153" y="0"/>
                    <a:pt x="157" y="2"/>
                    <a:pt x="161" y="4"/>
                  </a:cubicBezTo>
                  <a:cubicBezTo>
                    <a:pt x="158" y="5"/>
                    <a:pt x="156" y="6"/>
                    <a:pt x="154" y="7"/>
                  </a:cubicBezTo>
                  <a:cubicBezTo>
                    <a:pt x="152" y="6"/>
                    <a:pt x="150" y="5"/>
                    <a:pt x="150" y="5"/>
                  </a:cubicBezTo>
                  <a:cubicBezTo>
                    <a:pt x="151" y="6"/>
                    <a:pt x="153" y="7"/>
                    <a:pt x="154" y="7"/>
                  </a:cubicBezTo>
                  <a:cubicBezTo>
                    <a:pt x="153" y="8"/>
                    <a:pt x="152" y="9"/>
                    <a:pt x="152" y="9"/>
                  </a:cubicBezTo>
                  <a:cubicBezTo>
                    <a:pt x="151" y="10"/>
                    <a:pt x="149" y="10"/>
                    <a:pt x="149" y="10"/>
                  </a:cubicBezTo>
                  <a:cubicBezTo>
                    <a:pt x="148" y="8"/>
                    <a:pt x="146" y="6"/>
                    <a:pt x="144" y="5"/>
                  </a:cubicBezTo>
                  <a:cubicBezTo>
                    <a:pt x="148" y="2"/>
                    <a:pt x="152" y="1"/>
                    <a:pt x="152" y="1"/>
                  </a:cubicBezTo>
                  <a:cubicBezTo>
                    <a:pt x="149" y="2"/>
                    <a:pt x="146" y="3"/>
                    <a:pt x="144" y="4"/>
                  </a:cubicBezTo>
                  <a:cubicBezTo>
                    <a:pt x="143" y="4"/>
                    <a:pt x="143" y="4"/>
                    <a:pt x="143" y="4"/>
                  </a:cubicBezTo>
                  <a:cubicBezTo>
                    <a:pt x="144" y="4"/>
                    <a:pt x="144" y="4"/>
                    <a:pt x="144" y="4"/>
                  </a:cubicBezTo>
                  <a:cubicBezTo>
                    <a:pt x="144" y="4"/>
                    <a:pt x="143" y="4"/>
                    <a:pt x="143" y="4"/>
                  </a:cubicBezTo>
                  <a:cubicBezTo>
                    <a:pt x="142" y="4"/>
                    <a:pt x="142" y="3"/>
                    <a:pt x="142" y="3"/>
                  </a:cubicBezTo>
                  <a:cubicBezTo>
                    <a:pt x="142" y="4"/>
                    <a:pt x="143" y="4"/>
                    <a:pt x="143" y="4"/>
                  </a:cubicBezTo>
                  <a:cubicBezTo>
                    <a:pt x="141" y="4"/>
                    <a:pt x="139" y="5"/>
                    <a:pt x="138" y="5"/>
                  </a:cubicBezTo>
                  <a:cubicBezTo>
                    <a:pt x="135" y="4"/>
                    <a:pt x="133" y="4"/>
                    <a:pt x="133" y="4"/>
                  </a:cubicBezTo>
                  <a:cubicBezTo>
                    <a:pt x="135" y="4"/>
                    <a:pt x="136" y="5"/>
                    <a:pt x="137" y="5"/>
                  </a:cubicBezTo>
                  <a:cubicBezTo>
                    <a:pt x="137" y="6"/>
                    <a:pt x="136" y="6"/>
                    <a:pt x="135" y="6"/>
                  </a:cubicBezTo>
                  <a:cubicBezTo>
                    <a:pt x="132" y="4"/>
                    <a:pt x="128" y="2"/>
                    <a:pt x="123" y="1"/>
                  </a:cubicBezTo>
                  <a:cubicBezTo>
                    <a:pt x="123" y="1"/>
                    <a:pt x="129" y="3"/>
                    <a:pt x="134" y="7"/>
                  </a:cubicBezTo>
                  <a:cubicBezTo>
                    <a:pt x="133" y="7"/>
                    <a:pt x="133" y="8"/>
                    <a:pt x="132" y="8"/>
                  </a:cubicBezTo>
                  <a:cubicBezTo>
                    <a:pt x="132" y="8"/>
                    <a:pt x="132" y="8"/>
                    <a:pt x="131" y="8"/>
                  </a:cubicBezTo>
                  <a:cubicBezTo>
                    <a:pt x="131" y="8"/>
                    <a:pt x="132" y="8"/>
                    <a:pt x="132" y="9"/>
                  </a:cubicBezTo>
                  <a:cubicBezTo>
                    <a:pt x="131" y="9"/>
                    <a:pt x="131" y="9"/>
                    <a:pt x="131" y="9"/>
                  </a:cubicBezTo>
                  <a:cubicBezTo>
                    <a:pt x="130" y="9"/>
                    <a:pt x="130" y="9"/>
                    <a:pt x="130" y="9"/>
                  </a:cubicBezTo>
                  <a:cubicBezTo>
                    <a:pt x="130" y="9"/>
                    <a:pt x="131" y="9"/>
                    <a:pt x="131" y="10"/>
                  </a:cubicBezTo>
                  <a:cubicBezTo>
                    <a:pt x="130" y="10"/>
                    <a:pt x="130" y="10"/>
                    <a:pt x="130" y="10"/>
                  </a:cubicBezTo>
                  <a:cubicBezTo>
                    <a:pt x="129" y="10"/>
                    <a:pt x="129" y="10"/>
                    <a:pt x="128" y="9"/>
                  </a:cubicBezTo>
                  <a:cubicBezTo>
                    <a:pt x="131" y="8"/>
                    <a:pt x="133" y="7"/>
                    <a:pt x="133" y="7"/>
                  </a:cubicBezTo>
                  <a:cubicBezTo>
                    <a:pt x="131" y="8"/>
                    <a:pt x="130" y="8"/>
                    <a:pt x="128" y="9"/>
                  </a:cubicBezTo>
                  <a:cubicBezTo>
                    <a:pt x="127" y="9"/>
                    <a:pt x="127" y="9"/>
                    <a:pt x="126" y="8"/>
                  </a:cubicBezTo>
                  <a:cubicBezTo>
                    <a:pt x="124" y="5"/>
                    <a:pt x="121" y="4"/>
                    <a:pt x="121" y="4"/>
                  </a:cubicBezTo>
                  <a:cubicBezTo>
                    <a:pt x="123" y="5"/>
                    <a:pt x="124" y="6"/>
                    <a:pt x="125" y="7"/>
                  </a:cubicBezTo>
                  <a:cubicBezTo>
                    <a:pt x="122" y="6"/>
                    <a:pt x="120" y="5"/>
                    <a:pt x="120" y="5"/>
                  </a:cubicBezTo>
                  <a:cubicBezTo>
                    <a:pt x="122" y="6"/>
                    <a:pt x="124" y="7"/>
                    <a:pt x="125" y="8"/>
                  </a:cubicBezTo>
                  <a:cubicBezTo>
                    <a:pt x="126" y="9"/>
                    <a:pt x="126" y="10"/>
                    <a:pt x="126" y="10"/>
                  </a:cubicBezTo>
                  <a:cubicBezTo>
                    <a:pt x="125" y="10"/>
                    <a:pt x="124" y="11"/>
                    <a:pt x="124" y="11"/>
                  </a:cubicBezTo>
                  <a:cubicBezTo>
                    <a:pt x="123" y="11"/>
                    <a:pt x="123" y="11"/>
                    <a:pt x="123" y="11"/>
                  </a:cubicBezTo>
                  <a:cubicBezTo>
                    <a:pt x="123" y="11"/>
                    <a:pt x="123" y="11"/>
                    <a:pt x="123" y="11"/>
                  </a:cubicBezTo>
                  <a:cubicBezTo>
                    <a:pt x="124" y="10"/>
                    <a:pt x="125" y="10"/>
                    <a:pt x="125" y="10"/>
                  </a:cubicBezTo>
                  <a:cubicBezTo>
                    <a:pt x="124" y="10"/>
                    <a:pt x="123" y="10"/>
                    <a:pt x="123" y="11"/>
                  </a:cubicBezTo>
                  <a:cubicBezTo>
                    <a:pt x="121" y="7"/>
                    <a:pt x="117" y="6"/>
                    <a:pt x="115" y="5"/>
                  </a:cubicBezTo>
                  <a:cubicBezTo>
                    <a:pt x="119" y="2"/>
                    <a:pt x="123" y="1"/>
                    <a:pt x="123" y="1"/>
                  </a:cubicBezTo>
                  <a:cubicBezTo>
                    <a:pt x="120" y="2"/>
                    <a:pt x="117" y="3"/>
                    <a:pt x="114" y="5"/>
                  </a:cubicBezTo>
                  <a:cubicBezTo>
                    <a:pt x="114" y="5"/>
                    <a:pt x="114" y="4"/>
                    <a:pt x="114" y="4"/>
                  </a:cubicBezTo>
                  <a:cubicBezTo>
                    <a:pt x="114" y="4"/>
                    <a:pt x="115" y="4"/>
                    <a:pt x="115" y="4"/>
                  </a:cubicBezTo>
                  <a:cubicBezTo>
                    <a:pt x="114" y="4"/>
                    <a:pt x="114" y="4"/>
                    <a:pt x="113" y="4"/>
                  </a:cubicBezTo>
                  <a:cubicBezTo>
                    <a:pt x="112" y="4"/>
                    <a:pt x="112" y="4"/>
                    <a:pt x="112" y="4"/>
                  </a:cubicBezTo>
                  <a:cubicBezTo>
                    <a:pt x="112" y="4"/>
                    <a:pt x="113" y="4"/>
                    <a:pt x="113" y="4"/>
                  </a:cubicBezTo>
                  <a:cubicBezTo>
                    <a:pt x="112" y="5"/>
                    <a:pt x="112" y="5"/>
                    <a:pt x="111" y="5"/>
                  </a:cubicBezTo>
                  <a:cubicBezTo>
                    <a:pt x="109" y="4"/>
                    <a:pt x="106" y="2"/>
                    <a:pt x="102" y="1"/>
                  </a:cubicBezTo>
                  <a:cubicBezTo>
                    <a:pt x="102" y="1"/>
                    <a:pt x="106" y="3"/>
                    <a:pt x="110" y="5"/>
                  </a:cubicBezTo>
                  <a:cubicBezTo>
                    <a:pt x="108" y="6"/>
                    <a:pt x="105" y="7"/>
                    <a:pt x="104" y="8"/>
                  </a:cubicBezTo>
                  <a:cubicBezTo>
                    <a:pt x="101" y="7"/>
                    <a:pt x="99" y="6"/>
                    <a:pt x="99" y="6"/>
                  </a:cubicBezTo>
                  <a:cubicBezTo>
                    <a:pt x="101" y="7"/>
                    <a:pt x="102" y="7"/>
                    <a:pt x="103" y="8"/>
                  </a:cubicBezTo>
                  <a:cubicBezTo>
                    <a:pt x="101" y="10"/>
                    <a:pt x="100" y="11"/>
                    <a:pt x="99" y="12"/>
                  </a:cubicBezTo>
                  <a:cubicBezTo>
                    <a:pt x="99" y="12"/>
                    <a:pt x="99" y="12"/>
                    <a:pt x="98" y="12"/>
                  </a:cubicBezTo>
                  <a:cubicBezTo>
                    <a:pt x="98" y="11"/>
                    <a:pt x="97" y="9"/>
                    <a:pt x="96" y="8"/>
                  </a:cubicBezTo>
                  <a:cubicBezTo>
                    <a:pt x="94" y="6"/>
                    <a:pt x="91" y="4"/>
                    <a:pt x="91" y="4"/>
                  </a:cubicBezTo>
                  <a:cubicBezTo>
                    <a:pt x="94" y="6"/>
                    <a:pt x="95" y="7"/>
                    <a:pt x="96" y="8"/>
                  </a:cubicBezTo>
                  <a:cubicBezTo>
                    <a:pt x="94" y="9"/>
                    <a:pt x="93" y="9"/>
                    <a:pt x="92" y="10"/>
                  </a:cubicBezTo>
                  <a:cubicBezTo>
                    <a:pt x="89" y="6"/>
                    <a:pt x="84" y="5"/>
                    <a:pt x="83" y="5"/>
                  </a:cubicBezTo>
                  <a:cubicBezTo>
                    <a:pt x="84" y="4"/>
                    <a:pt x="84" y="4"/>
                    <a:pt x="84" y="4"/>
                  </a:cubicBezTo>
                  <a:cubicBezTo>
                    <a:pt x="83" y="4"/>
                    <a:pt x="83" y="5"/>
                    <a:pt x="83" y="5"/>
                  </a:cubicBezTo>
                  <a:cubicBezTo>
                    <a:pt x="82" y="5"/>
                    <a:pt x="82" y="5"/>
                    <a:pt x="82" y="5"/>
                  </a:cubicBezTo>
                  <a:cubicBezTo>
                    <a:pt x="82" y="5"/>
                    <a:pt x="82" y="5"/>
                    <a:pt x="82" y="5"/>
                  </a:cubicBezTo>
                  <a:cubicBezTo>
                    <a:pt x="82" y="5"/>
                    <a:pt x="82" y="5"/>
                    <a:pt x="81" y="5"/>
                  </a:cubicBezTo>
                  <a:cubicBezTo>
                    <a:pt x="79" y="4"/>
                    <a:pt x="76" y="3"/>
                    <a:pt x="72" y="2"/>
                  </a:cubicBezTo>
                  <a:cubicBezTo>
                    <a:pt x="72" y="2"/>
                    <a:pt x="76" y="3"/>
                    <a:pt x="80" y="5"/>
                  </a:cubicBezTo>
                  <a:cubicBezTo>
                    <a:pt x="78" y="6"/>
                    <a:pt x="76" y="7"/>
                    <a:pt x="74" y="8"/>
                  </a:cubicBezTo>
                  <a:cubicBezTo>
                    <a:pt x="74" y="8"/>
                    <a:pt x="73" y="8"/>
                    <a:pt x="73" y="8"/>
                  </a:cubicBezTo>
                  <a:cubicBezTo>
                    <a:pt x="74" y="7"/>
                    <a:pt x="76" y="7"/>
                    <a:pt x="76" y="7"/>
                  </a:cubicBezTo>
                  <a:cubicBezTo>
                    <a:pt x="75" y="7"/>
                    <a:pt x="74" y="7"/>
                    <a:pt x="72" y="8"/>
                  </a:cubicBezTo>
                  <a:cubicBezTo>
                    <a:pt x="71" y="7"/>
                    <a:pt x="69" y="6"/>
                    <a:pt x="69" y="6"/>
                  </a:cubicBezTo>
                  <a:cubicBezTo>
                    <a:pt x="70" y="7"/>
                    <a:pt x="71" y="7"/>
                    <a:pt x="72" y="8"/>
                  </a:cubicBezTo>
                  <a:cubicBezTo>
                    <a:pt x="67" y="9"/>
                    <a:pt x="65" y="11"/>
                    <a:pt x="63" y="12"/>
                  </a:cubicBezTo>
                  <a:cubicBezTo>
                    <a:pt x="63" y="12"/>
                    <a:pt x="63" y="12"/>
                    <a:pt x="63" y="12"/>
                  </a:cubicBezTo>
                  <a:cubicBezTo>
                    <a:pt x="63" y="12"/>
                    <a:pt x="63" y="12"/>
                    <a:pt x="63" y="12"/>
                  </a:cubicBezTo>
                  <a:cubicBezTo>
                    <a:pt x="62" y="13"/>
                    <a:pt x="61" y="14"/>
                    <a:pt x="61" y="15"/>
                  </a:cubicBezTo>
                  <a:cubicBezTo>
                    <a:pt x="61" y="15"/>
                    <a:pt x="61" y="15"/>
                    <a:pt x="60" y="15"/>
                  </a:cubicBezTo>
                  <a:cubicBezTo>
                    <a:pt x="60" y="14"/>
                    <a:pt x="60" y="13"/>
                    <a:pt x="60" y="13"/>
                  </a:cubicBezTo>
                  <a:cubicBezTo>
                    <a:pt x="63" y="11"/>
                    <a:pt x="65" y="10"/>
                    <a:pt x="65" y="10"/>
                  </a:cubicBezTo>
                  <a:cubicBezTo>
                    <a:pt x="63" y="11"/>
                    <a:pt x="61" y="12"/>
                    <a:pt x="59" y="12"/>
                  </a:cubicBezTo>
                  <a:cubicBezTo>
                    <a:pt x="58" y="10"/>
                    <a:pt x="57" y="9"/>
                    <a:pt x="55" y="8"/>
                  </a:cubicBezTo>
                  <a:cubicBezTo>
                    <a:pt x="56" y="7"/>
                    <a:pt x="56" y="7"/>
                    <a:pt x="56" y="7"/>
                  </a:cubicBezTo>
                  <a:cubicBezTo>
                    <a:pt x="56" y="7"/>
                    <a:pt x="55" y="7"/>
                    <a:pt x="55" y="7"/>
                  </a:cubicBezTo>
                  <a:cubicBezTo>
                    <a:pt x="54" y="7"/>
                    <a:pt x="53" y="6"/>
                    <a:pt x="53" y="6"/>
                  </a:cubicBezTo>
                  <a:cubicBezTo>
                    <a:pt x="54" y="7"/>
                    <a:pt x="54" y="7"/>
                    <a:pt x="55" y="8"/>
                  </a:cubicBezTo>
                  <a:cubicBezTo>
                    <a:pt x="54" y="8"/>
                    <a:pt x="52" y="9"/>
                    <a:pt x="51" y="9"/>
                  </a:cubicBezTo>
                  <a:cubicBezTo>
                    <a:pt x="51" y="9"/>
                    <a:pt x="50" y="9"/>
                    <a:pt x="50" y="8"/>
                  </a:cubicBezTo>
                  <a:cubicBezTo>
                    <a:pt x="55" y="3"/>
                    <a:pt x="64" y="0"/>
                    <a:pt x="65" y="0"/>
                  </a:cubicBezTo>
                  <a:cubicBezTo>
                    <a:pt x="60" y="1"/>
                    <a:pt x="56" y="3"/>
                    <a:pt x="53" y="5"/>
                  </a:cubicBezTo>
                  <a:cubicBezTo>
                    <a:pt x="51" y="6"/>
                    <a:pt x="49" y="6"/>
                    <a:pt x="47" y="7"/>
                  </a:cubicBezTo>
                  <a:cubicBezTo>
                    <a:pt x="47" y="7"/>
                    <a:pt x="47" y="7"/>
                    <a:pt x="46" y="7"/>
                  </a:cubicBezTo>
                  <a:cubicBezTo>
                    <a:pt x="46" y="7"/>
                    <a:pt x="46" y="7"/>
                    <a:pt x="47" y="7"/>
                  </a:cubicBezTo>
                  <a:cubicBezTo>
                    <a:pt x="47" y="7"/>
                    <a:pt x="47" y="7"/>
                    <a:pt x="47" y="7"/>
                  </a:cubicBezTo>
                  <a:cubicBezTo>
                    <a:pt x="47" y="7"/>
                    <a:pt x="47" y="7"/>
                    <a:pt x="47" y="7"/>
                  </a:cubicBezTo>
                  <a:cubicBezTo>
                    <a:pt x="50" y="4"/>
                    <a:pt x="56" y="3"/>
                    <a:pt x="57" y="3"/>
                  </a:cubicBezTo>
                  <a:cubicBezTo>
                    <a:pt x="51" y="3"/>
                    <a:pt x="47" y="5"/>
                    <a:pt x="45" y="7"/>
                  </a:cubicBezTo>
                  <a:cubicBezTo>
                    <a:pt x="45" y="7"/>
                    <a:pt x="44" y="7"/>
                    <a:pt x="44" y="7"/>
                  </a:cubicBezTo>
                  <a:cubicBezTo>
                    <a:pt x="44" y="7"/>
                    <a:pt x="45" y="7"/>
                    <a:pt x="45" y="7"/>
                  </a:cubicBezTo>
                  <a:cubicBezTo>
                    <a:pt x="45" y="7"/>
                    <a:pt x="44" y="7"/>
                    <a:pt x="44" y="7"/>
                  </a:cubicBezTo>
                  <a:cubicBezTo>
                    <a:pt x="44" y="7"/>
                    <a:pt x="44" y="7"/>
                    <a:pt x="44" y="7"/>
                  </a:cubicBezTo>
                  <a:cubicBezTo>
                    <a:pt x="42" y="6"/>
                    <a:pt x="40" y="5"/>
                    <a:pt x="38" y="5"/>
                  </a:cubicBezTo>
                  <a:cubicBezTo>
                    <a:pt x="36" y="3"/>
                    <a:pt x="34" y="2"/>
                    <a:pt x="34" y="2"/>
                  </a:cubicBezTo>
                  <a:cubicBezTo>
                    <a:pt x="35" y="3"/>
                    <a:pt x="36" y="3"/>
                    <a:pt x="37" y="4"/>
                  </a:cubicBezTo>
                  <a:cubicBezTo>
                    <a:pt x="36" y="4"/>
                    <a:pt x="36" y="4"/>
                    <a:pt x="35" y="4"/>
                  </a:cubicBezTo>
                  <a:cubicBezTo>
                    <a:pt x="35" y="4"/>
                    <a:pt x="36" y="4"/>
                    <a:pt x="37" y="4"/>
                  </a:cubicBezTo>
                  <a:cubicBezTo>
                    <a:pt x="38" y="6"/>
                    <a:pt x="39" y="8"/>
                    <a:pt x="39" y="9"/>
                  </a:cubicBezTo>
                  <a:cubicBezTo>
                    <a:pt x="38" y="9"/>
                    <a:pt x="37" y="10"/>
                    <a:pt x="37" y="10"/>
                  </a:cubicBezTo>
                  <a:cubicBezTo>
                    <a:pt x="37" y="10"/>
                    <a:pt x="37" y="10"/>
                    <a:pt x="36" y="10"/>
                  </a:cubicBezTo>
                  <a:cubicBezTo>
                    <a:pt x="33" y="3"/>
                    <a:pt x="25" y="2"/>
                    <a:pt x="25" y="2"/>
                  </a:cubicBezTo>
                  <a:cubicBezTo>
                    <a:pt x="30" y="4"/>
                    <a:pt x="33" y="6"/>
                    <a:pt x="34" y="9"/>
                  </a:cubicBezTo>
                  <a:cubicBezTo>
                    <a:pt x="32" y="7"/>
                    <a:pt x="28" y="4"/>
                    <a:pt x="22" y="2"/>
                  </a:cubicBezTo>
                  <a:cubicBezTo>
                    <a:pt x="24" y="3"/>
                    <a:pt x="32" y="7"/>
                    <a:pt x="33" y="14"/>
                  </a:cubicBezTo>
                  <a:cubicBezTo>
                    <a:pt x="33" y="14"/>
                    <a:pt x="33" y="14"/>
                    <a:pt x="33" y="14"/>
                  </a:cubicBezTo>
                  <a:cubicBezTo>
                    <a:pt x="32" y="13"/>
                    <a:pt x="31" y="12"/>
                    <a:pt x="29" y="10"/>
                  </a:cubicBezTo>
                  <a:cubicBezTo>
                    <a:pt x="27" y="8"/>
                    <a:pt x="24" y="6"/>
                    <a:pt x="24" y="6"/>
                  </a:cubicBezTo>
                  <a:cubicBezTo>
                    <a:pt x="26" y="7"/>
                    <a:pt x="27" y="8"/>
                    <a:pt x="27" y="9"/>
                  </a:cubicBezTo>
                  <a:cubicBezTo>
                    <a:pt x="26" y="8"/>
                    <a:pt x="25" y="7"/>
                    <a:pt x="24" y="7"/>
                  </a:cubicBezTo>
                  <a:cubicBezTo>
                    <a:pt x="24" y="7"/>
                    <a:pt x="28" y="9"/>
                    <a:pt x="29" y="12"/>
                  </a:cubicBezTo>
                  <a:cubicBezTo>
                    <a:pt x="29" y="13"/>
                    <a:pt x="29" y="13"/>
                    <a:pt x="29" y="13"/>
                  </a:cubicBezTo>
                  <a:cubicBezTo>
                    <a:pt x="29" y="13"/>
                    <a:pt x="29" y="13"/>
                    <a:pt x="29" y="13"/>
                  </a:cubicBezTo>
                  <a:cubicBezTo>
                    <a:pt x="28" y="12"/>
                    <a:pt x="26" y="11"/>
                    <a:pt x="24" y="9"/>
                  </a:cubicBezTo>
                  <a:cubicBezTo>
                    <a:pt x="24" y="9"/>
                    <a:pt x="26" y="11"/>
                    <a:pt x="27" y="13"/>
                  </a:cubicBezTo>
                  <a:cubicBezTo>
                    <a:pt x="27" y="13"/>
                    <a:pt x="27" y="13"/>
                    <a:pt x="27" y="13"/>
                  </a:cubicBezTo>
                  <a:cubicBezTo>
                    <a:pt x="27" y="13"/>
                    <a:pt x="27" y="13"/>
                    <a:pt x="27" y="13"/>
                  </a:cubicBezTo>
                  <a:cubicBezTo>
                    <a:pt x="27" y="13"/>
                    <a:pt x="27" y="14"/>
                    <a:pt x="27" y="14"/>
                  </a:cubicBezTo>
                  <a:cubicBezTo>
                    <a:pt x="27" y="14"/>
                    <a:pt x="27" y="14"/>
                    <a:pt x="27" y="14"/>
                  </a:cubicBezTo>
                  <a:cubicBezTo>
                    <a:pt x="23" y="8"/>
                    <a:pt x="12" y="4"/>
                    <a:pt x="12" y="4"/>
                  </a:cubicBezTo>
                  <a:cubicBezTo>
                    <a:pt x="15" y="5"/>
                    <a:pt x="17" y="6"/>
                    <a:pt x="19" y="8"/>
                  </a:cubicBezTo>
                  <a:cubicBezTo>
                    <a:pt x="17" y="7"/>
                    <a:pt x="15" y="6"/>
                    <a:pt x="15" y="6"/>
                  </a:cubicBezTo>
                  <a:cubicBezTo>
                    <a:pt x="18" y="7"/>
                    <a:pt x="19" y="8"/>
                    <a:pt x="21" y="9"/>
                  </a:cubicBezTo>
                  <a:cubicBezTo>
                    <a:pt x="21" y="9"/>
                    <a:pt x="21" y="9"/>
                    <a:pt x="21" y="9"/>
                  </a:cubicBezTo>
                  <a:cubicBezTo>
                    <a:pt x="21" y="9"/>
                    <a:pt x="20" y="10"/>
                    <a:pt x="20" y="10"/>
                  </a:cubicBezTo>
                  <a:cubicBezTo>
                    <a:pt x="18" y="9"/>
                    <a:pt x="15" y="8"/>
                    <a:pt x="12" y="7"/>
                  </a:cubicBezTo>
                  <a:cubicBezTo>
                    <a:pt x="14" y="7"/>
                    <a:pt x="16" y="8"/>
                    <a:pt x="18" y="10"/>
                  </a:cubicBezTo>
                  <a:cubicBezTo>
                    <a:pt x="18" y="10"/>
                    <a:pt x="18" y="10"/>
                    <a:pt x="17" y="10"/>
                  </a:cubicBezTo>
                  <a:cubicBezTo>
                    <a:pt x="17" y="10"/>
                    <a:pt x="18" y="10"/>
                    <a:pt x="19" y="10"/>
                  </a:cubicBezTo>
                  <a:cubicBezTo>
                    <a:pt x="19" y="10"/>
                    <a:pt x="19" y="10"/>
                    <a:pt x="19" y="10"/>
                  </a:cubicBezTo>
                  <a:cubicBezTo>
                    <a:pt x="19" y="10"/>
                    <a:pt x="19" y="10"/>
                    <a:pt x="19" y="10"/>
                  </a:cubicBezTo>
                  <a:cubicBezTo>
                    <a:pt x="19" y="10"/>
                    <a:pt x="18" y="10"/>
                    <a:pt x="18" y="10"/>
                  </a:cubicBezTo>
                  <a:cubicBezTo>
                    <a:pt x="18" y="10"/>
                    <a:pt x="18" y="10"/>
                    <a:pt x="19" y="11"/>
                  </a:cubicBezTo>
                  <a:cubicBezTo>
                    <a:pt x="18" y="11"/>
                    <a:pt x="17" y="11"/>
                    <a:pt x="16" y="12"/>
                  </a:cubicBezTo>
                  <a:cubicBezTo>
                    <a:pt x="15" y="12"/>
                    <a:pt x="15" y="11"/>
                    <a:pt x="14" y="11"/>
                  </a:cubicBezTo>
                  <a:cubicBezTo>
                    <a:pt x="14" y="11"/>
                    <a:pt x="15" y="11"/>
                    <a:pt x="16" y="12"/>
                  </a:cubicBezTo>
                  <a:cubicBezTo>
                    <a:pt x="15" y="13"/>
                    <a:pt x="14" y="13"/>
                    <a:pt x="13" y="14"/>
                  </a:cubicBezTo>
                  <a:cubicBezTo>
                    <a:pt x="13" y="13"/>
                    <a:pt x="13" y="13"/>
                    <a:pt x="12" y="13"/>
                  </a:cubicBezTo>
                  <a:cubicBezTo>
                    <a:pt x="13" y="13"/>
                    <a:pt x="14" y="12"/>
                    <a:pt x="15" y="12"/>
                  </a:cubicBezTo>
                  <a:cubicBezTo>
                    <a:pt x="15" y="12"/>
                    <a:pt x="14" y="12"/>
                    <a:pt x="12" y="13"/>
                  </a:cubicBezTo>
                  <a:cubicBezTo>
                    <a:pt x="9" y="10"/>
                    <a:pt x="5" y="9"/>
                    <a:pt x="4" y="8"/>
                  </a:cubicBezTo>
                  <a:cubicBezTo>
                    <a:pt x="4" y="8"/>
                    <a:pt x="4" y="8"/>
                    <a:pt x="4" y="8"/>
                  </a:cubicBezTo>
                  <a:cubicBezTo>
                    <a:pt x="7" y="10"/>
                    <a:pt x="9" y="12"/>
                    <a:pt x="11" y="13"/>
                  </a:cubicBezTo>
                  <a:cubicBezTo>
                    <a:pt x="10" y="13"/>
                    <a:pt x="10" y="14"/>
                    <a:pt x="9" y="14"/>
                  </a:cubicBezTo>
                  <a:cubicBezTo>
                    <a:pt x="9" y="14"/>
                    <a:pt x="9" y="14"/>
                    <a:pt x="9" y="14"/>
                  </a:cubicBezTo>
                  <a:cubicBezTo>
                    <a:pt x="9" y="14"/>
                    <a:pt x="9" y="14"/>
                    <a:pt x="9" y="14"/>
                  </a:cubicBezTo>
                  <a:cubicBezTo>
                    <a:pt x="9" y="14"/>
                    <a:pt x="9" y="15"/>
                    <a:pt x="9" y="15"/>
                  </a:cubicBezTo>
                  <a:cubicBezTo>
                    <a:pt x="9" y="15"/>
                    <a:pt x="9" y="15"/>
                    <a:pt x="9" y="15"/>
                  </a:cubicBezTo>
                  <a:cubicBezTo>
                    <a:pt x="9" y="15"/>
                    <a:pt x="9" y="15"/>
                    <a:pt x="9" y="15"/>
                  </a:cubicBezTo>
                  <a:cubicBezTo>
                    <a:pt x="8" y="16"/>
                    <a:pt x="7" y="17"/>
                    <a:pt x="6" y="18"/>
                  </a:cubicBezTo>
                  <a:cubicBezTo>
                    <a:pt x="6" y="18"/>
                    <a:pt x="5" y="19"/>
                    <a:pt x="4" y="19"/>
                  </a:cubicBezTo>
                  <a:cubicBezTo>
                    <a:pt x="4" y="19"/>
                    <a:pt x="4" y="19"/>
                    <a:pt x="4" y="18"/>
                  </a:cubicBezTo>
                  <a:cubicBezTo>
                    <a:pt x="5" y="18"/>
                    <a:pt x="5" y="17"/>
                    <a:pt x="6" y="17"/>
                  </a:cubicBezTo>
                  <a:cubicBezTo>
                    <a:pt x="6" y="17"/>
                    <a:pt x="5" y="17"/>
                    <a:pt x="4" y="18"/>
                  </a:cubicBezTo>
                  <a:cubicBezTo>
                    <a:pt x="4" y="16"/>
                    <a:pt x="4" y="14"/>
                    <a:pt x="7" y="12"/>
                  </a:cubicBezTo>
                  <a:cubicBezTo>
                    <a:pt x="7" y="12"/>
                    <a:pt x="3" y="14"/>
                    <a:pt x="2" y="19"/>
                  </a:cubicBezTo>
                  <a:cubicBezTo>
                    <a:pt x="2" y="19"/>
                    <a:pt x="2" y="19"/>
                    <a:pt x="2" y="19"/>
                  </a:cubicBezTo>
                  <a:cubicBezTo>
                    <a:pt x="2" y="19"/>
                    <a:pt x="2" y="19"/>
                    <a:pt x="2" y="19"/>
                  </a:cubicBezTo>
                  <a:cubicBezTo>
                    <a:pt x="2" y="19"/>
                    <a:pt x="2" y="19"/>
                    <a:pt x="2" y="19"/>
                  </a:cubicBezTo>
                  <a:cubicBezTo>
                    <a:pt x="2" y="20"/>
                    <a:pt x="2" y="20"/>
                    <a:pt x="2" y="21"/>
                  </a:cubicBezTo>
                  <a:cubicBezTo>
                    <a:pt x="2" y="21"/>
                    <a:pt x="2" y="21"/>
                    <a:pt x="2" y="21"/>
                  </a:cubicBezTo>
                  <a:cubicBezTo>
                    <a:pt x="2" y="20"/>
                    <a:pt x="2" y="20"/>
                    <a:pt x="2" y="20"/>
                  </a:cubicBezTo>
                  <a:cubicBezTo>
                    <a:pt x="1" y="24"/>
                    <a:pt x="1" y="31"/>
                    <a:pt x="0" y="39"/>
                  </a:cubicBezTo>
                  <a:cubicBezTo>
                    <a:pt x="194" y="39"/>
                    <a:pt x="194" y="39"/>
                    <a:pt x="194" y="39"/>
                  </a:cubicBezTo>
                  <a:lnTo>
                    <a:pt x="194" y="12"/>
                  </a:lnTo>
                  <a:close/>
                  <a:moveTo>
                    <a:pt x="6" y="19"/>
                  </a:moveTo>
                  <a:cubicBezTo>
                    <a:pt x="6" y="19"/>
                    <a:pt x="6" y="19"/>
                    <a:pt x="6" y="19"/>
                  </a:cubicBezTo>
                  <a:cubicBezTo>
                    <a:pt x="6" y="19"/>
                    <a:pt x="6" y="19"/>
                    <a:pt x="6" y="19"/>
                  </a:cubicBezTo>
                  <a:cubicBezTo>
                    <a:pt x="6" y="20"/>
                    <a:pt x="5" y="20"/>
                    <a:pt x="5" y="21"/>
                  </a:cubicBezTo>
                  <a:cubicBezTo>
                    <a:pt x="5" y="21"/>
                    <a:pt x="5" y="20"/>
                    <a:pt x="5" y="20"/>
                  </a:cubicBezTo>
                  <a:cubicBezTo>
                    <a:pt x="5" y="20"/>
                    <a:pt x="5" y="19"/>
                    <a:pt x="6" y="19"/>
                  </a:cubicBezTo>
                  <a:cubicBezTo>
                    <a:pt x="6" y="19"/>
                    <a:pt x="6" y="19"/>
                    <a:pt x="6" y="19"/>
                  </a:cubicBezTo>
                  <a:close/>
                  <a:moveTo>
                    <a:pt x="19" y="11"/>
                  </a:moveTo>
                  <a:cubicBezTo>
                    <a:pt x="19" y="11"/>
                    <a:pt x="20" y="11"/>
                    <a:pt x="20" y="11"/>
                  </a:cubicBezTo>
                  <a:cubicBezTo>
                    <a:pt x="20" y="11"/>
                    <a:pt x="19" y="11"/>
                    <a:pt x="19" y="11"/>
                  </a:cubicBezTo>
                  <a:cubicBezTo>
                    <a:pt x="19" y="11"/>
                    <a:pt x="19" y="11"/>
                    <a:pt x="19" y="11"/>
                  </a:cubicBezTo>
                  <a:close/>
                  <a:moveTo>
                    <a:pt x="14" y="16"/>
                  </a:moveTo>
                  <a:cubicBezTo>
                    <a:pt x="14" y="16"/>
                    <a:pt x="14" y="16"/>
                    <a:pt x="14" y="16"/>
                  </a:cubicBezTo>
                  <a:cubicBezTo>
                    <a:pt x="14" y="16"/>
                    <a:pt x="13" y="16"/>
                    <a:pt x="12" y="16"/>
                  </a:cubicBezTo>
                  <a:cubicBezTo>
                    <a:pt x="12" y="15"/>
                    <a:pt x="13" y="15"/>
                    <a:pt x="13" y="15"/>
                  </a:cubicBezTo>
                  <a:cubicBezTo>
                    <a:pt x="13" y="15"/>
                    <a:pt x="14" y="16"/>
                    <a:pt x="14" y="16"/>
                  </a:cubicBezTo>
                  <a:close/>
                  <a:moveTo>
                    <a:pt x="11" y="13"/>
                  </a:moveTo>
                  <a:cubicBezTo>
                    <a:pt x="12" y="14"/>
                    <a:pt x="12" y="14"/>
                    <a:pt x="12" y="14"/>
                  </a:cubicBezTo>
                  <a:cubicBezTo>
                    <a:pt x="12" y="15"/>
                    <a:pt x="12" y="15"/>
                    <a:pt x="11" y="15"/>
                  </a:cubicBezTo>
                  <a:cubicBezTo>
                    <a:pt x="11" y="15"/>
                    <a:pt x="10" y="15"/>
                    <a:pt x="10" y="15"/>
                  </a:cubicBezTo>
                  <a:cubicBezTo>
                    <a:pt x="10" y="14"/>
                    <a:pt x="11" y="14"/>
                    <a:pt x="11" y="13"/>
                  </a:cubicBezTo>
                  <a:close/>
                  <a:moveTo>
                    <a:pt x="10" y="15"/>
                  </a:moveTo>
                  <a:cubicBezTo>
                    <a:pt x="10" y="15"/>
                    <a:pt x="11" y="15"/>
                    <a:pt x="11" y="15"/>
                  </a:cubicBezTo>
                  <a:cubicBezTo>
                    <a:pt x="11" y="15"/>
                    <a:pt x="11" y="15"/>
                    <a:pt x="11" y="15"/>
                  </a:cubicBezTo>
                  <a:cubicBezTo>
                    <a:pt x="11" y="15"/>
                    <a:pt x="11" y="16"/>
                    <a:pt x="10" y="16"/>
                  </a:cubicBezTo>
                  <a:cubicBezTo>
                    <a:pt x="10" y="15"/>
                    <a:pt x="10" y="15"/>
                    <a:pt x="9" y="15"/>
                  </a:cubicBezTo>
                  <a:cubicBezTo>
                    <a:pt x="9" y="15"/>
                    <a:pt x="10" y="15"/>
                    <a:pt x="10" y="15"/>
                  </a:cubicBezTo>
                  <a:close/>
                  <a:moveTo>
                    <a:pt x="10" y="16"/>
                  </a:moveTo>
                  <a:cubicBezTo>
                    <a:pt x="10" y="17"/>
                    <a:pt x="9" y="17"/>
                    <a:pt x="9" y="17"/>
                  </a:cubicBezTo>
                  <a:cubicBezTo>
                    <a:pt x="9" y="17"/>
                    <a:pt x="9" y="17"/>
                    <a:pt x="9" y="17"/>
                  </a:cubicBezTo>
                  <a:cubicBezTo>
                    <a:pt x="9" y="17"/>
                    <a:pt x="10" y="16"/>
                    <a:pt x="10" y="16"/>
                  </a:cubicBezTo>
                  <a:cubicBezTo>
                    <a:pt x="10" y="16"/>
                    <a:pt x="10" y="16"/>
                    <a:pt x="10" y="16"/>
                  </a:cubicBezTo>
                  <a:close/>
                  <a:moveTo>
                    <a:pt x="9" y="15"/>
                  </a:moveTo>
                  <a:cubicBezTo>
                    <a:pt x="9" y="15"/>
                    <a:pt x="10" y="16"/>
                    <a:pt x="10" y="16"/>
                  </a:cubicBezTo>
                  <a:cubicBezTo>
                    <a:pt x="9" y="16"/>
                    <a:pt x="9" y="16"/>
                    <a:pt x="8" y="17"/>
                  </a:cubicBezTo>
                  <a:cubicBezTo>
                    <a:pt x="8" y="17"/>
                    <a:pt x="8" y="17"/>
                    <a:pt x="8" y="17"/>
                  </a:cubicBezTo>
                  <a:cubicBezTo>
                    <a:pt x="8" y="16"/>
                    <a:pt x="9" y="16"/>
                    <a:pt x="9" y="15"/>
                  </a:cubicBezTo>
                  <a:close/>
                  <a:moveTo>
                    <a:pt x="8" y="17"/>
                  </a:moveTo>
                  <a:cubicBezTo>
                    <a:pt x="8" y="17"/>
                    <a:pt x="8" y="17"/>
                    <a:pt x="8" y="17"/>
                  </a:cubicBezTo>
                  <a:cubicBezTo>
                    <a:pt x="8" y="17"/>
                    <a:pt x="8" y="17"/>
                    <a:pt x="8" y="17"/>
                  </a:cubicBezTo>
                  <a:cubicBezTo>
                    <a:pt x="8" y="17"/>
                    <a:pt x="8" y="17"/>
                    <a:pt x="8" y="17"/>
                  </a:cubicBezTo>
                  <a:close/>
                  <a:moveTo>
                    <a:pt x="7" y="19"/>
                  </a:moveTo>
                  <a:cubicBezTo>
                    <a:pt x="7" y="19"/>
                    <a:pt x="7" y="18"/>
                    <a:pt x="8" y="18"/>
                  </a:cubicBezTo>
                  <a:cubicBezTo>
                    <a:pt x="8" y="17"/>
                    <a:pt x="8" y="17"/>
                    <a:pt x="9" y="17"/>
                  </a:cubicBezTo>
                  <a:cubicBezTo>
                    <a:pt x="9" y="17"/>
                    <a:pt x="9" y="17"/>
                    <a:pt x="9" y="17"/>
                  </a:cubicBezTo>
                  <a:cubicBezTo>
                    <a:pt x="8" y="18"/>
                    <a:pt x="8" y="19"/>
                    <a:pt x="7" y="19"/>
                  </a:cubicBezTo>
                  <a:close/>
                  <a:moveTo>
                    <a:pt x="9" y="21"/>
                  </a:moveTo>
                  <a:cubicBezTo>
                    <a:pt x="9" y="21"/>
                    <a:pt x="9" y="21"/>
                    <a:pt x="9" y="21"/>
                  </a:cubicBezTo>
                  <a:cubicBezTo>
                    <a:pt x="9" y="20"/>
                    <a:pt x="9" y="19"/>
                    <a:pt x="10" y="19"/>
                  </a:cubicBezTo>
                  <a:cubicBezTo>
                    <a:pt x="10" y="19"/>
                    <a:pt x="10" y="20"/>
                    <a:pt x="9" y="21"/>
                  </a:cubicBezTo>
                  <a:close/>
                  <a:moveTo>
                    <a:pt x="11" y="19"/>
                  </a:moveTo>
                  <a:cubicBezTo>
                    <a:pt x="11" y="19"/>
                    <a:pt x="10" y="19"/>
                    <a:pt x="10" y="18"/>
                  </a:cubicBezTo>
                  <a:cubicBezTo>
                    <a:pt x="10" y="18"/>
                    <a:pt x="11" y="17"/>
                    <a:pt x="11" y="17"/>
                  </a:cubicBezTo>
                  <a:cubicBezTo>
                    <a:pt x="11" y="17"/>
                    <a:pt x="11" y="18"/>
                    <a:pt x="12" y="19"/>
                  </a:cubicBezTo>
                  <a:cubicBezTo>
                    <a:pt x="11" y="19"/>
                    <a:pt x="11" y="19"/>
                    <a:pt x="11" y="19"/>
                  </a:cubicBezTo>
                  <a:close/>
                  <a:moveTo>
                    <a:pt x="11" y="16"/>
                  </a:moveTo>
                  <a:cubicBezTo>
                    <a:pt x="12" y="16"/>
                    <a:pt x="12" y="16"/>
                    <a:pt x="12" y="16"/>
                  </a:cubicBezTo>
                  <a:cubicBezTo>
                    <a:pt x="13" y="16"/>
                    <a:pt x="13" y="16"/>
                    <a:pt x="14" y="17"/>
                  </a:cubicBezTo>
                  <a:cubicBezTo>
                    <a:pt x="13" y="17"/>
                    <a:pt x="13" y="17"/>
                    <a:pt x="12" y="18"/>
                  </a:cubicBezTo>
                  <a:cubicBezTo>
                    <a:pt x="12" y="17"/>
                    <a:pt x="12" y="17"/>
                    <a:pt x="11" y="16"/>
                  </a:cubicBezTo>
                  <a:close/>
                  <a:moveTo>
                    <a:pt x="13" y="18"/>
                  </a:moveTo>
                  <a:cubicBezTo>
                    <a:pt x="13" y="18"/>
                    <a:pt x="14" y="17"/>
                    <a:pt x="14" y="17"/>
                  </a:cubicBezTo>
                  <a:cubicBezTo>
                    <a:pt x="14" y="17"/>
                    <a:pt x="14" y="17"/>
                    <a:pt x="15" y="17"/>
                  </a:cubicBezTo>
                  <a:cubicBezTo>
                    <a:pt x="15" y="17"/>
                    <a:pt x="15" y="18"/>
                    <a:pt x="15" y="18"/>
                  </a:cubicBezTo>
                  <a:cubicBezTo>
                    <a:pt x="15" y="18"/>
                    <a:pt x="14" y="19"/>
                    <a:pt x="13" y="19"/>
                  </a:cubicBezTo>
                  <a:cubicBezTo>
                    <a:pt x="13" y="19"/>
                    <a:pt x="13" y="19"/>
                    <a:pt x="13" y="18"/>
                  </a:cubicBezTo>
                  <a:close/>
                  <a:moveTo>
                    <a:pt x="13" y="19"/>
                  </a:moveTo>
                  <a:cubicBezTo>
                    <a:pt x="14" y="19"/>
                    <a:pt x="14" y="19"/>
                    <a:pt x="14" y="19"/>
                  </a:cubicBezTo>
                  <a:cubicBezTo>
                    <a:pt x="14" y="19"/>
                    <a:pt x="14" y="19"/>
                    <a:pt x="13" y="19"/>
                  </a:cubicBezTo>
                  <a:cubicBezTo>
                    <a:pt x="13" y="19"/>
                    <a:pt x="13" y="19"/>
                    <a:pt x="13" y="19"/>
                  </a:cubicBezTo>
                  <a:close/>
                  <a:moveTo>
                    <a:pt x="14" y="21"/>
                  </a:moveTo>
                  <a:cubicBezTo>
                    <a:pt x="14" y="21"/>
                    <a:pt x="14" y="21"/>
                    <a:pt x="14" y="21"/>
                  </a:cubicBezTo>
                  <a:cubicBezTo>
                    <a:pt x="14" y="21"/>
                    <a:pt x="14" y="20"/>
                    <a:pt x="14" y="20"/>
                  </a:cubicBezTo>
                  <a:cubicBezTo>
                    <a:pt x="14" y="19"/>
                    <a:pt x="15" y="19"/>
                    <a:pt x="15" y="18"/>
                  </a:cubicBezTo>
                  <a:cubicBezTo>
                    <a:pt x="15" y="18"/>
                    <a:pt x="15" y="18"/>
                    <a:pt x="15" y="18"/>
                  </a:cubicBezTo>
                  <a:cubicBezTo>
                    <a:pt x="15" y="19"/>
                    <a:pt x="14" y="20"/>
                    <a:pt x="14" y="21"/>
                  </a:cubicBezTo>
                  <a:close/>
                  <a:moveTo>
                    <a:pt x="17" y="17"/>
                  </a:moveTo>
                  <a:cubicBezTo>
                    <a:pt x="17" y="17"/>
                    <a:pt x="16" y="16"/>
                    <a:pt x="16" y="16"/>
                  </a:cubicBezTo>
                  <a:cubicBezTo>
                    <a:pt x="16" y="15"/>
                    <a:pt x="16" y="15"/>
                    <a:pt x="16" y="15"/>
                  </a:cubicBezTo>
                  <a:cubicBezTo>
                    <a:pt x="16" y="15"/>
                    <a:pt x="16" y="16"/>
                    <a:pt x="16" y="16"/>
                  </a:cubicBezTo>
                  <a:cubicBezTo>
                    <a:pt x="15" y="15"/>
                    <a:pt x="14" y="15"/>
                    <a:pt x="14" y="14"/>
                  </a:cubicBezTo>
                  <a:cubicBezTo>
                    <a:pt x="14" y="14"/>
                    <a:pt x="14" y="14"/>
                    <a:pt x="14" y="14"/>
                  </a:cubicBezTo>
                  <a:cubicBezTo>
                    <a:pt x="14" y="14"/>
                    <a:pt x="15" y="14"/>
                    <a:pt x="15" y="14"/>
                  </a:cubicBezTo>
                  <a:cubicBezTo>
                    <a:pt x="15" y="14"/>
                    <a:pt x="15" y="14"/>
                    <a:pt x="15" y="14"/>
                  </a:cubicBezTo>
                  <a:cubicBezTo>
                    <a:pt x="15" y="14"/>
                    <a:pt x="15" y="14"/>
                    <a:pt x="15" y="14"/>
                  </a:cubicBezTo>
                  <a:cubicBezTo>
                    <a:pt x="16" y="15"/>
                    <a:pt x="17" y="16"/>
                    <a:pt x="18" y="17"/>
                  </a:cubicBezTo>
                  <a:cubicBezTo>
                    <a:pt x="17" y="17"/>
                    <a:pt x="17" y="17"/>
                    <a:pt x="17" y="17"/>
                  </a:cubicBezTo>
                  <a:close/>
                  <a:moveTo>
                    <a:pt x="18" y="16"/>
                  </a:moveTo>
                  <a:cubicBezTo>
                    <a:pt x="18" y="16"/>
                    <a:pt x="17" y="15"/>
                    <a:pt x="17" y="15"/>
                  </a:cubicBezTo>
                  <a:cubicBezTo>
                    <a:pt x="17" y="15"/>
                    <a:pt x="18" y="16"/>
                    <a:pt x="18" y="16"/>
                  </a:cubicBezTo>
                  <a:cubicBezTo>
                    <a:pt x="18" y="16"/>
                    <a:pt x="18" y="16"/>
                    <a:pt x="18" y="16"/>
                  </a:cubicBezTo>
                  <a:close/>
                  <a:moveTo>
                    <a:pt x="19" y="16"/>
                  </a:moveTo>
                  <a:cubicBezTo>
                    <a:pt x="17" y="15"/>
                    <a:pt x="16" y="15"/>
                    <a:pt x="15" y="14"/>
                  </a:cubicBezTo>
                  <a:cubicBezTo>
                    <a:pt x="15" y="14"/>
                    <a:pt x="15" y="14"/>
                    <a:pt x="14" y="14"/>
                  </a:cubicBezTo>
                  <a:cubicBezTo>
                    <a:pt x="15" y="13"/>
                    <a:pt x="15" y="13"/>
                    <a:pt x="16" y="12"/>
                  </a:cubicBezTo>
                  <a:cubicBezTo>
                    <a:pt x="17" y="13"/>
                    <a:pt x="18" y="14"/>
                    <a:pt x="19" y="16"/>
                  </a:cubicBezTo>
                  <a:cubicBezTo>
                    <a:pt x="19" y="16"/>
                    <a:pt x="19" y="16"/>
                    <a:pt x="19" y="16"/>
                  </a:cubicBezTo>
                  <a:close/>
                  <a:moveTo>
                    <a:pt x="17" y="12"/>
                  </a:moveTo>
                  <a:cubicBezTo>
                    <a:pt x="17" y="12"/>
                    <a:pt x="18" y="13"/>
                    <a:pt x="19" y="14"/>
                  </a:cubicBezTo>
                  <a:cubicBezTo>
                    <a:pt x="18" y="13"/>
                    <a:pt x="17" y="13"/>
                    <a:pt x="16" y="12"/>
                  </a:cubicBezTo>
                  <a:cubicBezTo>
                    <a:pt x="17" y="12"/>
                    <a:pt x="18" y="11"/>
                    <a:pt x="19" y="11"/>
                  </a:cubicBezTo>
                  <a:cubicBezTo>
                    <a:pt x="19" y="11"/>
                    <a:pt x="21" y="13"/>
                    <a:pt x="21" y="14"/>
                  </a:cubicBezTo>
                  <a:cubicBezTo>
                    <a:pt x="21" y="15"/>
                    <a:pt x="21" y="15"/>
                    <a:pt x="20" y="15"/>
                  </a:cubicBezTo>
                  <a:cubicBezTo>
                    <a:pt x="20" y="15"/>
                    <a:pt x="20" y="15"/>
                    <a:pt x="20" y="15"/>
                  </a:cubicBezTo>
                  <a:cubicBezTo>
                    <a:pt x="20" y="14"/>
                    <a:pt x="19" y="13"/>
                    <a:pt x="17" y="12"/>
                  </a:cubicBezTo>
                  <a:close/>
                  <a:moveTo>
                    <a:pt x="20" y="19"/>
                  </a:moveTo>
                  <a:cubicBezTo>
                    <a:pt x="20" y="19"/>
                    <a:pt x="20" y="19"/>
                    <a:pt x="20" y="19"/>
                  </a:cubicBezTo>
                  <a:cubicBezTo>
                    <a:pt x="20" y="19"/>
                    <a:pt x="20" y="19"/>
                    <a:pt x="20" y="19"/>
                  </a:cubicBezTo>
                  <a:cubicBezTo>
                    <a:pt x="20" y="19"/>
                    <a:pt x="20" y="19"/>
                    <a:pt x="20" y="19"/>
                  </a:cubicBezTo>
                  <a:cubicBezTo>
                    <a:pt x="20" y="19"/>
                    <a:pt x="20" y="19"/>
                    <a:pt x="20" y="19"/>
                  </a:cubicBezTo>
                  <a:close/>
                  <a:moveTo>
                    <a:pt x="21" y="16"/>
                  </a:moveTo>
                  <a:cubicBezTo>
                    <a:pt x="21" y="15"/>
                    <a:pt x="21" y="15"/>
                    <a:pt x="21" y="15"/>
                  </a:cubicBezTo>
                  <a:cubicBezTo>
                    <a:pt x="21" y="15"/>
                    <a:pt x="21" y="15"/>
                    <a:pt x="21" y="15"/>
                  </a:cubicBezTo>
                  <a:cubicBezTo>
                    <a:pt x="21" y="15"/>
                    <a:pt x="21" y="15"/>
                    <a:pt x="21" y="16"/>
                  </a:cubicBezTo>
                  <a:close/>
                  <a:moveTo>
                    <a:pt x="23" y="17"/>
                  </a:moveTo>
                  <a:cubicBezTo>
                    <a:pt x="23" y="17"/>
                    <a:pt x="23" y="17"/>
                    <a:pt x="23" y="16"/>
                  </a:cubicBezTo>
                  <a:cubicBezTo>
                    <a:pt x="23" y="16"/>
                    <a:pt x="23" y="16"/>
                    <a:pt x="23" y="17"/>
                  </a:cubicBezTo>
                  <a:cubicBezTo>
                    <a:pt x="23" y="17"/>
                    <a:pt x="23" y="17"/>
                    <a:pt x="23" y="17"/>
                  </a:cubicBezTo>
                  <a:close/>
                  <a:moveTo>
                    <a:pt x="24" y="12"/>
                  </a:moveTo>
                  <a:cubicBezTo>
                    <a:pt x="23" y="11"/>
                    <a:pt x="22" y="11"/>
                    <a:pt x="20" y="10"/>
                  </a:cubicBezTo>
                  <a:cubicBezTo>
                    <a:pt x="21" y="10"/>
                    <a:pt x="21" y="9"/>
                    <a:pt x="21" y="9"/>
                  </a:cubicBezTo>
                  <a:cubicBezTo>
                    <a:pt x="22" y="10"/>
                    <a:pt x="23" y="11"/>
                    <a:pt x="24" y="12"/>
                  </a:cubicBezTo>
                  <a:cubicBezTo>
                    <a:pt x="24" y="12"/>
                    <a:pt x="24" y="12"/>
                    <a:pt x="24" y="12"/>
                  </a:cubicBezTo>
                  <a:close/>
                  <a:moveTo>
                    <a:pt x="29" y="14"/>
                  </a:moveTo>
                  <a:cubicBezTo>
                    <a:pt x="29" y="14"/>
                    <a:pt x="29" y="14"/>
                    <a:pt x="29" y="13"/>
                  </a:cubicBezTo>
                  <a:cubicBezTo>
                    <a:pt x="29" y="14"/>
                    <a:pt x="29" y="14"/>
                    <a:pt x="29" y="14"/>
                  </a:cubicBezTo>
                  <a:cubicBezTo>
                    <a:pt x="29" y="14"/>
                    <a:pt x="29" y="14"/>
                    <a:pt x="29" y="14"/>
                  </a:cubicBezTo>
                  <a:close/>
                  <a:moveTo>
                    <a:pt x="37" y="13"/>
                  </a:moveTo>
                  <a:cubicBezTo>
                    <a:pt x="37" y="12"/>
                    <a:pt x="37" y="12"/>
                    <a:pt x="37" y="11"/>
                  </a:cubicBezTo>
                  <a:cubicBezTo>
                    <a:pt x="37" y="11"/>
                    <a:pt x="37" y="11"/>
                    <a:pt x="37" y="11"/>
                  </a:cubicBezTo>
                  <a:cubicBezTo>
                    <a:pt x="38" y="11"/>
                    <a:pt x="38" y="11"/>
                    <a:pt x="38" y="12"/>
                  </a:cubicBezTo>
                  <a:cubicBezTo>
                    <a:pt x="38" y="12"/>
                    <a:pt x="37" y="13"/>
                    <a:pt x="37" y="13"/>
                  </a:cubicBezTo>
                  <a:close/>
                  <a:moveTo>
                    <a:pt x="38" y="11"/>
                  </a:moveTo>
                  <a:cubicBezTo>
                    <a:pt x="38" y="11"/>
                    <a:pt x="38" y="11"/>
                    <a:pt x="38" y="11"/>
                  </a:cubicBezTo>
                  <a:cubicBezTo>
                    <a:pt x="38" y="11"/>
                    <a:pt x="38" y="10"/>
                    <a:pt x="39" y="10"/>
                  </a:cubicBezTo>
                  <a:cubicBezTo>
                    <a:pt x="39" y="10"/>
                    <a:pt x="38" y="11"/>
                    <a:pt x="38" y="11"/>
                  </a:cubicBezTo>
                  <a:close/>
                  <a:moveTo>
                    <a:pt x="52" y="5"/>
                  </a:moveTo>
                  <a:cubicBezTo>
                    <a:pt x="50" y="6"/>
                    <a:pt x="49" y="7"/>
                    <a:pt x="48" y="8"/>
                  </a:cubicBezTo>
                  <a:cubicBezTo>
                    <a:pt x="48" y="8"/>
                    <a:pt x="48" y="8"/>
                    <a:pt x="48" y="7"/>
                  </a:cubicBezTo>
                  <a:cubicBezTo>
                    <a:pt x="49" y="7"/>
                    <a:pt x="51" y="6"/>
                    <a:pt x="52" y="5"/>
                  </a:cubicBezTo>
                  <a:close/>
                  <a:moveTo>
                    <a:pt x="47" y="8"/>
                  </a:moveTo>
                  <a:cubicBezTo>
                    <a:pt x="47" y="8"/>
                    <a:pt x="48" y="8"/>
                    <a:pt x="48" y="8"/>
                  </a:cubicBezTo>
                  <a:cubicBezTo>
                    <a:pt x="48" y="8"/>
                    <a:pt x="47" y="9"/>
                    <a:pt x="47" y="9"/>
                  </a:cubicBezTo>
                  <a:cubicBezTo>
                    <a:pt x="46" y="9"/>
                    <a:pt x="46" y="9"/>
                    <a:pt x="46" y="9"/>
                  </a:cubicBezTo>
                  <a:cubicBezTo>
                    <a:pt x="46" y="8"/>
                    <a:pt x="47" y="8"/>
                    <a:pt x="47" y="8"/>
                  </a:cubicBezTo>
                  <a:close/>
                  <a:moveTo>
                    <a:pt x="46" y="7"/>
                  </a:moveTo>
                  <a:cubicBezTo>
                    <a:pt x="46" y="7"/>
                    <a:pt x="46" y="7"/>
                    <a:pt x="47" y="7"/>
                  </a:cubicBezTo>
                  <a:cubicBezTo>
                    <a:pt x="46" y="8"/>
                    <a:pt x="46" y="8"/>
                    <a:pt x="46" y="8"/>
                  </a:cubicBezTo>
                  <a:cubicBezTo>
                    <a:pt x="46" y="8"/>
                    <a:pt x="46" y="7"/>
                    <a:pt x="46" y="7"/>
                  </a:cubicBezTo>
                  <a:close/>
                  <a:moveTo>
                    <a:pt x="38" y="5"/>
                  </a:moveTo>
                  <a:cubicBezTo>
                    <a:pt x="39" y="5"/>
                    <a:pt x="41" y="6"/>
                    <a:pt x="43" y="8"/>
                  </a:cubicBezTo>
                  <a:cubicBezTo>
                    <a:pt x="42" y="8"/>
                    <a:pt x="41" y="8"/>
                    <a:pt x="40" y="8"/>
                  </a:cubicBezTo>
                  <a:cubicBezTo>
                    <a:pt x="40" y="7"/>
                    <a:pt x="39" y="6"/>
                    <a:pt x="38" y="5"/>
                  </a:cubicBezTo>
                  <a:close/>
                  <a:moveTo>
                    <a:pt x="41" y="11"/>
                  </a:moveTo>
                  <a:cubicBezTo>
                    <a:pt x="41" y="10"/>
                    <a:pt x="41" y="10"/>
                    <a:pt x="41" y="9"/>
                  </a:cubicBezTo>
                  <a:cubicBezTo>
                    <a:pt x="41" y="9"/>
                    <a:pt x="42" y="8"/>
                    <a:pt x="43" y="8"/>
                  </a:cubicBezTo>
                  <a:cubicBezTo>
                    <a:pt x="43" y="8"/>
                    <a:pt x="43" y="8"/>
                    <a:pt x="44" y="8"/>
                  </a:cubicBezTo>
                  <a:cubicBezTo>
                    <a:pt x="43" y="9"/>
                    <a:pt x="42" y="9"/>
                    <a:pt x="42" y="10"/>
                  </a:cubicBezTo>
                  <a:cubicBezTo>
                    <a:pt x="42" y="10"/>
                    <a:pt x="41" y="10"/>
                    <a:pt x="41" y="11"/>
                  </a:cubicBezTo>
                  <a:close/>
                  <a:moveTo>
                    <a:pt x="44" y="13"/>
                  </a:moveTo>
                  <a:cubicBezTo>
                    <a:pt x="44" y="13"/>
                    <a:pt x="43" y="13"/>
                    <a:pt x="43" y="13"/>
                  </a:cubicBezTo>
                  <a:cubicBezTo>
                    <a:pt x="43" y="12"/>
                    <a:pt x="43" y="12"/>
                    <a:pt x="44" y="11"/>
                  </a:cubicBezTo>
                  <a:cubicBezTo>
                    <a:pt x="44" y="12"/>
                    <a:pt x="44" y="12"/>
                    <a:pt x="44" y="12"/>
                  </a:cubicBezTo>
                  <a:cubicBezTo>
                    <a:pt x="44" y="12"/>
                    <a:pt x="44" y="12"/>
                    <a:pt x="44" y="13"/>
                  </a:cubicBezTo>
                  <a:close/>
                  <a:moveTo>
                    <a:pt x="44" y="12"/>
                  </a:moveTo>
                  <a:cubicBezTo>
                    <a:pt x="44" y="12"/>
                    <a:pt x="44" y="11"/>
                    <a:pt x="44" y="11"/>
                  </a:cubicBezTo>
                  <a:cubicBezTo>
                    <a:pt x="44" y="11"/>
                    <a:pt x="44" y="11"/>
                    <a:pt x="44" y="11"/>
                  </a:cubicBezTo>
                  <a:cubicBezTo>
                    <a:pt x="44" y="11"/>
                    <a:pt x="44" y="11"/>
                    <a:pt x="45" y="11"/>
                  </a:cubicBezTo>
                  <a:cubicBezTo>
                    <a:pt x="45" y="11"/>
                    <a:pt x="45" y="12"/>
                    <a:pt x="44" y="12"/>
                  </a:cubicBezTo>
                  <a:close/>
                  <a:moveTo>
                    <a:pt x="44" y="11"/>
                  </a:moveTo>
                  <a:cubicBezTo>
                    <a:pt x="44" y="10"/>
                    <a:pt x="44" y="10"/>
                    <a:pt x="44" y="9"/>
                  </a:cubicBezTo>
                  <a:cubicBezTo>
                    <a:pt x="45" y="9"/>
                    <a:pt x="45" y="9"/>
                    <a:pt x="45" y="9"/>
                  </a:cubicBezTo>
                  <a:cubicBezTo>
                    <a:pt x="45" y="9"/>
                    <a:pt x="46" y="9"/>
                    <a:pt x="46" y="10"/>
                  </a:cubicBezTo>
                  <a:cubicBezTo>
                    <a:pt x="46" y="10"/>
                    <a:pt x="45" y="11"/>
                    <a:pt x="45" y="11"/>
                  </a:cubicBezTo>
                  <a:cubicBezTo>
                    <a:pt x="45" y="11"/>
                    <a:pt x="44" y="11"/>
                    <a:pt x="44" y="11"/>
                  </a:cubicBezTo>
                  <a:close/>
                  <a:moveTo>
                    <a:pt x="46" y="15"/>
                  </a:moveTo>
                  <a:cubicBezTo>
                    <a:pt x="46" y="15"/>
                    <a:pt x="46" y="15"/>
                    <a:pt x="46" y="14"/>
                  </a:cubicBezTo>
                  <a:cubicBezTo>
                    <a:pt x="46" y="14"/>
                    <a:pt x="47" y="14"/>
                    <a:pt x="47" y="14"/>
                  </a:cubicBezTo>
                  <a:cubicBezTo>
                    <a:pt x="46" y="14"/>
                    <a:pt x="46" y="14"/>
                    <a:pt x="46" y="14"/>
                  </a:cubicBezTo>
                  <a:cubicBezTo>
                    <a:pt x="46" y="14"/>
                    <a:pt x="46" y="14"/>
                    <a:pt x="46" y="14"/>
                  </a:cubicBezTo>
                  <a:cubicBezTo>
                    <a:pt x="47" y="14"/>
                    <a:pt x="47" y="14"/>
                    <a:pt x="47" y="14"/>
                  </a:cubicBezTo>
                  <a:cubicBezTo>
                    <a:pt x="46" y="15"/>
                    <a:pt x="46" y="15"/>
                    <a:pt x="46" y="15"/>
                  </a:cubicBezTo>
                  <a:close/>
                  <a:moveTo>
                    <a:pt x="47" y="13"/>
                  </a:moveTo>
                  <a:cubicBezTo>
                    <a:pt x="47" y="13"/>
                    <a:pt x="47" y="13"/>
                    <a:pt x="47" y="13"/>
                  </a:cubicBezTo>
                  <a:cubicBezTo>
                    <a:pt x="47" y="13"/>
                    <a:pt x="47" y="12"/>
                    <a:pt x="47" y="12"/>
                  </a:cubicBezTo>
                  <a:cubicBezTo>
                    <a:pt x="47" y="12"/>
                    <a:pt x="48" y="12"/>
                    <a:pt x="48" y="13"/>
                  </a:cubicBezTo>
                  <a:cubicBezTo>
                    <a:pt x="48" y="13"/>
                    <a:pt x="47" y="13"/>
                    <a:pt x="47" y="13"/>
                  </a:cubicBezTo>
                  <a:close/>
                  <a:moveTo>
                    <a:pt x="48" y="12"/>
                  </a:moveTo>
                  <a:cubicBezTo>
                    <a:pt x="48" y="12"/>
                    <a:pt x="47" y="12"/>
                    <a:pt x="47" y="12"/>
                  </a:cubicBezTo>
                  <a:cubicBezTo>
                    <a:pt x="47" y="12"/>
                    <a:pt x="47" y="11"/>
                    <a:pt x="48" y="11"/>
                  </a:cubicBezTo>
                  <a:cubicBezTo>
                    <a:pt x="48" y="11"/>
                    <a:pt x="48" y="12"/>
                    <a:pt x="49" y="12"/>
                  </a:cubicBezTo>
                  <a:cubicBezTo>
                    <a:pt x="48" y="12"/>
                    <a:pt x="48" y="12"/>
                    <a:pt x="48" y="12"/>
                  </a:cubicBezTo>
                  <a:close/>
                  <a:moveTo>
                    <a:pt x="48" y="10"/>
                  </a:moveTo>
                  <a:cubicBezTo>
                    <a:pt x="49" y="10"/>
                    <a:pt x="49" y="9"/>
                    <a:pt x="49" y="9"/>
                  </a:cubicBezTo>
                  <a:cubicBezTo>
                    <a:pt x="50" y="9"/>
                    <a:pt x="50" y="9"/>
                    <a:pt x="51" y="10"/>
                  </a:cubicBezTo>
                  <a:cubicBezTo>
                    <a:pt x="50" y="10"/>
                    <a:pt x="50" y="11"/>
                    <a:pt x="49" y="11"/>
                  </a:cubicBezTo>
                  <a:cubicBezTo>
                    <a:pt x="49" y="11"/>
                    <a:pt x="49" y="10"/>
                    <a:pt x="48" y="10"/>
                  </a:cubicBezTo>
                  <a:close/>
                  <a:moveTo>
                    <a:pt x="50" y="15"/>
                  </a:moveTo>
                  <a:cubicBezTo>
                    <a:pt x="50" y="15"/>
                    <a:pt x="50" y="15"/>
                    <a:pt x="50" y="15"/>
                  </a:cubicBezTo>
                  <a:cubicBezTo>
                    <a:pt x="49" y="15"/>
                    <a:pt x="50" y="14"/>
                    <a:pt x="50" y="14"/>
                  </a:cubicBezTo>
                  <a:cubicBezTo>
                    <a:pt x="50" y="14"/>
                    <a:pt x="50" y="14"/>
                    <a:pt x="50" y="14"/>
                  </a:cubicBezTo>
                  <a:cubicBezTo>
                    <a:pt x="50" y="14"/>
                    <a:pt x="50" y="15"/>
                    <a:pt x="50" y="15"/>
                  </a:cubicBezTo>
                  <a:close/>
                  <a:moveTo>
                    <a:pt x="51" y="12"/>
                  </a:moveTo>
                  <a:cubicBezTo>
                    <a:pt x="51" y="11"/>
                    <a:pt x="51" y="11"/>
                    <a:pt x="52" y="11"/>
                  </a:cubicBezTo>
                  <a:cubicBezTo>
                    <a:pt x="52" y="11"/>
                    <a:pt x="52" y="11"/>
                    <a:pt x="53" y="12"/>
                  </a:cubicBezTo>
                  <a:cubicBezTo>
                    <a:pt x="52" y="12"/>
                    <a:pt x="52" y="12"/>
                    <a:pt x="51" y="13"/>
                  </a:cubicBezTo>
                  <a:cubicBezTo>
                    <a:pt x="51" y="12"/>
                    <a:pt x="51" y="12"/>
                    <a:pt x="51" y="12"/>
                  </a:cubicBezTo>
                  <a:close/>
                  <a:moveTo>
                    <a:pt x="52" y="13"/>
                  </a:moveTo>
                  <a:cubicBezTo>
                    <a:pt x="52" y="13"/>
                    <a:pt x="52" y="12"/>
                    <a:pt x="53" y="12"/>
                  </a:cubicBezTo>
                  <a:cubicBezTo>
                    <a:pt x="53" y="12"/>
                    <a:pt x="53" y="13"/>
                    <a:pt x="54" y="13"/>
                  </a:cubicBezTo>
                  <a:cubicBezTo>
                    <a:pt x="53" y="13"/>
                    <a:pt x="52" y="13"/>
                    <a:pt x="52" y="13"/>
                  </a:cubicBezTo>
                  <a:cubicBezTo>
                    <a:pt x="53" y="13"/>
                    <a:pt x="53" y="13"/>
                    <a:pt x="54" y="13"/>
                  </a:cubicBezTo>
                  <a:cubicBezTo>
                    <a:pt x="54" y="13"/>
                    <a:pt x="54" y="14"/>
                    <a:pt x="54" y="14"/>
                  </a:cubicBezTo>
                  <a:cubicBezTo>
                    <a:pt x="53" y="14"/>
                    <a:pt x="53" y="14"/>
                    <a:pt x="53" y="14"/>
                  </a:cubicBezTo>
                  <a:cubicBezTo>
                    <a:pt x="52" y="14"/>
                    <a:pt x="52" y="13"/>
                    <a:pt x="52" y="13"/>
                  </a:cubicBezTo>
                  <a:close/>
                  <a:moveTo>
                    <a:pt x="53" y="15"/>
                  </a:moveTo>
                  <a:cubicBezTo>
                    <a:pt x="53" y="14"/>
                    <a:pt x="53" y="14"/>
                    <a:pt x="53" y="14"/>
                  </a:cubicBezTo>
                  <a:cubicBezTo>
                    <a:pt x="53" y="14"/>
                    <a:pt x="54" y="14"/>
                    <a:pt x="54" y="14"/>
                  </a:cubicBezTo>
                  <a:cubicBezTo>
                    <a:pt x="54" y="14"/>
                    <a:pt x="54" y="15"/>
                    <a:pt x="54" y="15"/>
                  </a:cubicBezTo>
                  <a:cubicBezTo>
                    <a:pt x="54" y="15"/>
                    <a:pt x="53" y="15"/>
                    <a:pt x="53" y="15"/>
                  </a:cubicBezTo>
                  <a:close/>
                  <a:moveTo>
                    <a:pt x="55" y="13"/>
                  </a:moveTo>
                  <a:cubicBezTo>
                    <a:pt x="57" y="13"/>
                    <a:pt x="57" y="13"/>
                    <a:pt x="57" y="13"/>
                  </a:cubicBezTo>
                  <a:cubicBezTo>
                    <a:pt x="57" y="13"/>
                    <a:pt x="56" y="13"/>
                    <a:pt x="55" y="13"/>
                  </a:cubicBezTo>
                  <a:cubicBezTo>
                    <a:pt x="55" y="13"/>
                    <a:pt x="54" y="12"/>
                    <a:pt x="54" y="11"/>
                  </a:cubicBezTo>
                  <a:cubicBezTo>
                    <a:pt x="55" y="10"/>
                    <a:pt x="56" y="10"/>
                    <a:pt x="56" y="10"/>
                  </a:cubicBezTo>
                  <a:cubicBezTo>
                    <a:pt x="55" y="10"/>
                    <a:pt x="54" y="11"/>
                    <a:pt x="53" y="11"/>
                  </a:cubicBezTo>
                  <a:cubicBezTo>
                    <a:pt x="53" y="11"/>
                    <a:pt x="53" y="10"/>
                    <a:pt x="52" y="10"/>
                  </a:cubicBezTo>
                  <a:cubicBezTo>
                    <a:pt x="53" y="9"/>
                    <a:pt x="54" y="8"/>
                    <a:pt x="55" y="8"/>
                  </a:cubicBezTo>
                  <a:cubicBezTo>
                    <a:pt x="57" y="10"/>
                    <a:pt x="58" y="11"/>
                    <a:pt x="58" y="13"/>
                  </a:cubicBezTo>
                  <a:cubicBezTo>
                    <a:pt x="58" y="13"/>
                    <a:pt x="57" y="14"/>
                    <a:pt x="56" y="14"/>
                  </a:cubicBezTo>
                  <a:cubicBezTo>
                    <a:pt x="56" y="14"/>
                    <a:pt x="56" y="14"/>
                    <a:pt x="55" y="14"/>
                  </a:cubicBezTo>
                  <a:cubicBezTo>
                    <a:pt x="55" y="14"/>
                    <a:pt x="55" y="13"/>
                    <a:pt x="55" y="13"/>
                  </a:cubicBezTo>
                  <a:close/>
                  <a:moveTo>
                    <a:pt x="57" y="16"/>
                  </a:moveTo>
                  <a:cubicBezTo>
                    <a:pt x="57" y="16"/>
                    <a:pt x="57" y="17"/>
                    <a:pt x="57" y="17"/>
                  </a:cubicBezTo>
                  <a:cubicBezTo>
                    <a:pt x="57" y="17"/>
                    <a:pt x="57" y="16"/>
                    <a:pt x="57" y="16"/>
                  </a:cubicBezTo>
                  <a:cubicBezTo>
                    <a:pt x="56" y="16"/>
                    <a:pt x="56" y="15"/>
                    <a:pt x="56" y="15"/>
                  </a:cubicBezTo>
                  <a:cubicBezTo>
                    <a:pt x="56" y="15"/>
                    <a:pt x="56" y="14"/>
                    <a:pt x="57" y="14"/>
                  </a:cubicBezTo>
                  <a:cubicBezTo>
                    <a:pt x="57" y="15"/>
                    <a:pt x="58" y="15"/>
                    <a:pt x="58" y="15"/>
                  </a:cubicBezTo>
                  <a:cubicBezTo>
                    <a:pt x="58" y="16"/>
                    <a:pt x="57" y="16"/>
                    <a:pt x="57" y="16"/>
                  </a:cubicBezTo>
                  <a:close/>
                  <a:moveTo>
                    <a:pt x="58" y="14"/>
                  </a:moveTo>
                  <a:cubicBezTo>
                    <a:pt x="58" y="14"/>
                    <a:pt x="57" y="14"/>
                    <a:pt x="57" y="14"/>
                  </a:cubicBezTo>
                  <a:cubicBezTo>
                    <a:pt x="57" y="14"/>
                    <a:pt x="58" y="14"/>
                    <a:pt x="58" y="13"/>
                  </a:cubicBezTo>
                  <a:cubicBezTo>
                    <a:pt x="58" y="14"/>
                    <a:pt x="58" y="14"/>
                    <a:pt x="58" y="14"/>
                  </a:cubicBezTo>
                  <a:close/>
                  <a:moveTo>
                    <a:pt x="60" y="17"/>
                  </a:moveTo>
                  <a:cubicBezTo>
                    <a:pt x="60" y="17"/>
                    <a:pt x="60" y="17"/>
                    <a:pt x="60" y="17"/>
                  </a:cubicBezTo>
                  <a:cubicBezTo>
                    <a:pt x="60" y="17"/>
                    <a:pt x="60" y="17"/>
                    <a:pt x="60" y="17"/>
                  </a:cubicBezTo>
                  <a:cubicBezTo>
                    <a:pt x="60" y="17"/>
                    <a:pt x="60" y="17"/>
                    <a:pt x="60" y="17"/>
                  </a:cubicBezTo>
                  <a:close/>
                  <a:moveTo>
                    <a:pt x="61" y="16"/>
                  </a:moveTo>
                  <a:cubicBezTo>
                    <a:pt x="61" y="16"/>
                    <a:pt x="60" y="16"/>
                    <a:pt x="60" y="16"/>
                  </a:cubicBezTo>
                  <a:cubicBezTo>
                    <a:pt x="60" y="16"/>
                    <a:pt x="60" y="15"/>
                    <a:pt x="60" y="15"/>
                  </a:cubicBezTo>
                  <a:cubicBezTo>
                    <a:pt x="61" y="15"/>
                    <a:pt x="61" y="15"/>
                    <a:pt x="61" y="15"/>
                  </a:cubicBezTo>
                  <a:cubicBezTo>
                    <a:pt x="61" y="15"/>
                    <a:pt x="61" y="16"/>
                    <a:pt x="61" y="16"/>
                  </a:cubicBezTo>
                  <a:close/>
                  <a:moveTo>
                    <a:pt x="83" y="5"/>
                  </a:moveTo>
                  <a:cubicBezTo>
                    <a:pt x="87" y="6"/>
                    <a:pt x="90" y="8"/>
                    <a:pt x="91" y="10"/>
                  </a:cubicBezTo>
                  <a:cubicBezTo>
                    <a:pt x="91" y="10"/>
                    <a:pt x="91" y="10"/>
                    <a:pt x="91" y="10"/>
                  </a:cubicBezTo>
                  <a:cubicBezTo>
                    <a:pt x="90" y="10"/>
                    <a:pt x="89" y="9"/>
                    <a:pt x="87" y="9"/>
                  </a:cubicBezTo>
                  <a:cubicBezTo>
                    <a:pt x="86" y="8"/>
                    <a:pt x="84" y="6"/>
                    <a:pt x="81" y="5"/>
                  </a:cubicBezTo>
                  <a:cubicBezTo>
                    <a:pt x="82" y="5"/>
                    <a:pt x="82" y="5"/>
                    <a:pt x="83" y="5"/>
                  </a:cubicBezTo>
                  <a:close/>
                  <a:moveTo>
                    <a:pt x="91" y="11"/>
                  </a:moveTo>
                  <a:cubicBezTo>
                    <a:pt x="90" y="11"/>
                    <a:pt x="90" y="11"/>
                    <a:pt x="90" y="11"/>
                  </a:cubicBezTo>
                  <a:cubicBezTo>
                    <a:pt x="89" y="10"/>
                    <a:pt x="88" y="10"/>
                    <a:pt x="88" y="9"/>
                  </a:cubicBezTo>
                  <a:cubicBezTo>
                    <a:pt x="89" y="10"/>
                    <a:pt x="89" y="10"/>
                    <a:pt x="91" y="11"/>
                  </a:cubicBezTo>
                  <a:close/>
                  <a:moveTo>
                    <a:pt x="72" y="8"/>
                  </a:moveTo>
                  <a:cubicBezTo>
                    <a:pt x="73" y="8"/>
                    <a:pt x="73" y="8"/>
                    <a:pt x="73" y="9"/>
                  </a:cubicBezTo>
                  <a:cubicBezTo>
                    <a:pt x="70" y="11"/>
                    <a:pt x="67" y="12"/>
                    <a:pt x="66" y="14"/>
                  </a:cubicBezTo>
                  <a:cubicBezTo>
                    <a:pt x="65" y="14"/>
                    <a:pt x="65" y="13"/>
                    <a:pt x="64" y="13"/>
                  </a:cubicBezTo>
                  <a:cubicBezTo>
                    <a:pt x="66" y="10"/>
                    <a:pt x="70" y="9"/>
                    <a:pt x="72" y="8"/>
                  </a:cubicBezTo>
                  <a:close/>
                  <a:moveTo>
                    <a:pt x="63" y="18"/>
                  </a:moveTo>
                  <a:cubicBezTo>
                    <a:pt x="63" y="18"/>
                    <a:pt x="63" y="17"/>
                    <a:pt x="63" y="17"/>
                  </a:cubicBezTo>
                  <a:cubicBezTo>
                    <a:pt x="63" y="16"/>
                    <a:pt x="63" y="14"/>
                    <a:pt x="64" y="13"/>
                  </a:cubicBezTo>
                  <a:cubicBezTo>
                    <a:pt x="65" y="14"/>
                    <a:pt x="65" y="14"/>
                    <a:pt x="65" y="14"/>
                  </a:cubicBezTo>
                  <a:cubicBezTo>
                    <a:pt x="64" y="16"/>
                    <a:pt x="63" y="17"/>
                    <a:pt x="63" y="18"/>
                  </a:cubicBezTo>
                  <a:close/>
                  <a:moveTo>
                    <a:pt x="65" y="20"/>
                  </a:moveTo>
                  <a:cubicBezTo>
                    <a:pt x="66" y="18"/>
                    <a:pt x="66" y="17"/>
                    <a:pt x="67" y="16"/>
                  </a:cubicBezTo>
                  <a:cubicBezTo>
                    <a:pt x="67" y="16"/>
                    <a:pt x="67" y="17"/>
                    <a:pt x="67" y="17"/>
                  </a:cubicBezTo>
                  <a:cubicBezTo>
                    <a:pt x="66" y="19"/>
                    <a:pt x="65" y="20"/>
                    <a:pt x="65" y="20"/>
                  </a:cubicBezTo>
                  <a:close/>
                  <a:moveTo>
                    <a:pt x="73" y="18"/>
                  </a:moveTo>
                  <a:cubicBezTo>
                    <a:pt x="73" y="19"/>
                    <a:pt x="72" y="19"/>
                    <a:pt x="72" y="20"/>
                  </a:cubicBezTo>
                  <a:cubicBezTo>
                    <a:pt x="69" y="17"/>
                    <a:pt x="75" y="14"/>
                    <a:pt x="75" y="14"/>
                  </a:cubicBezTo>
                  <a:cubicBezTo>
                    <a:pt x="72" y="16"/>
                    <a:pt x="70" y="17"/>
                    <a:pt x="69" y="18"/>
                  </a:cubicBezTo>
                  <a:cubicBezTo>
                    <a:pt x="69" y="18"/>
                    <a:pt x="69" y="18"/>
                    <a:pt x="69" y="18"/>
                  </a:cubicBezTo>
                  <a:cubicBezTo>
                    <a:pt x="70" y="14"/>
                    <a:pt x="75" y="12"/>
                    <a:pt x="75" y="12"/>
                  </a:cubicBezTo>
                  <a:cubicBezTo>
                    <a:pt x="72" y="13"/>
                    <a:pt x="70" y="15"/>
                    <a:pt x="68" y="16"/>
                  </a:cubicBezTo>
                  <a:cubicBezTo>
                    <a:pt x="68" y="16"/>
                    <a:pt x="67" y="16"/>
                    <a:pt x="67" y="15"/>
                  </a:cubicBezTo>
                  <a:cubicBezTo>
                    <a:pt x="69" y="13"/>
                    <a:pt x="71" y="11"/>
                    <a:pt x="74" y="9"/>
                  </a:cubicBezTo>
                  <a:cubicBezTo>
                    <a:pt x="77" y="11"/>
                    <a:pt x="79" y="12"/>
                    <a:pt x="80" y="14"/>
                  </a:cubicBezTo>
                  <a:cubicBezTo>
                    <a:pt x="80" y="14"/>
                    <a:pt x="79" y="14"/>
                    <a:pt x="79" y="14"/>
                  </a:cubicBezTo>
                  <a:cubicBezTo>
                    <a:pt x="78" y="14"/>
                    <a:pt x="77" y="13"/>
                    <a:pt x="75" y="13"/>
                  </a:cubicBezTo>
                  <a:cubicBezTo>
                    <a:pt x="75" y="13"/>
                    <a:pt x="77" y="13"/>
                    <a:pt x="79" y="14"/>
                  </a:cubicBezTo>
                  <a:cubicBezTo>
                    <a:pt x="79" y="14"/>
                    <a:pt x="78" y="15"/>
                    <a:pt x="78" y="15"/>
                  </a:cubicBezTo>
                  <a:cubicBezTo>
                    <a:pt x="77" y="14"/>
                    <a:pt x="76" y="14"/>
                    <a:pt x="75" y="13"/>
                  </a:cubicBezTo>
                  <a:cubicBezTo>
                    <a:pt x="75" y="13"/>
                    <a:pt x="76" y="14"/>
                    <a:pt x="77" y="15"/>
                  </a:cubicBezTo>
                  <a:cubicBezTo>
                    <a:pt x="77" y="15"/>
                    <a:pt x="76" y="16"/>
                    <a:pt x="76" y="16"/>
                  </a:cubicBezTo>
                  <a:cubicBezTo>
                    <a:pt x="75" y="16"/>
                    <a:pt x="75" y="15"/>
                    <a:pt x="74" y="15"/>
                  </a:cubicBezTo>
                  <a:cubicBezTo>
                    <a:pt x="74" y="15"/>
                    <a:pt x="75" y="15"/>
                    <a:pt x="76" y="16"/>
                  </a:cubicBezTo>
                  <a:cubicBezTo>
                    <a:pt x="75" y="17"/>
                    <a:pt x="74" y="18"/>
                    <a:pt x="73" y="18"/>
                  </a:cubicBezTo>
                  <a:cubicBezTo>
                    <a:pt x="72" y="18"/>
                    <a:pt x="72" y="18"/>
                    <a:pt x="72" y="18"/>
                  </a:cubicBezTo>
                  <a:cubicBezTo>
                    <a:pt x="72" y="18"/>
                    <a:pt x="73" y="18"/>
                    <a:pt x="73" y="18"/>
                  </a:cubicBezTo>
                  <a:close/>
                  <a:moveTo>
                    <a:pt x="74" y="19"/>
                  </a:moveTo>
                  <a:cubicBezTo>
                    <a:pt x="75" y="19"/>
                    <a:pt x="75" y="19"/>
                    <a:pt x="75" y="19"/>
                  </a:cubicBezTo>
                  <a:cubicBezTo>
                    <a:pt x="75" y="19"/>
                    <a:pt x="75" y="19"/>
                    <a:pt x="75" y="19"/>
                  </a:cubicBezTo>
                  <a:cubicBezTo>
                    <a:pt x="75" y="19"/>
                    <a:pt x="75" y="19"/>
                    <a:pt x="74" y="19"/>
                  </a:cubicBezTo>
                  <a:close/>
                  <a:moveTo>
                    <a:pt x="76" y="19"/>
                  </a:moveTo>
                  <a:cubicBezTo>
                    <a:pt x="76" y="19"/>
                    <a:pt x="76" y="19"/>
                    <a:pt x="76" y="19"/>
                  </a:cubicBezTo>
                  <a:cubicBezTo>
                    <a:pt x="75" y="19"/>
                    <a:pt x="75" y="19"/>
                    <a:pt x="75" y="19"/>
                  </a:cubicBezTo>
                  <a:cubicBezTo>
                    <a:pt x="75" y="18"/>
                    <a:pt x="76" y="18"/>
                    <a:pt x="76" y="17"/>
                  </a:cubicBezTo>
                  <a:cubicBezTo>
                    <a:pt x="76" y="18"/>
                    <a:pt x="76" y="19"/>
                    <a:pt x="76" y="19"/>
                  </a:cubicBezTo>
                  <a:close/>
                  <a:moveTo>
                    <a:pt x="78" y="18"/>
                  </a:moveTo>
                  <a:cubicBezTo>
                    <a:pt x="78" y="18"/>
                    <a:pt x="78" y="18"/>
                    <a:pt x="78" y="19"/>
                  </a:cubicBezTo>
                  <a:cubicBezTo>
                    <a:pt x="78" y="18"/>
                    <a:pt x="77" y="18"/>
                    <a:pt x="77" y="17"/>
                  </a:cubicBezTo>
                  <a:cubicBezTo>
                    <a:pt x="77" y="17"/>
                    <a:pt x="77" y="16"/>
                    <a:pt x="78" y="16"/>
                  </a:cubicBezTo>
                  <a:cubicBezTo>
                    <a:pt x="78" y="17"/>
                    <a:pt x="78" y="17"/>
                    <a:pt x="78" y="18"/>
                  </a:cubicBezTo>
                  <a:close/>
                  <a:moveTo>
                    <a:pt x="79" y="15"/>
                  </a:moveTo>
                  <a:cubicBezTo>
                    <a:pt x="79" y="15"/>
                    <a:pt x="79" y="15"/>
                    <a:pt x="80" y="15"/>
                  </a:cubicBezTo>
                  <a:cubicBezTo>
                    <a:pt x="80" y="15"/>
                    <a:pt x="81" y="15"/>
                    <a:pt x="81" y="15"/>
                  </a:cubicBezTo>
                  <a:cubicBezTo>
                    <a:pt x="81" y="15"/>
                    <a:pt x="81" y="16"/>
                    <a:pt x="81" y="16"/>
                  </a:cubicBezTo>
                  <a:cubicBezTo>
                    <a:pt x="81" y="16"/>
                    <a:pt x="80" y="17"/>
                    <a:pt x="80" y="17"/>
                  </a:cubicBezTo>
                  <a:cubicBezTo>
                    <a:pt x="79" y="17"/>
                    <a:pt x="79" y="16"/>
                    <a:pt x="79" y="15"/>
                  </a:cubicBezTo>
                  <a:close/>
                  <a:moveTo>
                    <a:pt x="80" y="14"/>
                  </a:moveTo>
                  <a:cubicBezTo>
                    <a:pt x="80" y="14"/>
                    <a:pt x="80" y="14"/>
                    <a:pt x="80" y="14"/>
                  </a:cubicBezTo>
                  <a:cubicBezTo>
                    <a:pt x="81" y="14"/>
                    <a:pt x="81" y="15"/>
                    <a:pt x="81" y="15"/>
                  </a:cubicBezTo>
                  <a:cubicBezTo>
                    <a:pt x="81" y="15"/>
                    <a:pt x="80" y="15"/>
                    <a:pt x="80" y="14"/>
                  </a:cubicBezTo>
                  <a:close/>
                  <a:moveTo>
                    <a:pt x="81" y="18"/>
                  </a:moveTo>
                  <a:cubicBezTo>
                    <a:pt x="81" y="18"/>
                    <a:pt x="80" y="18"/>
                    <a:pt x="80" y="18"/>
                  </a:cubicBezTo>
                  <a:cubicBezTo>
                    <a:pt x="80" y="18"/>
                    <a:pt x="80" y="18"/>
                    <a:pt x="80" y="18"/>
                  </a:cubicBezTo>
                  <a:cubicBezTo>
                    <a:pt x="81" y="18"/>
                    <a:pt x="81" y="18"/>
                    <a:pt x="81" y="17"/>
                  </a:cubicBezTo>
                  <a:cubicBezTo>
                    <a:pt x="81" y="17"/>
                    <a:pt x="81" y="18"/>
                    <a:pt x="81" y="18"/>
                  </a:cubicBezTo>
                  <a:close/>
                  <a:moveTo>
                    <a:pt x="75" y="9"/>
                  </a:moveTo>
                  <a:cubicBezTo>
                    <a:pt x="77" y="7"/>
                    <a:pt x="79" y="6"/>
                    <a:pt x="81" y="6"/>
                  </a:cubicBezTo>
                  <a:cubicBezTo>
                    <a:pt x="83" y="7"/>
                    <a:pt x="86" y="9"/>
                    <a:pt x="88" y="12"/>
                  </a:cubicBezTo>
                  <a:cubicBezTo>
                    <a:pt x="88" y="12"/>
                    <a:pt x="87" y="12"/>
                    <a:pt x="86" y="13"/>
                  </a:cubicBezTo>
                  <a:cubicBezTo>
                    <a:pt x="86" y="12"/>
                    <a:pt x="86" y="12"/>
                    <a:pt x="86" y="12"/>
                  </a:cubicBezTo>
                  <a:cubicBezTo>
                    <a:pt x="87" y="12"/>
                    <a:pt x="88" y="12"/>
                    <a:pt x="88" y="12"/>
                  </a:cubicBezTo>
                  <a:cubicBezTo>
                    <a:pt x="87" y="12"/>
                    <a:pt x="86" y="12"/>
                    <a:pt x="86" y="12"/>
                  </a:cubicBezTo>
                  <a:cubicBezTo>
                    <a:pt x="84" y="11"/>
                    <a:pt x="83" y="10"/>
                    <a:pt x="81" y="9"/>
                  </a:cubicBezTo>
                  <a:cubicBezTo>
                    <a:pt x="81" y="9"/>
                    <a:pt x="83" y="10"/>
                    <a:pt x="85" y="12"/>
                  </a:cubicBezTo>
                  <a:cubicBezTo>
                    <a:pt x="84" y="12"/>
                    <a:pt x="83" y="13"/>
                    <a:pt x="83" y="13"/>
                  </a:cubicBezTo>
                  <a:cubicBezTo>
                    <a:pt x="82" y="13"/>
                    <a:pt x="82" y="13"/>
                    <a:pt x="82" y="13"/>
                  </a:cubicBezTo>
                  <a:cubicBezTo>
                    <a:pt x="82" y="12"/>
                    <a:pt x="81" y="12"/>
                    <a:pt x="81" y="12"/>
                  </a:cubicBezTo>
                  <a:cubicBezTo>
                    <a:pt x="81" y="12"/>
                    <a:pt x="81" y="12"/>
                    <a:pt x="81" y="12"/>
                  </a:cubicBezTo>
                  <a:cubicBezTo>
                    <a:pt x="81" y="12"/>
                    <a:pt x="81" y="12"/>
                    <a:pt x="81" y="12"/>
                  </a:cubicBezTo>
                  <a:cubicBezTo>
                    <a:pt x="81" y="12"/>
                    <a:pt x="81" y="12"/>
                    <a:pt x="81" y="12"/>
                  </a:cubicBezTo>
                  <a:cubicBezTo>
                    <a:pt x="82" y="13"/>
                    <a:pt x="82" y="13"/>
                    <a:pt x="82" y="13"/>
                  </a:cubicBezTo>
                  <a:cubicBezTo>
                    <a:pt x="82" y="13"/>
                    <a:pt x="82" y="13"/>
                    <a:pt x="81" y="13"/>
                  </a:cubicBezTo>
                  <a:cubicBezTo>
                    <a:pt x="79" y="11"/>
                    <a:pt x="77" y="10"/>
                    <a:pt x="75" y="9"/>
                  </a:cubicBezTo>
                  <a:close/>
                  <a:moveTo>
                    <a:pt x="83" y="13"/>
                  </a:moveTo>
                  <a:cubicBezTo>
                    <a:pt x="84" y="13"/>
                    <a:pt x="84" y="13"/>
                    <a:pt x="85" y="12"/>
                  </a:cubicBezTo>
                  <a:cubicBezTo>
                    <a:pt x="85" y="13"/>
                    <a:pt x="85" y="13"/>
                    <a:pt x="85" y="13"/>
                  </a:cubicBezTo>
                  <a:cubicBezTo>
                    <a:pt x="85" y="13"/>
                    <a:pt x="85" y="13"/>
                    <a:pt x="85" y="14"/>
                  </a:cubicBezTo>
                  <a:cubicBezTo>
                    <a:pt x="84" y="13"/>
                    <a:pt x="84" y="13"/>
                    <a:pt x="83" y="13"/>
                  </a:cubicBezTo>
                  <a:close/>
                  <a:moveTo>
                    <a:pt x="84" y="14"/>
                  </a:moveTo>
                  <a:cubicBezTo>
                    <a:pt x="84" y="14"/>
                    <a:pt x="84" y="14"/>
                    <a:pt x="84" y="14"/>
                  </a:cubicBezTo>
                  <a:cubicBezTo>
                    <a:pt x="84" y="14"/>
                    <a:pt x="84" y="14"/>
                    <a:pt x="83" y="13"/>
                  </a:cubicBezTo>
                  <a:cubicBezTo>
                    <a:pt x="84" y="14"/>
                    <a:pt x="84" y="14"/>
                    <a:pt x="84" y="14"/>
                  </a:cubicBezTo>
                  <a:close/>
                  <a:moveTo>
                    <a:pt x="86" y="14"/>
                  </a:moveTo>
                  <a:cubicBezTo>
                    <a:pt x="86" y="14"/>
                    <a:pt x="86" y="14"/>
                    <a:pt x="86" y="15"/>
                  </a:cubicBezTo>
                  <a:cubicBezTo>
                    <a:pt x="86" y="14"/>
                    <a:pt x="86" y="14"/>
                    <a:pt x="85" y="14"/>
                  </a:cubicBezTo>
                  <a:cubicBezTo>
                    <a:pt x="86" y="14"/>
                    <a:pt x="86" y="14"/>
                    <a:pt x="86" y="14"/>
                  </a:cubicBezTo>
                  <a:close/>
                  <a:moveTo>
                    <a:pt x="82" y="14"/>
                  </a:moveTo>
                  <a:cubicBezTo>
                    <a:pt x="82" y="13"/>
                    <a:pt x="82" y="13"/>
                    <a:pt x="83" y="13"/>
                  </a:cubicBezTo>
                  <a:cubicBezTo>
                    <a:pt x="83" y="14"/>
                    <a:pt x="83" y="14"/>
                    <a:pt x="84" y="14"/>
                  </a:cubicBezTo>
                  <a:cubicBezTo>
                    <a:pt x="83" y="14"/>
                    <a:pt x="83" y="15"/>
                    <a:pt x="83" y="15"/>
                  </a:cubicBezTo>
                  <a:cubicBezTo>
                    <a:pt x="83" y="14"/>
                    <a:pt x="82" y="14"/>
                    <a:pt x="82" y="14"/>
                  </a:cubicBezTo>
                  <a:close/>
                  <a:moveTo>
                    <a:pt x="85" y="16"/>
                  </a:moveTo>
                  <a:cubicBezTo>
                    <a:pt x="84" y="16"/>
                    <a:pt x="84" y="16"/>
                    <a:pt x="84" y="16"/>
                  </a:cubicBezTo>
                  <a:cubicBezTo>
                    <a:pt x="84" y="16"/>
                    <a:pt x="84" y="16"/>
                    <a:pt x="83" y="15"/>
                  </a:cubicBezTo>
                  <a:cubicBezTo>
                    <a:pt x="84" y="15"/>
                    <a:pt x="84" y="15"/>
                    <a:pt x="84" y="15"/>
                  </a:cubicBezTo>
                  <a:cubicBezTo>
                    <a:pt x="85" y="15"/>
                    <a:pt x="85" y="16"/>
                    <a:pt x="85" y="16"/>
                  </a:cubicBezTo>
                  <a:close/>
                  <a:moveTo>
                    <a:pt x="85" y="14"/>
                  </a:moveTo>
                  <a:cubicBezTo>
                    <a:pt x="85" y="14"/>
                    <a:pt x="85" y="14"/>
                    <a:pt x="85" y="14"/>
                  </a:cubicBezTo>
                  <a:cubicBezTo>
                    <a:pt x="86" y="15"/>
                    <a:pt x="86" y="15"/>
                    <a:pt x="87" y="15"/>
                  </a:cubicBezTo>
                  <a:cubicBezTo>
                    <a:pt x="87" y="16"/>
                    <a:pt x="87" y="16"/>
                    <a:pt x="87" y="16"/>
                  </a:cubicBezTo>
                  <a:cubicBezTo>
                    <a:pt x="87" y="16"/>
                    <a:pt x="86" y="16"/>
                    <a:pt x="86" y="16"/>
                  </a:cubicBezTo>
                  <a:cubicBezTo>
                    <a:pt x="86" y="15"/>
                    <a:pt x="85" y="15"/>
                    <a:pt x="85" y="14"/>
                  </a:cubicBezTo>
                  <a:close/>
                  <a:moveTo>
                    <a:pt x="86" y="16"/>
                  </a:moveTo>
                  <a:cubicBezTo>
                    <a:pt x="86" y="16"/>
                    <a:pt x="87" y="16"/>
                    <a:pt x="87" y="16"/>
                  </a:cubicBezTo>
                  <a:cubicBezTo>
                    <a:pt x="87" y="16"/>
                    <a:pt x="87" y="16"/>
                    <a:pt x="87" y="17"/>
                  </a:cubicBezTo>
                  <a:cubicBezTo>
                    <a:pt x="87" y="17"/>
                    <a:pt x="87" y="17"/>
                    <a:pt x="87" y="17"/>
                  </a:cubicBezTo>
                  <a:cubicBezTo>
                    <a:pt x="87" y="16"/>
                    <a:pt x="86" y="16"/>
                    <a:pt x="86" y="16"/>
                  </a:cubicBezTo>
                  <a:close/>
                  <a:moveTo>
                    <a:pt x="87" y="18"/>
                  </a:moveTo>
                  <a:cubicBezTo>
                    <a:pt x="87" y="18"/>
                    <a:pt x="87" y="18"/>
                    <a:pt x="87" y="18"/>
                  </a:cubicBezTo>
                  <a:cubicBezTo>
                    <a:pt x="87" y="17"/>
                    <a:pt x="87" y="17"/>
                    <a:pt x="87" y="17"/>
                  </a:cubicBezTo>
                  <a:cubicBezTo>
                    <a:pt x="87" y="17"/>
                    <a:pt x="87" y="17"/>
                    <a:pt x="87" y="17"/>
                  </a:cubicBezTo>
                  <a:cubicBezTo>
                    <a:pt x="87" y="17"/>
                    <a:pt x="87" y="17"/>
                    <a:pt x="87" y="18"/>
                  </a:cubicBezTo>
                  <a:close/>
                  <a:moveTo>
                    <a:pt x="90" y="17"/>
                  </a:moveTo>
                  <a:cubicBezTo>
                    <a:pt x="89" y="16"/>
                    <a:pt x="89" y="14"/>
                    <a:pt x="87" y="13"/>
                  </a:cubicBezTo>
                  <a:cubicBezTo>
                    <a:pt x="87" y="13"/>
                    <a:pt x="88" y="12"/>
                    <a:pt x="88" y="12"/>
                  </a:cubicBezTo>
                  <a:cubicBezTo>
                    <a:pt x="90" y="14"/>
                    <a:pt x="90" y="15"/>
                    <a:pt x="90" y="17"/>
                  </a:cubicBezTo>
                  <a:cubicBezTo>
                    <a:pt x="90" y="17"/>
                    <a:pt x="90" y="17"/>
                    <a:pt x="90" y="17"/>
                  </a:cubicBezTo>
                  <a:close/>
                  <a:moveTo>
                    <a:pt x="90" y="11"/>
                  </a:moveTo>
                  <a:cubicBezTo>
                    <a:pt x="90" y="11"/>
                    <a:pt x="91" y="11"/>
                    <a:pt x="91" y="11"/>
                  </a:cubicBezTo>
                  <a:cubicBezTo>
                    <a:pt x="91" y="11"/>
                    <a:pt x="91" y="11"/>
                    <a:pt x="92" y="11"/>
                  </a:cubicBezTo>
                  <a:cubicBezTo>
                    <a:pt x="92" y="12"/>
                    <a:pt x="92" y="13"/>
                    <a:pt x="92" y="14"/>
                  </a:cubicBezTo>
                  <a:cubicBezTo>
                    <a:pt x="92" y="13"/>
                    <a:pt x="91" y="12"/>
                    <a:pt x="90" y="11"/>
                  </a:cubicBezTo>
                  <a:close/>
                  <a:moveTo>
                    <a:pt x="95" y="15"/>
                  </a:moveTo>
                  <a:cubicBezTo>
                    <a:pt x="95" y="14"/>
                    <a:pt x="94" y="13"/>
                    <a:pt x="94" y="13"/>
                  </a:cubicBezTo>
                  <a:cubicBezTo>
                    <a:pt x="95" y="13"/>
                    <a:pt x="95" y="13"/>
                    <a:pt x="96" y="14"/>
                  </a:cubicBezTo>
                  <a:cubicBezTo>
                    <a:pt x="95" y="15"/>
                    <a:pt x="95" y="15"/>
                    <a:pt x="95" y="15"/>
                  </a:cubicBezTo>
                  <a:close/>
                  <a:moveTo>
                    <a:pt x="96" y="12"/>
                  </a:moveTo>
                  <a:cubicBezTo>
                    <a:pt x="96" y="12"/>
                    <a:pt x="96" y="13"/>
                    <a:pt x="96" y="13"/>
                  </a:cubicBezTo>
                  <a:cubicBezTo>
                    <a:pt x="95" y="13"/>
                    <a:pt x="94" y="12"/>
                    <a:pt x="93" y="12"/>
                  </a:cubicBezTo>
                  <a:cubicBezTo>
                    <a:pt x="93" y="11"/>
                    <a:pt x="93" y="11"/>
                    <a:pt x="92" y="10"/>
                  </a:cubicBezTo>
                  <a:cubicBezTo>
                    <a:pt x="94" y="9"/>
                    <a:pt x="95" y="9"/>
                    <a:pt x="96" y="9"/>
                  </a:cubicBezTo>
                  <a:cubicBezTo>
                    <a:pt x="96" y="9"/>
                    <a:pt x="96" y="10"/>
                    <a:pt x="96" y="11"/>
                  </a:cubicBezTo>
                  <a:cubicBezTo>
                    <a:pt x="95" y="11"/>
                    <a:pt x="94" y="11"/>
                    <a:pt x="94" y="11"/>
                  </a:cubicBezTo>
                  <a:cubicBezTo>
                    <a:pt x="95" y="11"/>
                    <a:pt x="95" y="11"/>
                    <a:pt x="96" y="12"/>
                  </a:cubicBezTo>
                  <a:close/>
                  <a:moveTo>
                    <a:pt x="98" y="15"/>
                  </a:moveTo>
                  <a:cubicBezTo>
                    <a:pt x="98" y="15"/>
                    <a:pt x="98" y="15"/>
                    <a:pt x="98" y="15"/>
                  </a:cubicBezTo>
                  <a:cubicBezTo>
                    <a:pt x="99" y="14"/>
                    <a:pt x="98" y="13"/>
                    <a:pt x="98" y="13"/>
                  </a:cubicBezTo>
                  <a:cubicBezTo>
                    <a:pt x="99" y="13"/>
                    <a:pt x="99" y="13"/>
                    <a:pt x="99" y="13"/>
                  </a:cubicBezTo>
                  <a:cubicBezTo>
                    <a:pt x="99" y="14"/>
                    <a:pt x="99" y="14"/>
                    <a:pt x="98" y="15"/>
                  </a:cubicBezTo>
                  <a:close/>
                  <a:moveTo>
                    <a:pt x="113" y="4"/>
                  </a:moveTo>
                  <a:cubicBezTo>
                    <a:pt x="113" y="5"/>
                    <a:pt x="114" y="5"/>
                    <a:pt x="114" y="5"/>
                  </a:cubicBezTo>
                  <a:cubicBezTo>
                    <a:pt x="113" y="5"/>
                    <a:pt x="113" y="5"/>
                    <a:pt x="112" y="6"/>
                  </a:cubicBezTo>
                  <a:cubicBezTo>
                    <a:pt x="112" y="5"/>
                    <a:pt x="112" y="5"/>
                    <a:pt x="111" y="5"/>
                  </a:cubicBezTo>
                  <a:cubicBezTo>
                    <a:pt x="112" y="5"/>
                    <a:pt x="113" y="5"/>
                    <a:pt x="113" y="4"/>
                  </a:cubicBezTo>
                  <a:close/>
                  <a:moveTo>
                    <a:pt x="113" y="9"/>
                  </a:moveTo>
                  <a:cubicBezTo>
                    <a:pt x="112" y="9"/>
                    <a:pt x="111" y="8"/>
                    <a:pt x="110" y="8"/>
                  </a:cubicBezTo>
                  <a:cubicBezTo>
                    <a:pt x="111" y="7"/>
                    <a:pt x="112" y="7"/>
                    <a:pt x="112" y="6"/>
                  </a:cubicBezTo>
                  <a:cubicBezTo>
                    <a:pt x="114" y="8"/>
                    <a:pt x="116" y="9"/>
                    <a:pt x="117" y="10"/>
                  </a:cubicBezTo>
                  <a:cubicBezTo>
                    <a:pt x="116" y="10"/>
                    <a:pt x="115" y="9"/>
                    <a:pt x="114" y="9"/>
                  </a:cubicBezTo>
                  <a:cubicBezTo>
                    <a:pt x="114" y="9"/>
                    <a:pt x="114" y="9"/>
                    <a:pt x="114" y="9"/>
                  </a:cubicBezTo>
                  <a:cubicBezTo>
                    <a:pt x="114" y="9"/>
                    <a:pt x="114" y="9"/>
                    <a:pt x="113" y="9"/>
                  </a:cubicBezTo>
                  <a:close/>
                  <a:moveTo>
                    <a:pt x="112" y="10"/>
                  </a:moveTo>
                  <a:cubicBezTo>
                    <a:pt x="111" y="10"/>
                    <a:pt x="110" y="11"/>
                    <a:pt x="109" y="11"/>
                  </a:cubicBezTo>
                  <a:cubicBezTo>
                    <a:pt x="109" y="11"/>
                    <a:pt x="108" y="10"/>
                    <a:pt x="108" y="10"/>
                  </a:cubicBezTo>
                  <a:cubicBezTo>
                    <a:pt x="108" y="9"/>
                    <a:pt x="109" y="9"/>
                    <a:pt x="110" y="8"/>
                  </a:cubicBezTo>
                  <a:cubicBezTo>
                    <a:pt x="111" y="8"/>
                    <a:pt x="112" y="9"/>
                    <a:pt x="113" y="9"/>
                  </a:cubicBezTo>
                  <a:cubicBezTo>
                    <a:pt x="113" y="9"/>
                    <a:pt x="113" y="9"/>
                    <a:pt x="112" y="10"/>
                  </a:cubicBezTo>
                  <a:cubicBezTo>
                    <a:pt x="112" y="9"/>
                    <a:pt x="111" y="9"/>
                    <a:pt x="110" y="9"/>
                  </a:cubicBezTo>
                  <a:cubicBezTo>
                    <a:pt x="110" y="9"/>
                    <a:pt x="111" y="9"/>
                    <a:pt x="112" y="10"/>
                  </a:cubicBezTo>
                  <a:close/>
                  <a:moveTo>
                    <a:pt x="111" y="5"/>
                  </a:moveTo>
                  <a:cubicBezTo>
                    <a:pt x="111" y="5"/>
                    <a:pt x="111" y="6"/>
                    <a:pt x="112" y="6"/>
                  </a:cubicBezTo>
                  <a:cubicBezTo>
                    <a:pt x="110" y="7"/>
                    <a:pt x="108" y="8"/>
                    <a:pt x="107" y="9"/>
                  </a:cubicBezTo>
                  <a:cubicBezTo>
                    <a:pt x="106" y="9"/>
                    <a:pt x="105" y="9"/>
                    <a:pt x="105" y="8"/>
                  </a:cubicBezTo>
                  <a:cubicBezTo>
                    <a:pt x="107" y="7"/>
                    <a:pt x="109" y="6"/>
                    <a:pt x="111" y="5"/>
                  </a:cubicBezTo>
                  <a:close/>
                  <a:moveTo>
                    <a:pt x="104" y="9"/>
                  </a:moveTo>
                  <a:cubicBezTo>
                    <a:pt x="105" y="9"/>
                    <a:pt x="106" y="9"/>
                    <a:pt x="106" y="10"/>
                  </a:cubicBezTo>
                  <a:cubicBezTo>
                    <a:pt x="105" y="10"/>
                    <a:pt x="105" y="11"/>
                    <a:pt x="104" y="11"/>
                  </a:cubicBezTo>
                  <a:cubicBezTo>
                    <a:pt x="104" y="11"/>
                    <a:pt x="103" y="11"/>
                    <a:pt x="103" y="10"/>
                  </a:cubicBezTo>
                  <a:cubicBezTo>
                    <a:pt x="103" y="10"/>
                    <a:pt x="104" y="9"/>
                    <a:pt x="104" y="9"/>
                  </a:cubicBezTo>
                  <a:close/>
                  <a:moveTo>
                    <a:pt x="101" y="16"/>
                  </a:moveTo>
                  <a:cubicBezTo>
                    <a:pt x="101" y="16"/>
                    <a:pt x="101" y="15"/>
                    <a:pt x="101" y="14"/>
                  </a:cubicBezTo>
                  <a:cubicBezTo>
                    <a:pt x="101" y="15"/>
                    <a:pt x="101" y="15"/>
                    <a:pt x="101" y="15"/>
                  </a:cubicBezTo>
                  <a:cubicBezTo>
                    <a:pt x="101" y="15"/>
                    <a:pt x="101" y="16"/>
                    <a:pt x="101" y="16"/>
                  </a:cubicBezTo>
                  <a:close/>
                  <a:moveTo>
                    <a:pt x="101" y="14"/>
                  </a:moveTo>
                  <a:cubicBezTo>
                    <a:pt x="102" y="12"/>
                    <a:pt x="102" y="11"/>
                    <a:pt x="103" y="10"/>
                  </a:cubicBezTo>
                  <a:cubicBezTo>
                    <a:pt x="103" y="11"/>
                    <a:pt x="104" y="11"/>
                    <a:pt x="104" y="11"/>
                  </a:cubicBezTo>
                  <a:cubicBezTo>
                    <a:pt x="103" y="12"/>
                    <a:pt x="102" y="13"/>
                    <a:pt x="102" y="14"/>
                  </a:cubicBezTo>
                  <a:cubicBezTo>
                    <a:pt x="102" y="14"/>
                    <a:pt x="101" y="14"/>
                    <a:pt x="101" y="14"/>
                  </a:cubicBezTo>
                  <a:close/>
                  <a:moveTo>
                    <a:pt x="104" y="17"/>
                  </a:moveTo>
                  <a:cubicBezTo>
                    <a:pt x="104" y="17"/>
                    <a:pt x="104" y="16"/>
                    <a:pt x="104" y="16"/>
                  </a:cubicBezTo>
                  <a:cubicBezTo>
                    <a:pt x="104" y="16"/>
                    <a:pt x="104" y="15"/>
                    <a:pt x="104" y="15"/>
                  </a:cubicBezTo>
                  <a:cubicBezTo>
                    <a:pt x="105" y="15"/>
                    <a:pt x="105" y="15"/>
                    <a:pt x="105" y="15"/>
                  </a:cubicBezTo>
                  <a:cubicBezTo>
                    <a:pt x="105" y="16"/>
                    <a:pt x="104" y="16"/>
                    <a:pt x="104" y="17"/>
                  </a:cubicBezTo>
                  <a:close/>
                  <a:moveTo>
                    <a:pt x="105" y="15"/>
                  </a:moveTo>
                  <a:cubicBezTo>
                    <a:pt x="105" y="15"/>
                    <a:pt x="105" y="15"/>
                    <a:pt x="104" y="15"/>
                  </a:cubicBezTo>
                  <a:cubicBezTo>
                    <a:pt x="105" y="14"/>
                    <a:pt x="105" y="13"/>
                    <a:pt x="105" y="13"/>
                  </a:cubicBezTo>
                  <a:cubicBezTo>
                    <a:pt x="106" y="13"/>
                    <a:pt x="106" y="13"/>
                    <a:pt x="106" y="14"/>
                  </a:cubicBezTo>
                  <a:cubicBezTo>
                    <a:pt x="106" y="14"/>
                    <a:pt x="105" y="15"/>
                    <a:pt x="105" y="15"/>
                  </a:cubicBezTo>
                  <a:close/>
                  <a:moveTo>
                    <a:pt x="107" y="13"/>
                  </a:moveTo>
                  <a:cubicBezTo>
                    <a:pt x="106" y="13"/>
                    <a:pt x="106" y="13"/>
                    <a:pt x="106" y="12"/>
                  </a:cubicBezTo>
                  <a:cubicBezTo>
                    <a:pt x="106" y="12"/>
                    <a:pt x="107" y="11"/>
                    <a:pt x="107" y="11"/>
                  </a:cubicBezTo>
                  <a:cubicBezTo>
                    <a:pt x="108" y="11"/>
                    <a:pt x="108" y="12"/>
                    <a:pt x="108" y="12"/>
                  </a:cubicBezTo>
                  <a:cubicBezTo>
                    <a:pt x="108" y="12"/>
                    <a:pt x="107" y="13"/>
                    <a:pt x="107" y="13"/>
                  </a:cubicBezTo>
                  <a:cubicBezTo>
                    <a:pt x="107" y="13"/>
                    <a:pt x="107" y="13"/>
                    <a:pt x="107" y="13"/>
                  </a:cubicBezTo>
                  <a:close/>
                  <a:moveTo>
                    <a:pt x="107" y="18"/>
                  </a:moveTo>
                  <a:cubicBezTo>
                    <a:pt x="107" y="17"/>
                    <a:pt x="107" y="17"/>
                    <a:pt x="107" y="16"/>
                  </a:cubicBezTo>
                  <a:cubicBezTo>
                    <a:pt x="107" y="17"/>
                    <a:pt x="107" y="17"/>
                    <a:pt x="107" y="18"/>
                  </a:cubicBezTo>
                  <a:close/>
                  <a:moveTo>
                    <a:pt x="108" y="15"/>
                  </a:moveTo>
                  <a:cubicBezTo>
                    <a:pt x="108" y="15"/>
                    <a:pt x="108" y="15"/>
                    <a:pt x="108" y="15"/>
                  </a:cubicBezTo>
                  <a:cubicBezTo>
                    <a:pt x="108" y="14"/>
                    <a:pt x="108" y="14"/>
                    <a:pt x="108" y="14"/>
                  </a:cubicBezTo>
                  <a:cubicBezTo>
                    <a:pt x="109" y="14"/>
                    <a:pt x="109" y="14"/>
                    <a:pt x="109" y="14"/>
                  </a:cubicBezTo>
                  <a:cubicBezTo>
                    <a:pt x="109" y="15"/>
                    <a:pt x="109" y="15"/>
                    <a:pt x="108" y="15"/>
                  </a:cubicBezTo>
                  <a:close/>
                  <a:moveTo>
                    <a:pt x="108" y="14"/>
                  </a:moveTo>
                  <a:cubicBezTo>
                    <a:pt x="109" y="13"/>
                    <a:pt x="109" y="13"/>
                    <a:pt x="109" y="13"/>
                  </a:cubicBezTo>
                  <a:cubicBezTo>
                    <a:pt x="110" y="13"/>
                    <a:pt x="110" y="13"/>
                    <a:pt x="110" y="14"/>
                  </a:cubicBezTo>
                  <a:cubicBezTo>
                    <a:pt x="110" y="14"/>
                    <a:pt x="110" y="14"/>
                    <a:pt x="109" y="14"/>
                  </a:cubicBezTo>
                  <a:cubicBezTo>
                    <a:pt x="109" y="14"/>
                    <a:pt x="109" y="14"/>
                    <a:pt x="108" y="14"/>
                  </a:cubicBezTo>
                  <a:close/>
                  <a:moveTo>
                    <a:pt x="110" y="17"/>
                  </a:moveTo>
                  <a:cubicBezTo>
                    <a:pt x="110" y="17"/>
                    <a:pt x="110" y="16"/>
                    <a:pt x="110" y="15"/>
                  </a:cubicBezTo>
                  <a:cubicBezTo>
                    <a:pt x="110" y="15"/>
                    <a:pt x="111" y="15"/>
                    <a:pt x="111" y="15"/>
                  </a:cubicBezTo>
                  <a:cubicBezTo>
                    <a:pt x="111" y="16"/>
                    <a:pt x="111" y="16"/>
                    <a:pt x="111" y="16"/>
                  </a:cubicBezTo>
                  <a:cubicBezTo>
                    <a:pt x="111" y="16"/>
                    <a:pt x="111" y="17"/>
                    <a:pt x="110" y="17"/>
                  </a:cubicBezTo>
                  <a:close/>
                  <a:moveTo>
                    <a:pt x="110" y="15"/>
                  </a:moveTo>
                  <a:cubicBezTo>
                    <a:pt x="110" y="14"/>
                    <a:pt x="110" y="14"/>
                    <a:pt x="110" y="14"/>
                  </a:cubicBezTo>
                  <a:cubicBezTo>
                    <a:pt x="110" y="14"/>
                    <a:pt x="111" y="15"/>
                    <a:pt x="111" y="15"/>
                  </a:cubicBezTo>
                  <a:cubicBezTo>
                    <a:pt x="111" y="15"/>
                    <a:pt x="110" y="15"/>
                    <a:pt x="110" y="15"/>
                  </a:cubicBezTo>
                  <a:close/>
                  <a:moveTo>
                    <a:pt x="110" y="12"/>
                  </a:moveTo>
                  <a:cubicBezTo>
                    <a:pt x="110" y="12"/>
                    <a:pt x="110" y="12"/>
                    <a:pt x="110" y="11"/>
                  </a:cubicBezTo>
                  <a:cubicBezTo>
                    <a:pt x="111" y="12"/>
                    <a:pt x="111" y="12"/>
                    <a:pt x="112" y="12"/>
                  </a:cubicBezTo>
                  <a:cubicBezTo>
                    <a:pt x="112" y="13"/>
                    <a:pt x="111" y="13"/>
                    <a:pt x="111" y="13"/>
                  </a:cubicBezTo>
                  <a:cubicBezTo>
                    <a:pt x="111" y="12"/>
                    <a:pt x="110" y="12"/>
                    <a:pt x="110" y="12"/>
                  </a:cubicBezTo>
                  <a:close/>
                  <a:moveTo>
                    <a:pt x="113" y="15"/>
                  </a:moveTo>
                  <a:cubicBezTo>
                    <a:pt x="113" y="15"/>
                    <a:pt x="113" y="15"/>
                    <a:pt x="113" y="15"/>
                  </a:cubicBezTo>
                  <a:cubicBezTo>
                    <a:pt x="113" y="15"/>
                    <a:pt x="113" y="15"/>
                    <a:pt x="113" y="15"/>
                  </a:cubicBezTo>
                  <a:cubicBezTo>
                    <a:pt x="113" y="15"/>
                    <a:pt x="113" y="15"/>
                    <a:pt x="113" y="15"/>
                  </a:cubicBezTo>
                  <a:close/>
                  <a:moveTo>
                    <a:pt x="113" y="15"/>
                  </a:moveTo>
                  <a:cubicBezTo>
                    <a:pt x="113" y="15"/>
                    <a:pt x="113" y="15"/>
                    <a:pt x="113" y="15"/>
                  </a:cubicBezTo>
                  <a:cubicBezTo>
                    <a:pt x="112" y="14"/>
                    <a:pt x="112" y="14"/>
                    <a:pt x="111" y="13"/>
                  </a:cubicBezTo>
                  <a:cubicBezTo>
                    <a:pt x="112" y="13"/>
                    <a:pt x="112" y="13"/>
                    <a:pt x="112" y="13"/>
                  </a:cubicBezTo>
                  <a:cubicBezTo>
                    <a:pt x="113" y="13"/>
                    <a:pt x="113" y="14"/>
                    <a:pt x="114" y="14"/>
                  </a:cubicBezTo>
                  <a:cubicBezTo>
                    <a:pt x="114" y="14"/>
                    <a:pt x="113" y="15"/>
                    <a:pt x="113" y="15"/>
                  </a:cubicBezTo>
                  <a:close/>
                  <a:moveTo>
                    <a:pt x="114" y="16"/>
                  </a:moveTo>
                  <a:cubicBezTo>
                    <a:pt x="114" y="16"/>
                    <a:pt x="114" y="16"/>
                    <a:pt x="114" y="16"/>
                  </a:cubicBezTo>
                  <a:cubicBezTo>
                    <a:pt x="114" y="16"/>
                    <a:pt x="114" y="16"/>
                    <a:pt x="114" y="16"/>
                  </a:cubicBezTo>
                  <a:cubicBezTo>
                    <a:pt x="114" y="16"/>
                    <a:pt x="114" y="16"/>
                    <a:pt x="114" y="16"/>
                  </a:cubicBezTo>
                  <a:close/>
                  <a:moveTo>
                    <a:pt x="112" y="12"/>
                  </a:moveTo>
                  <a:cubicBezTo>
                    <a:pt x="113" y="12"/>
                    <a:pt x="114" y="11"/>
                    <a:pt x="114" y="11"/>
                  </a:cubicBezTo>
                  <a:cubicBezTo>
                    <a:pt x="113" y="12"/>
                    <a:pt x="113" y="12"/>
                    <a:pt x="112" y="12"/>
                  </a:cubicBezTo>
                  <a:cubicBezTo>
                    <a:pt x="112" y="12"/>
                    <a:pt x="111" y="12"/>
                    <a:pt x="110" y="11"/>
                  </a:cubicBezTo>
                  <a:cubicBezTo>
                    <a:pt x="111" y="11"/>
                    <a:pt x="112" y="10"/>
                    <a:pt x="112" y="10"/>
                  </a:cubicBezTo>
                  <a:cubicBezTo>
                    <a:pt x="113" y="11"/>
                    <a:pt x="115" y="12"/>
                    <a:pt x="115" y="13"/>
                  </a:cubicBezTo>
                  <a:cubicBezTo>
                    <a:pt x="115" y="13"/>
                    <a:pt x="115" y="14"/>
                    <a:pt x="114" y="14"/>
                  </a:cubicBezTo>
                  <a:cubicBezTo>
                    <a:pt x="114" y="13"/>
                    <a:pt x="113" y="13"/>
                    <a:pt x="112" y="12"/>
                  </a:cubicBezTo>
                  <a:close/>
                  <a:moveTo>
                    <a:pt x="116" y="16"/>
                  </a:moveTo>
                  <a:cubicBezTo>
                    <a:pt x="116" y="16"/>
                    <a:pt x="116" y="16"/>
                    <a:pt x="116" y="16"/>
                  </a:cubicBezTo>
                  <a:cubicBezTo>
                    <a:pt x="116" y="15"/>
                    <a:pt x="116" y="15"/>
                    <a:pt x="115" y="15"/>
                  </a:cubicBezTo>
                  <a:cubicBezTo>
                    <a:pt x="115" y="14"/>
                    <a:pt x="116" y="14"/>
                    <a:pt x="116" y="14"/>
                  </a:cubicBezTo>
                  <a:cubicBezTo>
                    <a:pt x="116" y="15"/>
                    <a:pt x="116" y="15"/>
                    <a:pt x="117" y="16"/>
                  </a:cubicBezTo>
                  <a:cubicBezTo>
                    <a:pt x="116" y="16"/>
                    <a:pt x="116" y="16"/>
                    <a:pt x="116" y="16"/>
                  </a:cubicBezTo>
                  <a:close/>
                  <a:moveTo>
                    <a:pt x="113" y="10"/>
                  </a:moveTo>
                  <a:cubicBezTo>
                    <a:pt x="113" y="10"/>
                    <a:pt x="113" y="9"/>
                    <a:pt x="113" y="9"/>
                  </a:cubicBezTo>
                  <a:cubicBezTo>
                    <a:pt x="115" y="10"/>
                    <a:pt x="116" y="10"/>
                    <a:pt x="118" y="11"/>
                  </a:cubicBezTo>
                  <a:cubicBezTo>
                    <a:pt x="118" y="11"/>
                    <a:pt x="118" y="12"/>
                    <a:pt x="118" y="12"/>
                  </a:cubicBezTo>
                  <a:cubicBezTo>
                    <a:pt x="118" y="12"/>
                    <a:pt x="117" y="12"/>
                    <a:pt x="117" y="13"/>
                  </a:cubicBezTo>
                  <a:cubicBezTo>
                    <a:pt x="116" y="12"/>
                    <a:pt x="114" y="11"/>
                    <a:pt x="113" y="10"/>
                  </a:cubicBezTo>
                  <a:close/>
                  <a:moveTo>
                    <a:pt x="117" y="13"/>
                  </a:moveTo>
                  <a:cubicBezTo>
                    <a:pt x="118" y="13"/>
                    <a:pt x="118" y="13"/>
                    <a:pt x="119" y="12"/>
                  </a:cubicBezTo>
                  <a:cubicBezTo>
                    <a:pt x="119" y="13"/>
                    <a:pt x="119" y="13"/>
                    <a:pt x="119" y="14"/>
                  </a:cubicBezTo>
                  <a:cubicBezTo>
                    <a:pt x="119" y="14"/>
                    <a:pt x="119" y="14"/>
                    <a:pt x="118" y="14"/>
                  </a:cubicBezTo>
                  <a:cubicBezTo>
                    <a:pt x="118" y="14"/>
                    <a:pt x="118" y="14"/>
                    <a:pt x="117" y="13"/>
                  </a:cubicBezTo>
                  <a:close/>
                  <a:moveTo>
                    <a:pt x="119" y="15"/>
                  </a:moveTo>
                  <a:cubicBezTo>
                    <a:pt x="119" y="15"/>
                    <a:pt x="119" y="15"/>
                    <a:pt x="120" y="15"/>
                  </a:cubicBezTo>
                  <a:cubicBezTo>
                    <a:pt x="120" y="15"/>
                    <a:pt x="120" y="15"/>
                    <a:pt x="120" y="15"/>
                  </a:cubicBezTo>
                  <a:cubicBezTo>
                    <a:pt x="120" y="15"/>
                    <a:pt x="119" y="15"/>
                    <a:pt x="119" y="16"/>
                  </a:cubicBezTo>
                  <a:cubicBezTo>
                    <a:pt x="119" y="15"/>
                    <a:pt x="119" y="15"/>
                    <a:pt x="119" y="15"/>
                  </a:cubicBezTo>
                  <a:close/>
                  <a:moveTo>
                    <a:pt x="119" y="16"/>
                  </a:moveTo>
                  <a:cubicBezTo>
                    <a:pt x="119" y="16"/>
                    <a:pt x="120" y="16"/>
                    <a:pt x="120" y="15"/>
                  </a:cubicBezTo>
                  <a:cubicBezTo>
                    <a:pt x="120" y="16"/>
                    <a:pt x="120" y="16"/>
                    <a:pt x="120" y="16"/>
                  </a:cubicBezTo>
                  <a:cubicBezTo>
                    <a:pt x="120" y="16"/>
                    <a:pt x="119" y="16"/>
                    <a:pt x="119" y="16"/>
                  </a:cubicBezTo>
                  <a:cubicBezTo>
                    <a:pt x="119" y="16"/>
                    <a:pt x="119" y="16"/>
                    <a:pt x="119" y="16"/>
                  </a:cubicBezTo>
                  <a:close/>
                  <a:moveTo>
                    <a:pt x="120" y="16"/>
                  </a:moveTo>
                  <a:cubicBezTo>
                    <a:pt x="119" y="16"/>
                    <a:pt x="119" y="16"/>
                    <a:pt x="119" y="16"/>
                  </a:cubicBezTo>
                  <a:cubicBezTo>
                    <a:pt x="119" y="16"/>
                    <a:pt x="120" y="16"/>
                    <a:pt x="120" y="16"/>
                  </a:cubicBezTo>
                  <a:cubicBezTo>
                    <a:pt x="120" y="16"/>
                    <a:pt x="120" y="16"/>
                    <a:pt x="120" y="16"/>
                  </a:cubicBezTo>
                  <a:close/>
                  <a:moveTo>
                    <a:pt x="120" y="17"/>
                  </a:moveTo>
                  <a:cubicBezTo>
                    <a:pt x="120" y="17"/>
                    <a:pt x="120" y="17"/>
                    <a:pt x="120" y="17"/>
                  </a:cubicBezTo>
                  <a:cubicBezTo>
                    <a:pt x="120" y="17"/>
                    <a:pt x="120" y="17"/>
                    <a:pt x="120" y="17"/>
                  </a:cubicBezTo>
                  <a:cubicBezTo>
                    <a:pt x="120" y="17"/>
                    <a:pt x="120" y="17"/>
                    <a:pt x="120" y="17"/>
                  </a:cubicBezTo>
                  <a:cubicBezTo>
                    <a:pt x="120" y="17"/>
                    <a:pt x="120" y="17"/>
                    <a:pt x="120" y="17"/>
                  </a:cubicBezTo>
                  <a:close/>
                  <a:moveTo>
                    <a:pt x="113" y="6"/>
                  </a:moveTo>
                  <a:cubicBezTo>
                    <a:pt x="114" y="6"/>
                    <a:pt x="114" y="5"/>
                    <a:pt x="115" y="5"/>
                  </a:cubicBezTo>
                  <a:cubicBezTo>
                    <a:pt x="118" y="7"/>
                    <a:pt x="120" y="9"/>
                    <a:pt x="121" y="10"/>
                  </a:cubicBezTo>
                  <a:cubicBezTo>
                    <a:pt x="120" y="10"/>
                    <a:pt x="120" y="10"/>
                    <a:pt x="120" y="10"/>
                  </a:cubicBezTo>
                  <a:cubicBezTo>
                    <a:pt x="120" y="10"/>
                    <a:pt x="121" y="10"/>
                    <a:pt x="121" y="11"/>
                  </a:cubicBezTo>
                  <a:cubicBezTo>
                    <a:pt x="121" y="11"/>
                    <a:pt x="121" y="11"/>
                    <a:pt x="121" y="11"/>
                  </a:cubicBezTo>
                  <a:cubicBezTo>
                    <a:pt x="121" y="11"/>
                    <a:pt x="120" y="11"/>
                    <a:pt x="120" y="11"/>
                  </a:cubicBezTo>
                  <a:cubicBezTo>
                    <a:pt x="119" y="10"/>
                    <a:pt x="116" y="8"/>
                    <a:pt x="113" y="6"/>
                  </a:cubicBezTo>
                  <a:close/>
                  <a:moveTo>
                    <a:pt x="121" y="12"/>
                  </a:moveTo>
                  <a:cubicBezTo>
                    <a:pt x="121" y="12"/>
                    <a:pt x="121" y="12"/>
                    <a:pt x="120" y="12"/>
                  </a:cubicBezTo>
                  <a:cubicBezTo>
                    <a:pt x="121" y="11"/>
                    <a:pt x="121" y="11"/>
                    <a:pt x="121" y="11"/>
                  </a:cubicBezTo>
                  <a:cubicBezTo>
                    <a:pt x="121" y="12"/>
                    <a:pt x="121" y="12"/>
                    <a:pt x="122" y="12"/>
                  </a:cubicBezTo>
                  <a:cubicBezTo>
                    <a:pt x="121" y="12"/>
                    <a:pt x="121" y="12"/>
                    <a:pt x="121" y="12"/>
                  </a:cubicBezTo>
                  <a:close/>
                  <a:moveTo>
                    <a:pt x="125" y="14"/>
                  </a:moveTo>
                  <a:cubicBezTo>
                    <a:pt x="125" y="14"/>
                    <a:pt x="125" y="14"/>
                    <a:pt x="124" y="14"/>
                  </a:cubicBezTo>
                  <a:cubicBezTo>
                    <a:pt x="124" y="14"/>
                    <a:pt x="124" y="14"/>
                    <a:pt x="124" y="14"/>
                  </a:cubicBezTo>
                  <a:cubicBezTo>
                    <a:pt x="124" y="13"/>
                    <a:pt x="124" y="13"/>
                    <a:pt x="123" y="12"/>
                  </a:cubicBezTo>
                  <a:cubicBezTo>
                    <a:pt x="124" y="12"/>
                    <a:pt x="124" y="12"/>
                    <a:pt x="124" y="12"/>
                  </a:cubicBezTo>
                  <a:cubicBezTo>
                    <a:pt x="125" y="12"/>
                    <a:pt x="125" y="12"/>
                    <a:pt x="126" y="12"/>
                  </a:cubicBezTo>
                  <a:cubicBezTo>
                    <a:pt x="125" y="13"/>
                    <a:pt x="125" y="13"/>
                    <a:pt x="125" y="14"/>
                  </a:cubicBezTo>
                  <a:close/>
                  <a:moveTo>
                    <a:pt x="126" y="12"/>
                  </a:moveTo>
                  <a:cubicBezTo>
                    <a:pt x="125" y="12"/>
                    <a:pt x="125" y="11"/>
                    <a:pt x="125" y="11"/>
                  </a:cubicBezTo>
                  <a:cubicBezTo>
                    <a:pt x="125" y="11"/>
                    <a:pt x="125" y="11"/>
                    <a:pt x="126" y="11"/>
                  </a:cubicBezTo>
                  <a:cubicBezTo>
                    <a:pt x="126" y="11"/>
                    <a:pt x="126" y="11"/>
                    <a:pt x="126" y="12"/>
                  </a:cubicBezTo>
                  <a:close/>
                  <a:moveTo>
                    <a:pt x="128" y="13"/>
                  </a:moveTo>
                  <a:cubicBezTo>
                    <a:pt x="128" y="13"/>
                    <a:pt x="128" y="13"/>
                    <a:pt x="128" y="13"/>
                  </a:cubicBezTo>
                  <a:cubicBezTo>
                    <a:pt x="128" y="13"/>
                    <a:pt x="128" y="13"/>
                    <a:pt x="128" y="13"/>
                  </a:cubicBezTo>
                  <a:cubicBezTo>
                    <a:pt x="128" y="13"/>
                    <a:pt x="128" y="13"/>
                    <a:pt x="128" y="13"/>
                  </a:cubicBezTo>
                  <a:cubicBezTo>
                    <a:pt x="128" y="13"/>
                    <a:pt x="128" y="13"/>
                    <a:pt x="128" y="13"/>
                  </a:cubicBezTo>
                  <a:cubicBezTo>
                    <a:pt x="128" y="13"/>
                    <a:pt x="128" y="13"/>
                    <a:pt x="128" y="13"/>
                  </a:cubicBezTo>
                  <a:close/>
                  <a:moveTo>
                    <a:pt x="128" y="13"/>
                  </a:moveTo>
                  <a:cubicBezTo>
                    <a:pt x="128" y="13"/>
                    <a:pt x="128" y="13"/>
                    <a:pt x="128" y="12"/>
                  </a:cubicBezTo>
                  <a:cubicBezTo>
                    <a:pt x="128" y="12"/>
                    <a:pt x="129" y="12"/>
                    <a:pt x="129" y="12"/>
                  </a:cubicBezTo>
                  <a:cubicBezTo>
                    <a:pt x="129" y="12"/>
                    <a:pt x="129" y="12"/>
                    <a:pt x="128" y="13"/>
                  </a:cubicBezTo>
                  <a:close/>
                  <a:moveTo>
                    <a:pt x="129" y="12"/>
                  </a:moveTo>
                  <a:cubicBezTo>
                    <a:pt x="128" y="12"/>
                    <a:pt x="128" y="12"/>
                    <a:pt x="128" y="12"/>
                  </a:cubicBezTo>
                  <a:cubicBezTo>
                    <a:pt x="128" y="12"/>
                    <a:pt x="128" y="12"/>
                    <a:pt x="128" y="12"/>
                  </a:cubicBezTo>
                  <a:cubicBezTo>
                    <a:pt x="128" y="11"/>
                    <a:pt x="128" y="11"/>
                    <a:pt x="127" y="10"/>
                  </a:cubicBezTo>
                  <a:cubicBezTo>
                    <a:pt x="127" y="10"/>
                    <a:pt x="127" y="10"/>
                    <a:pt x="127" y="10"/>
                  </a:cubicBezTo>
                  <a:cubicBezTo>
                    <a:pt x="128" y="10"/>
                    <a:pt x="129" y="11"/>
                    <a:pt x="129" y="11"/>
                  </a:cubicBezTo>
                  <a:cubicBezTo>
                    <a:pt x="129" y="12"/>
                    <a:pt x="129" y="12"/>
                    <a:pt x="129" y="12"/>
                  </a:cubicBezTo>
                  <a:close/>
                  <a:moveTo>
                    <a:pt x="143" y="4"/>
                  </a:moveTo>
                  <a:cubicBezTo>
                    <a:pt x="143" y="4"/>
                    <a:pt x="143" y="4"/>
                    <a:pt x="143" y="4"/>
                  </a:cubicBezTo>
                  <a:cubicBezTo>
                    <a:pt x="142" y="5"/>
                    <a:pt x="141" y="6"/>
                    <a:pt x="140" y="6"/>
                  </a:cubicBezTo>
                  <a:cubicBezTo>
                    <a:pt x="139" y="6"/>
                    <a:pt x="139" y="6"/>
                    <a:pt x="138" y="6"/>
                  </a:cubicBezTo>
                  <a:cubicBezTo>
                    <a:pt x="140" y="5"/>
                    <a:pt x="142" y="4"/>
                    <a:pt x="143" y="4"/>
                  </a:cubicBezTo>
                  <a:close/>
                  <a:moveTo>
                    <a:pt x="138" y="8"/>
                  </a:moveTo>
                  <a:cubicBezTo>
                    <a:pt x="139" y="8"/>
                    <a:pt x="139" y="8"/>
                    <a:pt x="139" y="8"/>
                  </a:cubicBezTo>
                  <a:cubicBezTo>
                    <a:pt x="139" y="9"/>
                    <a:pt x="140" y="9"/>
                    <a:pt x="141" y="10"/>
                  </a:cubicBezTo>
                  <a:cubicBezTo>
                    <a:pt x="141" y="10"/>
                    <a:pt x="140" y="10"/>
                    <a:pt x="140" y="10"/>
                  </a:cubicBezTo>
                  <a:cubicBezTo>
                    <a:pt x="140" y="9"/>
                    <a:pt x="139" y="9"/>
                    <a:pt x="138" y="8"/>
                  </a:cubicBezTo>
                  <a:close/>
                  <a:moveTo>
                    <a:pt x="139" y="11"/>
                  </a:moveTo>
                  <a:cubicBezTo>
                    <a:pt x="138" y="11"/>
                    <a:pt x="138" y="12"/>
                    <a:pt x="137" y="12"/>
                  </a:cubicBezTo>
                  <a:cubicBezTo>
                    <a:pt x="137" y="12"/>
                    <a:pt x="137" y="11"/>
                    <a:pt x="136" y="11"/>
                  </a:cubicBezTo>
                  <a:cubicBezTo>
                    <a:pt x="136" y="10"/>
                    <a:pt x="137" y="10"/>
                    <a:pt x="137" y="9"/>
                  </a:cubicBezTo>
                  <a:cubicBezTo>
                    <a:pt x="138" y="10"/>
                    <a:pt x="138" y="10"/>
                    <a:pt x="139" y="11"/>
                  </a:cubicBezTo>
                  <a:close/>
                  <a:moveTo>
                    <a:pt x="139" y="8"/>
                  </a:moveTo>
                  <a:cubicBezTo>
                    <a:pt x="139" y="8"/>
                    <a:pt x="140" y="8"/>
                    <a:pt x="140" y="7"/>
                  </a:cubicBezTo>
                  <a:cubicBezTo>
                    <a:pt x="141" y="8"/>
                    <a:pt x="141" y="9"/>
                    <a:pt x="142" y="9"/>
                  </a:cubicBezTo>
                  <a:cubicBezTo>
                    <a:pt x="141" y="9"/>
                    <a:pt x="141" y="9"/>
                    <a:pt x="141" y="9"/>
                  </a:cubicBezTo>
                  <a:cubicBezTo>
                    <a:pt x="140" y="9"/>
                    <a:pt x="140" y="9"/>
                    <a:pt x="139" y="8"/>
                  </a:cubicBezTo>
                  <a:close/>
                  <a:moveTo>
                    <a:pt x="138" y="6"/>
                  </a:moveTo>
                  <a:cubicBezTo>
                    <a:pt x="138" y="6"/>
                    <a:pt x="139" y="6"/>
                    <a:pt x="139" y="7"/>
                  </a:cubicBezTo>
                  <a:cubicBezTo>
                    <a:pt x="139" y="7"/>
                    <a:pt x="138" y="7"/>
                    <a:pt x="138" y="8"/>
                  </a:cubicBezTo>
                  <a:cubicBezTo>
                    <a:pt x="137" y="7"/>
                    <a:pt x="137" y="7"/>
                    <a:pt x="136" y="7"/>
                  </a:cubicBezTo>
                  <a:cubicBezTo>
                    <a:pt x="137" y="6"/>
                    <a:pt x="137" y="6"/>
                    <a:pt x="138" y="6"/>
                  </a:cubicBezTo>
                  <a:close/>
                  <a:moveTo>
                    <a:pt x="135" y="7"/>
                  </a:moveTo>
                  <a:cubicBezTo>
                    <a:pt x="136" y="8"/>
                    <a:pt x="136" y="8"/>
                    <a:pt x="137" y="9"/>
                  </a:cubicBezTo>
                  <a:cubicBezTo>
                    <a:pt x="136" y="9"/>
                    <a:pt x="135" y="9"/>
                    <a:pt x="135" y="10"/>
                  </a:cubicBezTo>
                  <a:cubicBezTo>
                    <a:pt x="134" y="10"/>
                    <a:pt x="134" y="9"/>
                    <a:pt x="133" y="9"/>
                  </a:cubicBezTo>
                  <a:cubicBezTo>
                    <a:pt x="134" y="8"/>
                    <a:pt x="134" y="8"/>
                    <a:pt x="135" y="7"/>
                  </a:cubicBezTo>
                  <a:close/>
                  <a:moveTo>
                    <a:pt x="131" y="15"/>
                  </a:moveTo>
                  <a:cubicBezTo>
                    <a:pt x="131" y="15"/>
                    <a:pt x="130" y="15"/>
                    <a:pt x="130" y="14"/>
                  </a:cubicBezTo>
                  <a:cubicBezTo>
                    <a:pt x="130" y="14"/>
                    <a:pt x="130" y="14"/>
                    <a:pt x="130" y="14"/>
                  </a:cubicBezTo>
                  <a:cubicBezTo>
                    <a:pt x="131" y="14"/>
                    <a:pt x="131" y="14"/>
                    <a:pt x="131" y="14"/>
                  </a:cubicBezTo>
                  <a:cubicBezTo>
                    <a:pt x="131" y="14"/>
                    <a:pt x="131" y="15"/>
                    <a:pt x="131" y="15"/>
                  </a:cubicBezTo>
                  <a:close/>
                  <a:moveTo>
                    <a:pt x="131" y="14"/>
                  </a:moveTo>
                  <a:cubicBezTo>
                    <a:pt x="131" y="14"/>
                    <a:pt x="131" y="14"/>
                    <a:pt x="131" y="13"/>
                  </a:cubicBezTo>
                  <a:cubicBezTo>
                    <a:pt x="131" y="13"/>
                    <a:pt x="131" y="13"/>
                    <a:pt x="131" y="13"/>
                  </a:cubicBezTo>
                  <a:cubicBezTo>
                    <a:pt x="131" y="13"/>
                    <a:pt x="131" y="13"/>
                    <a:pt x="131" y="14"/>
                  </a:cubicBezTo>
                  <a:cubicBezTo>
                    <a:pt x="131" y="14"/>
                    <a:pt x="131" y="14"/>
                    <a:pt x="131" y="14"/>
                  </a:cubicBezTo>
                  <a:close/>
                  <a:moveTo>
                    <a:pt x="132" y="12"/>
                  </a:moveTo>
                  <a:cubicBezTo>
                    <a:pt x="132" y="12"/>
                    <a:pt x="132" y="12"/>
                    <a:pt x="131" y="12"/>
                  </a:cubicBezTo>
                  <a:cubicBezTo>
                    <a:pt x="131" y="11"/>
                    <a:pt x="131" y="11"/>
                    <a:pt x="132" y="11"/>
                  </a:cubicBezTo>
                  <a:cubicBezTo>
                    <a:pt x="132" y="11"/>
                    <a:pt x="132" y="11"/>
                    <a:pt x="132" y="11"/>
                  </a:cubicBezTo>
                  <a:cubicBezTo>
                    <a:pt x="132" y="11"/>
                    <a:pt x="132" y="11"/>
                    <a:pt x="132" y="11"/>
                  </a:cubicBezTo>
                  <a:cubicBezTo>
                    <a:pt x="132" y="11"/>
                    <a:pt x="132" y="11"/>
                    <a:pt x="132" y="11"/>
                  </a:cubicBezTo>
                  <a:cubicBezTo>
                    <a:pt x="132" y="12"/>
                    <a:pt x="132" y="12"/>
                    <a:pt x="133" y="12"/>
                  </a:cubicBezTo>
                  <a:cubicBezTo>
                    <a:pt x="133" y="12"/>
                    <a:pt x="132" y="12"/>
                    <a:pt x="132" y="12"/>
                  </a:cubicBezTo>
                  <a:close/>
                  <a:moveTo>
                    <a:pt x="133" y="12"/>
                  </a:moveTo>
                  <a:cubicBezTo>
                    <a:pt x="133" y="12"/>
                    <a:pt x="133" y="12"/>
                    <a:pt x="133" y="12"/>
                  </a:cubicBezTo>
                  <a:cubicBezTo>
                    <a:pt x="132" y="11"/>
                    <a:pt x="132" y="11"/>
                    <a:pt x="132" y="11"/>
                  </a:cubicBezTo>
                  <a:cubicBezTo>
                    <a:pt x="132" y="11"/>
                    <a:pt x="132" y="11"/>
                    <a:pt x="132" y="10"/>
                  </a:cubicBezTo>
                  <a:cubicBezTo>
                    <a:pt x="132" y="11"/>
                    <a:pt x="133" y="11"/>
                    <a:pt x="133" y="11"/>
                  </a:cubicBezTo>
                  <a:cubicBezTo>
                    <a:pt x="133" y="12"/>
                    <a:pt x="133" y="12"/>
                    <a:pt x="133" y="12"/>
                  </a:cubicBezTo>
                  <a:close/>
                  <a:moveTo>
                    <a:pt x="132" y="10"/>
                  </a:moveTo>
                  <a:cubicBezTo>
                    <a:pt x="132" y="10"/>
                    <a:pt x="133" y="10"/>
                    <a:pt x="133" y="9"/>
                  </a:cubicBezTo>
                  <a:cubicBezTo>
                    <a:pt x="133" y="10"/>
                    <a:pt x="134" y="10"/>
                    <a:pt x="134" y="10"/>
                  </a:cubicBezTo>
                  <a:cubicBezTo>
                    <a:pt x="134" y="11"/>
                    <a:pt x="134" y="11"/>
                    <a:pt x="133" y="11"/>
                  </a:cubicBezTo>
                  <a:cubicBezTo>
                    <a:pt x="133" y="11"/>
                    <a:pt x="133" y="10"/>
                    <a:pt x="132" y="10"/>
                  </a:cubicBezTo>
                  <a:close/>
                  <a:moveTo>
                    <a:pt x="134" y="15"/>
                  </a:moveTo>
                  <a:cubicBezTo>
                    <a:pt x="134" y="15"/>
                    <a:pt x="134" y="15"/>
                    <a:pt x="134" y="14"/>
                  </a:cubicBezTo>
                  <a:cubicBezTo>
                    <a:pt x="134" y="14"/>
                    <a:pt x="134" y="14"/>
                    <a:pt x="134" y="13"/>
                  </a:cubicBezTo>
                  <a:cubicBezTo>
                    <a:pt x="135" y="14"/>
                    <a:pt x="135" y="14"/>
                    <a:pt x="135" y="14"/>
                  </a:cubicBezTo>
                  <a:cubicBezTo>
                    <a:pt x="135" y="15"/>
                    <a:pt x="135" y="15"/>
                    <a:pt x="134" y="15"/>
                  </a:cubicBezTo>
                  <a:close/>
                  <a:moveTo>
                    <a:pt x="136" y="13"/>
                  </a:moveTo>
                  <a:cubicBezTo>
                    <a:pt x="136" y="13"/>
                    <a:pt x="136" y="13"/>
                    <a:pt x="135" y="13"/>
                  </a:cubicBezTo>
                  <a:cubicBezTo>
                    <a:pt x="135" y="13"/>
                    <a:pt x="135" y="13"/>
                    <a:pt x="135" y="12"/>
                  </a:cubicBezTo>
                  <a:cubicBezTo>
                    <a:pt x="135" y="12"/>
                    <a:pt x="135" y="12"/>
                    <a:pt x="135" y="12"/>
                  </a:cubicBezTo>
                  <a:cubicBezTo>
                    <a:pt x="136" y="12"/>
                    <a:pt x="136" y="12"/>
                    <a:pt x="136" y="13"/>
                  </a:cubicBezTo>
                  <a:cubicBezTo>
                    <a:pt x="136" y="13"/>
                    <a:pt x="136" y="13"/>
                    <a:pt x="136" y="13"/>
                  </a:cubicBezTo>
                  <a:close/>
                  <a:moveTo>
                    <a:pt x="137" y="15"/>
                  </a:moveTo>
                  <a:cubicBezTo>
                    <a:pt x="137" y="15"/>
                    <a:pt x="137" y="15"/>
                    <a:pt x="137" y="14"/>
                  </a:cubicBezTo>
                  <a:cubicBezTo>
                    <a:pt x="137" y="14"/>
                    <a:pt x="137" y="14"/>
                    <a:pt x="137" y="14"/>
                  </a:cubicBezTo>
                  <a:cubicBezTo>
                    <a:pt x="137" y="15"/>
                    <a:pt x="137" y="15"/>
                    <a:pt x="137" y="15"/>
                  </a:cubicBezTo>
                  <a:cubicBezTo>
                    <a:pt x="137" y="15"/>
                    <a:pt x="137" y="15"/>
                    <a:pt x="137" y="15"/>
                  </a:cubicBezTo>
                  <a:cubicBezTo>
                    <a:pt x="137" y="15"/>
                    <a:pt x="137" y="15"/>
                    <a:pt x="137" y="15"/>
                  </a:cubicBezTo>
                  <a:close/>
                  <a:moveTo>
                    <a:pt x="137" y="16"/>
                  </a:moveTo>
                  <a:cubicBezTo>
                    <a:pt x="137" y="15"/>
                    <a:pt x="137" y="15"/>
                    <a:pt x="137" y="15"/>
                  </a:cubicBezTo>
                  <a:cubicBezTo>
                    <a:pt x="137" y="15"/>
                    <a:pt x="137" y="15"/>
                    <a:pt x="137" y="15"/>
                  </a:cubicBezTo>
                  <a:cubicBezTo>
                    <a:pt x="137" y="15"/>
                    <a:pt x="137" y="15"/>
                    <a:pt x="137" y="15"/>
                  </a:cubicBezTo>
                  <a:cubicBezTo>
                    <a:pt x="137" y="15"/>
                    <a:pt x="137" y="15"/>
                    <a:pt x="137" y="16"/>
                  </a:cubicBezTo>
                  <a:close/>
                  <a:moveTo>
                    <a:pt x="138" y="13"/>
                  </a:moveTo>
                  <a:cubicBezTo>
                    <a:pt x="139" y="12"/>
                    <a:pt x="139" y="12"/>
                    <a:pt x="139" y="12"/>
                  </a:cubicBezTo>
                  <a:cubicBezTo>
                    <a:pt x="140" y="12"/>
                    <a:pt x="140" y="12"/>
                    <a:pt x="140" y="13"/>
                  </a:cubicBezTo>
                  <a:cubicBezTo>
                    <a:pt x="140" y="13"/>
                    <a:pt x="139" y="13"/>
                    <a:pt x="139" y="14"/>
                  </a:cubicBezTo>
                  <a:cubicBezTo>
                    <a:pt x="139" y="13"/>
                    <a:pt x="139" y="13"/>
                    <a:pt x="138" y="13"/>
                  </a:cubicBezTo>
                  <a:close/>
                  <a:moveTo>
                    <a:pt x="141" y="16"/>
                  </a:moveTo>
                  <a:cubicBezTo>
                    <a:pt x="141" y="16"/>
                    <a:pt x="140" y="16"/>
                    <a:pt x="140" y="16"/>
                  </a:cubicBezTo>
                  <a:cubicBezTo>
                    <a:pt x="140" y="15"/>
                    <a:pt x="140" y="15"/>
                    <a:pt x="140" y="14"/>
                  </a:cubicBezTo>
                  <a:cubicBezTo>
                    <a:pt x="140" y="14"/>
                    <a:pt x="140" y="14"/>
                    <a:pt x="140" y="13"/>
                  </a:cubicBezTo>
                  <a:cubicBezTo>
                    <a:pt x="141" y="14"/>
                    <a:pt x="141" y="15"/>
                    <a:pt x="141" y="15"/>
                  </a:cubicBezTo>
                  <a:cubicBezTo>
                    <a:pt x="141" y="16"/>
                    <a:pt x="141" y="16"/>
                    <a:pt x="141" y="16"/>
                  </a:cubicBezTo>
                  <a:close/>
                  <a:moveTo>
                    <a:pt x="141" y="10"/>
                  </a:moveTo>
                  <a:cubicBezTo>
                    <a:pt x="141" y="10"/>
                    <a:pt x="141" y="10"/>
                    <a:pt x="141" y="10"/>
                  </a:cubicBezTo>
                  <a:cubicBezTo>
                    <a:pt x="142" y="10"/>
                    <a:pt x="142" y="10"/>
                    <a:pt x="142" y="10"/>
                  </a:cubicBezTo>
                  <a:cubicBezTo>
                    <a:pt x="142" y="11"/>
                    <a:pt x="142" y="11"/>
                    <a:pt x="142" y="11"/>
                  </a:cubicBezTo>
                  <a:cubicBezTo>
                    <a:pt x="142" y="12"/>
                    <a:pt x="142" y="12"/>
                    <a:pt x="142" y="12"/>
                  </a:cubicBezTo>
                  <a:cubicBezTo>
                    <a:pt x="141" y="11"/>
                    <a:pt x="141" y="11"/>
                    <a:pt x="141" y="10"/>
                  </a:cubicBezTo>
                  <a:close/>
                  <a:moveTo>
                    <a:pt x="142" y="12"/>
                  </a:moveTo>
                  <a:cubicBezTo>
                    <a:pt x="142" y="12"/>
                    <a:pt x="142" y="12"/>
                    <a:pt x="142" y="12"/>
                  </a:cubicBezTo>
                  <a:cubicBezTo>
                    <a:pt x="143" y="12"/>
                    <a:pt x="143" y="12"/>
                    <a:pt x="143" y="13"/>
                  </a:cubicBezTo>
                  <a:cubicBezTo>
                    <a:pt x="142" y="12"/>
                    <a:pt x="142" y="12"/>
                    <a:pt x="142" y="12"/>
                  </a:cubicBezTo>
                  <a:close/>
                  <a:moveTo>
                    <a:pt x="145" y="12"/>
                  </a:moveTo>
                  <a:cubicBezTo>
                    <a:pt x="145" y="12"/>
                    <a:pt x="145" y="12"/>
                    <a:pt x="145" y="12"/>
                  </a:cubicBezTo>
                  <a:cubicBezTo>
                    <a:pt x="145" y="12"/>
                    <a:pt x="145" y="12"/>
                    <a:pt x="145" y="12"/>
                  </a:cubicBezTo>
                  <a:cubicBezTo>
                    <a:pt x="145" y="12"/>
                    <a:pt x="145" y="12"/>
                    <a:pt x="145" y="12"/>
                  </a:cubicBezTo>
                  <a:close/>
                  <a:moveTo>
                    <a:pt x="145" y="14"/>
                  </a:moveTo>
                  <a:cubicBezTo>
                    <a:pt x="145" y="14"/>
                    <a:pt x="145" y="14"/>
                    <a:pt x="145" y="13"/>
                  </a:cubicBezTo>
                  <a:cubicBezTo>
                    <a:pt x="145" y="13"/>
                    <a:pt x="146" y="13"/>
                    <a:pt x="146" y="13"/>
                  </a:cubicBezTo>
                  <a:cubicBezTo>
                    <a:pt x="146" y="13"/>
                    <a:pt x="146" y="13"/>
                    <a:pt x="146" y="13"/>
                  </a:cubicBezTo>
                  <a:cubicBezTo>
                    <a:pt x="146" y="14"/>
                    <a:pt x="145" y="14"/>
                    <a:pt x="145" y="14"/>
                  </a:cubicBezTo>
                  <a:close/>
                  <a:moveTo>
                    <a:pt x="147" y="10"/>
                  </a:moveTo>
                  <a:cubicBezTo>
                    <a:pt x="145" y="10"/>
                    <a:pt x="144" y="10"/>
                    <a:pt x="144" y="10"/>
                  </a:cubicBezTo>
                  <a:cubicBezTo>
                    <a:pt x="145" y="10"/>
                    <a:pt x="146" y="10"/>
                    <a:pt x="147" y="11"/>
                  </a:cubicBezTo>
                  <a:cubicBezTo>
                    <a:pt x="147" y="11"/>
                    <a:pt x="147" y="11"/>
                    <a:pt x="147" y="11"/>
                  </a:cubicBezTo>
                  <a:cubicBezTo>
                    <a:pt x="146" y="11"/>
                    <a:pt x="146" y="12"/>
                    <a:pt x="146" y="12"/>
                  </a:cubicBezTo>
                  <a:cubicBezTo>
                    <a:pt x="145" y="11"/>
                    <a:pt x="145" y="11"/>
                    <a:pt x="144" y="11"/>
                  </a:cubicBezTo>
                  <a:cubicBezTo>
                    <a:pt x="144" y="10"/>
                    <a:pt x="143" y="9"/>
                    <a:pt x="143" y="9"/>
                  </a:cubicBezTo>
                  <a:cubicBezTo>
                    <a:pt x="143" y="9"/>
                    <a:pt x="143" y="8"/>
                    <a:pt x="143" y="8"/>
                  </a:cubicBezTo>
                  <a:cubicBezTo>
                    <a:pt x="143" y="8"/>
                    <a:pt x="143" y="9"/>
                    <a:pt x="143" y="9"/>
                  </a:cubicBezTo>
                  <a:cubicBezTo>
                    <a:pt x="142" y="8"/>
                    <a:pt x="141" y="7"/>
                    <a:pt x="141" y="7"/>
                  </a:cubicBezTo>
                  <a:cubicBezTo>
                    <a:pt x="142" y="6"/>
                    <a:pt x="143" y="5"/>
                    <a:pt x="144" y="5"/>
                  </a:cubicBezTo>
                  <a:cubicBezTo>
                    <a:pt x="146" y="7"/>
                    <a:pt x="147" y="9"/>
                    <a:pt x="147" y="10"/>
                  </a:cubicBezTo>
                  <a:close/>
                  <a:moveTo>
                    <a:pt x="164" y="4"/>
                  </a:moveTo>
                  <a:cubicBezTo>
                    <a:pt x="164" y="4"/>
                    <a:pt x="164" y="4"/>
                    <a:pt x="164" y="4"/>
                  </a:cubicBezTo>
                  <a:cubicBezTo>
                    <a:pt x="164" y="4"/>
                    <a:pt x="163" y="5"/>
                    <a:pt x="163" y="5"/>
                  </a:cubicBezTo>
                  <a:cubicBezTo>
                    <a:pt x="163" y="5"/>
                    <a:pt x="162" y="5"/>
                    <a:pt x="162" y="4"/>
                  </a:cubicBezTo>
                  <a:cubicBezTo>
                    <a:pt x="163" y="4"/>
                    <a:pt x="163" y="4"/>
                    <a:pt x="164" y="4"/>
                  </a:cubicBezTo>
                  <a:close/>
                  <a:moveTo>
                    <a:pt x="164" y="8"/>
                  </a:moveTo>
                  <a:cubicBezTo>
                    <a:pt x="163" y="8"/>
                    <a:pt x="162" y="8"/>
                    <a:pt x="161" y="7"/>
                  </a:cubicBezTo>
                  <a:cubicBezTo>
                    <a:pt x="161" y="7"/>
                    <a:pt x="162" y="6"/>
                    <a:pt x="163" y="6"/>
                  </a:cubicBezTo>
                  <a:cubicBezTo>
                    <a:pt x="164" y="7"/>
                    <a:pt x="166" y="8"/>
                    <a:pt x="167" y="10"/>
                  </a:cubicBezTo>
                  <a:cubicBezTo>
                    <a:pt x="166" y="9"/>
                    <a:pt x="165" y="9"/>
                    <a:pt x="164" y="8"/>
                  </a:cubicBezTo>
                  <a:cubicBezTo>
                    <a:pt x="164" y="8"/>
                    <a:pt x="164" y="8"/>
                    <a:pt x="164" y="8"/>
                  </a:cubicBezTo>
                  <a:cubicBezTo>
                    <a:pt x="164" y="8"/>
                    <a:pt x="164" y="8"/>
                    <a:pt x="164" y="8"/>
                  </a:cubicBezTo>
                  <a:close/>
                  <a:moveTo>
                    <a:pt x="162" y="9"/>
                  </a:moveTo>
                  <a:cubicBezTo>
                    <a:pt x="161" y="10"/>
                    <a:pt x="161" y="10"/>
                    <a:pt x="160" y="11"/>
                  </a:cubicBezTo>
                  <a:cubicBezTo>
                    <a:pt x="159" y="10"/>
                    <a:pt x="159" y="10"/>
                    <a:pt x="158" y="9"/>
                  </a:cubicBezTo>
                  <a:cubicBezTo>
                    <a:pt x="159" y="9"/>
                    <a:pt x="160" y="8"/>
                    <a:pt x="161" y="7"/>
                  </a:cubicBezTo>
                  <a:cubicBezTo>
                    <a:pt x="161" y="8"/>
                    <a:pt x="162" y="8"/>
                    <a:pt x="164" y="8"/>
                  </a:cubicBezTo>
                  <a:cubicBezTo>
                    <a:pt x="163" y="9"/>
                    <a:pt x="163" y="9"/>
                    <a:pt x="163" y="9"/>
                  </a:cubicBezTo>
                  <a:cubicBezTo>
                    <a:pt x="162" y="9"/>
                    <a:pt x="161" y="8"/>
                    <a:pt x="161" y="8"/>
                  </a:cubicBezTo>
                  <a:cubicBezTo>
                    <a:pt x="161" y="8"/>
                    <a:pt x="161" y="8"/>
                    <a:pt x="162" y="9"/>
                  </a:cubicBezTo>
                  <a:close/>
                  <a:moveTo>
                    <a:pt x="161" y="5"/>
                  </a:moveTo>
                  <a:cubicBezTo>
                    <a:pt x="161" y="5"/>
                    <a:pt x="162" y="5"/>
                    <a:pt x="162" y="5"/>
                  </a:cubicBezTo>
                  <a:cubicBezTo>
                    <a:pt x="161" y="6"/>
                    <a:pt x="161" y="6"/>
                    <a:pt x="160" y="7"/>
                  </a:cubicBezTo>
                  <a:cubicBezTo>
                    <a:pt x="159" y="7"/>
                    <a:pt x="158" y="8"/>
                    <a:pt x="156" y="8"/>
                  </a:cubicBezTo>
                  <a:cubicBezTo>
                    <a:pt x="156" y="8"/>
                    <a:pt x="156" y="8"/>
                    <a:pt x="156" y="8"/>
                  </a:cubicBezTo>
                  <a:cubicBezTo>
                    <a:pt x="156" y="8"/>
                    <a:pt x="156" y="8"/>
                    <a:pt x="155" y="8"/>
                  </a:cubicBezTo>
                  <a:cubicBezTo>
                    <a:pt x="157" y="6"/>
                    <a:pt x="159" y="5"/>
                    <a:pt x="161" y="5"/>
                  </a:cubicBezTo>
                  <a:close/>
                  <a:moveTo>
                    <a:pt x="158" y="8"/>
                  </a:moveTo>
                  <a:cubicBezTo>
                    <a:pt x="157" y="8"/>
                    <a:pt x="157" y="8"/>
                    <a:pt x="157" y="9"/>
                  </a:cubicBezTo>
                  <a:cubicBezTo>
                    <a:pt x="157" y="9"/>
                    <a:pt x="157" y="9"/>
                    <a:pt x="157" y="9"/>
                  </a:cubicBezTo>
                  <a:cubicBezTo>
                    <a:pt x="157" y="8"/>
                    <a:pt x="157" y="8"/>
                    <a:pt x="158" y="8"/>
                  </a:cubicBezTo>
                  <a:close/>
                  <a:moveTo>
                    <a:pt x="156" y="9"/>
                  </a:moveTo>
                  <a:cubicBezTo>
                    <a:pt x="156" y="10"/>
                    <a:pt x="155" y="10"/>
                    <a:pt x="155" y="10"/>
                  </a:cubicBezTo>
                  <a:cubicBezTo>
                    <a:pt x="155" y="10"/>
                    <a:pt x="155" y="10"/>
                    <a:pt x="154" y="10"/>
                  </a:cubicBezTo>
                  <a:cubicBezTo>
                    <a:pt x="155" y="10"/>
                    <a:pt x="156" y="9"/>
                    <a:pt x="156" y="9"/>
                  </a:cubicBezTo>
                  <a:cubicBezTo>
                    <a:pt x="156" y="9"/>
                    <a:pt x="156" y="9"/>
                    <a:pt x="156" y="9"/>
                  </a:cubicBezTo>
                  <a:close/>
                  <a:moveTo>
                    <a:pt x="155" y="8"/>
                  </a:moveTo>
                  <a:cubicBezTo>
                    <a:pt x="155" y="8"/>
                    <a:pt x="155" y="8"/>
                    <a:pt x="155" y="8"/>
                  </a:cubicBezTo>
                  <a:cubicBezTo>
                    <a:pt x="155" y="8"/>
                    <a:pt x="155" y="8"/>
                    <a:pt x="154" y="8"/>
                  </a:cubicBezTo>
                  <a:cubicBezTo>
                    <a:pt x="155" y="8"/>
                    <a:pt x="155" y="8"/>
                    <a:pt x="155" y="8"/>
                  </a:cubicBezTo>
                  <a:close/>
                  <a:moveTo>
                    <a:pt x="154" y="9"/>
                  </a:moveTo>
                  <a:cubicBezTo>
                    <a:pt x="155" y="9"/>
                    <a:pt x="155" y="8"/>
                    <a:pt x="155" y="8"/>
                  </a:cubicBezTo>
                  <a:cubicBezTo>
                    <a:pt x="156" y="8"/>
                    <a:pt x="156" y="9"/>
                    <a:pt x="156" y="9"/>
                  </a:cubicBezTo>
                  <a:cubicBezTo>
                    <a:pt x="155" y="9"/>
                    <a:pt x="154" y="9"/>
                    <a:pt x="154" y="10"/>
                  </a:cubicBezTo>
                  <a:cubicBezTo>
                    <a:pt x="154" y="10"/>
                    <a:pt x="154" y="10"/>
                    <a:pt x="153" y="10"/>
                  </a:cubicBezTo>
                  <a:cubicBezTo>
                    <a:pt x="154" y="9"/>
                    <a:pt x="154" y="9"/>
                    <a:pt x="154" y="9"/>
                  </a:cubicBezTo>
                  <a:close/>
                  <a:moveTo>
                    <a:pt x="153" y="10"/>
                  </a:moveTo>
                  <a:cubicBezTo>
                    <a:pt x="153" y="10"/>
                    <a:pt x="154" y="10"/>
                    <a:pt x="154" y="10"/>
                  </a:cubicBezTo>
                  <a:cubicBezTo>
                    <a:pt x="153" y="10"/>
                    <a:pt x="153" y="10"/>
                    <a:pt x="153" y="10"/>
                  </a:cubicBezTo>
                  <a:cubicBezTo>
                    <a:pt x="153" y="10"/>
                    <a:pt x="153" y="10"/>
                    <a:pt x="153" y="10"/>
                  </a:cubicBezTo>
                  <a:close/>
                  <a:moveTo>
                    <a:pt x="149" y="12"/>
                  </a:moveTo>
                  <a:cubicBezTo>
                    <a:pt x="149" y="13"/>
                    <a:pt x="149" y="13"/>
                    <a:pt x="149" y="13"/>
                  </a:cubicBezTo>
                  <a:cubicBezTo>
                    <a:pt x="149" y="12"/>
                    <a:pt x="149" y="12"/>
                    <a:pt x="149" y="12"/>
                  </a:cubicBezTo>
                  <a:cubicBezTo>
                    <a:pt x="149" y="12"/>
                    <a:pt x="149" y="12"/>
                    <a:pt x="150" y="12"/>
                  </a:cubicBezTo>
                  <a:cubicBezTo>
                    <a:pt x="149" y="12"/>
                    <a:pt x="149" y="12"/>
                    <a:pt x="149" y="12"/>
                  </a:cubicBezTo>
                  <a:close/>
                  <a:moveTo>
                    <a:pt x="149" y="11"/>
                  </a:moveTo>
                  <a:cubicBezTo>
                    <a:pt x="149" y="11"/>
                    <a:pt x="149" y="11"/>
                    <a:pt x="149" y="11"/>
                  </a:cubicBezTo>
                  <a:cubicBezTo>
                    <a:pt x="150" y="10"/>
                    <a:pt x="150" y="10"/>
                    <a:pt x="151" y="10"/>
                  </a:cubicBezTo>
                  <a:cubicBezTo>
                    <a:pt x="151" y="10"/>
                    <a:pt x="150" y="11"/>
                    <a:pt x="150" y="12"/>
                  </a:cubicBezTo>
                  <a:cubicBezTo>
                    <a:pt x="149" y="11"/>
                    <a:pt x="149" y="11"/>
                    <a:pt x="149" y="11"/>
                  </a:cubicBezTo>
                  <a:close/>
                  <a:moveTo>
                    <a:pt x="151" y="15"/>
                  </a:moveTo>
                  <a:cubicBezTo>
                    <a:pt x="151" y="15"/>
                    <a:pt x="151" y="14"/>
                    <a:pt x="151" y="14"/>
                  </a:cubicBezTo>
                  <a:cubicBezTo>
                    <a:pt x="152" y="14"/>
                    <a:pt x="152" y="14"/>
                    <a:pt x="152" y="14"/>
                  </a:cubicBezTo>
                  <a:cubicBezTo>
                    <a:pt x="152" y="15"/>
                    <a:pt x="151" y="15"/>
                    <a:pt x="151" y="15"/>
                  </a:cubicBezTo>
                  <a:close/>
                  <a:moveTo>
                    <a:pt x="152" y="13"/>
                  </a:moveTo>
                  <a:cubicBezTo>
                    <a:pt x="152" y="12"/>
                    <a:pt x="152" y="12"/>
                    <a:pt x="152" y="12"/>
                  </a:cubicBezTo>
                  <a:cubicBezTo>
                    <a:pt x="153" y="11"/>
                    <a:pt x="153" y="11"/>
                    <a:pt x="154" y="10"/>
                  </a:cubicBezTo>
                  <a:cubicBezTo>
                    <a:pt x="154" y="10"/>
                    <a:pt x="155" y="10"/>
                    <a:pt x="155" y="11"/>
                  </a:cubicBezTo>
                  <a:cubicBezTo>
                    <a:pt x="154" y="12"/>
                    <a:pt x="153" y="13"/>
                    <a:pt x="152" y="13"/>
                  </a:cubicBezTo>
                  <a:cubicBezTo>
                    <a:pt x="152" y="13"/>
                    <a:pt x="152" y="13"/>
                    <a:pt x="152" y="13"/>
                  </a:cubicBezTo>
                  <a:close/>
                  <a:moveTo>
                    <a:pt x="155" y="16"/>
                  </a:moveTo>
                  <a:cubicBezTo>
                    <a:pt x="154" y="16"/>
                    <a:pt x="154" y="16"/>
                    <a:pt x="154" y="16"/>
                  </a:cubicBezTo>
                  <a:cubicBezTo>
                    <a:pt x="154" y="16"/>
                    <a:pt x="154" y="16"/>
                    <a:pt x="154" y="16"/>
                  </a:cubicBezTo>
                  <a:cubicBezTo>
                    <a:pt x="155" y="15"/>
                    <a:pt x="155" y="15"/>
                    <a:pt x="155" y="15"/>
                  </a:cubicBezTo>
                  <a:cubicBezTo>
                    <a:pt x="155" y="15"/>
                    <a:pt x="155" y="16"/>
                    <a:pt x="155" y="16"/>
                  </a:cubicBezTo>
                  <a:close/>
                  <a:moveTo>
                    <a:pt x="155" y="15"/>
                  </a:moveTo>
                  <a:cubicBezTo>
                    <a:pt x="155" y="15"/>
                    <a:pt x="155" y="15"/>
                    <a:pt x="154" y="15"/>
                  </a:cubicBezTo>
                  <a:cubicBezTo>
                    <a:pt x="155" y="15"/>
                    <a:pt x="155" y="14"/>
                    <a:pt x="155" y="14"/>
                  </a:cubicBezTo>
                  <a:cubicBezTo>
                    <a:pt x="155" y="14"/>
                    <a:pt x="155" y="14"/>
                    <a:pt x="155" y="15"/>
                  </a:cubicBezTo>
                  <a:cubicBezTo>
                    <a:pt x="155" y="15"/>
                    <a:pt x="155" y="15"/>
                    <a:pt x="155" y="15"/>
                  </a:cubicBezTo>
                  <a:close/>
                  <a:moveTo>
                    <a:pt x="156" y="14"/>
                  </a:moveTo>
                  <a:cubicBezTo>
                    <a:pt x="155" y="14"/>
                    <a:pt x="155" y="14"/>
                    <a:pt x="155" y="14"/>
                  </a:cubicBezTo>
                  <a:cubicBezTo>
                    <a:pt x="155" y="14"/>
                    <a:pt x="155" y="13"/>
                    <a:pt x="155" y="13"/>
                  </a:cubicBezTo>
                  <a:cubicBezTo>
                    <a:pt x="155" y="13"/>
                    <a:pt x="156" y="13"/>
                    <a:pt x="156" y="13"/>
                  </a:cubicBezTo>
                  <a:cubicBezTo>
                    <a:pt x="155" y="13"/>
                    <a:pt x="155" y="13"/>
                    <a:pt x="155" y="13"/>
                  </a:cubicBezTo>
                  <a:cubicBezTo>
                    <a:pt x="155" y="13"/>
                    <a:pt x="156" y="12"/>
                    <a:pt x="156" y="12"/>
                  </a:cubicBezTo>
                  <a:cubicBezTo>
                    <a:pt x="156" y="12"/>
                    <a:pt x="156" y="13"/>
                    <a:pt x="157" y="13"/>
                  </a:cubicBezTo>
                  <a:cubicBezTo>
                    <a:pt x="156" y="14"/>
                    <a:pt x="156" y="14"/>
                    <a:pt x="156" y="14"/>
                  </a:cubicBezTo>
                  <a:close/>
                  <a:moveTo>
                    <a:pt x="157" y="13"/>
                  </a:moveTo>
                  <a:cubicBezTo>
                    <a:pt x="157" y="12"/>
                    <a:pt x="157" y="12"/>
                    <a:pt x="156" y="12"/>
                  </a:cubicBezTo>
                  <a:cubicBezTo>
                    <a:pt x="157" y="11"/>
                    <a:pt x="157" y="11"/>
                    <a:pt x="158" y="10"/>
                  </a:cubicBezTo>
                  <a:cubicBezTo>
                    <a:pt x="158" y="10"/>
                    <a:pt x="159" y="11"/>
                    <a:pt x="159" y="11"/>
                  </a:cubicBezTo>
                  <a:cubicBezTo>
                    <a:pt x="158" y="12"/>
                    <a:pt x="158" y="12"/>
                    <a:pt x="157" y="13"/>
                  </a:cubicBezTo>
                  <a:cubicBezTo>
                    <a:pt x="157" y="13"/>
                    <a:pt x="157" y="13"/>
                    <a:pt x="157" y="13"/>
                  </a:cubicBezTo>
                  <a:close/>
                  <a:moveTo>
                    <a:pt x="158" y="17"/>
                  </a:moveTo>
                  <a:cubicBezTo>
                    <a:pt x="158" y="16"/>
                    <a:pt x="158" y="16"/>
                    <a:pt x="158" y="15"/>
                  </a:cubicBezTo>
                  <a:cubicBezTo>
                    <a:pt x="158" y="16"/>
                    <a:pt x="158" y="16"/>
                    <a:pt x="158" y="17"/>
                  </a:cubicBezTo>
                  <a:close/>
                  <a:moveTo>
                    <a:pt x="159" y="15"/>
                  </a:moveTo>
                  <a:cubicBezTo>
                    <a:pt x="159" y="14"/>
                    <a:pt x="158" y="14"/>
                    <a:pt x="158" y="14"/>
                  </a:cubicBezTo>
                  <a:cubicBezTo>
                    <a:pt x="158" y="14"/>
                    <a:pt x="158" y="13"/>
                    <a:pt x="159" y="13"/>
                  </a:cubicBezTo>
                  <a:cubicBezTo>
                    <a:pt x="159" y="13"/>
                    <a:pt x="159" y="14"/>
                    <a:pt x="160" y="14"/>
                  </a:cubicBezTo>
                  <a:cubicBezTo>
                    <a:pt x="159" y="14"/>
                    <a:pt x="159" y="14"/>
                    <a:pt x="159" y="15"/>
                  </a:cubicBezTo>
                  <a:close/>
                  <a:moveTo>
                    <a:pt x="159" y="13"/>
                  </a:moveTo>
                  <a:cubicBezTo>
                    <a:pt x="159" y="13"/>
                    <a:pt x="159" y="12"/>
                    <a:pt x="160" y="12"/>
                  </a:cubicBezTo>
                  <a:cubicBezTo>
                    <a:pt x="160" y="12"/>
                    <a:pt x="160" y="13"/>
                    <a:pt x="160" y="13"/>
                  </a:cubicBezTo>
                  <a:cubicBezTo>
                    <a:pt x="160" y="13"/>
                    <a:pt x="160" y="13"/>
                    <a:pt x="160" y="13"/>
                  </a:cubicBezTo>
                  <a:cubicBezTo>
                    <a:pt x="159" y="13"/>
                    <a:pt x="159" y="13"/>
                    <a:pt x="159" y="13"/>
                  </a:cubicBezTo>
                  <a:close/>
                  <a:moveTo>
                    <a:pt x="161" y="17"/>
                  </a:moveTo>
                  <a:cubicBezTo>
                    <a:pt x="160" y="16"/>
                    <a:pt x="160" y="15"/>
                    <a:pt x="160" y="14"/>
                  </a:cubicBezTo>
                  <a:cubicBezTo>
                    <a:pt x="161" y="14"/>
                    <a:pt x="161" y="15"/>
                    <a:pt x="161" y="15"/>
                  </a:cubicBezTo>
                  <a:cubicBezTo>
                    <a:pt x="161" y="15"/>
                    <a:pt x="162" y="15"/>
                    <a:pt x="162" y="15"/>
                  </a:cubicBezTo>
                  <a:cubicBezTo>
                    <a:pt x="161" y="16"/>
                    <a:pt x="161" y="16"/>
                    <a:pt x="161" y="17"/>
                  </a:cubicBezTo>
                  <a:close/>
                  <a:moveTo>
                    <a:pt x="161" y="14"/>
                  </a:moveTo>
                  <a:cubicBezTo>
                    <a:pt x="161" y="14"/>
                    <a:pt x="161" y="14"/>
                    <a:pt x="161" y="14"/>
                  </a:cubicBezTo>
                  <a:cubicBezTo>
                    <a:pt x="161" y="14"/>
                    <a:pt x="161" y="14"/>
                    <a:pt x="161" y="14"/>
                  </a:cubicBezTo>
                  <a:cubicBezTo>
                    <a:pt x="161" y="14"/>
                    <a:pt x="161" y="14"/>
                    <a:pt x="161" y="14"/>
                  </a:cubicBezTo>
                  <a:close/>
                  <a:moveTo>
                    <a:pt x="160" y="11"/>
                  </a:moveTo>
                  <a:cubicBezTo>
                    <a:pt x="161" y="11"/>
                    <a:pt x="161" y="11"/>
                    <a:pt x="161" y="11"/>
                  </a:cubicBezTo>
                  <a:cubicBezTo>
                    <a:pt x="161" y="11"/>
                    <a:pt x="162" y="11"/>
                    <a:pt x="162" y="12"/>
                  </a:cubicBezTo>
                  <a:cubicBezTo>
                    <a:pt x="162" y="12"/>
                    <a:pt x="162" y="12"/>
                    <a:pt x="162" y="12"/>
                  </a:cubicBezTo>
                  <a:cubicBezTo>
                    <a:pt x="161" y="12"/>
                    <a:pt x="161" y="11"/>
                    <a:pt x="160" y="11"/>
                  </a:cubicBezTo>
                  <a:close/>
                  <a:moveTo>
                    <a:pt x="163" y="14"/>
                  </a:moveTo>
                  <a:cubicBezTo>
                    <a:pt x="163" y="14"/>
                    <a:pt x="163" y="14"/>
                    <a:pt x="163" y="14"/>
                  </a:cubicBezTo>
                  <a:cubicBezTo>
                    <a:pt x="163" y="14"/>
                    <a:pt x="163" y="14"/>
                    <a:pt x="164" y="14"/>
                  </a:cubicBezTo>
                  <a:cubicBezTo>
                    <a:pt x="164" y="14"/>
                    <a:pt x="163" y="14"/>
                    <a:pt x="163" y="14"/>
                  </a:cubicBezTo>
                  <a:close/>
                  <a:moveTo>
                    <a:pt x="163" y="14"/>
                  </a:moveTo>
                  <a:cubicBezTo>
                    <a:pt x="163" y="13"/>
                    <a:pt x="162" y="13"/>
                    <a:pt x="162" y="12"/>
                  </a:cubicBezTo>
                  <a:cubicBezTo>
                    <a:pt x="162" y="12"/>
                    <a:pt x="162" y="12"/>
                    <a:pt x="163" y="12"/>
                  </a:cubicBezTo>
                  <a:cubicBezTo>
                    <a:pt x="163" y="12"/>
                    <a:pt x="164" y="13"/>
                    <a:pt x="164" y="14"/>
                  </a:cubicBezTo>
                  <a:cubicBezTo>
                    <a:pt x="164" y="14"/>
                    <a:pt x="164" y="14"/>
                    <a:pt x="164" y="14"/>
                  </a:cubicBezTo>
                  <a:cubicBezTo>
                    <a:pt x="163" y="14"/>
                    <a:pt x="163" y="14"/>
                    <a:pt x="163" y="14"/>
                  </a:cubicBezTo>
                  <a:close/>
                  <a:moveTo>
                    <a:pt x="164" y="16"/>
                  </a:moveTo>
                  <a:cubicBezTo>
                    <a:pt x="164" y="16"/>
                    <a:pt x="164" y="16"/>
                    <a:pt x="164" y="15"/>
                  </a:cubicBezTo>
                  <a:cubicBezTo>
                    <a:pt x="164" y="15"/>
                    <a:pt x="164" y="15"/>
                    <a:pt x="165" y="15"/>
                  </a:cubicBezTo>
                  <a:cubicBezTo>
                    <a:pt x="165" y="15"/>
                    <a:pt x="164" y="15"/>
                    <a:pt x="164" y="16"/>
                  </a:cubicBezTo>
                  <a:close/>
                  <a:moveTo>
                    <a:pt x="163" y="12"/>
                  </a:moveTo>
                  <a:cubicBezTo>
                    <a:pt x="164" y="11"/>
                    <a:pt x="164" y="11"/>
                    <a:pt x="164" y="11"/>
                  </a:cubicBezTo>
                  <a:cubicBezTo>
                    <a:pt x="164" y="11"/>
                    <a:pt x="163" y="11"/>
                    <a:pt x="163" y="12"/>
                  </a:cubicBezTo>
                  <a:cubicBezTo>
                    <a:pt x="162" y="11"/>
                    <a:pt x="162" y="11"/>
                    <a:pt x="161" y="11"/>
                  </a:cubicBezTo>
                  <a:cubicBezTo>
                    <a:pt x="161" y="10"/>
                    <a:pt x="162" y="10"/>
                    <a:pt x="163" y="9"/>
                  </a:cubicBezTo>
                  <a:cubicBezTo>
                    <a:pt x="164" y="10"/>
                    <a:pt x="165" y="11"/>
                    <a:pt x="166" y="13"/>
                  </a:cubicBezTo>
                  <a:cubicBezTo>
                    <a:pt x="165" y="13"/>
                    <a:pt x="165" y="13"/>
                    <a:pt x="165" y="13"/>
                  </a:cubicBezTo>
                  <a:cubicBezTo>
                    <a:pt x="164" y="13"/>
                    <a:pt x="164" y="12"/>
                    <a:pt x="163" y="12"/>
                  </a:cubicBezTo>
                  <a:close/>
                  <a:moveTo>
                    <a:pt x="167" y="15"/>
                  </a:moveTo>
                  <a:cubicBezTo>
                    <a:pt x="167" y="15"/>
                    <a:pt x="166" y="15"/>
                    <a:pt x="166" y="15"/>
                  </a:cubicBezTo>
                  <a:cubicBezTo>
                    <a:pt x="166" y="15"/>
                    <a:pt x="166" y="14"/>
                    <a:pt x="166" y="14"/>
                  </a:cubicBezTo>
                  <a:cubicBezTo>
                    <a:pt x="166" y="14"/>
                    <a:pt x="166" y="14"/>
                    <a:pt x="166" y="13"/>
                  </a:cubicBezTo>
                  <a:cubicBezTo>
                    <a:pt x="167" y="14"/>
                    <a:pt x="167" y="15"/>
                    <a:pt x="167" y="15"/>
                  </a:cubicBezTo>
                  <a:cubicBezTo>
                    <a:pt x="167" y="15"/>
                    <a:pt x="167" y="15"/>
                    <a:pt x="167" y="15"/>
                  </a:cubicBezTo>
                  <a:close/>
                  <a:moveTo>
                    <a:pt x="163" y="9"/>
                  </a:moveTo>
                  <a:cubicBezTo>
                    <a:pt x="163" y="9"/>
                    <a:pt x="163" y="9"/>
                    <a:pt x="164" y="9"/>
                  </a:cubicBezTo>
                  <a:cubicBezTo>
                    <a:pt x="165" y="9"/>
                    <a:pt x="167" y="10"/>
                    <a:pt x="168" y="11"/>
                  </a:cubicBezTo>
                  <a:cubicBezTo>
                    <a:pt x="168" y="11"/>
                    <a:pt x="168" y="11"/>
                    <a:pt x="169" y="11"/>
                  </a:cubicBezTo>
                  <a:cubicBezTo>
                    <a:pt x="168" y="12"/>
                    <a:pt x="168" y="12"/>
                    <a:pt x="167" y="12"/>
                  </a:cubicBezTo>
                  <a:cubicBezTo>
                    <a:pt x="166" y="11"/>
                    <a:pt x="165" y="10"/>
                    <a:pt x="163" y="9"/>
                  </a:cubicBezTo>
                  <a:close/>
                  <a:moveTo>
                    <a:pt x="168" y="13"/>
                  </a:moveTo>
                  <a:cubicBezTo>
                    <a:pt x="168" y="12"/>
                    <a:pt x="169" y="12"/>
                    <a:pt x="169" y="12"/>
                  </a:cubicBezTo>
                  <a:cubicBezTo>
                    <a:pt x="169" y="12"/>
                    <a:pt x="169" y="13"/>
                    <a:pt x="170" y="13"/>
                  </a:cubicBezTo>
                  <a:cubicBezTo>
                    <a:pt x="169" y="13"/>
                    <a:pt x="169" y="14"/>
                    <a:pt x="169" y="14"/>
                  </a:cubicBezTo>
                  <a:cubicBezTo>
                    <a:pt x="168" y="13"/>
                    <a:pt x="168" y="13"/>
                    <a:pt x="168" y="13"/>
                  </a:cubicBezTo>
                  <a:close/>
                  <a:moveTo>
                    <a:pt x="169" y="15"/>
                  </a:moveTo>
                  <a:cubicBezTo>
                    <a:pt x="170" y="15"/>
                    <a:pt x="170" y="14"/>
                    <a:pt x="170" y="14"/>
                  </a:cubicBezTo>
                  <a:cubicBezTo>
                    <a:pt x="170" y="14"/>
                    <a:pt x="170" y="15"/>
                    <a:pt x="170" y="15"/>
                  </a:cubicBezTo>
                  <a:cubicBezTo>
                    <a:pt x="170" y="15"/>
                    <a:pt x="170" y="15"/>
                    <a:pt x="170" y="15"/>
                  </a:cubicBezTo>
                  <a:cubicBezTo>
                    <a:pt x="169" y="15"/>
                    <a:pt x="169" y="15"/>
                    <a:pt x="169" y="15"/>
                  </a:cubicBezTo>
                  <a:close/>
                  <a:moveTo>
                    <a:pt x="170" y="16"/>
                  </a:moveTo>
                  <a:cubicBezTo>
                    <a:pt x="170" y="15"/>
                    <a:pt x="170" y="15"/>
                    <a:pt x="170" y="15"/>
                  </a:cubicBezTo>
                  <a:cubicBezTo>
                    <a:pt x="170" y="15"/>
                    <a:pt x="170" y="15"/>
                    <a:pt x="170" y="15"/>
                  </a:cubicBezTo>
                  <a:cubicBezTo>
                    <a:pt x="170" y="15"/>
                    <a:pt x="170" y="16"/>
                    <a:pt x="170" y="16"/>
                  </a:cubicBezTo>
                  <a:close/>
                  <a:moveTo>
                    <a:pt x="170" y="15"/>
                  </a:moveTo>
                  <a:cubicBezTo>
                    <a:pt x="170" y="15"/>
                    <a:pt x="170" y="15"/>
                    <a:pt x="170" y="15"/>
                  </a:cubicBezTo>
                  <a:cubicBezTo>
                    <a:pt x="170" y="15"/>
                    <a:pt x="170" y="15"/>
                    <a:pt x="170" y="15"/>
                  </a:cubicBezTo>
                  <a:cubicBezTo>
                    <a:pt x="170" y="15"/>
                    <a:pt x="170" y="15"/>
                    <a:pt x="170" y="15"/>
                  </a:cubicBezTo>
                  <a:cubicBezTo>
                    <a:pt x="170" y="15"/>
                    <a:pt x="170" y="15"/>
                    <a:pt x="170" y="15"/>
                  </a:cubicBezTo>
                  <a:close/>
                  <a:moveTo>
                    <a:pt x="164" y="5"/>
                  </a:moveTo>
                  <a:cubicBezTo>
                    <a:pt x="164" y="5"/>
                    <a:pt x="164" y="5"/>
                    <a:pt x="164" y="5"/>
                  </a:cubicBezTo>
                  <a:cubicBezTo>
                    <a:pt x="165" y="5"/>
                    <a:pt x="165" y="5"/>
                    <a:pt x="165" y="4"/>
                  </a:cubicBezTo>
                  <a:cubicBezTo>
                    <a:pt x="169" y="6"/>
                    <a:pt x="171" y="8"/>
                    <a:pt x="171" y="10"/>
                  </a:cubicBezTo>
                  <a:cubicBezTo>
                    <a:pt x="171" y="10"/>
                    <a:pt x="170" y="10"/>
                    <a:pt x="170" y="10"/>
                  </a:cubicBezTo>
                  <a:cubicBezTo>
                    <a:pt x="171" y="10"/>
                    <a:pt x="171" y="10"/>
                    <a:pt x="171" y="10"/>
                  </a:cubicBezTo>
                  <a:cubicBezTo>
                    <a:pt x="172" y="10"/>
                    <a:pt x="172" y="10"/>
                    <a:pt x="172" y="10"/>
                  </a:cubicBezTo>
                  <a:cubicBezTo>
                    <a:pt x="171" y="10"/>
                    <a:pt x="171" y="11"/>
                    <a:pt x="171" y="11"/>
                  </a:cubicBezTo>
                  <a:cubicBezTo>
                    <a:pt x="169" y="9"/>
                    <a:pt x="167" y="7"/>
                    <a:pt x="164" y="5"/>
                  </a:cubicBezTo>
                  <a:close/>
                  <a:moveTo>
                    <a:pt x="171" y="11"/>
                  </a:moveTo>
                  <a:cubicBezTo>
                    <a:pt x="171" y="11"/>
                    <a:pt x="171" y="11"/>
                    <a:pt x="171" y="11"/>
                  </a:cubicBezTo>
                  <a:cubicBezTo>
                    <a:pt x="171" y="11"/>
                    <a:pt x="171" y="11"/>
                    <a:pt x="172" y="11"/>
                  </a:cubicBezTo>
                  <a:cubicBezTo>
                    <a:pt x="172" y="11"/>
                    <a:pt x="172" y="11"/>
                    <a:pt x="172" y="12"/>
                  </a:cubicBezTo>
                  <a:cubicBezTo>
                    <a:pt x="172" y="12"/>
                    <a:pt x="171" y="11"/>
                    <a:pt x="171" y="11"/>
                  </a:cubicBezTo>
                  <a:close/>
                  <a:moveTo>
                    <a:pt x="191" y="9"/>
                  </a:moveTo>
                  <a:cubicBezTo>
                    <a:pt x="191" y="9"/>
                    <a:pt x="191" y="8"/>
                    <a:pt x="190" y="8"/>
                  </a:cubicBezTo>
                  <a:cubicBezTo>
                    <a:pt x="191" y="8"/>
                    <a:pt x="191" y="8"/>
                    <a:pt x="192" y="9"/>
                  </a:cubicBezTo>
                  <a:cubicBezTo>
                    <a:pt x="192" y="9"/>
                    <a:pt x="192" y="9"/>
                    <a:pt x="191" y="9"/>
                  </a:cubicBezTo>
                  <a:close/>
                  <a:moveTo>
                    <a:pt x="194" y="9"/>
                  </a:moveTo>
                  <a:cubicBezTo>
                    <a:pt x="193" y="9"/>
                    <a:pt x="193" y="9"/>
                    <a:pt x="193" y="9"/>
                  </a:cubicBezTo>
                  <a:cubicBezTo>
                    <a:pt x="193" y="9"/>
                    <a:pt x="193" y="8"/>
                    <a:pt x="193" y="8"/>
                  </a:cubicBezTo>
                  <a:cubicBezTo>
                    <a:pt x="193" y="9"/>
                    <a:pt x="194" y="9"/>
                    <a:pt x="194" y="9"/>
                  </a:cubicBezTo>
                  <a:close/>
                  <a:moveTo>
                    <a:pt x="191" y="6"/>
                  </a:moveTo>
                  <a:cubicBezTo>
                    <a:pt x="192" y="7"/>
                    <a:pt x="193" y="8"/>
                    <a:pt x="193" y="8"/>
                  </a:cubicBezTo>
                  <a:cubicBezTo>
                    <a:pt x="193" y="8"/>
                    <a:pt x="193" y="9"/>
                    <a:pt x="192" y="9"/>
                  </a:cubicBezTo>
                  <a:cubicBezTo>
                    <a:pt x="191" y="8"/>
                    <a:pt x="191" y="8"/>
                    <a:pt x="190" y="7"/>
                  </a:cubicBezTo>
                  <a:cubicBezTo>
                    <a:pt x="190" y="7"/>
                    <a:pt x="190" y="7"/>
                    <a:pt x="190" y="7"/>
                  </a:cubicBezTo>
                  <a:cubicBezTo>
                    <a:pt x="190" y="7"/>
                    <a:pt x="191" y="7"/>
                    <a:pt x="191" y="6"/>
                  </a:cubicBezTo>
                  <a:close/>
                  <a:moveTo>
                    <a:pt x="189" y="11"/>
                  </a:moveTo>
                  <a:cubicBezTo>
                    <a:pt x="188" y="10"/>
                    <a:pt x="188" y="10"/>
                    <a:pt x="187" y="10"/>
                  </a:cubicBezTo>
                  <a:cubicBezTo>
                    <a:pt x="188" y="9"/>
                    <a:pt x="188" y="9"/>
                    <a:pt x="189" y="8"/>
                  </a:cubicBezTo>
                  <a:cubicBezTo>
                    <a:pt x="189" y="9"/>
                    <a:pt x="190" y="9"/>
                    <a:pt x="190" y="10"/>
                  </a:cubicBezTo>
                  <a:cubicBezTo>
                    <a:pt x="190" y="10"/>
                    <a:pt x="189" y="11"/>
                    <a:pt x="189" y="11"/>
                  </a:cubicBezTo>
                  <a:close/>
                  <a:moveTo>
                    <a:pt x="189" y="13"/>
                  </a:moveTo>
                  <a:cubicBezTo>
                    <a:pt x="189" y="13"/>
                    <a:pt x="188" y="13"/>
                    <a:pt x="188" y="13"/>
                  </a:cubicBezTo>
                  <a:cubicBezTo>
                    <a:pt x="188" y="13"/>
                    <a:pt x="188" y="13"/>
                    <a:pt x="188" y="13"/>
                  </a:cubicBezTo>
                  <a:cubicBezTo>
                    <a:pt x="188" y="13"/>
                    <a:pt x="189" y="13"/>
                    <a:pt x="189" y="13"/>
                  </a:cubicBezTo>
                  <a:close/>
                  <a:moveTo>
                    <a:pt x="189" y="5"/>
                  </a:moveTo>
                  <a:cubicBezTo>
                    <a:pt x="190" y="5"/>
                    <a:pt x="190" y="6"/>
                    <a:pt x="190" y="6"/>
                  </a:cubicBezTo>
                  <a:cubicBezTo>
                    <a:pt x="190" y="6"/>
                    <a:pt x="189" y="6"/>
                    <a:pt x="189" y="7"/>
                  </a:cubicBezTo>
                  <a:cubicBezTo>
                    <a:pt x="188" y="6"/>
                    <a:pt x="188" y="6"/>
                    <a:pt x="187" y="6"/>
                  </a:cubicBezTo>
                  <a:cubicBezTo>
                    <a:pt x="188" y="6"/>
                    <a:pt x="189" y="5"/>
                    <a:pt x="189" y="5"/>
                  </a:cubicBezTo>
                  <a:close/>
                  <a:moveTo>
                    <a:pt x="186" y="6"/>
                  </a:moveTo>
                  <a:cubicBezTo>
                    <a:pt x="187" y="7"/>
                    <a:pt x="187" y="7"/>
                    <a:pt x="188" y="7"/>
                  </a:cubicBezTo>
                  <a:cubicBezTo>
                    <a:pt x="187" y="8"/>
                    <a:pt x="186" y="8"/>
                    <a:pt x="186" y="9"/>
                  </a:cubicBezTo>
                  <a:cubicBezTo>
                    <a:pt x="185" y="9"/>
                    <a:pt x="185" y="8"/>
                    <a:pt x="184" y="8"/>
                  </a:cubicBezTo>
                  <a:cubicBezTo>
                    <a:pt x="185" y="7"/>
                    <a:pt x="186" y="7"/>
                    <a:pt x="186" y="6"/>
                  </a:cubicBezTo>
                  <a:close/>
                  <a:moveTo>
                    <a:pt x="184" y="8"/>
                  </a:moveTo>
                  <a:cubicBezTo>
                    <a:pt x="184" y="8"/>
                    <a:pt x="185" y="9"/>
                    <a:pt x="185" y="9"/>
                  </a:cubicBezTo>
                  <a:cubicBezTo>
                    <a:pt x="185" y="10"/>
                    <a:pt x="184" y="10"/>
                    <a:pt x="184" y="11"/>
                  </a:cubicBezTo>
                  <a:cubicBezTo>
                    <a:pt x="183" y="10"/>
                    <a:pt x="183" y="10"/>
                    <a:pt x="182" y="10"/>
                  </a:cubicBezTo>
                  <a:cubicBezTo>
                    <a:pt x="183" y="9"/>
                    <a:pt x="183" y="9"/>
                    <a:pt x="184" y="8"/>
                  </a:cubicBezTo>
                  <a:close/>
                  <a:moveTo>
                    <a:pt x="175" y="13"/>
                  </a:moveTo>
                  <a:cubicBezTo>
                    <a:pt x="175" y="13"/>
                    <a:pt x="175" y="13"/>
                    <a:pt x="175" y="13"/>
                  </a:cubicBezTo>
                  <a:cubicBezTo>
                    <a:pt x="175" y="13"/>
                    <a:pt x="175" y="13"/>
                    <a:pt x="174" y="13"/>
                  </a:cubicBezTo>
                  <a:cubicBezTo>
                    <a:pt x="174" y="13"/>
                    <a:pt x="174" y="12"/>
                    <a:pt x="174" y="11"/>
                  </a:cubicBezTo>
                  <a:cubicBezTo>
                    <a:pt x="174" y="11"/>
                    <a:pt x="174" y="11"/>
                    <a:pt x="174" y="11"/>
                  </a:cubicBezTo>
                  <a:cubicBezTo>
                    <a:pt x="175" y="11"/>
                    <a:pt x="175" y="11"/>
                    <a:pt x="176" y="12"/>
                  </a:cubicBezTo>
                  <a:cubicBezTo>
                    <a:pt x="176" y="12"/>
                    <a:pt x="175" y="13"/>
                    <a:pt x="175" y="13"/>
                  </a:cubicBezTo>
                  <a:close/>
                  <a:moveTo>
                    <a:pt x="176" y="11"/>
                  </a:moveTo>
                  <a:cubicBezTo>
                    <a:pt x="176" y="11"/>
                    <a:pt x="175" y="11"/>
                    <a:pt x="175" y="11"/>
                  </a:cubicBezTo>
                  <a:cubicBezTo>
                    <a:pt x="175" y="11"/>
                    <a:pt x="176" y="10"/>
                    <a:pt x="176" y="10"/>
                  </a:cubicBezTo>
                  <a:cubicBezTo>
                    <a:pt x="176" y="10"/>
                    <a:pt x="176" y="11"/>
                    <a:pt x="176" y="11"/>
                  </a:cubicBezTo>
                  <a:close/>
                  <a:moveTo>
                    <a:pt x="176" y="7"/>
                  </a:moveTo>
                  <a:cubicBezTo>
                    <a:pt x="177" y="8"/>
                    <a:pt x="178" y="8"/>
                    <a:pt x="178" y="9"/>
                  </a:cubicBezTo>
                  <a:cubicBezTo>
                    <a:pt x="178" y="9"/>
                    <a:pt x="178" y="9"/>
                    <a:pt x="177" y="9"/>
                  </a:cubicBezTo>
                  <a:cubicBezTo>
                    <a:pt x="177" y="8"/>
                    <a:pt x="177" y="8"/>
                    <a:pt x="176" y="7"/>
                  </a:cubicBezTo>
                  <a:close/>
                  <a:moveTo>
                    <a:pt x="178" y="14"/>
                  </a:moveTo>
                  <a:cubicBezTo>
                    <a:pt x="178" y="14"/>
                    <a:pt x="178" y="13"/>
                    <a:pt x="178" y="13"/>
                  </a:cubicBezTo>
                  <a:cubicBezTo>
                    <a:pt x="178" y="13"/>
                    <a:pt x="178" y="13"/>
                    <a:pt x="178" y="13"/>
                  </a:cubicBezTo>
                  <a:cubicBezTo>
                    <a:pt x="178" y="14"/>
                    <a:pt x="178" y="14"/>
                    <a:pt x="178" y="14"/>
                  </a:cubicBezTo>
                  <a:close/>
                  <a:moveTo>
                    <a:pt x="179" y="12"/>
                  </a:moveTo>
                  <a:cubicBezTo>
                    <a:pt x="179" y="12"/>
                    <a:pt x="178" y="12"/>
                    <a:pt x="178" y="12"/>
                  </a:cubicBezTo>
                  <a:cubicBezTo>
                    <a:pt x="178" y="12"/>
                    <a:pt x="178" y="12"/>
                    <a:pt x="178" y="12"/>
                  </a:cubicBezTo>
                  <a:cubicBezTo>
                    <a:pt x="178" y="12"/>
                    <a:pt x="178" y="12"/>
                    <a:pt x="178" y="12"/>
                  </a:cubicBezTo>
                  <a:cubicBezTo>
                    <a:pt x="178" y="12"/>
                    <a:pt x="179" y="12"/>
                    <a:pt x="179" y="12"/>
                  </a:cubicBezTo>
                  <a:cubicBezTo>
                    <a:pt x="179" y="12"/>
                    <a:pt x="179" y="12"/>
                    <a:pt x="179" y="12"/>
                  </a:cubicBezTo>
                  <a:close/>
                  <a:moveTo>
                    <a:pt x="179" y="12"/>
                  </a:moveTo>
                  <a:cubicBezTo>
                    <a:pt x="179" y="12"/>
                    <a:pt x="179" y="12"/>
                    <a:pt x="179" y="12"/>
                  </a:cubicBezTo>
                  <a:cubicBezTo>
                    <a:pt x="179" y="12"/>
                    <a:pt x="179" y="12"/>
                    <a:pt x="179" y="12"/>
                  </a:cubicBezTo>
                  <a:cubicBezTo>
                    <a:pt x="179" y="12"/>
                    <a:pt x="179" y="12"/>
                    <a:pt x="179" y="12"/>
                  </a:cubicBezTo>
                  <a:close/>
                  <a:moveTo>
                    <a:pt x="179" y="12"/>
                  </a:moveTo>
                  <a:cubicBezTo>
                    <a:pt x="179" y="12"/>
                    <a:pt x="179" y="12"/>
                    <a:pt x="179" y="12"/>
                  </a:cubicBezTo>
                  <a:cubicBezTo>
                    <a:pt x="178" y="12"/>
                    <a:pt x="178" y="12"/>
                    <a:pt x="178" y="12"/>
                  </a:cubicBezTo>
                  <a:cubicBezTo>
                    <a:pt x="178" y="12"/>
                    <a:pt x="178" y="11"/>
                    <a:pt x="178" y="11"/>
                  </a:cubicBezTo>
                  <a:cubicBezTo>
                    <a:pt x="178" y="11"/>
                    <a:pt x="179" y="11"/>
                    <a:pt x="179" y="12"/>
                  </a:cubicBezTo>
                  <a:cubicBezTo>
                    <a:pt x="179" y="12"/>
                    <a:pt x="179" y="12"/>
                    <a:pt x="179" y="12"/>
                  </a:cubicBezTo>
                  <a:close/>
                  <a:moveTo>
                    <a:pt x="179" y="12"/>
                  </a:moveTo>
                  <a:cubicBezTo>
                    <a:pt x="179" y="11"/>
                    <a:pt x="178" y="11"/>
                    <a:pt x="178" y="11"/>
                  </a:cubicBezTo>
                  <a:cubicBezTo>
                    <a:pt x="178" y="11"/>
                    <a:pt x="178" y="10"/>
                    <a:pt x="178" y="9"/>
                  </a:cubicBezTo>
                  <a:cubicBezTo>
                    <a:pt x="178" y="9"/>
                    <a:pt x="178" y="9"/>
                    <a:pt x="179" y="9"/>
                  </a:cubicBezTo>
                  <a:cubicBezTo>
                    <a:pt x="179" y="9"/>
                    <a:pt x="180" y="10"/>
                    <a:pt x="180" y="10"/>
                  </a:cubicBezTo>
                  <a:cubicBezTo>
                    <a:pt x="180" y="10"/>
                    <a:pt x="179" y="11"/>
                    <a:pt x="179" y="12"/>
                  </a:cubicBezTo>
                  <a:close/>
                  <a:moveTo>
                    <a:pt x="181" y="14"/>
                  </a:moveTo>
                  <a:cubicBezTo>
                    <a:pt x="181" y="14"/>
                    <a:pt x="181" y="14"/>
                    <a:pt x="181" y="14"/>
                  </a:cubicBezTo>
                  <a:cubicBezTo>
                    <a:pt x="181" y="13"/>
                    <a:pt x="181" y="13"/>
                    <a:pt x="181" y="13"/>
                  </a:cubicBezTo>
                  <a:cubicBezTo>
                    <a:pt x="181" y="13"/>
                    <a:pt x="182" y="13"/>
                    <a:pt x="182" y="13"/>
                  </a:cubicBezTo>
                  <a:cubicBezTo>
                    <a:pt x="182" y="13"/>
                    <a:pt x="181" y="14"/>
                    <a:pt x="181" y="14"/>
                  </a:cubicBezTo>
                  <a:close/>
                  <a:moveTo>
                    <a:pt x="182" y="13"/>
                  </a:moveTo>
                  <a:cubicBezTo>
                    <a:pt x="182" y="13"/>
                    <a:pt x="181" y="12"/>
                    <a:pt x="181" y="12"/>
                  </a:cubicBezTo>
                  <a:cubicBezTo>
                    <a:pt x="181" y="12"/>
                    <a:pt x="181" y="12"/>
                    <a:pt x="182" y="11"/>
                  </a:cubicBezTo>
                  <a:cubicBezTo>
                    <a:pt x="182" y="12"/>
                    <a:pt x="182" y="12"/>
                    <a:pt x="182" y="12"/>
                  </a:cubicBezTo>
                  <a:cubicBezTo>
                    <a:pt x="182" y="12"/>
                    <a:pt x="182" y="13"/>
                    <a:pt x="182" y="13"/>
                  </a:cubicBezTo>
                  <a:close/>
                  <a:moveTo>
                    <a:pt x="183" y="11"/>
                  </a:moveTo>
                  <a:cubicBezTo>
                    <a:pt x="183" y="11"/>
                    <a:pt x="183" y="11"/>
                    <a:pt x="182" y="10"/>
                  </a:cubicBezTo>
                  <a:cubicBezTo>
                    <a:pt x="182" y="10"/>
                    <a:pt x="182" y="10"/>
                    <a:pt x="182" y="10"/>
                  </a:cubicBezTo>
                  <a:cubicBezTo>
                    <a:pt x="183" y="10"/>
                    <a:pt x="183" y="11"/>
                    <a:pt x="184" y="11"/>
                  </a:cubicBezTo>
                  <a:cubicBezTo>
                    <a:pt x="183" y="11"/>
                    <a:pt x="183" y="11"/>
                    <a:pt x="183" y="11"/>
                  </a:cubicBezTo>
                  <a:close/>
                  <a:moveTo>
                    <a:pt x="184" y="15"/>
                  </a:moveTo>
                  <a:cubicBezTo>
                    <a:pt x="184" y="15"/>
                    <a:pt x="184" y="15"/>
                    <a:pt x="184" y="15"/>
                  </a:cubicBezTo>
                  <a:cubicBezTo>
                    <a:pt x="184" y="15"/>
                    <a:pt x="184" y="15"/>
                    <a:pt x="184" y="15"/>
                  </a:cubicBezTo>
                  <a:cubicBezTo>
                    <a:pt x="184" y="15"/>
                    <a:pt x="184" y="15"/>
                    <a:pt x="184" y="15"/>
                  </a:cubicBezTo>
                  <a:cubicBezTo>
                    <a:pt x="184" y="15"/>
                    <a:pt x="184" y="15"/>
                    <a:pt x="184" y="15"/>
                  </a:cubicBezTo>
                  <a:close/>
                  <a:moveTo>
                    <a:pt x="186" y="14"/>
                  </a:moveTo>
                  <a:cubicBezTo>
                    <a:pt x="185" y="13"/>
                    <a:pt x="185" y="13"/>
                    <a:pt x="185" y="13"/>
                  </a:cubicBezTo>
                  <a:cubicBezTo>
                    <a:pt x="185" y="13"/>
                    <a:pt x="185" y="13"/>
                    <a:pt x="185" y="12"/>
                  </a:cubicBezTo>
                  <a:cubicBezTo>
                    <a:pt x="185" y="13"/>
                    <a:pt x="185" y="13"/>
                    <a:pt x="186" y="14"/>
                  </a:cubicBezTo>
                  <a:cubicBezTo>
                    <a:pt x="186" y="14"/>
                    <a:pt x="186" y="14"/>
                    <a:pt x="186" y="14"/>
                  </a:cubicBezTo>
                  <a:close/>
                  <a:moveTo>
                    <a:pt x="187" y="12"/>
                  </a:moveTo>
                  <a:cubicBezTo>
                    <a:pt x="186" y="12"/>
                    <a:pt x="186" y="12"/>
                    <a:pt x="186" y="12"/>
                  </a:cubicBezTo>
                  <a:cubicBezTo>
                    <a:pt x="186" y="12"/>
                    <a:pt x="186" y="12"/>
                    <a:pt x="187" y="12"/>
                  </a:cubicBezTo>
                  <a:cubicBezTo>
                    <a:pt x="187" y="12"/>
                    <a:pt x="187" y="12"/>
                    <a:pt x="187" y="12"/>
                  </a:cubicBezTo>
                  <a:close/>
                  <a:moveTo>
                    <a:pt x="187" y="12"/>
                  </a:moveTo>
                  <a:cubicBezTo>
                    <a:pt x="186" y="12"/>
                    <a:pt x="186" y="12"/>
                    <a:pt x="185" y="12"/>
                  </a:cubicBezTo>
                  <a:cubicBezTo>
                    <a:pt x="186" y="11"/>
                    <a:pt x="186" y="11"/>
                    <a:pt x="187" y="10"/>
                  </a:cubicBezTo>
                  <a:cubicBezTo>
                    <a:pt x="187" y="11"/>
                    <a:pt x="187" y="11"/>
                    <a:pt x="188" y="12"/>
                  </a:cubicBezTo>
                  <a:cubicBezTo>
                    <a:pt x="187" y="12"/>
                    <a:pt x="187" y="12"/>
                    <a:pt x="187" y="12"/>
                  </a:cubicBezTo>
                  <a:close/>
                  <a:moveTo>
                    <a:pt x="188" y="14"/>
                  </a:moveTo>
                  <a:cubicBezTo>
                    <a:pt x="188" y="14"/>
                    <a:pt x="188" y="14"/>
                    <a:pt x="188" y="14"/>
                  </a:cubicBezTo>
                  <a:cubicBezTo>
                    <a:pt x="188" y="13"/>
                    <a:pt x="188" y="13"/>
                    <a:pt x="188" y="13"/>
                  </a:cubicBezTo>
                  <a:cubicBezTo>
                    <a:pt x="188" y="13"/>
                    <a:pt x="188" y="14"/>
                    <a:pt x="189" y="14"/>
                  </a:cubicBezTo>
                  <a:cubicBezTo>
                    <a:pt x="189" y="14"/>
                    <a:pt x="188" y="14"/>
                    <a:pt x="188" y="14"/>
                  </a:cubicBezTo>
                  <a:close/>
                  <a:moveTo>
                    <a:pt x="189" y="12"/>
                  </a:moveTo>
                  <a:cubicBezTo>
                    <a:pt x="190" y="11"/>
                    <a:pt x="190" y="11"/>
                    <a:pt x="190" y="10"/>
                  </a:cubicBezTo>
                  <a:cubicBezTo>
                    <a:pt x="191" y="11"/>
                    <a:pt x="191" y="11"/>
                    <a:pt x="191" y="12"/>
                  </a:cubicBezTo>
                  <a:cubicBezTo>
                    <a:pt x="191" y="12"/>
                    <a:pt x="191" y="12"/>
                    <a:pt x="190" y="13"/>
                  </a:cubicBezTo>
                  <a:cubicBezTo>
                    <a:pt x="190" y="12"/>
                    <a:pt x="190" y="12"/>
                    <a:pt x="189" y="12"/>
                  </a:cubicBezTo>
                  <a:close/>
                  <a:moveTo>
                    <a:pt x="192" y="14"/>
                  </a:moveTo>
                  <a:cubicBezTo>
                    <a:pt x="191" y="14"/>
                    <a:pt x="191" y="13"/>
                    <a:pt x="191" y="13"/>
                  </a:cubicBezTo>
                  <a:cubicBezTo>
                    <a:pt x="191" y="13"/>
                    <a:pt x="191" y="12"/>
                    <a:pt x="192" y="12"/>
                  </a:cubicBezTo>
                  <a:cubicBezTo>
                    <a:pt x="192" y="13"/>
                    <a:pt x="192" y="13"/>
                    <a:pt x="192" y="14"/>
                  </a:cubicBezTo>
                  <a:cubicBezTo>
                    <a:pt x="192" y="14"/>
                    <a:pt x="192" y="14"/>
                    <a:pt x="192" y="14"/>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日期占位符 2"/>
          <p:cNvSpPr>
            <a:spLocks noGrp="1"/>
          </p:cNvSpPr>
          <p:nvPr>
            <p:ph type="dt" sz="half" idx="10"/>
          </p:nvPr>
        </p:nvSpPr>
        <p:spPr/>
        <p:txBody>
          <a:bodyPr/>
          <a:lstStyle/>
          <a:p>
            <a:fld id="{C4CCED3F-793D-428A-A97D-9FEBDC8AAF99}" type="datetimeFigureOut">
              <a:rPr lang="zh-CN" altLang="en-US" smtClean="0"/>
            </a:fld>
            <a:endParaRPr lang="zh-CN" altLang="en-US"/>
          </a:p>
        </p:txBody>
      </p:sp>
      <p:grpSp>
        <p:nvGrpSpPr>
          <p:cNvPr id="60" name="Group 17"/>
          <p:cNvGrpSpPr>
            <a:grpSpLocks noChangeAspect="1"/>
          </p:cNvGrpSpPr>
          <p:nvPr userDrawn="1"/>
        </p:nvGrpSpPr>
        <p:grpSpPr bwMode="auto">
          <a:xfrm>
            <a:off x="1641888" y="361487"/>
            <a:ext cx="516425" cy="820585"/>
            <a:chOff x="3247" y="1213"/>
            <a:chExt cx="399" cy="634"/>
          </a:xfrm>
        </p:grpSpPr>
        <p:sp>
          <p:nvSpPr>
            <p:cNvPr id="61" name="Freeform 18"/>
            <p:cNvSpPr/>
            <p:nvPr/>
          </p:nvSpPr>
          <p:spPr bwMode="auto">
            <a:xfrm>
              <a:off x="3307" y="1552"/>
              <a:ext cx="65" cy="103"/>
            </a:xfrm>
            <a:custGeom>
              <a:avLst/>
              <a:gdLst>
                <a:gd name="T0" fmla="*/ 16 w 16"/>
                <a:gd name="T1" fmla="*/ 26 h 26"/>
                <a:gd name="T2" fmla="*/ 15 w 16"/>
                <a:gd name="T3" fmla="*/ 26 h 26"/>
                <a:gd name="T4" fmla="*/ 0 w 16"/>
                <a:gd name="T5" fmla="*/ 1 h 26"/>
                <a:gd name="T6" fmla="*/ 0 w 16"/>
                <a:gd name="T7" fmla="*/ 0 h 26"/>
                <a:gd name="T8" fmla="*/ 1 w 16"/>
                <a:gd name="T9" fmla="*/ 0 h 26"/>
                <a:gd name="T10" fmla="*/ 16 w 16"/>
                <a:gd name="T11" fmla="*/ 25 h 26"/>
                <a:gd name="T12" fmla="*/ 16 w 16"/>
                <a:gd name="T13" fmla="*/ 26 h 26"/>
                <a:gd name="T14" fmla="*/ 16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6" y="26"/>
                  </a:moveTo>
                  <a:cubicBezTo>
                    <a:pt x="16" y="26"/>
                    <a:pt x="15" y="26"/>
                    <a:pt x="15" y="26"/>
                  </a:cubicBezTo>
                  <a:cubicBezTo>
                    <a:pt x="13" y="18"/>
                    <a:pt x="6" y="6"/>
                    <a:pt x="0" y="1"/>
                  </a:cubicBezTo>
                  <a:cubicBezTo>
                    <a:pt x="0" y="1"/>
                    <a:pt x="0" y="0"/>
                    <a:pt x="0" y="0"/>
                  </a:cubicBezTo>
                  <a:cubicBezTo>
                    <a:pt x="0" y="0"/>
                    <a:pt x="1" y="0"/>
                    <a:pt x="1" y="0"/>
                  </a:cubicBezTo>
                  <a:cubicBezTo>
                    <a:pt x="7" y="5"/>
                    <a:pt x="14" y="17"/>
                    <a:pt x="16" y="25"/>
                  </a:cubicBezTo>
                  <a:cubicBezTo>
                    <a:pt x="16" y="26"/>
                    <a:pt x="16" y="26"/>
                    <a:pt x="16" y="26"/>
                  </a:cubicBezTo>
                  <a:cubicBezTo>
                    <a:pt x="16" y="26"/>
                    <a:pt x="16" y="26"/>
                    <a:pt x="16"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2" name="Freeform 19"/>
            <p:cNvSpPr/>
            <p:nvPr/>
          </p:nvSpPr>
          <p:spPr bwMode="auto">
            <a:xfrm>
              <a:off x="3368" y="1652"/>
              <a:ext cx="24" cy="79"/>
            </a:xfrm>
            <a:custGeom>
              <a:avLst/>
              <a:gdLst>
                <a:gd name="T0" fmla="*/ 5 w 6"/>
                <a:gd name="T1" fmla="*/ 20 h 20"/>
                <a:gd name="T2" fmla="*/ 5 w 6"/>
                <a:gd name="T3" fmla="*/ 20 h 20"/>
                <a:gd name="T4" fmla="*/ 0 w 6"/>
                <a:gd name="T5" fmla="*/ 1 h 20"/>
                <a:gd name="T6" fmla="*/ 1 w 6"/>
                <a:gd name="T7" fmla="*/ 0 h 20"/>
                <a:gd name="T8" fmla="*/ 1 w 6"/>
                <a:gd name="T9" fmla="*/ 0 h 20"/>
                <a:gd name="T10" fmla="*/ 6 w 6"/>
                <a:gd name="T11" fmla="*/ 20 h 20"/>
                <a:gd name="T12" fmla="*/ 5 w 6"/>
                <a:gd name="T13" fmla="*/ 20 h 20"/>
                <a:gd name="T14" fmla="*/ 5 w 6"/>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5" y="20"/>
                  </a:moveTo>
                  <a:cubicBezTo>
                    <a:pt x="5" y="20"/>
                    <a:pt x="5" y="20"/>
                    <a:pt x="5" y="20"/>
                  </a:cubicBezTo>
                  <a:cubicBezTo>
                    <a:pt x="0" y="1"/>
                    <a:pt x="0" y="1"/>
                    <a:pt x="0" y="1"/>
                  </a:cubicBezTo>
                  <a:cubicBezTo>
                    <a:pt x="0" y="0"/>
                    <a:pt x="0" y="0"/>
                    <a:pt x="1" y="0"/>
                  </a:cubicBezTo>
                  <a:cubicBezTo>
                    <a:pt x="1" y="0"/>
                    <a:pt x="1" y="0"/>
                    <a:pt x="1" y="0"/>
                  </a:cubicBezTo>
                  <a:cubicBezTo>
                    <a:pt x="6" y="20"/>
                    <a:pt x="6" y="20"/>
                    <a:pt x="6" y="20"/>
                  </a:cubicBezTo>
                  <a:cubicBezTo>
                    <a:pt x="6" y="20"/>
                    <a:pt x="6" y="20"/>
                    <a:pt x="5" y="20"/>
                  </a:cubicBezTo>
                  <a:cubicBezTo>
                    <a:pt x="5" y="20"/>
                    <a:pt x="5" y="20"/>
                    <a:pt x="5"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3" name="Freeform 20"/>
            <p:cNvSpPr/>
            <p:nvPr/>
          </p:nvSpPr>
          <p:spPr bwMode="auto">
            <a:xfrm>
              <a:off x="3396" y="1652"/>
              <a:ext cx="16" cy="79"/>
            </a:xfrm>
            <a:custGeom>
              <a:avLst/>
              <a:gdLst>
                <a:gd name="T0" fmla="*/ 4 w 4"/>
                <a:gd name="T1" fmla="*/ 20 h 20"/>
                <a:gd name="T2" fmla="*/ 3 w 4"/>
                <a:gd name="T3" fmla="*/ 20 h 20"/>
                <a:gd name="T4" fmla="*/ 0 w 4"/>
                <a:gd name="T5" fmla="*/ 1 h 20"/>
                <a:gd name="T6" fmla="*/ 1 w 4"/>
                <a:gd name="T7" fmla="*/ 0 h 20"/>
                <a:gd name="T8" fmla="*/ 2 w 4"/>
                <a:gd name="T9" fmla="*/ 1 h 20"/>
                <a:gd name="T10" fmla="*/ 4 w 4"/>
                <a:gd name="T11" fmla="*/ 20 h 20"/>
                <a:gd name="T12" fmla="*/ 4 w 4"/>
                <a:gd name="T13" fmla="*/ 20 h 20"/>
                <a:gd name="T14" fmla="*/ 4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4" y="20"/>
                  </a:moveTo>
                  <a:cubicBezTo>
                    <a:pt x="3" y="20"/>
                    <a:pt x="3" y="20"/>
                    <a:pt x="3" y="20"/>
                  </a:cubicBezTo>
                  <a:cubicBezTo>
                    <a:pt x="0" y="1"/>
                    <a:pt x="0" y="1"/>
                    <a:pt x="0" y="1"/>
                  </a:cubicBezTo>
                  <a:cubicBezTo>
                    <a:pt x="0" y="0"/>
                    <a:pt x="1" y="0"/>
                    <a:pt x="1" y="0"/>
                  </a:cubicBezTo>
                  <a:cubicBezTo>
                    <a:pt x="1" y="0"/>
                    <a:pt x="1" y="0"/>
                    <a:pt x="2" y="1"/>
                  </a:cubicBezTo>
                  <a:cubicBezTo>
                    <a:pt x="4" y="20"/>
                    <a:pt x="4" y="20"/>
                    <a:pt x="4" y="20"/>
                  </a:cubicBezTo>
                  <a:cubicBezTo>
                    <a:pt x="4" y="20"/>
                    <a:pt x="4" y="20"/>
                    <a:pt x="4" y="20"/>
                  </a:cubicBezTo>
                  <a:cubicBezTo>
                    <a:pt x="4" y="20"/>
                    <a:pt x="4" y="20"/>
                    <a:pt x="4"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4" name="Freeform 21"/>
            <p:cNvSpPr/>
            <p:nvPr/>
          </p:nvSpPr>
          <p:spPr bwMode="auto">
            <a:xfrm>
              <a:off x="3400"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5" name="Freeform 22"/>
            <p:cNvSpPr/>
            <p:nvPr/>
          </p:nvSpPr>
          <p:spPr bwMode="auto">
            <a:xfrm>
              <a:off x="3428"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6" name="Freeform 23"/>
            <p:cNvSpPr/>
            <p:nvPr/>
          </p:nvSpPr>
          <p:spPr bwMode="auto">
            <a:xfrm>
              <a:off x="3364" y="1552"/>
              <a:ext cx="40" cy="103"/>
            </a:xfrm>
            <a:custGeom>
              <a:avLst/>
              <a:gdLst>
                <a:gd name="T0" fmla="*/ 9 w 10"/>
                <a:gd name="T1" fmla="*/ 26 h 26"/>
                <a:gd name="T2" fmla="*/ 8 w 10"/>
                <a:gd name="T3" fmla="*/ 26 h 26"/>
                <a:gd name="T4" fmla="*/ 0 w 10"/>
                <a:gd name="T5" fmla="*/ 1 h 26"/>
                <a:gd name="T6" fmla="*/ 0 w 10"/>
                <a:gd name="T7" fmla="*/ 0 h 26"/>
                <a:gd name="T8" fmla="*/ 1 w 10"/>
                <a:gd name="T9" fmla="*/ 0 h 26"/>
                <a:gd name="T10" fmla="*/ 10 w 10"/>
                <a:gd name="T11" fmla="*/ 25 h 26"/>
                <a:gd name="T12" fmla="*/ 9 w 10"/>
                <a:gd name="T13" fmla="*/ 26 h 26"/>
                <a:gd name="T14" fmla="*/ 9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9" y="26"/>
                  </a:moveTo>
                  <a:cubicBezTo>
                    <a:pt x="9" y="26"/>
                    <a:pt x="8" y="26"/>
                    <a:pt x="8" y="26"/>
                  </a:cubicBezTo>
                  <a:cubicBezTo>
                    <a:pt x="6" y="19"/>
                    <a:pt x="2" y="7"/>
                    <a:pt x="0" y="1"/>
                  </a:cubicBezTo>
                  <a:cubicBezTo>
                    <a:pt x="0" y="0"/>
                    <a:pt x="0" y="0"/>
                    <a:pt x="0" y="0"/>
                  </a:cubicBezTo>
                  <a:cubicBezTo>
                    <a:pt x="1" y="0"/>
                    <a:pt x="1" y="0"/>
                    <a:pt x="1" y="0"/>
                  </a:cubicBezTo>
                  <a:cubicBezTo>
                    <a:pt x="3" y="6"/>
                    <a:pt x="8" y="19"/>
                    <a:pt x="10" y="25"/>
                  </a:cubicBezTo>
                  <a:cubicBezTo>
                    <a:pt x="10" y="26"/>
                    <a:pt x="9" y="26"/>
                    <a:pt x="9" y="26"/>
                  </a:cubicBezTo>
                  <a:cubicBezTo>
                    <a:pt x="9" y="26"/>
                    <a:pt x="9" y="26"/>
                    <a:pt x="9"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7" name="Freeform 24"/>
            <p:cNvSpPr/>
            <p:nvPr/>
          </p:nvSpPr>
          <p:spPr bwMode="auto">
            <a:xfrm>
              <a:off x="3428" y="1652"/>
              <a:ext cx="8" cy="79"/>
            </a:xfrm>
            <a:custGeom>
              <a:avLst/>
              <a:gdLst>
                <a:gd name="T0" fmla="*/ 2 w 2"/>
                <a:gd name="T1" fmla="*/ 20 h 20"/>
                <a:gd name="T2" fmla="*/ 1 w 2"/>
                <a:gd name="T3" fmla="*/ 20 h 20"/>
                <a:gd name="T4" fmla="*/ 0 w 2"/>
                <a:gd name="T5" fmla="*/ 1 h 20"/>
                <a:gd name="T6" fmla="*/ 1 w 2"/>
                <a:gd name="T7" fmla="*/ 0 h 20"/>
                <a:gd name="T8" fmla="*/ 1 w 2"/>
                <a:gd name="T9" fmla="*/ 0 h 20"/>
                <a:gd name="T10" fmla="*/ 2 w 2"/>
                <a:gd name="T11" fmla="*/ 1 h 20"/>
                <a:gd name="T12" fmla="*/ 2 w 2"/>
                <a:gd name="T13" fmla="*/ 20 h 20"/>
                <a:gd name="T14" fmla="*/ 2 w 2"/>
                <a:gd name="T15" fmla="*/ 20 h 20"/>
                <a:gd name="T16" fmla="*/ 2 w 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0">
                  <a:moveTo>
                    <a:pt x="2" y="20"/>
                  </a:moveTo>
                  <a:cubicBezTo>
                    <a:pt x="1" y="20"/>
                    <a:pt x="1" y="20"/>
                    <a:pt x="1" y="20"/>
                  </a:cubicBezTo>
                  <a:cubicBezTo>
                    <a:pt x="0" y="1"/>
                    <a:pt x="0" y="1"/>
                    <a:pt x="0" y="1"/>
                  </a:cubicBezTo>
                  <a:cubicBezTo>
                    <a:pt x="0" y="0"/>
                    <a:pt x="1" y="0"/>
                    <a:pt x="1" y="0"/>
                  </a:cubicBezTo>
                  <a:cubicBezTo>
                    <a:pt x="1" y="0"/>
                    <a:pt x="1" y="0"/>
                    <a:pt x="1" y="0"/>
                  </a:cubicBezTo>
                  <a:cubicBezTo>
                    <a:pt x="1" y="0"/>
                    <a:pt x="2" y="0"/>
                    <a:pt x="2" y="1"/>
                  </a:cubicBezTo>
                  <a:cubicBezTo>
                    <a:pt x="2" y="20"/>
                    <a:pt x="2" y="20"/>
                    <a:pt x="2" y="20"/>
                  </a:cubicBezTo>
                  <a:cubicBezTo>
                    <a:pt x="2" y="20"/>
                    <a:pt x="2" y="20"/>
                    <a:pt x="2" y="20"/>
                  </a:cubicBezTo>
                  <a:cubicBezTo>
                    <a:pt x="2" y="20"/>
                    <a:pt x="2" y="20"/>
                    <a:pt x="2"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8" name="Freeform 25"/>
            <p:cNvSpPr/>
            <p:nvPr/>
          </p:nvSpPr>
          <p:spPr bwMode="auto">
            <a:xfrm>
              <a:off x="3521" y="1552"/>
              <a:ext cx="64" cy="103"/>
            </a:xfrm>
            <a:custGeom>
              <a:avLst/>
              <a:gdLst>
                <a:gd name="T0" fmla="*/ 1 w 16"/>
                <a:gd name="T1" fmla="*/ 26 h 26"/>
                <a:gd name="T2" fmla="*/ 0 w 16"/>
                <a:gd name="T3" fmla="*/ 26 h 26"/>
                <a:gd name="T4" fmla="*/ 0 w 16"/>
                <a:gd name="T5" fmla="*/ 25 h 26"/>
                <a:gd name="T6" fmla="*/ 15 w 16"/>
                <a:gd name="T7" fmla="*/ 0 h 26"/>
                <a:gd name="T8" fmla="*/ 16 w 16"/>
                <a:gd name="T9" fmla="*/ 0 h 26"/>
                <a:gd name="T10" fmla="*/ 16 w 16"/>
                <a:gd name="T11" fmla="*/ 1 h 26"/>
                <a:gd name="T12" fmla="*/ 1 w 16"/>
                <a:gd name="T13" fmla="*/ 26 h 26"/>
                <a:gd name="T14" fmla="*/ 1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 y="26"/>
                  </a:moveTo>
                  <a:cubicBezTo>
                    <a:pt x="0" y="26"/>
                    <a:pt x="0" y="26"/>
                    <a:pt x="0" y="26"/>
                  </a:cubicBezTo>
                  <a:cubicBezTo>
                    <a:pt x="0" y="26"/>
                    <a:pt x="0" y="26"/>
                    <a:pt x="0" y="25"/>
                  </a:cubicBezTo>
                  <a:cubicBezTo>
                    <a:pt x="2" y="17"/>
                    <a:pt x="9" y="5"/>
                    <a:pt x="15" y="0"/>
                  </a:cubicBezTo>
                  <a:cubicBezTo>
                    <a:pt x="16" y="0"/>
                    <a:pt x="16" y="0"/>
                    <a:pt x="16" y="0"/>
                  </a:cubicBezTo>
                  <a:cubicBezTo>
                    <a:pt x="16" y="0"/>
                    <a:pt x="16" y="1"/>
                    <a:pt x="16" y="1"/>
                  </a:cubicBezTo>
                  <a:cubicBezTo>
                    <a:pt x="10" y="6"/>
                    <a:pt x="3" y="18"/>
                    <a:pt x="1" y="26"/>
                  </a:cubicBezTo>
                  <a:cubicBezTo>
                    <a:pt x="1" y="26"/>
                    <a:pt x="1" y="26"/>
                    <a:pt x="1"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9" name="Freeform 26"/>
            <p:cNvSpPr/>
            <p:nvPr/>
          </p:nvSpPr>
          <p:spPr bwMode="auto">
            <a:xfrm>
              <a:off x="3388" y="1731"/>
              <a:ext cx="117" cy="100"/>
            </a:xfrm>
            <a:custGeom>
              <a:avLst/>
              <a:gdLst>
                <a:gd name="T0" fmla="*/ 60 w 117"/>
                <a:gd name="T1" fmla="*/ 100 h 100"/>
                <a:gd name="T2" fmla="*/ 105 w 117"/>
                <a:gd name="T3" fmla="*/ 100 h 100"/>
                <a:gd name="T4" fmla="*/ 117 w 117"/>
                <a:gd name="T5" fmla="*/ 0 h 100"/>
                <a:gd name="T6" fmla="*/ 60 w 117"/>
                <a:gd name="T7" fmla="*/ 0 h 100"/>
                <a:gd name="T8" fmla="*/ 0 w 117"/>
                <a:gd name="T9" fmla="*/ 0 h 100"/>
                <a:gd name="T10" fmla="*/ 16 w 117"/>
                <a:gd name="T11" fmla="*/ 100 h 100"/>
                <a:gd name="T12" fmla="*/ 60 w 117"/>
                <a:gd name="T13" fmla="*/ 100 h 100"/>
              </a:gdLst>
              <a:ahLst/>
              <a:cxnLst>
                <a:cxn ang="0">
                  <a:pos x="T0" y="T1"/>
                </a:cxn>
                <a:cxn ang="0">
                  <a:pos x="T2" y="T3"/>
                </a:cxn>
                <a:cxn ang="0">
                  <a:pos x="T4" y="T5"/>
                </a:cxn>
                <a:cxn ang="0">
                  <a:pos x="T6" y="T7"/>
                </a:cxn>
                <a:cxn ang="0">
                  <a:pos x="T8" y="T9"/>
                </a:cxn>
                <a:cxn ang="0">
                  <a:pos x="T10" y="T11"/>
                </a:cxn>
                <a:cxn ang="0">
                  <a:pos x="T12" y="T13"/>
                </a:cxn>
              </a:cxnLst>
              <a:rect l="0" t="0" r="r" b="b"/>
              <a:pathLst>
                <a:path w="117" h="100">
                  <a:moveTo>
                    <a:pt x="60" y="100"/>
                  </a:moveTo>
                  <a:lnTo>
                    <a:pt x="105" y="100"/>
                  </a:lnTo>
                  <a:lnTo>
                    <a:pt x="117" y="0"/>
                  </a:lnTo>
                  <a:lnTo>
                    <a:pt x="60" y="0"/>
                  </a:lnTo>
                  <a:lnTo>
                    <a:pt x="0" y="0"/>
                  </a:lnTo>
                  <a:lnTo>
                    <a:pt x="16" y="100"/>
                  </a:lnTo>
                  <a:lnTo>
                    <a:pt x="60" y="100"/>
                  </a:lnTo>
                  <a:close/>
                </a:path>
              </a:pathLst>
            </a:custGeom>
            <a:solidFill>
              <a:srgbClr val="C2C4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0" name="Freeform 27"/>
            <p:cNvSpPr/>
            <p:nvPr/>
          </p:nvSpPr>
          <p:spPr bwMode="auto">
            <a:xfrm>
              <a:off x="3485" y="1831"/>
              <a:ext cx="12" cy="16"/>
            </a:xfrm>
            <a:custGeom>
              <a:avLst/>
              <a:gdLst>
                <a:gd name="T0" fmla="*/ 2 w 3"/>
                <a:gd name="T1" fmla="*/ 0 h 4"/>
                <a:gd name="T2" fmla="*/ 2 w 3"/>
                <a:gd name="T3" fmla="*/ 0 h 4"/>
                <a:gd name="T4" fmla="*/ 2 w 3"/>
                <a:gd name="T5" fmla="*/ 1 h 4"/>
                <a:gd name="T6" fmla="*/ 2 w 3"/>
                <a:gd name="T7" fmla="*/ 1 h 4"/>
                <a:gd name="T8" fmla="*/ 2 w 3"/>
                <a:gd name="T9" fmla="*/ 2 h 4"/>
                <a:gd name="T10" fmla="*/ 3 w 3"/>
                <a:gd name="T11" fmla="*/ 2 h 4"/>
                <a:gd name="T12" fmla="*/ 3 w 3"/>
                <a:gd name="T13" fmla="*/ 3 h 4"/>
                <a:gd name="T14" fmla="*/ 2 w 3"/>
                <a:gd name="T15" fmla="*/ 4 h 4"/>
                <a:gd name="T16" fmla="*/ 2 w 3"/>
                <a:gd name="T17" fmla="*/ 4 h 4"/>
                <a:gd name="T18" fmla="*/ 1 w 3"/>
                <a:gd name="T19" fmla="*/ 4 h 4"/>
                <a:gd name="T20" fmla="*/ 1 w 3"/>
                <a:gd name="T21" fmla="*/ 3 h 4"/>
                <a:gd name="T22" fmla="*/ 1 w 3"/>
                <a:gd name="T23" fmla="*/ 3 h 4"/>
                <a:gd name="T24" fmla="*/ 1 w 3"/>
                <a:gd name="T25" fmla="*/ 1 h 4"/>
                <a:gd name="T26" fmla="*/ 1 w 3"/>
                <a:gd name="T27" fmla="*/ 1 h 4"/>
                <a:gd name="T28" fmla="*/ 1 w 3"/>
                <a:gd name="T29" fmla="*/ 1 h 4"/>
                <a:gd name="T30" fmla="*/ 1 w 3"/>
                <a:gd name="T31" fmla="*/ 0 h 4"/>
                <a:gd name="T32" fmla="*/ 1 w 3"/>
                <a:gd name="T33" fmla="*/ 0 h 4"/>
                <a:gd name="T34" fmla="*/ 1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2" y="0"/>
                    <a:pt x="2" y="0"/>
                    <a:pt x="2" y="0"/>
                  </a:cubicBezTo>
                  <a:cubicBezTo>
                    <a:pt x="2" y="0"/>
                    <a:pt x="2" y="0"/>
                    <a:pt x="2" y="1"/>
                  </a:cubicBezTo>
                  <a:cubicBezTo>
                    <a:pt x="2" y="1"/>
                    <a:pt x="2" y="1"/>
                    <a:pt x="2" y="1"/>
                  </a:cubicBezTo>
                  <a:cubicBezTo>
                    <a:pt x="2" y="1"/>
                    <a:pt x="2" y="1"/>
                    <a:pt x="2" y="2"/>
                  </a:cubicBezTo>
                  <a:cubicBezTo>
                    <a:pt x="2" y="2"/>
                    <a:pt x="3" y="2"/>
                    <a:pt x="3" y="2"/>
                  </a:cubicBezTo>
                  <a:cubicBezTo>
                    <a:pt x="3" y="2"/>
                    <a:pt x="3" y="3"/>
                    <a:pt x="3" y="3"/>
                  </a:cubicBezTo>
                  <a:cubicBezTo>
                    <a:pt x="3" y="3"/>
                    <a:pt x="3" y="3"/>
                    <a:pt x="2" y="4"/>
                  </a:cubicBezTo>
                  <a:cubicBezTo>
                    <a:pt x="2" y="4"/>
                    <a:pt x="2" y="4"/>
                    <a:pt x="2" y="4"/>
                  </a:cubicBezTo>
                  <a:cubicBezTo>
                    <a:pt x="2" y="4"/>
                    <a:pt x="1" y="4"/>
                    <a:pt x="1" y="4"/>
                  </a:cubicBezTo>
                  <a:cubicBezTo>
                    <a:pt x="1" y="4"/>
                    <a:pt x="1" y="4"/>
                    <a:pt x="1" y="3"/>
                  </a:cubicBezTo>
                  <a:cubicBezTo>
                    <a:pt x="1" y="3"/>
                    <a:pt x="0" y="3"/>
                    <a:pt x="1" y="3"/>
                  </a:cubicBezTo>
                  <a:cubicBezTo>
                    <a:pt x="1" y="2"/>
                    <a:pt x="1" y="2"/>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1" name="Freeform 28"/>
            <p:cNvSpPr/>
            <p:nvPr/>
          </p:nvSpPr>
          <p:spPr bwMode="auto">
            <a:xfrm>
              <a:off x="3460" y="1831"/>
              <a:ext cx="8" cy="16"/>
            </a:xfrm>
            <a:custGeom>
              <a:avLst/>
              <a:gdLst>
                <a:gd name="T0" fmla="*/ 1 w 2"/>
                <a:gd name="T1" fmla="*/ 0 h 4"/>
                <a:gd name="T2" fmla="*/ 1 w 2"/>
                <a:gd name="T3" fmla="*/ 0 h 4"/>
                <a:gd name="T4" fmla="*/ 1 w 2"/>
                <a:gd name="T5" fmla="*/ 1 h 4"/>
                <a:gd name="T6" fmla="*/ 1 w 2"/>
                <a:gd name="T7" fmla="*/ 1 h 4"/>
                <a:gd name="T8" fmla="*/ 1 w 2"/>
                <a:gd name="T9" fmla="*/ 2 h 4"/>
                <a:gd name="T10" fmla="*/ 2 w 2"/>
                <a:gd name="T11" fmla="*/ 2 h 4"/>
                <a:gd name="T12" fmla="*/ 2 w 2"/>
                <a:gd name="T13" fmla="*/ 3 h 4"/>
                <a:gd name="T14" fmla="*/ 1 w 2"/>
                <a:gd name="T15" fmla="*/ 4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1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1" y="0"/>
                    <a:pt x="1" y="0"/>
                  </a:cubicBezTo>
                  <a:cubicBezTo>
                    <a:pt x="2" y="0"/>
                    <a:pt x="1" y="0"/>
                    <a:pt x="1" y="1"/>
                  </a:cubicBezTo>
                  <a:cubicBezTo>
                    <a:pt x="1" y="1"/>
                    <a:pt x="1" y="1"/>
                    <a:pt x="1" y="1"/>
                  </a:cubicBezTo>
                  <a:cubicBezTo>
                    <a:pt x="1" y="1"/>
                    <a:pt x="1" y="1"/>
                    <a:pt x="1" y="2"/>
                  </a:cubicBezTo>
                  <a:cubicBezTo>
                    <a:pt x="2" y="2"/>
                    <a:pt x="2" y="2"/>
                    <a:pt x="2" y="2"/>
                  </a:cubicBezTo>
                  <a:cubicBezTo>
                    <a:pt x="2" y="2"/>
                    <a:pt x="2" y="3"/>
                    <a:pt x="2" y="3"/>
                  </a:cubicBezTo>
                  <a:cubicBezTo>
                    <a:pt x="2" y="3"/>
                    <a:pt x="2" y="3"/>
                    <a:pt x="1" y="4"/>
                  </a:cubicBezTo>
                  <a:cubicBezTo>
                    <a:pt x="1" y="4"/>
                    <a:pt x="1" y="4"/>
                    <a:pt x="1" y="4"/>
                  </a:cubicBezTo>
                  <a:cubicBezTo>
                    <a:pt x="1" y="4"/>
                    <a:pt x="0" y="4"/>
                    <a:pt x="0" y="4"/>
                  </a:cubicBezTo>
                  <a:cubicBezTo>
                    <a:pt x="0" y="4"/>
                    <a:pt x="0" y="4"/>
                    <a:pt x="0" y="3"/>
                  </a:cubicBezTo>
                  <a:cubicBezTo>
                    <a:pt x="0" y="3"/>
                    <a:pt x="0" y="3"/>
                    <a:pt x="0" y="3"/>
                  </a:cubicBezTo>
                  <a:cubicBezTo>
                    <a:pt x="0" y="2"/>
                    <a:pt x="0" y="2"/>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2" name="Freeform 29"/>
            <p:cNvSpPr/>
            <p:nvPr/>
          </p:nvSpPr>
          <p:spPr bwMode="auto">
            <a:xfrm>
              <a:off x="3400" y="1823"/>
              <a:ext cx="97" cy="8"/>
            </a:xfrm>
            <a:custGeom>
              <a:avLst/>
              <a:gdLst>
                <a:gd name="T0" fmla="*/ 1 w 24"/>
                <a:gd name="T1" fmla="*/ 0 h 2"/>
                <a:gd name="T2" fmla="*/ 23 w 24"/>
                <a:gd name="T3" fmla="*/ 0 h 2"/>
                <a:gd name="T4" fmla="*/ 23 w 24"/>
                <a:gd name="T5" fmla="*/ 0 h 2"/>
                <a:gd name="T6" fmla="*/ 24 w 24"/>
                <a:gd name="T7" fmla="*/ 1 h 2"/>
                <a:gd name="T8" fmla="*/ 23 w 24"/>
                <a:gd name="T9" fmla="*/ 2 h 2"/>
                <a:gd name="T10" fmla="*/ 1 w 24"/>
                <a:gd name="T11" fmla="*/ 2 h 2"/>
                <a:gd name="T12" fmla="*/ 0 w 24"/>
                <a:gd name="T13" fmla="*/ 1 h 2"/>
                <a:gd name="T14" fmla="*/ 1 w 2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
                  <a:moveTo>
                    <a:pt x="1" y="0"/>
                  </a:moveTo>
                  <a:cubicBezTo>
                    <a:pt x="23" y="0"/>
                    <a:pt x="23" y="0"/>
                    <a:pt x="23" y="0"/>
                  </a:cubicBezTo>
                  <a:cubicBezTo>
                    <a:pt x="23" y="0"/>
                    <a:pt x="23" y="0"/>
                    <a:pt x="23" y="0"/>
                  </a:cubicBezTo>
                  <a:cubicBezTo>
                    <a:pt x="24" y="0"/>
                    <a:pt x="24" y="1"/>
                    <a:pt x="24" y="1"/>
                  </a:cubicBezTo>
                  <a:cubicBezTo>
                    <a:pt x="24" y="2"/>
                    <a:pt x="23" y="2"/>
                    <a:pt x="23" y="2"/>
                  </a:cubicBezTo>
                  <a:cubicBezTo>
                    <a:pt x="1" y="2"/>
                    <a:pt x="1" y="2"/>
                    <a:pt x="1" y="2"/>
                  </a:cubicBezTo>
                  <a:cubicBezTo>
                    <a:pt x="0" y="2"/>
                    <a:pt x="0" y="2"/>
                    <a:pt x="0" y="1"/>
                  </a:cubicBezTo>
                  <a:cubicBezTo>
                    <a:pt x="0" y="1"/>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3" name="Freeform 30"/>
            <p:cNvSpPr/>
            <p:nvPr/>
          </p:nvSpPr>
          <p:spPr bwMode="auto">
            <a:xfrm>
              <a:off x="3428"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3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1"/>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4"/>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3" y="0"/>
                  </a:cubicBezTo>
                  <a:cubicBezTo>
                    <a:pt x="3"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4" name="Freeform 31"/>
            <p:cNvSpPr/>
            <p:nvPr/>
          </p:nvSpPr>
          <p:spPr bwMode="auto">
            <a:xfrm>
              <a:off x="3505" y="1652"/>
              <a:ext cx="20" cy="79"/>
            </a:xfrm>
            <a:custGeom>
              <a:avLst/>
              <a:gdLst>
                <a:gd name="T0" fmla="*/ 0 w 5"/>
                <a:gd name="T1" fmla="*/ 20 h 20"/>
                <a:gd name="T2" fmla="*/ 0 w 5"/>
                <a:gd name="T3" fmla="*/ 20 h 20"/>
                <a:gd name="T4" fmla="*/ 0 w 5"/>
                <a:gd name="T5" fmla="*/ 20 h 20"/>
                <a:gd name="T6" fmla="*/ 4 w 5"/>
                <a:gd name="T7" fmla="*/ 0 h 20"/>
                <a:gd name="T8" fmla="*/ 5 w 5"/>
                <a:gd name="T9" fmla="*/ 0 h 20"/>
                <a:gd name="T10" fmla="*/ 5 w 5"/>
                <a:gd name="T11" fmla="*/ 1 h 20"/>
                <a:gd name="T12" fmla="*/ 1 w 5"/>
                <a:gd name="T13" fmla="*/ 20 h 20"/>
                <a:gd name="T14" fmla="*/ 0 w 5"/>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0">
                  <a:moveTo>
                    <a:pt x="0" y="20"/>
                  </a:moveTo>
                  <a:cubicBezTo>
                    <a:pt x="0" y="20"/>
                    <a:pt x="0" y="20"/>
                    <a:pt x="0" y="20"/>
                  </a:cubicBezTo>
                  <a:cubicBezTo>
                    <a:pt x="0" y="20"/>
                    <a:pt x="0" y="20"/>
                    <a:pt x="0" y="20"/>
                  </a:cubicBezTo>
                  <a:cubicBezTo>
                    <a:pt x="4" y="0"/>
                    <a:pt x="4" y="0"/>
                    <a:pt x="4" y="0"/>
                  </a:cubicBezTo>
                  <a:cubicBezTo>
                    <a:pt x="4" y="0"/>
                    <a:pt x="4" y="0"/>
                    <a:pt x="5" y="0"/>
                  </a:cubicBezTo>
                  <a:cubicBezTo>
                    <a:pt x="5" y="0"/>
                    <a:pt x="5" y="0"/>
                    <a:pt x="5" y="1"/>
                  </a:cubicBezTo>
                  <a:cubicBezTo>
                    <a:pt x="1" y="20"/>
                    <a:pt x="1" y="20"/>
                    <a:pt x="1" y="20"/>
                  </a:cubicBezTo>
                  <a:cubicBezTo>
                    <a:pt x="1" y="20"/>
                    <a:pt x="1" y="20"/>
                    <a:pt x="0"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5" name="Freeform 32"/>
            <p:cNvSpPr/>
            <p:nvPr/>
          </p:nvSpPr>
          <p:spPr bwMode="auto">
            <a:xfrm>
              <a:off x="3481" y="1652"/>
              <a:ext cx="16" cy="79"/>
            </a:xfrm>
            <a:custGeom>
              <a:avLst/>
              <a:gdLst>
                <a:gd name="T0" fmla="*/ 1 w 4"/>
                <a:gd name="T1" fmla="*/ 20 h 20"/>
                <a:gd name="T2" fmla="*/ 1 w 4"/>
                <a:gd name="T3" fmla="*/ 20 h 20"/>
                <a:gd name="T4" fmla="*/ 0 w 4"/>
                <a:gd name="T5" fmla="*/ 20 h 20"/>
                <a:gd name="T6" fmla="*/ 3 w 4"/>
                <a:gd name="T7" fmla="*/ 1 h 20"/>
                <a:gd name="T8" fmla="*/ 4 w 4"/>
                <a:gd name="T9" fmla="*/ 0 h 20"/>
                <a:gd name="T10" fmla="*/ 4 w 4"/>
                <a:gd name="T11" fmla="*/ 1 h 20"/>
                <a:gd name="T12" fmla="*/ 1 w 4"/>
                <a:gd name="T13" fmla="*/ 20 h 20"/>
                <a:gd name="T14" fmla="*/ 1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1" y="20"/>
                  </a:moveTo>
                  <a:cubicBezTo>
                    <a:pt x="1" y="20"/>
                    <a:pt x="1" y="20"/>
                    <a:pt x="1" y="20"/>
                  </a:cubicBezTo>
                  <a:cubicBezTo>
                    <a:pt x="0" y="20"/>
                    <a:pt x="0" y="20"/>
                    <a:pt x="0" y="20"/>
                  </a:cubicBezTo>
                  <a:cubicBezTo>
                    <a:pt x="3" y="1"/>
                    <a:pt x="3" y="1"/>
                    <a:pt x="3" y="1"/>
                  </a:cubicBezTo>
                  <a:cubicBezTo>
                    <a:pt x="3" y="0"/>
                    <a:pt x="3" y="0"/>
                    <a:pt x="4" y="0"/>
                  </a:cubicBezTo>
                  <a:cubicBezTo>
                    <a:pt x="4" y="0"/>
                    <a:pt x="4" y="0"/>
                    <a:pt x="4"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6" name="Freeform 33"/>
            <p:cNvSpPr/>
            <p:nvPr/>
          </p:nvSpPr>
          <p:spPr bwMode="auto">
            <a:xfrm>
              <a:off x="3505" y="1727"/>
              <a:ext cx="8" cy="20"/>
            </a:xfrm>
            <a:custGeom>
              <a:avLst/>
              <a:gdLst>
                <a:gd name="T0" fmla="*/ 1 w 2"/>
                <a:gd name="T1" fmla="*/ 1 h 5"/>
                <a:gd name="T2" fmla="*/ 2 w 2"/>
                <a:gd name="T3" fmla="*/ 1 h 5"/>
                <a:gd name="T4" fmla="*/ 2 w 2"/>
                <a:gd name="T5" fmla="*/ 1 h 5"/>
                <a:gd name="T6" fmla="*/ 1 w 2"/>
                <a:gd name="T7" fmla="*/ 2 h 5"/>
                <a:gd name="T8" fmla="*/ 2 w 2"/>
                <a:gd name="T9" fmla="*/ 2 h 5"/>
                <a:gd name="T10" fmla="*/ 2 w 2"/>
                <a:gd name="T11" fmla="*/ 3 h 5"/>
                <a:gd name="T12" fmla="*/ 2 w 2"/>
                <a:gd name="T13" fmla="*/ 4 h 5"/>
                <a:gd name="T14" fmla="*/ 2 w 2"/>
                <a:gd name="T15" fmla="*/ 4 h 5"/>
                <a:gd name="T16" fmla="*/ 1 w 2"/>
                <a:gd name="T17" fmla="*/ 5 h 5"/>
                <a:gd name="T18" fmla="*/ 0 w 2"/>
                <a:gd name="T19" fmla="*/ 4 h 5"/>
                <a:gd name="T20" fmla="*/ 0 w 2"/>
                <a:gd name="T21" fmla="*/ 4 h 5"/>
                <a:gd name="T22" fmla="*/ 0 w 2"/>
                <a:gd name="T23" fmla="*/ 3 h 5"/>
                <a:gd name="T24" fmla="*/ 0 w 2"/>
                <a:gd name="T25" fmla="*/ 2 h 5"/>
                <a:gd name="T26" fmla="*/ 0 w 2"/>
                <a:gd name="T27" fmla="*/ 1 h 5"/>
                <a:gd name="T28" fmla="*/ 0 w 2"/>
                <a:gd name="T29" fmla="*/ 1 h 5"/>
                <a:gd name="T30" fmla="*/ 0 w 2"/>
                <a:gd name="T31" fmla="*/ 1 h 5"/>
                <a:gd name="T32" fmla="*/ 0 w 2"/>
                <a:gd name="T33" fmla="*/ 1 h 5"/>
                <a:gd name="T34" fmla="*/ 0 w 2"/>
                <a:gd name="T35" fmla="*/ 1 h 5"/>
                <a:gd name="T36" fmla="*/ 1 w 2"/>
                <a:gd name="T3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5">
                  <a:moveTo>
                    <a:pt x="1" y="1"/>
                  </a:moveTo>
                  <a:cubicBezTo>
                    <a:pt x="1" y="1"/>
                    <a:pt x="2" y="0"/>
                    <a:pt x="2" y="1"/>
                  </a:cubicBezTo>
                  <a:cubicBezTo>
                    <a:pt x="2" y="1"/>
                    <a:pt x="2" y="1"/>
                    <a:pt x="2" y="1"/>
                  </a:cubicBezTo>
                  <a:cubicBezTo>
                    <a:pt x="2" y="1"/>
                    <a:pt x="1" y="1"/>
                    <a:pt x="1" y="2"/>
                  </a:cubicBezTo>
                  <a:cubicBezTo>
                    <a:pt x="1" y="2"/>
                    <a:pt x="1" y="2"/>
                    <a:pt x="2" y="2"/>
                  </a:cubicBezTo>
                  <a:cubicBezTo>
                    <a:pt x="2" y="2"/>
                    <a:pt x="2" y="3"/>
                    <a:pt x="2" y="3"/>
                  </a:cubicBezTo>
                  <a:cubicBezTo>
                    <a:pt x="2" y="3"/>
                    <a:pt x="2" y="3"/>
                    <a:pt x="2" y="4"/>
                  </a:cubicBezTo>
                  <a:cubicBezTo>
                    <a:pt x="2" y="4"/>
                    <a:pt x="2" y="4"/>
                    <a:pt x="2" y="4"/>
                  </a:cubicBezTo>
                  <a:cubicBezTo>
                    <a:pt x="1" y="4"/>
                    <a:pt x="1" y="4"/>
                    <a:pt x="1" y="5"/>
                  </a:cubicBezTo>
                  <a:cubicBezTo>
                    <a:pt x="1" y="5"/>
                    <a:pt x="0" y="5"/>
                    <a:pt x="0" y="4"/>
                  </a:cubicBezTo>
                  <a:cubicBezTo>
                    <a:pt x="0" y="4"/>
                    <a:pt x="0" y="4"/>
                    <a:pt x="0" y="4"/>
                  </a:cubicBezTo>
                  <a:cubicBezTo>
                    <a:pt x="0" y="4"/>
                    <a:pt x="0" y="4"/>
                    <a:pt x="0" y="3"/>
                  </a:cubicBezTo>
                  <a:cubicBezTo>
                    <a:pt x="0" y="3"/>
                    <a:pt x="0" y="2"/>
                    <a:pt x="0" y="2"/>
                  </a:cubicBezTo>
                  <a:cubicBezTo>
                    <a:pt x="0" y="2"/>
                    <a:pt x="1" y="2"/>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7" name="Freeform 34"/>
            <p:cNvSpPr/>
            <p:nvPr/>
          </p:nvSpPr>
          <p:spPr bwMode="auto">
            <a:xfrm>
              <a:off x="3481" y="1731"/>
              <a:ext cx="8" cy="16"/>
            </a:xfrm>
            <a:custGeom>
              <a:avLst/>
              <a:gdLst>
                <a:gd name="T0" fmla="*/ 1 w 2"/>
                <a:gd name="T1" fmla="*/ 0 h 4"/>
                <a:gd name="T2" fmla="*/ 2 w 2"/>
                <a:gd name="T3" fmla="*/ 0 h 4"/>
                <a:gd name="T4" fmla="*/ 2 w 2"/>
                <a:gd name="T5" fmla="*/ 0 h 4"/>
                <a:gd name="T6" fmla="*/ 1 w 2"/>
                <a:gd name="T7" fmla="*/ 1 h 4"/>
                <a:gd name="T8" fmla="*/ 2 w 2"/>
                <a:gd name="T9" fmla="*/ 1 h 4"/>
                <a:gd name="T10" fmla="*/ 2 w 2"/>
                <a:gd name="T11" fmla="*/ 2 h 4"/>
                <a:gd name="T12" fmla="*/ 2 w 2"/>
                <a:gd name="T13" fmla="*/ 3 h 4"/>
                <a:gd name="T14" fmla="*/ 2 w 2"/>
                <a:gd name="T15" fmla="*/ 3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0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2" y="0"/>
                    <a:pt x="2" y="0"/>
                  </a:cubicBezTo>
                  <a:cubicBezTo>
                    <a:pt x="2" y="0"/>
                    <a:pt x="2" y="0"/>
                    <a:pt x="2" y="0"/>
                  </a:cubicBezTo>
                  <a:cubicBezTo>
                    <a:pt x="2" y="1"/>
                    <a:pt x="1" y="1"/>
                    <a:pt x="1" y="1"/>
                  </a:cubicBezTo>
                  <a:cubicBezTo>
                    <a:pt x="1" y="1"/>
                    <a:pt x="2" y="1"/>
                    <a:pt x="2" y="1"/>
                  </a:cubicBezTo>
                  <a:cubicBezTo>
                    <a:pt x="2" y="2"/>
                    <a:pt x="2" y="2"/>
                    <a:pt x="2" y="2"/>
                  </a:cubicBezTo>
                  <a:cubicBezTo>
                    <a:pt x="2" y="2"/>
                    <a:pt x="2" y="2"/>
                    <a:pt x="2" y="3"/>
                  </a:cubicBezTo>
                  <a:cubicBezTo>
                    <a:pt x="2" y="3"/>
                    <a:pt x="2" y="3"/>
                    <a:pt x="2" y="3"/>
                  </a:cubicBezTo>
                  <a:cubicBezTo>
                    <a:pt x="1" y="4"/>
                    <a:pt x="1" y="4"/>
                    <a:pt x="1" y="4"/>
                  </a:cubicBezTo>
                  <a:cubicBezTo>
                    <a:pt x="1" y="4"/>
                    <a:pt x="0" y="4"/>
                    <a:pt x="0" y="4"/>
                  </a:cubicBezTo>
                  <a:cubicBezTo>
                    <a:pt x="0" y="4"/>
                    <a:pt x="0" y="3"/>
                    <a:pt x="0" y="3"/>
                  </a:cubicBezTo>
                  <a:cubicBezTo>
                    <a:pt x="0" y="3"/>
                    <a:pt x="0" y="3"/>
                    <a:pt x="0" y="3"/>
                  </a:cubicBezTo>
                  <a:cubicBezTo>
                    <a:pt x="0" y="2"/>
                    <a:pt x="0" y="2"/>
                    <a:pt x="0" y="1"/>
                  </a:cubicBezTo>
                  <a:cubicBezTo>
                    <a:pt x="0" y="1"/>
                    <a:pt x="1" y="1"/>
                    <a:pt x="0" y="1"/>
                  </a:cubicBezTo>
                  <a:cubicBezTo>
                    <a:pt x="0" y="1"/>
                    <a:pt x="0" y="0"/>
                    <a:pt x="0" y="0"/>
                  </a:cubicBezTo>
                  <a:cubicBezTo>
                    <a:pt x="0" y="0"/>
                    <a:pt x="0" y="0"/>
                    <a:pt x="0" y="0"/>
                  </a:cubicBezTo>
                  <a:cubicBezTo>
                    <a:pt x="0" y="0"/>
                    <a:pt x="0" y="0"/>
                    <a:pt x="0" y="0"/>
                  </a:cubicBezTo>
                  <a:cubicBezTo>
                    <a:pt x="0" y="0"/>
                    <a:pt x="0" y="0"/>
                    <a:pt x="0"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8" name="Freeform 35"/>
            <p:cNvSpPr/>
            <p:nvPr/>
          </p:nvSpPr>
          <p:spPr bwMode="auto">
            <a:xfrm>
              <a:off x="3456" y="1652"/>
              <a:ext cx="8" cy="79"/>
            </a:xfrm>
            <a:custGeom>
              <a:avLst/>
              <a:gdLst>
                <a:gd name="T0" fmla="*/ 1 w 2"/>
                <a:gd name="T1" fmla="*/ 20 h 20"/>
                <a:gd name="T2" fmla="*/ 1 w 2"/>
                <a:gd name="T3" fmla="*/ 20 h 20"/>
                <a:gd name="T4" fmla="*/ 0 w 2"/>
                <a:gd name="T5" fmla="*/ 20 h 20"/>
                <a:gd name="T6" fmla="*/ 1 w 2"/>
                <a:gd name="T7" fmla="*/ 1 h 20"/>
                <a:gd name="T8" fmla="*/ 1 w 2"/>
                <a:gd name="T9" fmla="*/ 0 h 20"/>
                <a:gd name="T10" fmla="*/ 2 w 2"/>
                <a:gd name="T11" fmla="*/ 1 h 20"/>
                <a:gd name="T12" fmla="*/ 1 w 2"/>
                <a:gd name="T13" fmla="*/ 20 h 20"/>
                <a:gd name="T14" fmla="*/ 1 w 2"/>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0">
                  <a:moveTo>
                    <a:pt x="1" y="20"/>
                  </a:moveTo>
                  <a:cubicBezTo>
                    <a:pt x="1" y="20"/>
                    <a:pt x="1" y="20"/>
                    <a:pt x="1" y="20"/>
                  </a:cubicBezTo>
                  <a:cubicBezTo>
                    <a:pt x="0" y="20"/>
                    <a:pt x="0" y="20"/>
                    <a:pt x="0" y="20"/>
                  </a:cubicBezTo>
                  <a:cubicBezTo>
                    <a:pt x="1" y="1"/>
                    <a:pt x="1" y="1"/>
                    <a:pt x="1" y="1"/>
                  </a:cubicBezTo>
                  <a:cubicBezTo>
                    <a:pt x="1" y="0"/>
                    <a:pt x="1" y="0"/>
                    <a:pt x="1" y="0"/>
                  </a:cubicBezTo>
                  <a:cubicBezTo>
                    <a:pt x="2" y="0"/>
                    <a:pt x="2" y="0"/>
                    <a:pt x="2"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9" name="Freeform 36"/>
            <p:cNvSpPr/>
            <p:nvPr/>
          </p:nvSpPr>
          <p:spPr bwMode="auto">
            <a:xfrm>
              <a:off x="3460" y="1552"/>
              <a:ext cx="17" cy="103"/>
            </a:xfrm>
            <a:custGeom>
              <a:avLst/>
              <a:gdLst>
                <a:gd name="T0" fmla="*/ 0 w 4"/>
                <a:gd name="T1" fmla="*/ 26 h 26"/>
                <a:gd name="T2" fmla="*/ 0 w 4"/>
                <a:gd name="T3" fmla="*/ 26 h 26"/>
                <a:gd name="T4" fmla="*/ 0 w 4"/>
                <a:gd name="T5" fmla="*/ 26 h 26"/>
                <a:gd name="T6" fmla="*/ 3 w 4"/>
                <a:gd name="T7" fmla="*/ 0 h 26"/>
                <a:gd name="T8" fmla="*/ 4 w 4"/>
                <a:gd name="T9" fmla="*/ 0 h 26"/>
                <a:gd name="T10" fmla="*/ 4 w 4"/>
                <a:gd name="T11" fmla="*/ 0 h 26"/>
                <a:gd name="T12" fmla="*/ 1 w 4"/>
                <a:gd name="T13" fmla="*/ 26 h 26"/>
                <a:gd name="T14" fmla="*/ 0 w 4"/>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6">
                  <a:moveTo>
                    <a:pt x="0" y="26"/>
                  </a:moveTo>
                  <a:cubicBezTo>
                    <a:pt x="0" y="26"/>
                    <a:pt x="0" y="26"/>
                    <a:pt x="0" y="26"/>
                  </a:cubicBezTo>
                  <a:cubicBezTo>
                    <a:pt x="0" y="26"/>
                    <a:pt x="0" y="26"/>
                    <a:pt x="0" y="26"/>
                  </a:cubicBezTo>
                  <a:cubicBezTo>
                    <a:pt x="3" y="0"/>
                    <a:pt x="3" y="0"/>
                    <a:pt x="3" y="0"/>
                  </a:cubicBezTo>
                  <a:cubicBezTo>
                    <a:pt x="3" y="0"/>
                    <a:pt x="3" y="0"/>
                    <a:pt x="4" y="0"/>
                  </a:cubicBezTo>
                  <a:cubicBezTo>
                    <a:pt x="4" y="0"/>
                    <a:pt x="4" y="0"/>
                    <a:pt x="4" y="0"/>
                  </a:cubicBezTo>
                  <a:cubicBezTo>
                    <a:pt x="1" y="26"/>
                    <a:pt x="1" y="26"/>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0" name="Oval 37"/>
            <p:cNvSpPr>
              <a:spLocks noChangeArrowheads="1"/>
            </p:cNvSpPr>
            <p:nvPr/>
          </p:nvSpPr>
          <p:spPr bwMode="auto">
            <a:xfrm>
              <a:off x="3247" y="1213"/>
              <a:ext cx="399" cy="395"/>
            </a:xfrm>
            <a:prstGeom prst="ellipse">
              <a:avLst/>
            </a:pr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36000" tIns="36000" rIns="36000" bIns="36000" numCol="1" anchor="ctr" anchorCtr="0" compatLnSpc="1"/>
            <a:lstStyle/>
            <a:p>
              <a:pPr algn="ctr"/>
              <a:endParaRPr lang="zh-CN" altLang="en-US" sz="8800" dirty="0">
                <a:solidFill>
                  <a:schemeClr val="bg1"/>
                </a:solidFill>
                <a:effectLst>
                  <a:outerShdw blurRad="38100" dist="38100" dir="2700000" algn="tl">
                    <a:srgbClr val="000000">
                      <a:alpha val="43137"/>
                    </a:srgbClr>
                  </a:outerShdw>
                </a:effectLst>
              </a:endParaRPr>
            </a:p>
          </p:txBody>
        </p:sp>
        <p:sp>
          <p:nvSpPr>
            <p:cNvPr id="81" name="Freeform 38"/>
            <p:cNvSpPr/>
            <p:nvPr/>
          </p:nvSpPr>
          <p:spPr bwMode="auto">
            <a:xfrm>
              <a:off x="3416" y="1552"/>
              <a:ext cx="20" cy="103"/>
            </a:xfrm>
            <a:custGeom>
              <a:avLst/>
              <a:gdLst>
                <a:gd name="T0" fmla="*/ 4 w 5"/>
                <a:gd name="T1" fmla="*/ 26 h 26"/>
                <a:gd name="T2" fmla="*/ 3 w 5"/>
                <a:gd name="T3" fmla="*/ 26 h 26"/>
                <a:gd name="T4" fmla="*/ 0 w 5"/>
                <a:gd name="T5" fmla="*/ 0 h 26"/>
                <a:gd name="T6" fmla="*/ 1 w 5"/>
                <a:gd name="T7" fmla="*/ 0 h 26"/>
                <a:gd name="T8" fmla="*/ 2 w 5"/>
                <a:gd name="T9" fmla="*/ 0 h 26"/>
                <a:gd name="T10" fmla="*/ 5 w 5"/>
                <a:gd name="T11" fmla="*/ 26 h 26"/>
                <a:gd name="T12" fmla="*/ 4 w 5"/>
                <a:gd name="T13" fmla="*/ 26 h 26"/>
                <a:gd name="T14" fmla="*/ 4 w 5"/>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6">
                  <a:moveTo>
                    <a:pt x="4" y="26"/>
                  </a:moveTo>
                  <a:cubicBezTo>
                    <a:pt x="4" y="26"/>
                    <a:pt x="3" y="26"/>
                    <a:pt x="3" y="26"/>
                  </a:cubicBezTo>
                  <a:cubicBezTo>
                    <a:pt x="0" y="0"/>
                    <a:pt x="0" y="0"/>
                    <a:pt x="0" y="0"/>
                  </a:cubicBezTo>
                  <a:cubicBezTo>
                    <a:pt x="0" y="0"/>
                    <a:pt x="1" y="0"/>
                    <a:pt x="1" y="0"/>
                  </a:cubicBezTo>
                  <a:cubicBezTo>
                    <a:pt x="1" y="0"/>
                    <a:pt x="2" y="0"/>
                    <a:pt x="2" y="0"/>
                  </a:cubicBezTo>
                  <a:cubicBezTo>
                    <a:pt x="5" y="26"/>
                    <a:pt x="5" y="26"/>
                    <a:pt x="5" y="26"/>
                  </a:cubicBezTo>
                  <a:cubicBezTo>
                    <a:pt x="5" y="26"/>
                    <a:pt x="4" y="26"/>
                    <a:pt x="4" y="26"/>
                  </a:cubicBezTo>
                  <a:cubicBezTo>
                    <a:pt x="4" y="26"/>
                    <a:pt x="4" y="26"/>
                    <a:pt x="4"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2" name="Freeform 39"/>
            <p:cNvSpPr/>
            <p:nvPr/>
          </p:nvSpPr>
          <p:spPr bwMode="auto">
            <a:xfrm>
              <a:off x="3493" y="1552"/>
              <a:ext cx="40" cy="103"/>
            </a:xfrm>
            <a:custGeom>
              <a:avLst/>
              <a:gdLst>
                <a:gd name="T0" fmla="*/ 0 w 10"/>
                <a:gd name="T1" fmla="*/ 26 h 26"/>
                <a:gd name="T2" fmla="*/ 0 w 10"/>
                <a:gd name="T3" fmla="*/ 26 h 26"/>
                <a:gd name="T4" fmla="*/ 0 w 10"/>
                <a:gd name="T5" fmla="*/ 25 h 26"/>
                <a:gd name="T6" fmla="*/ 8 w 10"/>
                <a:gd name="T7" fmla="*/ 0 h 26"/>
                <a:gd name="T8" fmla="*/ 9 w 10"/>
                <a:gd name="T9" fmla="*/ 0 h 26"/>
                <a:gd name="T10" fmla="*/ 10 w 10"/>
                <a:gd name="T11" fmla="*/ 1 h 26"/>
                <a:gd name="T12" fmla="*/ 1 w 10"/>
                <a:gd name="T13" fmla="*/ 26 h 26"/>
                <a:gd name="T14" fmla="*/ 0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0" y="26"/>
                  </a:moveTo>
                  <a:cubicBezTo>
                    <a:pt x="0" y="26"/>
                    <a:pt x="0" y="26"/>
                    <a:pt x="0" y="26"/>
                  </a:cubicBezTo>
                  <a:cubicBezTo>
                    <a:pt x="0" y="26"/>
                    <a:pt x="0" y="26"/>
                    <a:pt x="0" y="25"/>
                  </a:cubicBezTo>
                  <a:cubicBezTo>
                    <a:pt x="2" y="19"/>
                    <a:pt x="6" y="7"/>
                    <a:pt x="8" y="0"/>
                  </a:cubicBezTo>
                  <a:cubicBezTo>
                    <a:pt x="9" y="0"/>
                    <a:pt x="9" y="0"/>
                    <a:pt x="9" y="0"/>
                  </a:cubicBezTo>
                  <a:cubicBezTo>
                    <a:pt x="9" y="0"/>
                    <a:pt x="10" y="0"/>
                    <a:pt x="10" y="1"/>
                  </a:cubicBezTo>
                  <a:cubicBezTo>
                    <a:pt x="7" y="7"/>
                    <a:pt x="3" y="19"/>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3" name="Freeform 40"/>
            <p:cNvSpPr/>
            <p:nvPr/>
          </p:nvSpPr>
          <p:spPr bwMode="auto">
            <a:xfrm>
              <a:off x="3380"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2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0"/>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3"/>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2" y="0"/>
                  </a:cubicBezTo>
                  <a:cubicBezTo>
                    <a:pt x="2"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4" name="Freeform 41"/>
            <p:cNvSpPr/>
            <p:nvPr/>
          </p:nvSpPr>
          <p:spPr bwMode="auto">
            <a:xfrm>
              <a:off x="3384" y="1723"/>
              <a:ext cx="129" cy="12"/>
            </a:xfrm>
            <a:custGeom>
              <a:avLst/>
              <a:gdLst>
                <a:gd name="T0" fmla="*/ 1 w 32"/>
                <a:gd name="T1" fmla="*/ 0 h 3"/>
                <a:gd name="T2" fmla="*/ 30 w 32"/>
                <a:gd name="T3" fmla="*/ 0 h 3"/>
                <a:gd name="T4" fmla="*/ 31 w 32"/>
                <a:gd name="T5" fmla="*/ 0 h 3"/>
                <a:gd name="T6" fmla="*/ 32 w 32"/>
                <a:gd name="T7" fmla="*/ 2 h 3"/>
                <a:gd name="T8" fmla="*/ 30 w 32"/>
                <a:gd name="T9" fmla="*/ 3 h 3"/>
                <a:gd name="T10" fmla="*/ 2 w 32"/>
                <a:gd name="T11" fmla="*/ 3 h 3"/>
                <a:gd name="T12" fmla="*/ 0 w 32"/>
                <a:gd name="T13" fmla="*/ 2 h 3"/>
                <a:gd name="T14" fmla="*/ 1 w 3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
                  <a:moveTo>
                    <a:pt x="1" y="0"/>
                  </a:moveTo>
                  <a:cubicBezTo>
                    <a:pt x="30" y="0"/>
                    <a:pt x="30" y="0"/>
                    <a:pt x="30" y="0"/>
                  </a:cubicBezTo>
                  <a:cubicBezTo>
                    <a:pt x="30" y="0"/>
                    <a:pt x="31" y="0"/>
                    <a:pt x="31" y="0"/>
                  </a:cubicBezTo>
                  <a:cubicBezTo>
                    <a:pt x="31" y="1"/>
                    <a:pt x="32" y="1"/>
                    <a:pt x="32" y="2"/>
                  </a:cubicBezTo>
                  <a:cubicBezTo>
                    <a:pt x="32" y="2"/>
                    <a:pt x="31" y="3"/>
                    <a:pt x="30" y="3"/>
                  </a:cubicBezTo>
                  <a:cubicBezTo>
                    <a:pt x="2" y="3"/>
                    <a:pt x="2" y="3"/>
                    <a:pt x="2" y="3"/>
                  </a:cubicBezTo>
                  <a:cubicBezTo>
                    <a:pt x="1" y="3"/>
                    <a:pt x="0" y="2"/>
                    <a:pt x="0" y="2"/>
                  </a:cubicBezTo>
                  <a:cubicBezTo>
                    <a:pt x="0" y="1"/>
                    <a:pt x="1" y="1"/>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5" name="Freeform 42"/>
            <p:cNvSpPr/>
            <p:nvPr/>
          </p:nvSpPr>
          <p:spPr bwMode="auto">
            <a:xfrm>
              <a:off x="3529" y="1548"/>
              <a:ext cx="60" cy="28"/>
            </a:xfrm>
            <a:custGeom>
              <a:avLst/>
              <a:gdLst>
                <a:gd name="T0" fmla="*/ 8 w 15"/>
                <a:gd name="T1" fmla="*/ 7 h 7"/>
                <a:gd name="T2" fmla="*/ 8 w 15"/>
                <a:gd name="T3" fmla="*/ 7 h 7"/>
                <a:gd name="T4" fmla="*/ 0 w 15"/>
                <a:gd name="T5" fmla="*/ 1 h 7"/>
                <a:gd name="T6" fmla="*/ 0 w 15"/>
                <a:gd name="T7" fmla="*/ 0 h 7"/>
                <a:gd name="T8" fmla="*/ 8 w 15"/>
                <a:gd name="T9" fmla="*/ 5 h 7"/>
                <a:gd name="T10" fmla="*/ 15 w 15"/>
                <a:gd name="T11" fmla="*/ 0 h 7"/>
                <a:gd name="T12" fmla="*/ 15 w 15"/>
                <a:gd name="T13" fmla="*/ 1 h 7"/>
                <a:gd name="T14" fmla="*/ 8 w 1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7">
                  <a:moveTo>
                    <a:pt x="8" y="7"/>
                  </a:moveTo>
                  <a:cubicBezTo>
                    <a:pt x="8" y="7"/>
                    <a:pt x="8" y="7"/>
                    <a:pt x="8" y="7"/>
                  </a:cubicBezTo>
                  <a:cubicBezTo>
                    <a:pt x="2" y="6"/>
                    <a:pt x="0" y="1"/>
                    <a:pt x="0" y="1"/>
                  </a:cubicBezTo>
                  <a:cubicBezTo>
                    <a:pt x="0" y="0"/>
                    <a:pt x="0" y="0"/>
                    <a:pt x="0" y="0"/>
                  </a:cubicBezTo>
                  <a:cubicBezTo>
                    <a:pt x="0" y="0"/>
                    <a:pt x="3" y="5"/>
                    <a:pt x="8" y="5"/>
                  </a:cubicBezTo>
                  <a:cubicBezTo>
                    <a:pt x="12" y="6"/>
                    <a:pt x="15" y="0"/>
                    <a:pt x="15" y="0"/>
                  </a:cubicBezTo>
                  <a:cubicBezTo>
                    <a:pt x="15" y="1"/>
                    <a:pt x="15" y="1"/>
                    <a:pt x="15" y="1"/>
                  </a:cubicBezTo>
                  <a:cubicBezTo>
                    <a:pt x="15" y="1"/>
                    <a:pt x="13" y="7"/>
                    <a:pt x="8"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6" name="Freeform 43"/>
            <p:cNvSpPr/>
            <p:nvPr/>
          </p:nvSpPr>
          <p:spPr bwMode="auto">
            <a:xfrm>
              <a:off x="3307" y="1548"/>
              <a:ext cx="113" cy="28"/>
            </a:xfrm>
            <a:custGeom>
              <a:avLst/>
              <a:gdLst>
                <a:gd name="T0" fmla="*/ 15 w 28"/>
                <a:gd name="T1" fmla="*/ 7 h 7"/>
                <a:gd name="T2" fmla="*/ 14 w 28"/>
                <a:gd name="T3" fmla="*/ 7 h 7"/>
                <a:gd name="T4" fmla="*/ 0 w 28"/>
                <a:gd name="T5" fmla="*/ 1 h 7"/>
                <a:gd name="T6" fmla="*/ 1 w 28"/>
                <a:gd name="T7" fmla="*/ 1 h 7"/>
                <a:gd name="T8" fmla="*/ 14 w 28"/>
                <a:gd name="T9" fmla="*/ 6 h 7"/>
                <a:gd name="T10" fmla="*/ 27 w 28"/>
                <a:gd name="T11" fmla="*/ 0 h 7"/>
                <a:gd name="T12" fmla="*/ 28 w 28"/>
                <a:gd name="T13" fmla="*/ 1 h 7"/>
                <a:gd name="T14" fmla="*/ 15 w 28"/>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
                  <a:moveTo>
                    <a:pt x="15" y="7"/>
                  </a:moveTo>
                  <a:cubicBezTo>
                    <a:pt x="15" y="7"/>
                    <a:pt x="15" y="7"/>
                    <a:pt x="14" y="7"/>
                  </a:cubicBezTo>
                  <a:cubicBezTo>
                    <a:pt x="4" y="7"/>
                    <a:pt x="0" y="2"/>
                    <a:pt x="0" y="1"/>
                  </a:cubicBezTo>
                  <a:cubicBezTo>
                    <a:pt x="1" y="1"/>
                    <a:pt x="1" y="1"/>
                    <a:pt x="1" y="1"/>
                  </a:cubicBezTo>
                  <a:cubicBezTo>
                    <a:pt x="1" y="1"/>
                    <a:pt x="5" y="6"/>
                    <a:pt x="14" y="6"/>
                  </a:cubicBezTo>
                  <a:cubicBezTo>
                    <a:pt x="23" y="6"/>
                    <a:pt x="27" y="1"/>
                    <a:pt x="27" y="0"/>
                  </a:cubicBezTo>
                  <a:cubicBezTo>
                    <a:pt x="28" y="1"/>
                    <a:pt x="28" y="1"/>
                    <a:pt x="28" y="1"/>
                  </a:cubicBezTo>
                  <a:cubicBezTo>
                    <a:pt x="28"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7" name="Freeform 44"/>
            <p:cNvSpPr/>
            <p:nvPr/>
          </p:nvSpPr>
          <p:spPr bwMode="auto">
            <a:xfrm>
              <a:off x="3416" y="1548"/>
              <a:ext cx="117" cy="28"/>
            </a:xfrm>
            <a:custGeom>
              <a:avLst/>
              <a:gdLst>
                <a:gd name="T0" fmla="*/ 15 w 29"/>
                <a:gd name="T1" fmla="*/ 7 h 7"/>
                <a:gd name="T2" fmla="*/ 15 w 29"/>
                <a:gd name="T3" fmla="*/ 7 h 7"/>
                <a:gd name="T4" fmla="*/ 0 w 29"/>
                <a:gd name="T5" fmla="*/ 1 h 7"/>
                <a:gd name="T6" fmla="*/ 1 w 29"/>
                <a:gd name="T7" fmla="*/ 1 h 7"/>
                <a:gd name="T8" fmla="*/ 15 w 29"/>
                <a:gd name="T9" fmla="*/ 6 h 7"/>
                <a:gd name="T10" fmla="*/ 28 w 29"/>
                <a:gd name="T11" fmla="*/ 0 h 7"/>
                <a:gd name="T12" fmla="*/ 29 w 29"/>
                <a:gd name="T13" fmla="*/ 1 h 7"/>
                <a:gd name="T14" fmla="*/ 15 w 2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
                  <a:moveTo>
                    <a:pt x="15" y="7"/>
                  </a:moveTo>
                  <a:cubicBezTo>
                    <a:pt x="15" y="7"/>
                    <a:pt x="15" y="7"/>
                    <a:pt x="15" y="7"/>
                  </a:cubicBezTo>
                  <a:cubicBezTo>
                    <a:pt x="5" y="7"/>
                    <a:pt x="1" y="2"/>
                    <a:pt x="0" y="1"/>
                  </a:cubicBezTo>
                  <a:cubicBezTo>
                    <a:pt x="1" y="1"/>
                    <a:pt x="1" y="1"/>
                    <a:pt x="1" y="1"/>
                  </a:cubicBezTo>
                  <a:cubicBezTo>
                    <a:pt x="1" y="1"/>
                    <a:pt x="6" y="6"/>
                    <a:pt x="15" y="6"/>
                  </a:cubicBezTo>
                  <a:cubicBezTo>
                    <a:pt x="24" y="6"/>
                    <a:pt x="28" y="1"/>
                    <a:pt x="28" y="0"/>
                  </a:cubicBezTo>
                  <a:cubicBezTo>
                    <a:pt x="29" y="1"/>
                    <a:pt x="29" y="1"/>
                    <a:pt x="29" y="1"/>
                  </a:cubicBezTo>
                  <a:cubicBezTo>
                    <a:pt x="29"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grpSp>
      <p:sp>
        <p:nvSpPr>
          <p:cNvPr id="88" name="标题 1"/>
          <p:cNvSpPr>
            <a:spLocks noGrp="1"/>
          </p:cNvSpPr>
          <p:nvPr>
            <p:ph type="ctrTitle" hasCustomPrompt="1"/>
          </p:nvPr>
        </p:nvSpPr>
        <p:spPr>
          <a:xfrm>
            <a:off x="2270519" y="413383"/>
            <a:ext cx="7722567" cy="505424"/>
          </a:xfrm>
        </p:spPr>
        <p:txBody>
          <a:bodyPr anchor="b">
            <a:normAutofit/>
          </a:bodyPr>
          <a:lstStyle>
            <a:lvl1pPr algn="l">
              <a:defRPr sz="2800">
                <a:solidFill>
                  <a:srgbClr val="7CC200"/>
                </a:solidFill>
              </a:defRPr>
            </a:lvl1pPr>
          </a:lstStyle>
          <a:p>
            <a:r>
              <a:rPr lang="zh-CN" altLang="en-US" dirty="0"/>
              <a:t>欢迎关注木先生</a:t>
            </a:r>
            <a:r>
              <a:rPr lang="en-US" altLang="zh-CN" dirty="0" err="1"/>
              <a:t>iPPT</a:t>
            </a:r>
            <a:endParaRPr lang="zh-CN" altLang="en-US" dirty="0"/>
          </a:p>
        </p:txBody>
      </p:sp>
      <p:sp>
        <p:nvSpPr>
          <p:cNvPr id="89" name="副标题 2"/>
          <p:cNvSpPr>
            <a:spLocks noGrp="1"/>
          </p:cNvSpPr>
          <p:nvPr>
            <p:ph type="subTitle" idx="1" hasCustomPrompt="1"/>
          </p:nvPr>
        </p:nvSpPr>
        <p:spPr>
          <a:xfrm>
            <a:off x="2270519" y="856996"/>
            <a:ext cx="7722567" cy="306998"/>
          </a:xfrm>
        </p:spPr>
        <p:txBody>
          <a:bodyPr>
            <a:normAutofit/>
          </a:bodyPr>
          <a:lstStyle>
            <a:lvl1pPr marL="0" indent="0" algn="l">
              <a:buNone/>
              <a:defRPr sz="1400">
                <a:solidFill>
                  <a:srgbClr val="9A5C1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微信公众号：</a:t>
            </a:r>
            <a:r>
              <a:rPr lang="en-US" altLang="zh-CN" dirty="0" err="1"/>
              <a:t>muippt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木先生iPPT05">
    <p:bg>
      <p:bgPr>
        <a:solidFill>
          <a:srgbClr val="FFF7DE"/>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15875" y="6161088"/>
            <a:ext cx="12223751" cy="712787"/>
            <a:chOff x="-15875" y="6161088"/>
            <a:chExt cx="12223751" cy="712787"/>
          </a:xfrm>
        </p:grpSpPr>
        <p:sp>
          <p:nvSpPr>
            <p:cNvPr id="7" name="Freeform 55"/>
            <p:cNvSpPr>
              <a:spLocks noEditPoints="1"/>
            </p:cNvSpPr>
            <p:nvPr/>
          </p:nvSpPr>
          <p:spPr bwMode="auto">
            <a:xfrm>
              <a:off x="-15875" y="6161088"/>
              <a:ext cx="3484563" cy="712787"/>
            </a:xfrm>
            <a:custGeom>
              <a:avLst/>
              <a:gdLst>
                <a:gd name="T0" fmla="*/ 224 w 228"/>
                <a:gd name="T1" fmla="*/ 21 h 46"/>
                <a:gd name="T2" fmla="*/ 203 w 228"/>
                <a:gd name="T3" fmla="*/ 18 h 46"/>
                <a:gd name="T4" fmla="*/ 172 w 228"/>
                <a:gd name="T5" fmla="*/ 16 h 46"/>
                <a:gd name="T6" fmla="*/ 137 w 228"/>
                <a:gd name="T7" fmla="*/ 16 h 46"/>
                <a:gd name="T8" fmla="*/ 107 w 228"/>
                <a:gd name="T9" fmla="*/ 14 h 46"/>
                <a:gd name="T10" fmla="*/ 81 w 228"/>
                <a:gd name="T11" fmla="*/ 7 h 46"/>
                <a:gd name="T12" fmla="*/ 56 w 228"/>
                <a:gd name="T13" fmla="*/ 2 h 46"/>
                <a:gd name="T14" fmla="*/ 28 w 228"/>
                <a:gd name="T15" fmla="*/ 10 h 46"/>
                <a:gd name="T16" fmla="*/ 11 w 228"/>
                <a:gd name="T17" fmla="*/ 10 h 46"/>
                <a:gd name="T18" fmla="*/ 0 w 228"/>
                <a:gd name="T19" fmla="*/ 22 h 46"/>
                <a:gd name="T20" fmla="*/ 155 w 228"/>
                <a:gd name="T21" fmla="*/ 24 h 46"/>
                <a:gd name="T22" fmla="*/ 160 w 228"/>
                <a:gd name="T23" fmla="*/ 30 h 46"/>
                <a:gd name="T24" fmla="*/ 165 w 228"/>
                <a:gd name="T25" fmla="*/ 29 h 46"/>
                <a:gd name="T26" fmla="*/ 169 w 228"/>
                <a:gd name="T27" fmla="*/ 23 h 46"/>
                <a:gd name="T28" fmla="*/ 168 w 228"/>
                <a:gd name="T29" fmla="*/ 29 h 46"/>
                <a:gd name="T30" fmla="*/ 184 w 228"/>
                <a:gd name="T31" fmla="*/ 22 h 46"/>
                <a:gd name="T32" fmla="*/ 191 w 228"/>
                <a:gd name="T33" fmla="*/ 26 h 46"/>
                <a:gd name="T34" fmla="*/ 200 w 228"/>
                <a:gd name="T35" fmla="*/ 25 h 46"/>
                <a:gd name="T36" fmla="*/ 201 w 228"/>
                <a:gd name="T37" fmla="*/ 26 h 46"/>
                <a:gd name="T38" fmla="*/ 206 w 228"/>
                <a:gd name="T39" fmla="*/ 24 h 46"/>
                <a:gd name="T40" fmla="*/ 210 w 228"/>
                <a:gd name="T41" fmla="*/ 25 h 46"/>
                <a:gd name="T42" fmla="*/ 216 w 228"/>
                <a:gd name="T43" fmla="*/ 24 h 46"/>
                <a:gd name="T44" fmla="*/ 221 w 228"/>
                <a:gd name="T45" fmla="*/ 23 h 46"/>
                <a:gd name="T46" fmla="*/ 216 w 228"/>
                <a:gd name="T47" fmla="*/ 23 h 46"/>
                <a:gd name="T48" fmla="*/ 201 w 228"/>
                <a:gd name="T49" fmla="*/ 19 h 46"/>
                <a:gd name="T50" fmla="*/ 195 w 228"/>
                <a:gd name="T51" fmla="*/ 23 h 46"/>
                <a:gd name="T52" fmla="*/ 190 w 228"/>
                <a:gd name="T53" fmla="*/ 27 h 46"/>
                <a:gd name="T54" fmla="*/ 183 w 228"/>
                <a:gd name="T55" fmla="*/ 27 h 46"/>
                <a:gd name="T56" fmla="*/ 169 w 228"/>
                <a:gd name="T57" fmla="*/ 18 h 46"/>
                <a:gd name="T58" fmla="*/ 147 w 228"/>
                <a:gd name="T59" fmla="*/ 16 h 46"/>
                <a:gd name="T60" fmla="*/ 138 w 228"/>
                <a:gd name="T61" fmla="*/ 19 h 46"/>
                <a:gd name="T62" fmla="*/ 118 w 228"/>
                <a:gd name="T63" fmla="*/ 17 h 46"/>
                <a:gd name="T64" fmla="*/ 119 w 228"/>
                <a:gd name="T65" fmla="*/ 19 h 46"/>
                <a:gd name="T66" fmla="*/ 122 w 228"/>
                <a:gd name="T67" fmla="*/ 16 h 46"/>
                <a:gd name="T68" fmla="*/ 124 w 228"/>
                <a:gd name="T69" fmla="*/ 17 h 46"/>
                <a:gd name="T70" fmla="*/ 132 w 228"/>
                <a:gd name="T71" fmla="*/ 21 h 46"/>
                <a:gd name="T72" fmla="*/ 133 w 228"/>
                <a:gd name="T73" fmla="*/ 15 h 46"/>
                <a:gd name="T74" fmla="*/ 115 w 228"/>
                <a:gd name="T75" fmla="*/ 15 h 46"/>
                <a:gd name="T76" fmla="*/ 77 w 228"/>
                <a:gd name="T77" fmla="*/ 23 h 46"/>
                <a:gd name="T78" fmla="*/ 82 w 228"/>
                <a:gd name="T79" fmla="*/ 22 h 46"/>
                <a:gd name="T80" fmla="*/ 89 w 228"/>
                <a:gd name="T81" fmla="*/ 21 h 46"/>
                <a:gd name="T82" fmla="*/ 96 w 228"/>
                <a:gd name="T83" fmla="*/ 20 h 46"/>
                <a:gd name="T84" fmla="*/ 89 w 228"/>
                <a:gd name="T85" fmla="*/ 13 h 46"/>
                <a:gd name="T86" fmla="*/ 78 w 228"/>
                <a:gd name="T87" fmla="*/ 14 h 46"/>
                <a:gd name="T88" fmla="*/ 61 w 228"/>
                <a:gd name="T89" fmla="*/ 16 h 46"/>
                <a:gd name="T90" fmla="*/ 43 w 228"/>
                <a:gd name="T91" fmla="*/ 11 h 46"/>
                <a:gd name="T92" fmla="*/ 43 w 228"/>
                <a:gd name="T93" fmla="*/ 11 h 46"/>
                <a:gd name="T94" fmla="*/ 41 w 228"/>
                <a:gd name="T95" fmla="*/ 13 h 46"/>
                <a:gd name="T96" fmla="*/ 44 w 228"/>
                <a:gd name="T97" fmla="*/ 17 h 46"/>
                <a:gd name="T98" fmla="*/ 48 w 228"/>
                <a:gd name="T99" fmla="*/ 18 h 46"/>
                <a:gd name="T100" fmla="*/ 51 w 228"/>
                <a:gd name="T101" fmla="*/ 18 h 46"/>
                <a:gd name="T102" fmla="*/ 58 w 228"/>
                <a:gd name="T103" fmla="*/ 14 h 46"/>
                <a:gd name="T104" fmla="*/ 53 w 228"/>
                <a:gd name="T105" fmla="*/ 13 h 46"/>
                <a:gd name="T106" fmla="*/ 43 w 228"/>
                <a:gd name="T107" fmla="*/ 6 h 46"/>
                <a:gd name="T108" fmla="*/ 28 w 228"/>
                <a:gd name="T109" fmla="*/ 16 h 46"/>
                <a:gd name="T110" fmla="*/ 24 w 228"/>
                <a:gd name="T111" fmla="*/ 14 h 46"/>
                <a:gd name="T112" fmla="*/ 17 w 228"/>
                <a:gd name="T113" fmla="*/ 20 h 46"/>
                <a:gd name="T114" fmla="*/ 3 w 228"/>
                <a:gd name="T115" fmla="*/ 19 h 46"/>
                <a:gd name="T116" fmla="*/ 7 w 228"/>
                <a:gd name="T117" fmla="*/ 17 h 46"/>
                <a:gd name="T118" fmla="*/ 9 w 228"/>
                <a:gd name="T119" fmla="*/ 15 h 46"/>
                <a:gd name="T120" fmla="*/ 9 w 228"/>
                <a:gd name="T121" fmla="*/ 1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46">
                  <a:moveTo>
                    <a:pt x="0" y="22"/>
                  </a:moveTo>
                  <a:cubicBezTo>
                    <a:pt x="0" y="46"/>
                    <a:pt x="0" y="46"/>
                    <a:pt x="0" y="46"/>
                  </a:cubicBezTo>
                  <a:cubicBezTo>
                    <a:pt x="228" y="46"/>
                    <a:pt x="228" y="46"/>
                    <a:pt x="228" y="46"/>
                  </a:cubicBezTo>
                  <a:cubicBezTo>
                    <a:pt x="227" y="39"/>
                    <a:pt x="227" y="29"/>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5" y="26"/>
                  </a:cubicBezTo>
                  <a:cubicBezTo>
                    <a:pt x="225" y="25"/>
                    <a:pt x="226" y="25"/>
                    <a:pt x="226" y="25"/>
                  </a:cubicBezTo>
                  <a:cubicBezTo>
                    <a:pt x="226" y="24"/>
                    <a:pt x="226" y="24"/>
                    <a:pt x="226" y="24"/>
                  </a:cubicBezTo>
                  <a:cubicBezTo>
                    <a:pt x="225" y="25"/>
                    <a:pt x="225" y="25"/>
                    <a:pt x="225" y="25"/>
                  </a:cubicBezTo>
                  <a:cubicBezTo>
                    <a:pt x="224" y="25"/>
                    <a:pt x="224" y="25"/>
                    <a:pt x="224" y="25"/>
                  </a:cubicBezTo>
                  <a:cubicBezTo>
                    <a:pt x="224" y="24"/>
                    <a:pt x="225" y="23"/>
                    <a:pt x="225" y="22"/>
                  </a:cubicBezTo>
                  <a:cubicBezTo>
                    <a:pt x="225" y="22"/>
                    <a:pt x="225" y="22"/>
                    <a:pt x="226" y="22"/>
                  </a:cubicBezTo>
                  <a:cubicBezTo>
                    <a:pt x="225" y="22"/>
                    <a:pt x="225" y="21"/>
                    <a:pt x="225" y="21"/>
                  </a:cubicBezTo>
                  <a:cubicBezTo>
                    <a:pt x="225" y="21"/>
                    <a:pt x="225" y="21"/>
                    <a:pt x="225" y="21"/>
                  </a:cubicBezTo>
                  <a:cubicBezTo>
                    <a:pt x="225" y="21"/>
                    <a:pt x="225" y="21"/>
                    <a:pt x="224" y="21"/>
                  </a:cubicBezTo>
                  <a:cubicBezTo>
                    <a:pt x="225" y="21"/>
                    <a:pt x="225" y="21"/>
                    <a:pt x="225" y="21"/>
                  </a:cubicBezTo>
                  <a:cubicBezTo>
                    <a:pt x="225" y="21"/>
                    <a:pt x="225" y="21"/>
                    <a:pt x="225" y="21"/>
                  </a:cubicBezTo>
                  <a:cubicBezTo>
                    <a:pt x="225" y="21"/>
                    <a:pt x="224" y="21"/>
                    <a:pt x="224" y="21"/>
                  </a:cubicBezTo>
                  <a:cubicBezTo>
                    <a:pt x="224" y="21"/>
                    <a:pt x="224" y="21"/>
                    <a:pt x="223" y="21"/>
                  </a:cubicBezTo>
                  <a:cubicBezTo>
                    <a:pt x="223" y="21"/>
                    <a:pt x="224" y="21"/>
                    <a:pt x="224" y="21"/>
                  </a:cubicBezTo>
                  <a:cubicBezTo>
                    <a:pt x="223" y="21"/>
                    <a:pt x="222" y="22"/>
                    <a:pt x="221" y="22"/>
                  </a:cubicBezTo>
                  <a:cubicBezTo>
                    <a:pt x="222" y="21"/>
                    <a:pt x="223" y="20"/>
                    <a:pt x="224" y="19"/>
                  </a:cubicBezTo>
                  <a:cubicBezTo>
                    <a:pt x="224" y="19"/>
                    <a:pt x="225" y="19"/>
                    <a:pt x="225" y="19"/>
                  </a:cubicBezTo>
                  <a:cubicBezTo>
                    <a:pt x="225" y="19"/>
                    <a:pt x="225" y="19"/>
                    <a:pt x="225" y="18"/>
                  </a:cubicBezTo>
                  <a:cubicBezTo>
                    <a:pt x="225" y="18"/>
                    <a:pt x="225" y="18"/>
                    <a:pt x="224" y="18"/>
                  </a:cubicBezTo>
                  <a:cubicBezTo>
                    <a:pt x="225" y="18"/>
                    <a:pt x="225" y="18"/>
                    <a:pt x="225" y="18"/>
                  </a:cubicBezTo>
                  <a:cubicBezTo>
                    <a:pt x="225" y="18"/>
                    <a:pt x="225" y="17"/>
                    <a:pt x="225" y="17"/>
                  </a:cubicBezTo>
                  <a:cubicBezTo>
                    <a:pt x="225" y="17"/>
                    <a:pt x="225" y="17"/>
                    <a:pt x="225" y="17"/>
                  </a:cubicBezTo>
                  <a:cubicBezTo>
                    <a:pt x="224" y="17"/>
                    <a:pt x="223" y="17"/>
                    <a:pt x="223" y="17"/>
                  </a:cubicBezTo>
                  <a:cubicBezTo>
                    <a:pt x="223" y="17"/>
                    <a:pt x="223" y="17"/>
                    <a:pt x="224" y="16"/>
                  </a:cubicBezTo>
                  <a:cubicBezTo>
                    <a:pt x="224" y="16"/>
                    <a:pt x="223" y="17"/>
                    <a:pt x="222" y="17"/>
                  </a:cubicBezTo>
                  <a:cubicBezTo>
                    <a:pt x="222" y="17"/>
                    <a:pt x="222" y="17"/>
                    <a:pt x="221" y="17"/>
                  </a:cubicBezTo>
                  <a:cubicBezTo>
                    <a:pt x="221" y="17"/>
                    <a:pt x="222" y="17"/>
                    <a:pt x="222" y="17"/>
                  </a:cubicBezTo>
                  <a:cubicBezTo>
                    <a:pt x="222" y="17"/>
                    <a:pt x="222" y="17"/>
                    <a:pt x="222" y="17"/>
                  </a:cubicBezTo>
                  <a:cubicBezTo>
                    <a:pt x="219" y="16"/>
                    <a:pt x="217" y="15"/>
                    <a:pt x="214" y="14"/>
                  </a:cubicBezTo>
                  <a:cubicBezTo>
                    <a:pt x="214" y="14"/>
                    <a:pt x="215" y="14"/>
                    <a:pt x="215" y="14"/>
                  </a:cubicBezTo>
                  <a:cubicBezTo>
                    <a:pt x="214" y="14"/>
                    <a:pt x="214" y="14"/>
                    <a:pt x="214" y="14"/>
                  </a:cubicBezTo>
                  <a:cubicBezTo>
                    <a:pt x="213" y="14"/>
                    <a:pt x="213" y="14"/>
                    <a:pt x="213" y="14"/>
                  </a:cubicBezTo>
                  <a:cubicBezTo>
                    <a:pt x="213" y="14"/>
                    <a:pt x="213" y="14"/>
                    <a:pt x="214" y="14"/>
                  </a:cubicBezTo>
                  <a:cubicBezTo>
                    <a:pt x="209" y="15"/>
                    <a:pt x="206" y="17"/>
                    <a:pt x="203" y="18"/>
                  </a:cubicBezTo>
                  <a:cubicBezTo>
                    <a:pt x="203" y="18"/>
                    <a:pt x="202" y="18"/>
                    <a:pt x="202" y="18"/>
                  </a:cubicBezTo>
                  <a:cubicBezTo>
                    <a:pt x="204" y="17"/>
                    <a:pt x="205" y="17"/>
                    <a:pt x="205" y="17"/>
                  </a:cubicBezTo>
                  <a:cubicBezTo>
                    <a:pt x="203" y="17"/>
                    <a:pt x="202" y="17"/>
                    <a:pt x="201" y="17"/>
                  </a:cubicBezTo>
                  <a:cubicBezTo>
                    <a:pt x="200" y="17"/>
                    <a:pt x="198" y="17"/>
                    <a:pt x="196" y="16"/>
                  </a:cubicBezTo>
                  <a:cubicBezTo>
                    <a:pt x="196" y="16"/>
                    <a:pt x="198" y="17"/>
                    <a:pt x="200" y="18"/>
                  </a:cubicBezTo>
                  <a:cubicBezTo>
                    <a:pt x="200" y="18"/>
                    <a:pt x="199" y="18"/>
                    <a:pt x="199" y="18"/>
                  </a:cubicBezTo>
                  <a:cubicBezTo>
                    <a:pt x="196" y="16"/>
                    <a:pt x="192" y="15"/>
                    <a:pt x="187" y="13"/>
                  </a:cubicBezTo>
                  <a:cubicBezTo>
                    <a:pt x="187" y="13"/>
                    <a:pt x="193" y="15"/>
                    <a:pt x="198" y="18"/>
                  </a:cubicBezTo>
                  <a:cubicBezTo>
                    <a:pt x="195" y="19"/>
                    <a:pt x="193" y="20"/>
                    <a:pt x="191" y="21"/>
                  </a:cubicBezTo>
                  <a:cubicBezTo>
                    <a:pt x="190" y="21"/>
                    <a:pt x="188" y="20"/>
                    <a:pt x="186" y="20"/>
                  </a:cubicBezTo>
                  <a:cubicBezTo>
                    <a:pt x="186" y="20"/>
                    <a:pt x="188" y="21"/>
                    <a:pt x="191" y="22"/>
                  </a:cubicBezTo>
                  <a:cubicBezTo>
                    <a:pt x="191" y="22"/>
                    <a:pt x="191" y="22"/>
                    <a:pt x="190" y="22"/>
                  </a:cubicBezTo>
                  <a:cubicBezTo>
                    <a:pt x="188" y="21"/>
                    <a:pt x="185" y="20"/>
                    <a:pt x="182" y="18"/>
                  </a:cubicBezTo>
                  <a:cubicBezTo>
                    <a:pt x="181" y="17"/>
                    <a:pt x="179" y="15"/>
                    <a:pt x="178" y="15"/>
                  </a:cubicBezTo>
                  <a:cubicBezTo>
                    <a:pt x="182" y="13"/>
                    <a:pt x="185" y="12"/>
                    <a:pt x="185" y="12"/>
                  </a:cubicBezTo>
                  <a:cubicBezTo>
                    <a:pt x="182" y="13"/>
                    <a:pt x="180" y="14"/>
                    <a:pt x="178" y="14"/>
                  </a:cubicBezTo>
                  <a:cubicBezTo>
                    <a:pt x="178" y="14"/>
                    <a:pt x="178" y="14"/>
                    <a:pt x="178" y="14"/>
                  </a:cubicBezTo>
                  <a:cubicBezTo>
                    <a:pt x="178" y="14"/>
                    <a:pt x="178" y="14"/>
                    <a:pt x="178" y="14"/>
                  </a:cubicBezTo>
                  <a:cubicBezTo>
                    <a:pt x="176" y="15"/>
                    <a:pt x="174" y="16"/>
                    <a:pt x="173" y="17"/>
                  </a:cubicBezTo>
                  <a:cubicBezTo>
                    <a:pt x="173" y="16"/>
                    <a:pt x="172" y="16"/>
                    <a:pt x="172" y="16"/>
                  </a:cubicBezTo>
                  <a:cubicBezTo>
                    <a:pt x="173" y="16"/>
                    <a:pt x="174" y="16"/>
                    <a:pt x="174" y="16"/>
                  </a:cubicBezTo>
                  <a:cubicBezTo>
                    <a:pt x="173" y="16"/>
                    <a:pt x="173" y="16"/>
                    <a:pt x="172" y="16"/>
                  </a:cubicBezTo>
                  <a:cubicBezTo>
                    <a:pt x="169" y="14"/>
                    <a:pt x="167" y="14"/>
                    <a:pt x="167" y="14"/>
                  </a:cubicBezTo>
                  <a:cubicBezTo>
                    <a:pt x="169" y="15"/>
                    <a:pt x="170" y="15"/>
                    <a:pt x="171" y="16"/>
                  </a:cubicBezTo>
                  <a:cubicBezTo>
                    <a:pt x="170" y="16"/>
                    <a:pt x="169" y="16"/>
                    <a:pt x="169" y="17"/>
                  </a:cubicBezTo>
                  <a:cubicBezTo>
                    <a:pt x="166" y="15"/>
                    <a:pt x="164" y="13"/>
                    <a:pt x="160" y="11"/>
                  </a:cubicBezTo>
                  <a:cubicBezTo>
                    <a:pt x="161" y="11"/>
                    <a:pt x="162" y="10"/>
                    <a:pt x="163" y="10"/>
                  </a:cubicBezTo>
                  <a:cubicBezTo>
                    <a:pt x="162" y="10"/>
                    <a:pt x="161" y="11"/>
                    <a:pt x="160" y="11"/>
                  </a:cubicBezTo>
                  <a:cubicBezTo>
                    <a:pt x="160" y="11"/>
                    <a:pt x="159" y="10"/>
                    <a:pt x="158" y="10"/>
                  </a:cubicBezTo>
                  <a:cubicBezTo>
                    <a:pt x="160" y="10"/>
                    <a:pt x="161" y="10"/>
                    <a:pt x="161" y="10"/>
                  </a:cubicBezTo>
                  <a:cubicBezTo>
                    <a:pt x="160" y="10"/>
                    <a:pt x="159" y="10"/>
                    <a:pt x="158" y="10"/>
                  </a:cubicBezTo>
                  <a:cubicBezTo>
                    <a:pt x="158" y="9"/>
                    <a:pt x="157" y="9"/>
                    <a:pt x="156" y="9"/>
                  </a:cubicBezTo>
                  <a:cubicBezTo>
                    <a:pt x="156" y="9"/>
                    <a:pt x="157" y="9"/>
                    <a:pt x="158" y="10"/>
                  </a:cubicBezTo>
                  <a:cubicBezTo>
                    <a:pt x="151" y="11"/>
                    <a:pt x="148" y="13"/>
                    <a:pt x="145" y="15"/>
                  </a:cubicBezTo>
                  <a:cubicBezTo>
                    <a:pt x="145" y="15"/>
                    <a:pt x="145" y="15"/>
                    <a:pt x="145" y="15"/>
                  </a:cubicBezTo>
                  <a:cubicBezTo>
                    <a:pt x="145" y="15"/>
                    <a:pt x="145" y="15"/>
                    <a:pt x="145" y="15"/>
                  </a:cubicBezTo>
                  <a:cubicBezTo>
                    <a:pt x="144" y="16"/>
                    <a:pt x="143" y="17"/>
                    <a:pt x="143" y="18"/>
                  </a:cubicBezTo>
                  <a:cubicBezTo>
                    <a:pt x="143" y="18"/>
                    <a:pt x="142" y="18"/>
                    <a:pt x="142" y="18"/>
                  </a:cubicBezTo>
                  <a:cubicBezTo>
                    <a:pt x="142" y="17"/>
                    <a:pt x="142" y="16"/>
                    <a:pt x="141" y="15"/>
                  </a:cubicBezTo>
                  <a:cubicBezTo>
                    <a:pt x="145" y="13"/>
                    <a:pt x="148" y="12"/>
                    <a:pt x="148" y="12"/>
                  </a:cubicBezTo>
                  <a:cubicBezTo>
                    <a:pt x="146" y="13"/>
                    <a:pt x="143" y="14"/>
                    <a:pt x="141" y="15"/>
                  </a:cubicBezTo>
                  <a:cubicBezTo>
                    <a:pt x="139" y="10"/>
                    <a:pt x="135" y="7"/>
                    <a:pt x="135" y="7"/>
                  </a:cubicBezTo>
                  <a:cubicBezTo>
                    <a:pt x="138" y="10"/>
                    <a:pt x="140" y="13"/>
                    <a:pt x="140" y="15"/>
                  </a:cubicBezTo>
                  <a:cubicBezTo>
                    <a:pt x="139" y="16"/>
                    <a:pt x="138" y="16"/>
                    <a:pt x="137" y="16"/>
                  </a:cubicBezTo>
                  <a:cubicBezTo>
                    <a:pt x="137" y="16"/>
                    <a:pt x="137" y="16"/>
                    <a:pt x="136" y="16"/>
                  </a:cubicBezTo>
                  <a:cubicBezTo>
                    <a:pt x="136" y="16"/>
                    <a:pt x="136" y="16"/>
                    <a:pt x="136" y="16"/>
                  </a:cubicBezTo>
                  <a:cubicBezTo>
                    <a:pt x="138" y="15"/>
                    <a:pt x="139" y="15"/>
                    <a:pt x="139" y="15"/>
                  </a:cubicBezTo>
                  <a:cubicBezTo>
                    <a:pt x="138" y="15"/>
                    <a:pt x="137" y="15"/>
                    <a:pt x="136" y="16"/>
                  </a:cubicBezTo>
                  <a:cubicBezTo>
                    <a:pt x="134" y="12"/>
                    <a:pt x="130" y="9"/>
                    <a:pt x="128" y="8"/>
                  </a:cubicBezTo>
                  <a:cubicBezTo>
                    <a:pt x="133" y="6"/>
                    <a:pt x="137" y="5"/>
                    <a:pt x="137" y="5"/>
                  </a:cubicBezTo>
                  <a:cubicBezTo>
                    <a:pt x="133" y="6"/>
                    <a:pt x="130" y="7"/>
                    <a:pt x="127" y="8"/>
                  </a:cubicBezTo>
                  <a:cubicBezTo>
                    <a:pt x="127" y="8"/>
                    <a:pt x="126" y="8"/>
                    <a:pt x="126" y="8"/>
                  </a:cubicBezTo>
                  <a:cubicBezTo>
                    <a:pt x="127" y="8"/>
                    <a:pt x="127" y="7"/>
                    <a:pt x="127" y="7"/>
                  </a:cubicBezTo>
                  <a:cubicBezTo>
                    <a:pt x="127" y="8"/>
                    <a:pt x="127" y="8"/>
                    <a:pt x="126" y="8"/>
                  </a:cubicBezTo>
                  <a:cubicBezTo>
                    <a:pt x="125" y="7"/>
                    <a:pt x="124" y="7"/>
                    <a:pt x="124" y="7"/>
                  </a:cubicBezTo>
                  <a:cubicBezTo>
                    <a:pt x="125" y="7"/>
                    <a:pt x="125" y="7"/>
                    <a:pt x="126" y="8"/>
                  </a:cubicBezTo>
                  <a:cubicBezTo>
                    <a:pt x="125" y="8"/>
                    <a:pt x="124" y="8"/>
                    <a:pt x="123" y="8"/>
                  </a:cubicBezTo>
                  <a:cubicBezTo>
                    <a:pt x="121" y="6"/>
                    <a:pt x="117" y="5"/>
                    <a:pt x="113" y="3"/>
                  </a:cubicBezTo>
                  <a:cubicBezTo>
                    <a:pt x="113" y="3"/>
                    <a:pt x="118" y="5"/>
                    <a:pt x="123" y="8"/>
                  </a:cubicBezTo>
                  <a:cubicBezTo>
                    <a:pt x="119" y="9"/>
                    <a:pt x="117" y="10"/>
                    <a:pt x="115" y="11"/>
                  </a:cubicBezTo>
                  <a:cubicBezTo>
                    <a:pt x="112" y="9"/>
                    <a:pt x="110" y="8"/>
                    <a:pt x="110" y="8"/>
                  </a:cubicBezTo>
                  <a:cubicBezTo>
                    <a:pt x="112" y="9"/>
                    <a:pt x="113" y="10"/>
                    <a:pt x="115" y="11"/>
                  </a:cubicBezTo>
                  <a:cubicBezTo>
                    <a:pt x="112" y="13"/>
                    <a:pt x="111" y="14"/>
                    <a:pt x="110" y="16"/>
                  </a:cubicBezTo>
                  <a:cubicBezTo>
                    <a:pt x="109" y="15"/>
                    <a:pt x="109" y="15"/>
                    <a:pt x="109" y="15"/>
                  </a:cubicBezTo>
                  <a:cubicBezTo>
                    <a:pt x="108" y="9"/>
                    <a:pt x="101" y="6"/>
                    <a:pt x="101" y="6"/>
                  </a:cubicBezTo>
                  <a:cubicBezTo>
                    <a:pt x="106" y="9"/>
                    <a:pt x="107" y="12"/>
                    <a:pt x="107" y="14"/>
                  </a:cubicBezTo>
                  <a:cubicBezTo>
                    <a:pt x="105" y="13"/>
                    <a:pt x="104" y="13"/>
                    <a:pt x="104" y="13"/>
                  </a:cubicBezTo>
                  <a:cubicBezTo>
                    <a:pt x="105" y="13"/>
                    <a:pt x="106" y="14"/>
                    <a:pt x="107" y="14"/>
                  </a:cubicBezTo>
                  <a:cubicBezTo>
                    <a:pt x="106" y="15"/>
                    <a:pt x="106" y="15"/>
                    <a:pt x="106" y="16"/>
                  </a:cubicBezTo>
                  <a:cubicBezTo>
                    <a:pt x="105" y="15"/>
                    <a:pt x="104" y="15"/>
                    <a:pt x="103" y="14"/>
                  </a:cubicBezTo>
                  <a:cubicBezTo>
                    <a:pt x="102" y="12"/>
                    <a:pt x="101" y="11"/>
                    <a:pt x="100" y="10"/>
                  </a:cubicBezTo>
                  <a:cubicBezTo>
                    <a:pt x="102" y="9"/>
                    <a:pt x="103" y="8"/>
                    <a:pt x="103" y="8"/>
                  </a:cubicBezTo>
                  <a:cubicBezTo>
                    <a:pt x="102" y="9"/>
                    <a:pt x="101" y="9"/>
                    <a:pt x="100" y="10"/>
                  </a:cubicBezTo>
                  <a:cubicBezTo>
                    <a:pt x="96" y="6"/>
                    <a:pt x="91" y="5"/>
                    <a:pt x="91" y="5"/>
                  </a:cubicBezTo>
                  <a:cubicBezTo>
                    <a:pt x="95" y="7"/>
                    <a:pt x="97" y="8"/>
                    <a:pt x="99" y="10"/>
                  </a:cubicBezTo>
                  <a:cubicBezTo>
                    <a:pt x="98" y="10"/>
                    <a:pt x="97" y="10"/>
                    <a:pt x="97" y="11"/>
                  </a:cubicBezTo>
                  <a:cubicBezTo>
                    <a:pt x="97" y="11"/>
                    <a:pt x="96" y="10"/>
                    <a:pt x="96" y="10"/>
                  </a:cubicBezTo>
                  <a:cubicBezTo>
                    <a:pt x="93" y="8"/>
                    <a:pt x="88" y="4"/>
                    <a:pt x="80" y="1"/>
                  </a:cubicBezTo>
                  <a:cubicBezTo>
                    <a:pt x="81" y="2"/>
                    <a:pt x="90" y="5"/>
                    <a:pt x="95" y="11"/>
                  </a:cubicBezTo>
                  <a:cubicBezTo>
                    <a:pt x="94" y="12"/>
                    <a:pt x="93" y="12"/>
                    <a:pt x="93" y="12"/>
                  </a:cubicBezTo>
                  <a:cubicBezTo>
                    <a:pt x="92" y="12"/>
                    <a:pt x="92" y="12"/>
                    <a:pt x="92" y="12"/>
                  </a:cubicBezTo>
                  <a:cubicBezTo>
                    <a:pt x="92" y="12"/>
                    <a:pt x="92" y="12"/>
                    <a:pt x="92" y="12"/>
                  </a:cubicBezTo>
                  <a:cubicBezTo>
                    <a:pt x="92" y="12"/>
                    <a:pt x="92" y="12"/>
                    <a:pt x="92" y="12"/>
                  </a:cubicBezTo>
                  <a:cubicBezTo>
                    <a:pt x="91" y="11"/>
                    <a:pt x="90" y="11"/>
                    <a:pt x="89" y="10"/>
                  </a:cubicBezTo>
                  <a:cubicBezTo>
                    <a:pt x="89" y="10"/>
                    <a:pt x="90" y="11"/>
                    <a:pt x="92" y="12"/>
                  </a:cubicBezTo>
                  <a:cubicBezTo>
                    <a:pt x="90" y="12"/>
                    <a:pt x="89" y="13"/>
                    <a:pt x="88" y="13"/>
                  </a:cubicBezTo>
                  <a:cubicBezTo>
                    <a:pt x="85" y="11"/>
                    <a:pt x="81" y="9"/>
                    <a:pt x="79" y="7"/>
                  </a:cubicBezTo>
                  <a:cubicBezTo>
                    <a:pt x="80" y="7"/>
                    <a:pt x="81" y="7"/>
                    <a:pt x="81" y="7"/>
                  </a:cubicBezTo>
                  <a:cubicBezTo>
                    <a:pt x="80" y="7"/>
                    <a:pt x="80" y="7"/>
                    <a:pt x="79" y="7"/>
                  </a:cubicBezTo>
                  <a:cubicBezTo>
                    <a:pt x="78" y="7"/>
                    <a:pt x="78" y="7"/>
                    <a:pt x="77" y="6"/>
                  </a:cubicBezTo>
                  <a:cubicBezTo>
                    <a:pt x="78" y="6"/>
                    <a:pt x="79" y="6"/>
                    <a:pt x="79" y="6"/>
                  </a:cubicBezTo>
                  <a:cubicBezTo>
                    <a:pt x="78" y="6"/>
                    <a:pt x="78" y="6"/>
                    <a:pt x="77" y="6"/>
                  </a:cubicBezTo>
                  <a:cubicBezTo>
                    <a:pt x="77" y="6"/>
                    <a:pt x="77" y="6"/>
                    <a:pt x="77" y="6"/>
                  </a:cubicBezTo>
                  <a:cubicBezTo>
                    <a:pt x="77" y="6"/>
                    <a:pt x="77" y="6"/>
                    <a:pt x="77" y="6"/>
                  </a:cubicBezTo>
                  <a:cubicBezTo>
                    <a:pt x="70" y="7"/>
                    <a:pt x="66" y="10"/>
                    <a:pt x="64" y="12"/>
                  </a:cubicBezTo>
                  <a:cubicBezTo>
                    <a:pt x="64" y="12"/>
                    <a:pt x="64" y="12"/>
                    <a:pt x="64" y="12"/>
                  </a:cubicBezTo>
                  <a:cubicBezTo>
                    <a:pt x="64" y="12"/>
                    <a:pt x="64" y="12"/>
                    <a:pt x="64" y="12"/>
                  </a:cubicBezTo>
                  <a:cubicBezTo>
                    <a:pt x="63" y="13"/>
                    <a:pt x="62" y="14"/>
                    <a:pt x="62" y="15"/>
                  </a:cubicBezTo>
                  <a:cubicBezTo>
                    <a:pt x="61" y="15"/>
                    <a:pt x="61" y="15"/>
                    <a:pt x="61" y="15"/>
                  </a:cubicBezTo>
                  <a:cubicBezTo>
                    <a:pt x="61" y="14"/>
                    <a:pt x="60" y="13"/>
                    <a:pt x="60" y="12"/>
                  </a:cubicBezTo>
                  <a:cubicBezTo>
                    <a:pt x="64" y="10"/>
                    <a:pt x="67" y="9"/>
                    <a:pt x="67" y="9"/>
                  </a:cubicBezTo>
                  <a:cubicBezTo>
                    <a:pt x="64" y="10"/>
                    <a:pt x="62" y="11"/>
                    <a:pt x="60" y="12"/>
                  </a:cubicBezTo>
                  <a:cubicBezTo>
                    <a:pt x="60" y="11"/>
                    <a:pt x="59" y="10"/>
                    <a:pt x="59" y="9"/>
                  </a:cubicBezTo>
                  <a:cubicBezTo>
                    <a:pt x="59" y="9"/>
                    <a:pt x="60" y="9"/>
                    <a:pt x="60" y="9"/>
                  </a:cubicBezTo>
                  <a:cubicBezTo>
                    <a:pt x="59" y="9"/>
                    <a:pt x="59" y="9"/>
                    <a:pt x="59" y="9"/>
                  </a:cubicBezTo>
                  <a:cubicBezTo>
                    <a:pt x="56" y="6"/>
                    <a:pt x="53" y="4"/>
                    <a:pt x="53" y="4"/>
                  </a:cubicBezTo>
                  <a:cubicBezTo>
                    <a:pt x="56" y="6"/>
                    <a:pt x="57" y="8"/>
                    <a:pt x="58" y="10"/>
                  </a:cubicBezTo>
                  <a:cubicBezTo>
                    <a:pt x="57" y="10"/>
                    <a:pt x="55" y="11"/>
                    <a:pt x="54" y="11"/>
                  </a:cubicBezTo>
                  <a:cubicBezTo>
                    <a:pt x="52" y="8"/>
                    <a:pt x="49" y="6"/>
                    <a:pt x="47" y="5"/>
                  </a:cubicBezTo>
                  <a:cubicBezTo>
                    <a:pt x="51" y="3"/>
                    <a:pt x="56" y="2"/>
                    <a:pt x="56" y="2"/>
                  </a:cubicBezTo>
                  <a:cubicBezTo>
                    <a:pt x="52" y="3"/>
                    <a:pt x="49" y="4"/>
                    <a:pt x="46" y="5"/>
                  </a:cubicBezTo>
                  <a:cubicBezTo>
                    <a:pt x="46" y="5"/>
                    <a:pt x="45" y="5"/>
                    <a:pt x="45" y="5"/>
                  </a:cubicBezTo>
                  <a:cubicBezTo>
                    <a:pt x="46" y="5"/>
                    <a:pt x="46" y="5"/>
                    <a:pt x="46" y="5"/>
                  </a:cubicBezTo>
                  <a:cubicBezTo>
                    <a:pt x="46" y="5"/>
                    <a:pt x="45" y="5"/>
                    <a:pt x="45" y="5"/>
                  </a:cubicBezTo>
                  <a:cubicBezTo>
                    <a:pt x="44" y="4"/>
                    <a:pt x="43" y="4"/>
                    <a:pt x="43" y="4"/>
                  </a:cubicBezTo>
                  <a:cubicBezTo>
                    <a:pt x="43" y="4"/>
                    <a:pt x="44" y="5"/>
                    <a:pt x="44" y="5"/>
                  </a:cubicBezTo>
                  <a:cubicBezTo>
                    <a:pt x="44" y="5"/>
                    <a:pt x="43" y="5"/>
                    <a:pt x="42" y="5"/>
                  </a:cubicBezTo>
                  <a:cubicBezTo>
                    <a:pt x="40" y="4"/>
                    <a:pt x="36" y="2"/>
                    <a:pt x="32" y="0"/>
                  </a:cubicBezTo>
                  <a:cubicBezTo>
                    <a:pt x="32" y="0"/>
                    <a:pt x="37" y="2"/>
                    <a:pt x="41" y="5"/>
                  </a:cubicBezTo>
                  <a:cubicBezTo>
                    <a:pt x="38" y="6"/>
                    <a:pt x="36" y="7"/>
                    <a:pt x="34" y="8"/>
                  </a:cubicBezTo>
                  <a:cubicBezTo>
                    <a:pt x="31" y="6"/>
                    <a:pt x="29" y="5"/>
                    <a:pt x="29" y="5"/>
                  </a:cubicBezTo>
                  <a:cubicBezTo>
                    <a:pt x="31" y="7"/>
                    <a:pt x="32" y="7"/>
                    <a:pt x="34" y="8"/>
                  </a:cubicBezTo>
                  <a:cubicBezTo>
                    <a:pt x="32" y="10"/>
                    <a:pt x="30" y="11"/>
                    <a:pt x="30" y="12"/>
                  </a:cubicBezTo>
                  <a:cubicBezTo>
                    <a:pt x="29" y="12"/>
                    <a:pt x="29" y="13"/>
                    <a:pt x="28" y="13"/>
                  </a:cubicBezTo>
                  <a:cubicBezTo>
                    <a:pt x="28" y="13"/>
                    <a:pt x="28" y="13"/>
                    <a:pt x="28" y="12"/>
                  </a:cubicBezTo>
                  <a:cubicBezTo>
                    <a:pt x="28" y="12"/>
                    <a:pt x="28" y="12"/>
                    <a:pt x="28" y="12"/>
                  </a:cubicBezTo>
                  <a:cubicBezTo>
                    <a:pt x="28" y="12"/>
                    <a:pt x="29" y="12"/>
                    <a:pt x="29" y="11"/>
                  </a:cubicBezTo>
                  <a:cubicBezTo>
                    <a:pt x="29" y="11"/>
                    <a:pt x="30" y="12"/>
                    <a:pt x="30" y="12"/>
                  </a:cubicBezTo>
                  <a:cubicBezTo>
                    <a:pt x="30" y="11"/>
                    <a:pt x="30" y="11"/>
                    <a:pt x="30" y="11"/>
                  </a:cubicBezTo>
                  <a:cubicBezTo>
                    <a:pt x="29" y="11"/>
                    <a:pt x="28" y="10"/>
                    <a:pt x="28" y="10"/>
                  </a:cubicBezTo>
                  <a:cubicBezTo>
                    <a:pt x="31" y="9"/>
                    <a:pt x="33" y="8"/>
                    <a:pt x="33" y="8"/>
                  </a:cubicBezTo>
                  <a:cubicBezTo>
                    <a:pt x="31" y="9"/>
                    <a:pt x="29" y="9"/>
                    <a:pt x="28" y="10"/>
                  </a:cubicBezTo>
                  <a:cubicBezTo>
                    <a:pt x="27" y="10"/>
                    <a:pt x="27" y="10"/>
                    <a:pt x="27" y="9"/>
                  </a:cubicBezTo>
                  <a:cubicBezTo>
                    <a:pt x="25" y="7"/>
                    <a:pt x="23" y="5"/>
                    <a:pt x="21" y="4"/>
                  </a:cubicBezTo>
                  <a:cubicBezTo>
                    <a:pt x="21" y="4"/>
                    <a:pt x="21" y="4"/>
                    <a:pt x="21" y="4"/>
                  </a:cubicBezTo>
                  <a:cubicBezTo>
                    <a:pt x="23" y="6"/>
                    <a:pt x="25" y="7"/>
                    <a:pt x="25" y="9"/>
                  </a:cubicBezTo>
                  <a:cubicBezTo>
                    <a:pt x="24" y="8"/>
                    <a:pt x="22" y="8"/>
                    <a:pt x="21" y="7"/>
                  </a:cubicBezTo>
                  <a:cubicBezTo>
                    <a:pt x="21" y="7"/>
                    <a:pt x="23" y="8"/>
                    <a:pt x="25" y="9"/>
                  </a:cubicBezTo>
                  <a:cubicBezTo>
                    <a:pt x="25" y="10"/>
                    <a:pt x="26" y="10"/>
                    <a:pt x="26" y="11"/>
                  </a:cubicBezTo>
                  <a:cubicBezTo>
                    <a:pt x="25" y="11"/>
                    <a:pt x="25" y="11"/>
                    <a:pt x="25" y="11"/>
                  </a:cubicBezTo>
                  <a:cubicBezTo>
                    <a:pt x="23" y="11"/>
                    <a:pt x="23" y="11"/>
                    <a:pt x="23" y="11"/>
                  </a:cubicBezTo>
                  <a:cubicBezTo>
                    <a:pt x="23" y="11"/>
                    <a:pt x="24" y="11"/>
                    <a:pt x="24" y="11"/>
                  </a:cubicBezTo>
                  <a:cubicBezTo>
                    <a:pt x="24" y="12"/>
                    <a:pt x="23" y="12"/>
                    <a:pt x="23" y="12"/>
                  </a:cubicBezTo>
                  <a:cubicBezTo>
                    <a:pt x="23" y="12"/>
                    <a:pt x="23" y="12"/>
                    <a:pt x="22" y="12"/>
                  </a:cubicBezTo>
                  <a:cubicBezTo>
                    <a:pt x="22" y="11"/>
                    <a:pt x="22" y="11"/>
                    <a:pt x="21" y="10"/>
                  </a:cubicBezTo>
                  <a:cubicBezTo>
                    <a:pt x="21" y="11"/>
                    <a:pt x="21" y="12"/>
                    <a:pt x="21" y="13"/>
                  </a:cubicBezTo>
                  <a:cubicBezTo>
                    <a:pt x="19" y="12"/>
                    <a:pt x="18" y="12"/>
                    <a:pt x="18" y="12"/>
                  </a:cubicBezTo>
                  <a:cubicBezTo>
                    <a:pt x="19" y="12"/>
                    <a:pt x="20" y="13"/>
                    <a:pt x="21" y="14"/>
                  </a:cubicBezTo>
                  <a:cubicBezTo>
                    <a:pt x="21" y="14"/>
                    <a:pt x="21" y="14"/>
                    <a:pt x="21" y="15"/>
                  </a:cubicBezTo>
                  <a:cubicBezTo>
                    <a:pt x="21" y="15"/>
                    <a:pt x="21" y="15"/>
                    <a:pt x="20" y="15"/>
                  </a:cubicBezTo>
                  <a:cubicBezTo>
                    <a:pt x="19" y="16"/>
                    <a:pt x="18" y="16"/>
                    <a:pt x="17" y="17"/>
                  </a:cubicBezTo>
                  <a:cubicBezTo>
                    <a:pt x="15" y="14"/>
                    <a:pt x="13" y="12"/>
                    <a:pt x="12" y="11"/>
                  </a:cubicBezTo>
                  <a:cubicBezTo>
                    <a:pt x="16" y="9"/>
                    <a:pt x="19" y="7"/>
                    <a:pt x="19" y="7"/>
                  </a:cubicBezTo>
                  <a:cubicBezTo>
                    <a:pt x="16" y="8"/>
                    <a:pt x="13" y="9"/>
                    <a:pt x="11" y="10"/>
                  </a:cubicBezTo>
                  <a:cubicBezTo>
                    <a:pt x="11" y="10"/>
                    <a:pt x="10" y="10"/>
                    <a:pt x="10" y="10"/>
                  </a:cubicBezTo>
                  <a:cubicBezTo>
                    <a:pt x="11" y="10"/>
                    <a:pt x="11" y="10"/>
                    <a:pt x="11" y="11"/>
                  </a:cubicBezTo>
                  <a:cubicBezTo>
                    <a:pt x="10" y="11"/>
                    <a:pt x="8" y="12"/>
                    <a:pt x="7" y="12"/>
                  </a:cubicBezTo>
                  <a:cubicBezTo>
                    <a:pt x="7" y="12"/>
                    <a:pt x="6" y="12"/>
                    <a:pt x="6" y="12"/>
                  </a:cubicBezTo>
                  <a:cubicBezTo>
                    <a:pt x="9" y="11"/>
                    <a:pt x="11" y="10"/>
                    <a:pt x="11" y="10"/>
                  </a:cubicBezTo>
                  <a:cubicBezTo>
                    <a:pt x="9" y="11"/>
                    <a:pt x="7" y="11"/>
                    <a:pt x="5" y="12"/>
                  </a:cubicBezTo>
                  <a:cubicBezTo>
                    <a:pt x="3" y="10"/>
                    <a:pt x="1" y="10"/>
                    <a:pt x="1" y="10"/>
                  </a:cubicBezTo>
                  <a:cubicBezTo>
                    <a:pt x="3" y="11"/>
                    <a:pt x="4" y="11"/>
                    <a:pt x="5" y="12"/>
                  </a:cubicBezTo>
                  <a:cubicBezTo>
                    <a:pt x="4" y="12"/>
                    <a:pt x="4" y="12"/>
                    <a:pt x="3" y="12"/>
                  </a:cubicBezTo>
                  <a:cubicBezTo>
                    <a:pt x="2" y="12"/>
                    <a:pt x="1" y="11"/>
                    <a:pt x="0" y="11"/>
                  </a:cubicBezTo>
                  <a:cubicBezTo>
                    <a:pt x="0" y="11"/>
                    <a:pt x="0" y="11"/>
                    <a:pt x="0" y="11"/>
                  </a:cubicBezTo>
                  <a:cubicBezTo>
                    <a:pt x="1" y="12"/>
                    <a:pt x="1" y="12"/>
                    <a:pt x="2" y="13"/>
                  </a:cubicBezTo>
                  <a:cubicBezTo>
                    <a:pt x="1" y="13"/>
                    <a:pt x="1" y="14"/>
                    <a:pt x="0" y="14"/>
                  </a:cubicBezTo>
                  <a:cubicBezTo>
                    <a:pt x="0" y="15"/>
                    <a:pt x="0" y="15"/>
                    <a:pt x="0" y="15"/>
                  </a:cubicBezTo>
                  <a:cubicBezTo>
                    <a:pt x="0" y="15"/>
                    <a:pt x="0" y="15"/>
                    <a:pt x="0" y="15"/>
                  </a:cubicBezTo>
                  <a:cubicBezTo>
                    <a:pt x="1" y="15"/>
                    <a:pt x="1" y="16"/>
                    <a:pt x="2" y="16"/>
                  </a:cubicBezTo>
                  <a:cubicBezTo>
                    <a:pt x="1" y="17"/>
                    <a:pt x="1" y="17"/>
                    <a:pt x="0" y="18"/>
                  </a:cubicBezTo>
                  <a:cubicBezTo>
                    <a:pt x="0" y="18"/>
                    <a:pt x="0" y="18"/>
                    <a:pt x="0" y="18"/>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lose/>
                  <a:moveTo>
                    <a:pt x="148" y="24"/>
                  </a:moveTo>
                  <a:cubicBezTo>
                    <a:pt x="148" y="22"/>
                    <a:pt x="149" y="20"/>
                    <a:pt x="149" y="19"/>
                  </a:cubicBezTo>
                  <a:cubicBezTo>
                    <a:pt x="150" y="20"/>
                    <a:pt x="150" y="20"/>
                    <a:pt x="150" y="20"/>
                  </a:cubicBezTo>
                  <a:cubicBezTo>
                    <a:pt x="148" y="22"/>
                    <a:pt x="148" y="24"/>
                    <a:pt x="148" y="24"/>
                  </a:cubicBezTo>
                  <a:close/>
                  <a:moveTo>
                    <a:pt x="150" y="18"/>
                  </a:moveTo>
                  <a:cubicBezTo>
                    <a:pt x="151" y="17"/>
                    <a:pt x="152" y="16"/>
                    <a:pt x="153" y="15"/>
                  </a:cubicBezTo>
                  <a:cubicBezTo>
                    <a:pt x="154" y="16"/>
                    <a:pt x="154" y="16"/>
                    <a:pt x="155" y="17"/>
                  </a:cubicBezTo>
                  <a:cubicBezTo>
                    <a:pt x="153" y="18"/>
                    <a:pt x="152" y="19"/>
                    <a:pt x="151" y="20"/>
                  </a:cubicBezTo>
                  <a:cubicBezTo>
                    <a:pt x="151" y="19"/>
                    <a:pt x="150" y="19"/>
                    <a:pt x="150" y="18"/>
                  </a:cubicBezTo>
                  <a:close/>
                  <a:moveTo>
                    <a:pt x="152" y="22"/>
                  </a:moveTo>
                  <a:cubicBezTo>
                    <a:pt x="152" y="22"/>
                    <a:pt x="152" y="22"/>
                    <a:pt x="152" y="22"/>
                  </a:cubicBezTo>
                  <a:cubicBezTo>
                    <a:pt x="153" y="20"/>
                    <a:pt x="154" y="19"/>
                    <a:pt x="156" y="17"/>
                  </a:cubicBezTo>
                  <a:cubicBezTo>
                    <a:pt x="156" y="18"/>
                    <a:pt x="157" y="18"/>
                    <a:pt x="157" y="19"/>
                  </a:cubicBezTo>
                  <a:cubicBezTo>
                    <a:pt x="157" y="19"/>
                    <a:pt x="157" y="19"/>
                    <a:pt x="157" y="19"/>
                  </a:cubicBezTo>
                  <a:cubicBezTo>
                    <a:pt x="156" y="19"/>
                    <a:pt x="156" y="18"/>
                    <a:pt x="155" y="18"/>
                  </a:cubicBezTo>
                  <a:cubicBezTo>
                    <a:pt x="155" y="18"/>
                    <a:pt x="156" y="18"/>
                    <a:pt x="157" y="19"/>
                  </a:cubicBezTo>
                  <a:cubicBezTo>
                    <a:pt x="154" y="20"/>
                    <a:pt x="153" y="21"/>
                    <a:pt x="152" y="22"/>
                  </a:cubicBezTo>
                  <a:close/>
                  <a:moveTo>
                    <a:pt x="157" y="19"/>
                  </a:moveTo>
                  <a:cubicBezTo>
                    <a:pt x="158" y="19"/>
                    <a:pt x="158" y="20"/>
                    <a:pt x="159" y="20"/>
                  </a:cubicBezTo>
                  <a:cubicBezTo>
                    <a:pt x="159" y="20"/>
                    <a:pt x="159" y="20"/>
                    <a:pt x="159" y="20"/>
                  </a:cubicBezTo>
                  <a:cubicBezTo>
                    <a:pt x="157" y="22"/>
                    <a:pt x="156" y="23"/>
                    <a:pt x="155" y="24"/>
                  </a:cubicBezTo>
                  <a:cubicBezTo>
                    <a:pt x="153" y="22"/>
                    <a:pt x="155" y="20"/>
                    <a:pt x="157" y="19"/>
                  </a:cubicBezTo>
                  <a:close/>
                  <a:moveTo>
                    <a:pt x="157" y="19"/>
                  </a:moveTo>
                  <a:cubicBezTo>
                    <a:pt x="157" y="19"/>
                    <a:pt x="157" y="19"/>
                    <a:pt x="158" y="19"/>
                  </a:cubicBezTo>
                  <a:cubicBezTo>
                    <a:pt x="158" y="19"/>
                    <a:pt x="158" y="19"/>
                    <a:pt x="158" y="19"/>
                  </a:cubicBezTo>
                  <a:cubicBezTo>
                    <a:pt x="158" y="19"/>
                    <a:pt x="158" y="19"/>
                    <a:pt x="157" y="19"/>
                  </a:cubicBezTo>
                  <a:close/>
                  <a:moveTo>
                    <a:pt x="158" y="27"/>
                  </a:moveTo>
                  <a:cubicBezTo>
                    <a:pt x="157" y="27"/>
                    <a:pt x="157" y="28"/>
                    <a:pt x="156" y="28"/>
                  </a:cubicBezTo>
                  <a:cubicBezTo>
                    <a:pt x="156" y="28"/>
                    <a:pt x="156" y="27"/>
                    <a:pt x="156" y="27"/>
                  </a:cubicBezTo>
                  <a:cubicBezTo>
                    <a:pt x="157" y="27"/>
                    <a:pt x="157" y="27"/>
                    <a:pt x="157" y="27"/>
                  </a:cubicBezTo>
                  <a:cubicBezTo>
                    <a:pt x="157" y="27"/>
                    <a:pt x="157" y="27"/>
                    <a:pt x="157" y="26"/>
                  </a:cubicBezTo>
                  <a:cubicBezTo>
                    <a:pt x="157" y="27"/>
                    <a:pt x="158" y="27"/>
                    <a:pt x="158" y="27"/>
                  </a:cubicBezTo>
                  <a:cubicBezTo>
                    <a:pt x="158" y="27"/>
                    <a:pt x="158" y="27"/>
                    <a:pt x="158" y="27"/>
                  </a:cubicBezTo>
                  <a:close/>
                  <a:moveTo>
                    <a:pt x="159" y="25"/>
                  </a:moveTo>
                  <a:cubicBezTo>
                    <a:pt x="159" y="26"/>
                    <a:pt x="159" y="26"/>
                    <a:pt x="158" y="26"/>
                  </a:cubicBezTo>
                  <a:cubicBezTo>
                    <a:pt x="158" y="26"/>
                    <a:pt x="157" y="26"/>
                    <a:pt x="157" y="26"/>
                  </a:cubicBezTo>
                  <a:cubicBezTo>
                    <a:pt x="158" y="24"/>
                    <a:pt x="159" y="23"/>
                    <a:pt x="160" y="21"/>
                  </a:cubicBezTo>
                  <a:cubicBezTo>
                    <a:pt x="161" y="22"/>
                    <a:pt x="161" y="23"/>
                    <a:pt x="162" y="23"/>
                  </a:cubicBezTo>
                  <a:cubicBezTo>
                    <a:pt x="161" y="24"/>
                    <a:pt x="160" y="25"/>
                    <a:pt x="159" y="25"/>
                  </a:cubicBezTo>
                  <a:cubicBezTo>
                    <a:pt x="159" y="25"/>
                    <a:pt x="159" y="25"/>
                    <a:pt x="159" y="25"/>
                  </a:cubicBezTo>
                  <a:cubicBezTo>
                    <a:pt x="159" y="25"/>
                    <a:pt x="159" y="25"/>
                    <a:pt x="159" y="25"/>
                  </a:cubicBezTo>
                  <a:close/>
                  <a:moveTo>
                    <a:pt x="160" y="30"/>
                  </a:moveTo>
                  <a:cubicBezTo>
                    <a:pt x="160" y="30"/>
                    <a:pt x="160" y="30"/>
                    <a:pt x="160" y="30"/>
                  </a:cubicBezTo>
                  <a:cubicBezTo>
                    <a:pt x="160" y="30"/>
                    <a:pt x="161" y="30"/>
                    <a:pt x="161" y="30"/>
                  </a:cubicBezTo>
                  <a:cubicBezTo>
                    <a:pt x="161" y="30"/>
                    <a:pt x="161" y="30"/>
                    <a:pt x="160" y="30"/>
                  </a:cubicBezTo>
                  <a:close/>
                  <a:moveTo>
                    <a:pt x="164" y="27"/>
                  </a:moveTo>
                  <a:cubicBezTo>
                    <a:pt x="163" y="27"/>
                    <a:pt x="163" y="27"/>
                    <a:pt x="163" y="26"/>
                  </a:cubicBezTo>
                  <a:cubicBezTo>
                    <a:pt x="163" y="26"/>
                    <a:pt x="163" y="27"/>
                    <a:pt x="163" y="27"/>
                  </a:cubicBezTo>
                  <a:cubicBezTo>
                    <a:pt x="163" y="27"/>
                    <a:pt x="163" y="27"/>
                    <a:pt x="163" y="27"/>
                  </a:cubicBezTo>
                  <a:cubicBezTo>
                    <a:pt x="163" y="27"/>
                    <a:pt x="162" y="28"/>
                    <a:pt x="162" y="28"/>
                  </a:cubicBezTo>
                  <a:cubicBezTo>
                    <a:pt x="162" y="28"/>
                    <a:pt x="161" y="27"/>
                    <a:pt x="161" y="27"/>
                  </a:cubicBezTo>
                  <a:cubicBezTo>
                    <a:pt x="161" y="27"/>
                    <a:pt x="162" y="27"/>
                    <a:pt x="162" y="26"/>
                  </a:cubicBezTo>
                  <a:cubicBezTo>
                    <a:pt x="163" y="26"/>
                    <a:pt x="163" y="26"/>
                    <a:pt x="164" y="26"/>
                  </a:cubicBezTo>
                  <a:cubicBezTo>
                    <a:pt x="164" y="26"/>
                    <a:pt x="164" y="26"/>
                    <a:pt x="164" y="26"/>
                  </a:cubicBezTo>
                  <a:cubicBezTo>
                    <a:pt x="164" y="27"/>
                    <a:pt x="164" y="27"/>
                    <a:pt x="164" y="27"/>
                  </a:cubicBezTo>
                  <a:close/>
                  <a:moveTo>
                    <a:pt x="162" y="26"/>
                  </a:moveTo>
                  <a:cubicBezTo>
                    <a:pt x="163" y="25"/>
                    <a:pt x="163" y="25"/>
                    <a:pt x="163" y="25"/>
                  </a:cubicBezTo>
                  <a:cubicBezTo>
                    <a:pt x="163" y="25"/>
                    <a:pt x="163" y="25"/>
                    <a:pt x="164" y="25"/>
                  </a:cubicBezTo>
                  <a:cubicBezTo>
                    <a:pt x="163" y="26"/>
                    <a:pt x="163" y="26"/>
                    <a:pt x="162" y="26"/>
                  </a:cubicBezTo>
                  <a:close/>
                  <a:moveTo>
                    <a:pt x="165" y="30"/>
                  </a:moveTo>
                  <a:cubicBezTo>
                    <a:pt x="165" y="30"/>
                    <a:pt x="165" y="31"/>
                    <a:pt x="164" y="31"/>
                  </a:cubicBezTo>
                  <a:cubicBezTo>
                    <a:pt x="164" y="31"/>
                    <a:pt x="164" y="30"/>
                    <a:pt x="164" y="30"/>
                  </a:cubicBezTo>
                  <a:cubicBezTo>
                    <a:pt x="164" y="30"/>
                    <a:pt x="165" y="29"/>
                    <a:pt x="165" y="28"/>
                  </a:cubicBezTo>
                  <a:cubicBezTo>
                    <a:pt x="165" y="28"/>
                    <a:pt x="165" y="29"/>
                    <a:pt x="165" y="29"/>
                  </a:cubicBezTo>
                  <a:cubicBezTo>
                    <a:pt x="165" y="29"/>
                    <a:pt x="165" y="29"/>
                    <a:pt x="165" y="29"/>
                  </a:cubicBezTo>
                  <a:cubicBezTo>
                    <a:pt x="165" y="30"/>
                    <a:pt x="165" y="30"/>
                    <a:pt x="165" y="30"/>
                  </a:cubicBezTo>
                  <a:close/>
                  <a:moveTo>
                    <a:pt x="166" y="25"/>
                  </a:moveTo>
                  <a:cubicBezTo>
                    <a:pt x="166" y="25"/>
                    <a:pt x="165" y="25"/>
                    <a:pt x="165" y="25"/>
                  </a:cubicBezTo>
                  <a:cubicBezTo>
                    <a:pt x="165" y="25"/>
                    <a:pt x="164" y="24"/>
                    <a:pt x="164" y="24"/>
                  </a:cubicBezTo>
                  <a:cubicBezTo>
                    <a:pt x="164" y="24"/>
                    <a:pt x="164" y="24"/>
                    <a:pt x="164" y="24"/>
                  </a:cubicBezTo>
                  <a:cubicBezTo>
                    <a:pt x="165" y="24"/>
                    <a:pt x="165" y="25"/>
                    <a:pt x="166" y="25"/>
                  </a:cubicBezTo>
                  <a:cubicBezTo>
                    <a:pt x="166" y="25"/>
                    <a:pt x="166" y="25"/>
                    <a:pt x="166" y="25"/>
                  </a:cubicBezTo>
                  <a:close/>
                  <a:moveTo>
                    <a:pt x="170" y="25"/>
                  </a:moveTo>
                  <a:cubicBezTo>
                    <a:pt x="170" y="25"/>
                    <a:pt x="170" y="25"/>
                    <a:pt x="170" y="26"/>
                  </a:cubicBezTo>
                  <a:cubicBezTo>
                    <a:pt x="170" y="26"/>
                    <a:pt x="169" y="26"/>
                    <a:pt x="169" y="26"/>
                  </a:cubicBezTo>
                  <a:cubicBezTo>
                    <a:pt x="169" y="26"/>
                    <a:pt x="168" y="26"/>
                    <a:pt x="168" y="26"/>
                  </a:cubicBezTo>
                  <a:cubicBezTo>
                    <a:pt x="169" y="25"/>
                    <a:pt x="169" y="25"/>
                    <a:pt x="170" y="25"/>
                  </a:cubicBezTo>
                  <a:close/>
                  <a:moveTo>
                    <a:pt x="168" y="25"/>
                  </a:moveTo>
                  <a:cubicBezTo>
                    <a:pt x="168" y="25"/>
                    <a:pt x="169" y="24"/>
                    <a:pt x="169" y="24"/>
                  </a:cubicBezTo>
                  <a:cubicBezTo>
                    <a:pt x="169" y="24"/>
                    <a:pt x="169" y="24"/>
                    <a:pt x="169" y="25"/>
                  </a:cubicBezTo>
                  <a:cubicBezTo>
                    <a:pt x="169" y="25"/>
                    <a:pt x="168" y="25"/>
                    <a:pt x="168" y="25"/>
                  </a:cubicBezTo>
                  <a:close/>
                  <a:moveTo>
                    <a:pt x="170" y="23"/>
                  </a:moveTo>
                  <a:cubicBezTo>
                    <a:pt x="171" y="23"/>
                    <a:pt x="171" y="22"/>
                    <a:pt x="172" y="22"/>
                  </a:cubicBezTo>
                  <a:cubicBezTo>
                    <a:pt x="172" y="22"/>
                    <a:pt x="173" y="23"/>
                    <a:pt x="173" y="23"/>
                  </a:cubicBezTo>
                  <a:cubicBezTo>
                    <a:pt x="172" y="24"/>
                    <a:pt x="171" y="24"/>
                    <a:pt x="170" y="24"/>
                  </a:cubicBezTo>
                  <a:cubicBezTo>
                    <a:pt x="170" y="24"/>
                    <a:pt x="170" y="24"/>
                    <a:pt x="170" y="23"/>
                  </a:cubicBezTo>
                  <a:close/>
                  <a:moveTo>
                    <a:pt x="169" y="23"/>
                  </a:moveTo>
                  <a:cubicBezTo>
                    <a:pt x="168" y="22"/>
                    <a:pt x="168" y="22"/>
                    <a:pt x="167" y="21"/>
                  </a:cubicBezTo>
                  <a:cubicBezTo>
                    <a:pt x="168" y="21"/>
                    <a:pt x="169" y="20"/>
                    <a:pt x="170" y="19"/>
                  </a:cubicBezTo>
                  <a:cubicBezTo>
                    <a:pt x="170" y="20"/>
                    <a:pt x="171" y="21"/>
                    <a:pt x="172" y="22"/>
                  </a:cubicBezTo>
                  <a:cubicBezTo>
                    <a:pt x="171" y="22"/>
                    <a:pt x="170" y="23"/>
                    <a:pt x="169" y="23"/>
                  </a:cubicBezTo>
                  <a:close/>
                  <a:moveTo>
                    <a:pt x="168" y="23"/>
                  </a:moveTo>
                  <a:cubicBezTo>
                    <a:pt x="167" y="22"/>
                    <a:pt x="167" y="22"/>
                    <a:pt x="166" y="22"/>
                  </a:cubicBezTo>
                  <a:cubicBezTo>
                    <a:pt x="166" y="22"/>
                    <a:pt x="166" y="22"/>
                    <a:pt x="167" y="21"/>
                  </a:cubicBezTo>
                  <a:cubicBezTo>
                    <a:pt x="167" y="22"/>
                    <a:pt x="167" y="22"/>
                    <a:pt x="168" y="23"/>
                  </a:cubicBezTo>
                  <a:close/>
                  <a:moveTo>
                    <a:pt x="168" y="23"/>
                  </a:moveTo>
                  <a:cubicBezTo>
                    <a:pt x="168" y="24"/>
                    <a:pt x="167" y="24"/>
                    <a:pt x="167" y="24"/>
                  </a:cubicBezTo>
                  <a:cubicBezTo>
                    <a:pt x="166" y="24"/>
                    <a:pt x="165" y="24"/>
                    <a:pt x="165" y="23"/>
                  </a:cubicBezTo>
                  <a:cubicBezTo>
                    <a:pt x="165" y="23"/>
                    <a:pt x="165" y="22"/>
                    <a:pt x="166" y="22"/>
                  </a:cubicBezTo>
                  <a:cubicBezTo>
                    <a:pt x="167" y="23"/>
                    <a:pt x="168" y="23"/>
                    <a:pt x="168" y="23"/>
                  </a:cubicBezTo>
                  <a:close/>
                  <a:moveTo>
                    <a:pt x="166" y="27"/>
                  </a:moveTo>
                  <a:cubicBezTo>
                    <a:pt x="166" y="26"/>
                    <a:pt x="166" y="26"/>
                    <a:pt x="167" y="26"/>
                  </a:cubicBezTo>
                  <a:cubicBezTo>
                    <a:pt x="167" y="26"/>
                    <a:pt x="167" y="26"/>
                    <a:pt x="167" y="26"/>
                  </a:cubicBezTo>
                  <a:cubicBezTo>
                    <a:pt x="167" y="26"/>
                    <a:pt x="168" y="27"/>
                    <a:pt x="168" y="27"/>
                  </a:cubicBezTo>
                  <a:cubicBezTo>
                    <a:pt x="168" y="27"/>
                    <a:pt x="167" y="28"/>
                    <a:pt x="167" y="28"/>
                  </a:cubicBezTo>
                  <a:cubicBezTo>
                    <a:pt x="167" y="27"/>
                    <a:pt x="167" y="27"/>
                    <a:pt x="166" y="27"/>
                  </a:cubicBezTo>
                  <a:close/>
                  <a:moveTo>
                    <a:pt x="169" y="31"/>
                  </a:moveTo>
                  <a:cubicBezTo>
                    <a:pt x="169" y="31"/>
                    <a:pt x="169" y="31"/>
                    <a:pt x="169" y="31"/>
                  </a:cubicBezTo>
                  <a:cubicBezTo>
                    <a:pt x="168" y="30"/>
                    <a:pt x="168" y="29"/>
                    <a:pt x="168" y="29"/>
                  </a:cubicBezTo>
                  <a:cubicBezTo>
                    <a:pt x="168" y="28"/>
                    <a:pt x="168" y="28"/>
                    <a:pt x="168" y="28"/>
                  </a:cubicBezTo>
                  <a:cubicBezTo>
                    <a:pt x="168" y="28"/>
                    <a:pt x="169" y="28"/>
                    <a:pt x="169" y="28"/>
                  </a:cubicBezTo>
                  <a:cubicBezTo>
                    <a:pt x="169" y="29"/>
                    <a:pt x="169" y="30"/>
                    <a:pt x="169" y="31"/>
                  </a:cubicBezTo>
                  <a:close/>
                  <a:moveTo>
                    <a:pt x="169" y="27"/>
                  </a:moveTo>
                  <a:cubicBezTo>
                    <a:pt x="170" y="27"/>
                    <a:pt x="170" y="26"/>
                    <a:pt x="170" y="26"/>
                  </a:cubicBezTo>
                  <a:cubicBezTo>
                    <a:pt x="171" y="27"/>
                    <a:pt x="171" y="28"/>
                    <a:pt x="172" y="29"/>
                  </a:cubicBezTo>
                  <a:cubicBezTo>
                    <a:pt x="171" y="28"/>
                    <a:pt x="170" y="28"/>
                    <a:pt x="169" y="27"/>
                  </a:cubicBezTo>
                  <a:close/>
                  <a:moveTo>
                    <a:pt x="175" y="32"/>
                  </a:moveTo>
                  <a:cubicBezTo>
                    <a:pt x="175" y="32"/>
                    <a:pt x="175" y="32"/>
                    <a:pt x="175" y="32"/>
                  </a:cubicBezTo>
                  <a:cubicBezTo>
                    <a:pt x="175" y="29"/>
                    <a:pt x="173" y="27"/>
                    <a:pt x="172" y="25"/>
                  </a:cubicBezTo>
                  <a:cubicBezTo>
                    <a:pt x="172" y="25"/>
                    <a:pt x="173" y="24"/>
                    <a:pt x="173" y="24"/>
                  </a:cubicBezTo>
                  <a:cubicBezTo>
                    <a:pt x="172" y="25"/>
                    <a:pt x="172" y="25"/>
                    <a:pt x="171" y="25"/>
                  </a:cubicBezTo>
                  <a:cubicBezTo>
                    <a:pt x="171" y="25"/>
                    <a:pt x="171" y="25"/>
                    <a:pt x="171" y="25"/>
                  </a:cubicBezTo>
                  <a:cubicBezTo>
                    <a:pt x="171" y="25"/>
                    <a:pt x="171" y="24"/>
                    <a:pt x="171" y="24"/>
                  </a:cubicBezTo>
                  <a:cubicBezTo>
                    <a:pt x="171" y="24"/>
                    <a:pt x="172" y="24"/>
                    <a:pt x="173" y="23"/>
                  </a:cubicBezTo>
                  <a:cubicBezTo>
                    <a:pt x="175" y="26"/>
                    <a:pt x="176" y="29"/>
                    <a:pt x="176" y="32"/>
                  </a:cubicBezTo>
                  <a:cubicBezTo>
                    <a:pt x="176" y="32"/>
                    <a:pt x="176" y="32"/>
                    <a:pt x="175" y="32"/>
                  </a:cubicBezTo>
                  <a:close/>
                  <a:moveTo>
                    <a:pt x="184" y="22"/>
                  </a:moveTo>
                  <a:cubicBezTo>
                    <a:pt x="185" y="23"/>
                    <a:pt x="186" y="24"/>
                    <a:pt x="187" y="24"/>
                  </a:cubicBezTo>
                  <a:cubicBezTo>
                    <a:pt x="187" y="24"/>
                    <a:pt x="186" y="25"/>
                    <a:pt x="186" y="25"/>
                  </a:cubicBezTo>
                  <a:cubicBezTo>
                    <a:pt x="185" y="25"/>
                    <a:pt x="185" y="24"/>
                    <a:pt x="185" y="24"/>
                  </a:cubicBezTo>
                  <a:cubicBezTo>
                    <a:pt x="185" y="24"/>
                    <a:pt x="184" y="23"/>
                    <a:pt x="184" y="22"/>
                  </a:cubicBezTo>
                  <a:close/>
                  <a:moveTo>
                    <a:pt x="186" y="28"/>
                  </a:moveTo>
                  <a:cubicBezTo>
                    <a:pt x="186" y="28"/>
                    <a:pt x="185" y="28"/>
                    <a:pt x="185" y="29"/>
                  </a:cubicBezTo>
                  <a:cubicBezTo>
                    <a:pt x="185" y="28"/>
                    <a:pt x="185" y="27"/>
                    <a:pt x="185" y="26"/>
                  </a:cubicBezTo>
                  <a:cubicBezTo>
                    <a:pt x="185" y="26"/>
                    <a:pt x="186" y="26"/>
                    <a:pt x="186" y="26"/>
                  </a:cubicBezTo>
                  <a:cubicBezTo>
                    <a:pt x="186" y="26"/>
                    <a:pt x="186" y="27"/>
                    <a:pt x="186" y="27"/>
                  </a:cubicBezTo>
                  <a:cubicBezTo>
                    <a:pt x="186" y="27"/>
                    <a:pt x="186" y="28"/>
                    <a:pt x="186" y="28"/>
                  </a:cubicBezTo>
                  <a:close/>
                  <a:moveTo>
                    <a:pt x="187" y="25"/>
                  </a:moveTo>
                  <a:cubicBezTo>
                    <a:pt x="187" y="25"/>
                    <a:pt x="187" y="25"/>
                    <a:pt x="187" y="25"/>
                  </a:cubicBezTo>
                  <a:cubicBezTo>
                    <a:pt x="187" y="25"/>
                    <a:pt x="187" y="25"/>
                    <a:pt x="187" y="25"/>
                  </a:cubicBezTo>
                  <a:cubicBezTo>
                    <a:pt x="187" y="26"/>
                    <a:pt x="187" y="26"/>
                    <a:pt x="187" y="26"/>
                  </a:cubicBezTo>
                  <a:cubicBezTo>
                    <a:pt x="187" y="26"/>
                    <a:pt x="187" y="26"/>
                    <a:pt x="186" y="26"/>
                  </a:cubicBezTo>
                  <a:cubicBezTo>
                    <a:pt x="187" y="25"/>
                    <a:pt x="187" y="25"/>
                    <a:pt x="187" y="25"/>
                  </a:cubicBezTo>
                  <a:cubicBezTo>
                    <a:pt x="187" y="25"/>
                    <a:pt x="187" y="25"/>
                    <a:pt x="188" y="25"/>
                  </a:cubicBezTo>
                  <a:cubicBezTo>
                    <a:pt x="188" y="25"/>
                    <a:pt x="187" y="25"/>
                    <a:pt x="187" y="25"/>
                  </a:cubicBezTo>
                  <a:close/>
                  <a:moveTo>
                    <a:pt x="188" y="30"/>
                  </a:moveTo>
                  <a:cubicBezTo>
                    <a:pt x="188" y="30"/>
                    <a:pt x="188" y="30"/>
                    <a:pt x="188" y="29"/>
                  </a:cubicBezTo>
                  <a:cubicBezTo>
                    <a:pt x="188" y="30"/>
                    <a:pt x="189" y="30"/>
                    <a:pt x="189" y="30"/>
                  </a:cubicBezTo>
                  <a:cubicBezTo>
                    <a:pt x="188" y="30"/>
                    <a:pt x="188" y="30"/>
                    <a:pt x="188" y="30"/>
                  </a:cubicBezTo>
                  <a:close/>
                  <a:moveTo>
                    <a:pt x="191" y="27"/>
                  </a:moveTo>
                  <a:cubicBezTo>
                    <a:pt x="191" y="27"/>
                    <a:pt x="191" y="27"/>
                    <a:pt x="191" y="27"/>
                  </a:cubicBezTo>
                  <a:cubicBezTo>
                    <a:pt x="191" y="27"/>
                    <a:pt x="191" y="26"/>
                    <a:pt x="190" y="26"/>
                  </a:cubicBezTo>
                  <a:cubicBezTo>
                    <a:pt x="190" y="26"/>
                    <a:pt x="191" y="26"/>
                    <a:pt x="191" y="26"/>
                  </a:cubicBezTo>
                  <a:cubicBezTo>
                    <a:pt x="191" y="26"/>
                    <a:pt x="191" y="26"/>
                    <a:pt x="192" y="26"/>
                  </a:cubicBezTo>
                  <a:cubicBezTo>
                    <a:pt x="192" y="27"/>
                    <a:pt x="191" y="27"/>
                    <a:pt x="191" y="27"/>
                  </a:cubicBezTo>
                  <a:close/>
                  <a:moveTo>
                    <a:pt x="192" y="26"/>
                  </a:moveTo>
                  <a:cubicBezTo>
                    <a:pt x="192" y="26"/>
                    <a:pt x="191" y="26"/>
                    <a:pt x="191" y="26"/>
                  </a:cubicBezTo>
                  <a:cubicBezTo>
                    <a:pt x="192" y="25"/>
                    <a:pt x="192" y="25"/>
                    <a:pt x="193" y="24"/>
                  </a:cubicBezTo>
                  <a:cubicBezTo>
                    <a:pt x="193" y="25"/>
                    <a:pt x="193" y="25"/>
                    <a:pt x="193" y="25"/>
                  </a:cubicBezTo>
                  <a:cubicBezTo>
                    <a:pt x="193" y="25"/>
                    <a:pt x="192" y="26"/>
                    <a:pt x="192" y="26"/>
                  </a:cubicBezTo>
                  <a:close/>
                  <a:moveTo>
                    <a:pt x="193" y="29"/>
                  </a:moveTo>
                  <a:cubicBezTo>
                    <a:pt x="193" y="29"/>
                    <a:pt x="193" y="29"/>
                    <a:pt x="193" y="29"/>
                  </a:cubicBezTo>
                  <a:cubicBezTo>
                    <a:pt x="193" y="29"/>
                    <a:pt x="193" y="28"/>
                    <a:pt x="193" y="28"/>
                  </a:cubicBezTo>
                  <a:cubicBezTo>
                    <a:pt x="194" y="28"/>
                    <a:pt x="194" y="29"/>
                    <a:pt x="195" y="29"/>
                  </a:cubicBezTo>
                  <a:cubicBezTo>
                    <a:pt x="194" y="29"/>
                    <a:pt x="194" y="29"/>
                    <a:pt x="193" y="29"/>
                  </a:cubicBezTo>
                  <a:close/>
                  <a:moveTo>
                    <a:pt x="194" y="27"/>
                  </a:moveTo>
                  <a:cubicBezTo>
                    <a:pt x="194" y="27"/>
                    <a:pt x="194" y="27"/>
                    <a:pt x="195" y="26"/>
                  </a:cubicBezTo>
                  <a:cubicBezTo>
                    <a:pt x="195" y="27"/>
                    <a:pt x="195" y="27"/>
                    <a:pt x="195" y="28"/>
                  </a:cubicBezTo>
                  <a:cubicBezTo>
                    <a:pt x="195" y="28"/>
                    <a:pt x="194" y="27"/>
                    <a:pt x="194" y="27"/>
                  </a:cubicBezTo>
                  <a:close/>
                  <a:moveTo>
                    <a:pt x="196" y="28"/>
                  </a:moveTo>
                  <a:cubicBezTo>
                    <a:pt x="196" y="27"/>
                    <a:pt x="195" y="27"/>
                    <a:pt x="195" y="26"/>
                  </a:cubicBezTo>
                  <a:cubicBezTo>
                    <a:pt x="196" y="26"/>
                    <a:pt x="196" y="27"/>
                    <a:pt x="197" y="27"/>
                  </a:cubicBezTo>
                  <a:cubicBezTo>
                    <a:pt x="197" y="28"/>
                    <a:pt x="196" y="28"/>
                    <a:pt x="196" y="28"/>
                  </a:cubicBezTo>
                  <a:close/>
                  <a:moveTo>
                    <a:pt x="201" y="24"/>
                  </a:moveTo>
                  <a:cubicBezTo>
                    <a:pt x="201" y="25"/>
                    <a:pt x="200" y="25"/>
                    <a:pt x="200" y="25"/>
                  </a:cubicBezTo>
                  <a:cubicBezTo>
                    <a:pt x="199" y="25"/>
                    <a:pt x="198" y="24"/>
                    <a:pt x="197" y="24"/>
                  </a:cubicBezTo>
                  <a:cubicBezTo>
                    <a:pt x="198" y="23"/>
                    <a:pt x="199" y="22"/>
                    <a:pt x="200" y="21"/>
                  </a:cubicBezTo>
                  <a:cubicBezTo>
                    <a:pt x="201" y="22"/>
                    <a:pt x="202" y="23"/>
                    <a:pt x="203" y="24"/>
                  </a:cubicBezTo>
                  <a:cubicBezTo>
                    <a:pt x="202" y="24"/>
                    <a:pt x="202" y="24"/>
                    <a:pt x="202" y="24"/>
                  </a:cubicBezTo>
                  <a:cubicBezTo>
                    <a:pt x="201" y="24"/>
                    <a:pt x="200" y="23"/>
                    <a:pt x="199" y="23"/>
                  </a:cubicBezTo>
                  <a:cubicBezTo>
                    <a:pt x="199" y="23"/>
                    <a:pt x="200" y="23"/>
                    <a:pt x="201" y="24"/>
                  </a:cubicBezTo>
                  <a:close/>
                  <a:moveTo>
                    <a:pt x="199" y="26"/>
                  </a:moveTo>
                  <a:cubicBezTo>
                    <a:pt x="199" y="26"/>
                    <a:pt x="198" y="26"/>
                    <a:pt x="198" y="27"/>
                  </a:cubicBezTo>
                  <a:cubicBezTo>
                    <a:pt x="197" y="26"/>
                    <a:pt x="196" y="26"/>
                    <a:pt x="196" y="25"/>
                  </a:cubicBezTo>
                  <a:cubicBezTo>
                    <a:pt x="196" y="25"/>
                    <a:pt x="196" y="24"/>
                    <a:pt x="197" y="24"/>
                  </a:cubicBezTo>
                  <a:cubicBezTo>
                    <a:pt x="197" y="25"/>
                    <a:pt x="198" y="25"/>
                    <a:pt x="199" y="26"/>
                  </a:cubicBezTo>
                  <a:close/>
                  <a:moveTo>
                    <a:pt x="198" y="29"/>
                  </a:moveTo>
                  <a:cubicBezTo>
                    <a:pt x="198" y="28"/>
                    <a:pt x="198" y="28"/>
                    <a:pt x="198" y="28"/>
                  </a:cubicBezTo>
                  <a:cubicBezTo>
                    <a:pt x="198" y="28"/>
                    <a:pt x="198" y="28"/>
                    <a:pt x="198" y="28"/>
                  </a:cubicBezTo>
                  <a:cubicBezTo>
                    <a:pt x="198" y="29"/>
                    <a:pt x="198" y="29"/>
                    <a:pt x="198" y="29"/>
                  </a:cubicBezTo>
                  <a:close/>
                  <a:moveTo>
                    <a:pt x="201" y="28"/>
                  </a:moveTo>
                  <a:cubicBezTo>
                    <a:pt x="200" y="28"/>
                    <a:pt x="200" y="28"/>
                    <a:pt x="200" y="28"/>
                  </a:cubicBezTo>
                  <a:cubicBezTo>
                    <a:pt x="200" y="28"/>
                    <a:pt x="199" y="28"/>
                    <a:pt x="199" y="27"/>
                  </a:cubicBezTo>
                  <a:cubicBezTo>
                    <a:pt x="199" y="27"/>
                    <a:pt x="199" y="27"/>
                    <a:pt x="200" y="26"/>
                  </a:cubicBezTo>
                  <a:cubicBezTo>
                    <a:pt x="200" y="27"/>
                    <a:pt x="201" y="27"/>
                    <a:pt x="201" y="28"/>
                  </a:cubicBezTo>
                  <a:cubicBezTo>
                    <a:pt x="201" y="28"/>
                    <a:pt x="201" y="28"/>
                    <a:pt x="201" y="28"/>
                  </a:cubicBezTo>
                  <a:close/>
                  <a:moveTo>
                    <a:pt x="201" y="26"/>
                  </a:moveTo>
                  <a:cubicBezTo>
                    <a:pt x="201" y="25"/>
                    <a:pt x="201" y="25"/>
                    <a:pt x="202" y="25"/>
                  </a:cubicBezTo>
                  <a:cubicBezTo>
                    <a:pt x="203" y="25"/>
                    <a:pt x="203" y="26"/>
                    <a:pt x="204" y="26"/>
                  </a:cubicBezTo>
                  <a:cubicBezTo>
                    <a:pt x="203" y="27"/>
                    <a:pt x="203" y="27"/>
                    <a:pt x="203" y="27"/>
                  </a:cubicBezTo>
                  <a:cubicBezTo>
                    <a:pt x="202" y="27"/>
                    <a:pt x="201" y="26"/>
                    <a:pt x="201" y="26"/>
                  </a:cubicBezTo>
                  <a:close/>
                  <a:moveTo>
                    <a:pt x="204" y="28"/>
                  </a:moveTo>
                  <a:cubicBezTo>
                    <a:pt x="204" y="28"/>
                    <a:pt x="203" y="28"/>
                    <a:pt x="203" y="28"/>
                  </a:cubicBezTo>
                  <a:cubicBezTo>
                    <a:pt x="203" y="28"/>
                    <a:pt x="204" y="27"/>
                    <a:pt x="204" y="27"/>
                  </a:cubicBezTo>
                  <a:cubicBezTo>
                    <a:pt x="204" y="28"/>
                    <a:pt x="204" y="28"/>
                    <a:pt x="204" y="28"/>
                  </a:cubicBezTo>
                  <a:close/>
                  <a:moveTo>
                    <a:pt x="202" y="24"/>
                  </a:moveTo>
                  <a:cubicBezTo>
                    <a:pt x="202" y="24"/>
                    <a:pt x="203" y="24"/>
                    <a:pt x="203" y="24"/>
                  </a:cubicBezTo>
                  <a:cubicBezTo>
                    <a:pt x="204" y="24"/>
                    <a:pt x="204" y="25"/>
                    <a:pt x="205" y="26"/>
                  </a:cubicBezTo>
                  <a:cubicBezTo>
                    <a:pt x="205" y="26"/>
                    <a:pt x="205" y="26"/>
                    <a:pt x="204" y="26"/>
                  </a:cubicBezTo>
                  <a:cubicBezTo>
                    <a:pt x="204" y="26"/>
                    <a:pt x="203" y="25"/>
                    <a:pt x="202" y="24"/>
                  </a:cubicBezTo>
                  <a:close/>
                  <a:moveTo>
                    <a:pt x="205" y="27"/>
                  </a:moveTo>
                  <a:cubicBezTo>
                    <a:pt x="205" y="27"/>
                    <a:pt x="205" y="27"/>
                    <a:pt x="205" y="27"/>
                  </a:cubicBezTo>
                  <a:cubicBezTo>
                    <a:pt x="205" y="27"/>
                    <a:pt x="205" y="26"/>
                    <a:pt x="205" y="26"/>
                  </a:cubicBezTo>
                  <a:cubicBezTo>
                    <a:pt x="205" y="27"/>
                    <a:pt x="205" y="27"/>
                    <a:pt x="205" y="27"/>
                  </a:cubicBezTo>
                  <a:close/>
                  <a:moveTo>
                    <a:pt x="206" y="25"/>
                  </a:moveTo>
                  <a:cubicBezTo>
                    <a:pt x="205" y="24"/>
                    <a:pt x="204" y="24"/>
                    <a:pt x="204" y="23"/>
                  </a:cubicBezTo>
                  <a:cubicBezTo>
                    <a:pt x="203" y="23"/>
                    <a:pt x="201" y="22"/>
                    <a:pt x="200" y="21"/>
                  </a:cubicBezTo>
                  <a:cubicBezTo>
                    <a:pt x="200" y="21"/>
                    <a:pt x="201" y="21"/>
                    <a:pt x="202" y="20"/>
                  </a:cubicBezTo>
                  <a:cubicBezTo>
                    <a:pt x="203" y="21"/>
                    <a:pt x="205" y="23"/>
                    <a:pt x="206" y="24"/>
                  </a:cubicBezTo>
                  <a:cubicBezTo>
                    <a:pt x="206" y="24"/>
                    <a:pt x="206" y="25"/>
                    <a:pt x="206" y="25"/>
                  </a:cubicBezTo>
                  <a:close/>
                  <a:moveTo>
                    <a:pt x="208" y="27"/>
                  </a:moveTo>
                  <a:cubicBezTo>
                    <a:pt x="208" y="26"/>
                    <a:pt x="207" y="26"/>
                    <a:pt x="207" y="26"/>
                  </a:cubicBezTo>
                  <a:cubicBezTo>
                    <a:pt x="207" y="26"/>
                    <a:pt x="207" y="26"/>
                    <a:pt x="208" y="25"/>
                  </a:cubicBezTo>
                  <a:cubicBezTo>
                    <a:pt x="208" y="26"/>
                    <a:pt x="208" y="26"/>
                    <a:pt x="208" y="26"/>
                  </a:cubicBezTo>
                  <a:cubicBezTo>
                    <a:pt x="208" y="26"/>
                    <a:pt x="208" y="27"/>
                    <a:pt x="208" y="27"/>
                  </a:cubicBezTo>
                  <a:close/>
                  <a:moveTo>
                    <a:pt x="207" y="25"/>
                  </a:moveTo>
                  <a:cubicBezTo>
                    <a:pt x="207" y="25"/>
                    <a:pt x="207" y="25"/>
                    <a:pt x="207" y="24"/>
                  </a:cubicBezTo>
                  <a:cubicBezTo>
                    <a:pt x="207" y="25"/>
                    <a:pt x="207" y="25"/>
                    <a:pt x="207" y="25"/>
                  </a:cubicBezTo>
                  <a:cubicBezTo>
                    <a:pt x="207" y="25"/>
                    <a:pt x="207" y="25"/>
                    <a:pt x="207" y="25"/>
                  </a:cubicBezTo>
                  <a:close/>
                  <a:moveTo>
                    <a:pt x="209" y="28"/>
                  </a:moveTo>
                  <a:cubicBezTo>
                    <a:pt x="209" y="28"/>
                    <a:pt x="209" y="28"/>
                    <a:pt x="209" y="27"/>
                  </a:cubicBezTo>
                  <a:cubicBezTo>
                    <a:pt x="209" y="27"/>
                    <a:pt x="209" y="27"/>
                    <a:pt x="209" y="27"/>
                  </a:cubicBezTo>
                  <a:cubicBezTo>
                    <a:pt x="209" y="27"/>
                    <a:pt x="209" y="28"/>
                    <a:pt x="209" y="28"/>
                  </a:cubicBezTo>
                  <a:cubicBezTo>
                    <a:pt x="209" y="28"/>
                    <a:pt x="209" y="28"/>
                    <a:pt x="209" y="28"/>
                  </a:cubicBezTo>
                  <a:close/>
                  <a:moveTo>
                    <a:pt x="208" y="23"/>
                  </a:moveTo>
                  <a:cubicBezTo>
                    <a:pt x="208" y="23"/>
                    <a:pt x="208" y="23"/>
                    <a:pt x="208" y="22"/>
                  </a:cubicBezTo>
                  <a:cubicBezTo>
                    <a:pt x="209" y="23"/>
                    <a:pt x="210" y="24"/>
                    <a:pt x="210" y="25"/>
                  </a:cubicBezTo>
                  <a:cubicBezTo>
                    <a:pt x="210" y="25"/>
                    <a:pt x="210" y="25"/>
                    <a:pt x="209" y="25"/>
                  </a:cubicBezTo>
                  <a:cubicBezTo>
                    <a:pt x="209" y="24"/>
                    <a:pt x="208" y="24"/>
                    <a:pt x="208" y="23"/>
                  </a:cubicBezTo>
                  <a:close/>
                  <a:moveTo>
                    <a:pt x="210" y="25"/>
                  </a:moveTo>
                  <a:cubicBezTo>
                    <a:pt x="210" y="25"/>
                    <a:pt x="210" y="25"/>
                    <a:pt x="210" y="25"/>
                  </a:cubicBezTo>
                  <a:cubicBezTo>
                    <a:pt x="210" y="25"/>
                    <a:pt x="211" y="25"/>
                    <a:pt x="211" y="25"/>
                  </a:cubicBezTo>
                  <a:cubicBezTo>
                    <a:pt x="210" y="25"/>
                    <a:pt x="210" y="25"/>
                    <a:pt x="210" y="25"/>
                  </a:cubicBezTo>
                  <a:cubicBezTo>
                    <a:pt x="210" y="25"/>
                    <a:pt x="210" y="25"/>
                    <a:pt x="210" y="25"/>
                  </a:cubicBezTo>
                  <a:close/>
                  <a:moveTo>
                    <a:pt x="211" y="26"/>
                  </a:moveTo>
                  <a:cubicBezTo>
                    <a:pt x="211" y="26"/>
                    <a:pt x="211" y="26"/>
                    <a:pt x="211" y="26"/>
                  </a:cubicBezTo>
                  <a:cubicBezTo>
                    <a:pt x="211" y="26"/>
                    <a:pt x="211" y="26"/>
                    <a:pt x="211" y="26"/>
                  </a:cubicBezTo>
                  <a:cubicBezTo>
                    <a:pt x="211" y="26"/>
                    <a:pt x="211" y="26"/>
                    <a:pt x="211" y="26"/>
                  </a:cubicBezTo>
                  <a:cubicBezTo>
                    <a:pt x="211" y="26"/>
                    <a:pt x="211" y="26"/>
                    <a:pt x="211" y="26"/>
                  </a:cubicBezTo>
                  <a:close/>
                  <a:moveTo>
                    <a:pt x="212" y="24"/>
                  </a:moveTo>
                  <a:cubicBezTo>
                    <a:pt x="212" y="24"/>
                    <a:pt x="212" y="24"/>
                    <a:pt x="212" y="24"/>
                  </a:cubicBezTo>
                  <a:cubicBezTo>
                    <a:pt x="212" y="24"/>
                    <a:pt x="212" y="24"/>
                    <a:pt x="212" y="24"/>
                  </a:cubicBezTo>
                  <a:cubicBezTo>
                    <a:pt x="212" y="24"/>
                    <a:pt x="212" y="24"/>
                    <a:pt x="213" y="24"/>
                  </a:cubicBezTo>
                  <a:cubicBezTo>
                    <a:pt x="212" y="24"/>
                    <a:pt x="212" y="24"/>
                    <a:pt x="212" y="24"/>
                  </a:cubicBezTo>
                  <a:close/>
                  <a:moveTo>
                    <a:pt x="214" y="22"/>
                  </a:moveTo>
                  <a:cubicBezTo>
                    <a:pt x="214" y="23"/>
                    <a:pt x="215" y="23"/>
                    <a:pt x="215" y="23"/>
                  </a:cubicBezTo>
                  <a:cubicBezTo>
                    <a:pt x="215" y="23"/>
                    <a:pt x="214" y="23"/>
                    <a:pt x="214" y="23"/>
                  </a:cubicBezTo>
                  <a:cubicBezTo>
                    <a:pt x="214" y="23"/>
                    <a:pt x="214" y="23"/>
                    <a:pt x="214" y="22"/>
                  </a:cubicBezTo>
                  <a:close/>
                  <a:moveTo>
                    <a:pt x="216" y="25"/>
                  </a:moveTo>
                  <a:cubicBezTo>
                    <a:pt x="216" y="25"/>
                    <a:pt x="216" y="25"/>
                    <a:pt x="216" y="25"/>
                  </a:cubicBezTo>
                  <a:cubicBezTo>
                    <a:pt x="215" y="25"/>
                    <a:pt x="215" y="24"/>
                    <a:pt x="214" y="24"/>
                  </a:cubicBezTo>
                  <a:cubicBezTo>
                    <a:pt x="215" y="24"/>
                    <a:pt x="215" y="23"/>
                    <a:pt x="216" y="23"/>
                  </a:cubicBezTo>
                  <a:cubicBezTo>
                    <a:pt x="216" y="23"/>
                    <a:pt x="216" y="24"/>
                    <a:pt x="216" y="24"/>
                  </a:cubicBezTo>
                  <a:cubicBezTo>
                    <a:pt x="216" y="24"/>
                    <a:pt x="216" y="25"/>
                    <a:pt x="216" y="25"/>
                  </a:cubicBezTo>
                  <a:cubicBezTo>
                    <a:pt x="216" y="25"/>
                    <a:pt x="216" y="25"/>
                    <a:pt x="216" y="25"/>
                  </a:cubicBezTo>
                  <a:close/>
                  <a:moveTo>
                    <a:pt x="219" y="24"/>
                  </a:moveTo>
                  <a:cubicBezTo>
                    <a:pt x="218" y="24"/>
                    <a:pt x="218" y="24"/>
                    <a:pt x="218" y="24"/>
                  </a:cubicBezTo>
                  <a:cubicBezTo>
                    <a:pt x="218" y="24"/>
                    <a:pt x="218" y="23"/>
                    <a:pt x="218" y="23"/>
                  </a:cubicBezTo>
                  <a:cubicBezTo>
                    <a:pt x="218" y="23"/>
                    <a:pt x="218" y="23"/>
                    <a:pt x="219" y="23"/>
                  </a:cubicBezTo>
                  <a:cubicBezTo>
                    <a:pt x="219" y="23"/>
                    <a:pt x="219" y="23"/>
                    <a:pt x="219" y="24"/>
                  </a:cubicBezTo>
                  <a:close/>
                  <a:moveTo>
                    <a:pt x="221" y="26"/>
                  </a:moveTo>
                  <a:cubicBezTo>
                    <a:pt x="221" y="26"/>
                    <a:pt x="221" y="26"/>
                    <a:pt x="221" y="26"/>
                  </a:cubicBezTo>
                  <a:cubicBezTo>
                    <a:pt x="221" y="26"/>
                    <a:pt x="221" y="25"/>
                    <a:pt x="220" y="25"/>
                  </a:cubicBezTo>
                  <a:cubicBezTo>
                    <a:pt x="220" y="25"/>
                    <a:pt x="221" y="24"/>
                    <a:pt x="221" y="24"/>
                  </a:cubicBezTo>
                  <a:cubicBezTo>
                    <a:pt x="221" y="24"/>
                    <a:pt x="221" y="24"/>
                    <a:pt x="222" y="25"/>
                  </a:cubicBezTo>
                  <a:cubicBezTo>
                    <a:pt x="222" y="25"/>
                    <a:pt x="222" y="25"/>
                    <a:pt x="221" y="26"/>
                  </a:cubicBezTo>
                  <a:close/>
                  <a:moveTo>
                    <a:pt x="224" y="26"/>
                  </a:moveTo>
                  <a:cubicBezTo>
                    <a:pt x="224" y="26"/>
                    <a:pt x="224" y="26"/>
                    <a:pt x="223" y="26"/>
                  </a:cubicBezTo>
                  <a:cubicBezTo>
                    <a:pt x="223" y="26"/>
                    <a:pt x="223" y="26"/>
                    <a:pt x="223" y="26"/>
                  </a:cubicBezTo>
                  <a:cubicBezTo>
                    <a:pt x="224" y="26"/>
                    <a:pt x="224" y="26"/>
                    <a:pt x="224" y="26"/>
                  </a:cubicBezTo>
                  <a:close/>
                  <a:moveTo>
                    <a:pt x="224" y="21"/>
                  </a:moveTo>
                  <a:cubicBezTo>
                    <a:pt x="224" y="21"/>
                    <a:pt x="225" y="21"/>
                    <a:pt x="225" y="22"/>
                  </a:cubicBezTo>
                  <a:cubicBezTo>
                    <a:pt x="224" y="22"/>
                    <a:pt x="223" y="23"/>
                    <a:pt x="222" y="24"/>
                  </a:cubicBezTo>
                  <a:cubicBezTo>
                    <a:pt x="222" y="24"/>
                    <a:pt x="221" y="24"/>
                    <a:pt x="221" y="24"/>
                  </a:cubicBezTo>
                  <a:cubicBezTo>
                    <a:pt x="221" y="23"/>
                    <a:pt x="221" y="23"/>
                    <a:pt x="221" y="23"/>
                  </a:cubicBezTo>
                  <a:cubicBezTo>
                    <a:pt x="222" y="22"/>
                    <a:pt x="223" y="22"/>
                    <a:pt x="224" y="21"/>
                  </a:cubicBezTo>
                  <a:close/>
                  <a:moveTo>
                    <a:pt x="223" y="17"/>
                  </a:moveTo>
                  <a:cubicBezTo>
                    <a:pt x="223" y="17"/>
                    <a:pt x="224" y="17"/>
                    <a:pt x="224" y="17"/>
                  </a:cubicBezTo>
                  <a:cubicBezTo>
                    <a:pt x="224" y="18"/>
                    <a:pt x="224" y="18"/>
                    <a:pt x="224" y="18"/>
                  </a:cubicBezTo>
                  <a:cubicBezTo>
                    <a:pt x="223" y="18"/>
                    <a:pt x="223" y="17"/>
                    <a:pt x="222" y="17"/>
                  </a:cubicBezTo>
                  <a:cubicBezTo>
                    <a:pt x="222" y="17"/>
                    <a:pt x="223" y="17"/>
                    <a:pt x="223" y="17"/>
                  </a:cubicBezTo>
                  <a:close/>
                  <a:moveTo>
                    <a:pt x="223" y="18"/>
                  </a:moveTo>
                  <a:cubicBezTo>
                    <a:pt x="221" y="20"/>
                    <a:pt x="220" y="22"/>
                    <a:pt x="219" y="23"/>
                  </a:cubicBezTo>
                  <a:cubicBezTo>
                    <a:pt x="219" y="23"/>
                    <a:pt x="218" y="23"/>
                    <a:pt x="218" y="23"/>
                  </a:cubicBezTo>
                  <a:cubicBezTo>
                    <a:pt x="218" y="23"/>
                    <a:pt x="218" y="23"/>
                    <a:pt x="218" y="22"/>
                  </a:cubicBezTo>
                  <a:cubicBezTo>
                    <a:pt x="218" y="22"/>
                    <a:pt x="218" y="22"/>
                    <a:pt x="219" y="22"/>
                  </a:cubicBezTo>
                  <a:cubicBezTo>
                    <a:pt x="219" y="22"/>
                    <a:pt x="219" y="22"/>
                    <a:pt x="218" y="22"/>
                  </a:cubicBezTo>
                  <a:cubicBezTo>
                    <a:pt x="218" y="22"/>
                    <a:pt x="219" y="22"/>
                    <a:pt x="219" y="22"/>
                  </a:cubicBezTo>
                  <a:cubicBezTo>
                    <a:pt x="218" y="22"/>
                    <a:pt x="218" y="22"/>
                    <a:pt x="218" y="22"/>
                  </a:cubicBezTo>
                  <a:cubicBezTo>
                    <a:pt x="218" y="22"/>
                    <a:pt x="218" y="22"/>
                    <a:pt x="218" y="22"/>
                  </a:cubicBezTo>
                  <a:cubicBezTo>
                    <a:pt x="218" y="21"/>
                    <a:pt x="219" y="19"/>
                    <a:pt x="222" y="17"/>
                  </a:cubicBezTo>
                  <a:cubicBezTo>
                    <a:pt x="222" y="18"/>
                    <a:pt x="223" y="18"/>
                    <a:pt x="223" y="18"/>
                  </a:cubicBezTo>
                  <a:close/>
                  <a:moveTo>
                    <a:pt x="214" y="14"/>
                  </a:moveTo>
                  <a:cubicBezTo>
                    <a:pt x="215" y="14"/>
                    <a:pt x="218" y="15"/>
                    <a:pt x="221" y="17"/>
                  </a:cubicBezTo>
                  <a:cubicBezTo>
                    <a:pt x="219" y="18"/>
                    <a:pt x="217" y="19"/>
                    <a:pt x="216" y="22"/>
                  </a:cubicBezTo>
                  <a:cubicBezTo>
                    <a:pt x="216" y="22"/>
                    <a:pt x="215" y="22"/>
                    <a:pt x="214" y="22"/>
                  </a:cubicBezTo>
                  <a:cubicBezTo>
                    <a:pt x="214" y="22"/>
                    <a:pt x="215" y="22"/>
                    <a:pt x="216" y="23"/>
                  </a:cubicBezTo>
                  <a:cubicBezTo>
                    <a:pt x="216" y="23"/>
                    <a:pt x="216" y="23"/>
                    <a:pt x="216" y="23"/>
                  </a:cubicBezTo>
                  <a:cubicBezTo>
                    <a:pt x="216" y="23"/>
                    <a:pt x="216" y="23"/>
                    <a:pt x="216" y="23"/>
                  </a:cubicBezTo>
                  <a:cubicBezTo>
                    <a:pt x="215" y="23"/>
                    <a:pt x="214" y="22"/>
                    <a:pt x="214" y="22"/>
                  </a:cubicBezTo>
                  <a:cubicBezTo>
                    <a:pt x="213" y="20"/>
                    <a:pt x="213" y="18"/>
                    <a:pt x="216" y="16"/>
                  </a:cubicBezTo>
                  <a:cubicBezTo>
                    <a:pt x="216" y="16"/>
                    <a:pt x="213" y="18"/>
                    <a:pt x="212" y="21"/>
                  </a:cubicBezTo>
                  <a:cubicBezTo>
                    <a:pt x="210" y="21"/>
                    <a:pt x="208" y="20"/>
                    <a:pt x="206" y="19"/>
                  </a:cubicBezTo>
                  <a:cubicBezTo>
                    <a:pt x="206" y="19"/>
                    <a:pt x="209" y="20"/>
                    <a:pt x="212" y="22"/>
                  </a:cubicBezTo>
                  <a:cubicBezTo>
                    <a:pt x="212" y="22"/>
                    <a:pt x="212" y="23"/>
                    <a:pt x="212" y="24"/>
                  </a:cubicBezTo>
                  <a:cubicBezTo>
                    <a:pt x="212" y="24"/>
                    <a:pt x="212" y="24"/>
                    <a:pt x="212" y="24"/>
                  </a:cubicBezTo>
                  <a:cubicBezTo>
                    <a:pt x="211" y="23"/>
                    <a:pt x="210" y="22"/>
                    <a:pt x="209" y="21"/>
                  </a:cubicBezTo>
                  <a:cubicBezTo>
                    <a:pt x="209" y="21"/>
                    <a:pt x="209" y="21"/>
                    <a:pt x="209" y="21"/>
                  </a:cubicBezTo>
                  <a:cubicBezTo>
                    <a:pt x="209" y="21"/>
                    <a:pt x="209" y="21"/>
                    <a:pt x="209" y="21"/>
                  </a:cubicBezTo>
                  <a:cubicBezTo>
                    <a:pt x="208" y="20"/>
                    <a:pt x="206" y="19"/>
                    <a:pt x="204" y="19"/>
                  </a:cubicBezTo>
                  <a:cubicBezTo>
                    <a:pt x="208" y="16"/>
                    <a:pt x="212" y="15"/>
                    <a:pt x="214" y="14"/>
                  </a:cubicBezTo>
                  <a:close/>
                  <a:moveTo>
                    <a:pt x="203" y="19"/>
                  </a:moveTo>
                  <a:cubicBezTo>
                    <a:pt x="205" y="20"/>
                    <a:pt x="207" y="21"/>
                    <a:pt x="208" y="22"/>
                  </a:cubicBezTo>
                  <a:cubicBezTo>
                    <a:pt x="208" y="22"/>
                    <a:pt x="208" y="23"/>
                    <a:pt x="207" y="23"/>
                  </a:cubicBezTo>
                  <a:cubicBezTo>
                    <a:pt x="206" y="22"/>
                    <a:pt x="204" y="21"/>
                    <a:pt x="202" y="20"/>
                  </a:cubicBezTo>
                  <a:cubicBezTo>
                    <a:pt x="203" y="19"/>
                    <a:pt x="203" y="19"/>
                    <a:pt x="203" y="19"/>
                  </a:cubicBezTo>
                  <a:close/>
                  <a:moveTo>
                    <a:pt x="201" y="18"/>
                  </a:moveTo>
                  <a:cubicBezTo>
                    <a:pt x="202" y="18"/>
                    <a:pt x="202" y="18"/>
                    <a:pt x="203" y="18"/>
                  </a:cubicBezTo>
                  <a:cubicBezTo>
                    <a:pt x="202" y="19"/>
                    <a:pt x="202" y="19"/>
                    <a:pt x="201" y="19"/>
                  </a:cubicBezTo>
                  <a:cubicBezTo>
                    <a:pt x="201" y="19"/>
                    <a:pt x="200" y="19"/>
                    <a:pt x="200" y="18"/>
                  </a:cubicBezTo>
                  <a:cubicBezTo>
                    <a:pt x="200" y="18"/>
                    <a:pt x="201" y="18"/>
                    <a:pt x="201" y="18"/>
                  </a:cubicBezTo>
                  <a:close/>
                  <a:moveTo>
                    <a:pt x="199" y="19"/>
                  </a:moveTo>
                  <a:cubicBezTo>
                    <a:pt x="199" y="19"/>
                    <a:pt x="200" y="19"/>
                    <a:pt x="201" y="20"/>
                  </a:cubicBezTo>
                  <a:cubicBezTo>
                    <a:pt x="200" y="20"/>
                    <a:pt x="199" y="20"/>
                    <a:pt x="199" y="21"/>
                  </a:cubicBezTo>
                  <a:cubicBezTo>
                    <a:pt x="198" y="21"/>
                    <a:pt x="198" y="20"/>
                    <a:pt x="198" y="20"/>
                  </a:cubicBezTo>
                  <a:cubicBezTo>
                    <a:pt x="198" y="20"/>
                    <a:pt x="198" y="20"/>
                    <a:pt x="198" y="21"/>
                  </a:cubicBezTo>
                  <a:cubicBezTo>
                    <a:pt x="197" y="21"/>
                    <a:pt x="196" y="22"/>
                    <a:pt x="196" y="23"/>
                  </a:cubicBezTo>
                  <a:cubicBezTo>
                    <a:pt x="195" y="23"/>
                    <a:pt x="195" y="22"/>
                    <a:pt x="194" y="22"/>
                  </a:cubicBezTo>
                  <a:cubicBezTo>
                    <a:pt x="195" y="22"/>
                    <a:pt x="195" y="22"/>
                    <a:pt x="195" y="22"/>
                  </a:cubicBezTo>
                  <a:cubicBezTo>
                    <a:pt x="195" y="22"/>
                    <a:pt x="194" y="22"/>
                    <a:pt x="194" y="22"/>
                  </a:cubicBezTo>
                  <a:cubicBezTo>
                    <a:pt x="194" y="22"/>
                    <a:pt x="193" y="22"/>
                    <a:pt x="193" y="22"/>
                  </a:cubicBezTo>
                  <a:cubicBezTo>
                    <a:pt x="195" y="20"/>
                    <a:pt x="197" y="19"/>
                    <a:pt x="199" y="19"/>
                  </a:cubicBezTo>
                  <a:close/>
                  <a:moveTo>
                    <a:pt x="193" y="22"/>
                  </a:moveTo>
                  <a:cubicBezTo>
                    <a:pt x="193" y="22"/>
                    <a:pt x="193" y="22"/>
                    <a:pt x="193" y="22"/>
                  </a:cubicBezTo>
                  <a:cubicBezTo>
                    <a:pt x="193" y="22"/>
                    <a:pt x="193" y="22"/>
                    <a:pt x="192" y="22"/>
                  </a:cubicBezTo>
                  <a:cubicBezTo>
                    <a:pt x="192" y="22"/>
                    <a:pt x="193" y="22"/>
                    <a:pt x="193" y="22"/>
                  </a:cubicBezTo>
                  <a:close/>
                  <a:moveTo>
                    <a:pt x="193" y="22"/>
                  </a:moveTo>
                  <a:cubicBezTo>
                    <a:pt x="194" y="23"/>
                    <a:pt x="194" y="23"/>
                    <a:pt x="195" y="23"/>
                  </a:cubicBezTo>
                  <a:cubicBezTo>
                    <a:pt x="195" y="23"/>
                    <a:pt x="195" y="23"/>
                    <a:pt x="195" y="23"/>
                  </a:cubicBezTo>
                  <a:cubicBezTo>
                    <a:pt x="195" y="23"/>
                    <a:pt x="195" y="23"/>
                    <a:pt x="195" y="24"/>
                  </a:cubicBezTo>
                  <a:cubicBezTo>
                    <a:pt x="195" y="23"/>
                    <a:pt x="195" y="23"/>
                    <a:pt x="195" y="23"/>
                  </a:cubicBezTo>
                  <a:cubicBezTo>
                    <a:pt x="195" y="24"/>
                    <a:pt x="194" y="24"/>
                    <a:pt x="194" y="24"/>
                  </a:cubicBezTo>
                  <a:cubicBezTo>
                    <a:pt x="194" y="24"/>
                    <a:pt x="194" y="24"/>
                    <a:pt x="194" y="24"/>
                  </a:cubicBezTo>
                  <a:cubicBezTo>
                    <a:pt x="194" y="24"/>
                    <a:pt x="194" y="24"/>
                    <a:pt x="195" y="24"/>
                  </a:cubicBezTo>
                  <a:cubicBezTo>
                    <a:pt x="194" y="24"/>
                    <a:pt x="194" y="24"/>
                    <a:pt x="194" y="24"/>
                  </a:cubicBezTo>
                  <a:cubicBezTo>
                    <a:pt x="193" y="24"/>
                    <a:pt x="193" y="24"/>
                    <a:pt x="193" y="24"/>
                  </a:cubicBezTo>
                  <a:cubicBezTo>
                    <a:pt x="193" y="23"/>
                    <a:pt x="192" y="23"/>
                    <a:pt x="192" y="23"/>
                  </a:cubicBezTo>
                  <a:cubicBezTo>
                    <a:pt x="193" y="23"/>
                    <a:pt x="193" y="23"/>
                    <a:pt x="193" y="22"/>
                  </a:cubicBezTo>
                  <a:close/>
                  <a:moveTo>
                    <a:pt x="192" y="23"/>
                  </a:moveTo>
                  <a:cubicBezTo>
                    <a:pt x="192" y="23"/>
                    <a:pt x="192" y="23"/>
                    <a:pt x="193" y="23"/>
                  </a:cubicBezTo>
                  <a:cubicBezTo>
                    <a:pt x="192" y="23"/>
                    <a:pt x="192" y="23"/>
                    <a:pt x="192" y="23"/>
                  </a:cubicBezTo>
                  <a:cubicBezTo>
                    <a:pt x="192" y="23"/>
                    <a:pt x="192" y="23"/>
                    <a:pt x="192" y="23"/>
                  </a:cubicBezTo>
                  <a:close/>
                  <a:moveTo>
                    <a:pt x="191" y="23"/>
                  </a:moveTo>
                  <a:cubicBezTo>
                    <a:pt x="192" y="24"/>
                    <a:pt x="192" y="24"/>
                    <a:pt x="193" y="24"/>
                  </a:cubicBezTo>
                  <a:cubicBezTo>
                    <a:pt x="192" y="25"/>
                    <a:pt x="191" y="25"/>
                    <a:pt x="191" y="25"/>
                  </a:cubicBezTo>
                  <a:cubicBezTo>
                    <a:pt x="190" y="25"/>
                    <a:pt x="190" y="25"/>
                    <a:pt x="190" y="25"/>
                  </a:cubicBezTo>
                  <a:cubicBezTo>
                    <a:pt x="190" y="25"/>
                    <a:pt x="191" y="24"/>
                    <a:pt x="191" y="23"/>
                  </a:cubicBezTo>
                  <a:close/>
                  <a:moveTo>
                    <a:pt x="190" y="25"/>
                  </a:moveTo>
                  <a:cubicBezTo>
                    <a:pt x="190" y="25"/>
                    <a:pt x="190" y="25"/>
                    <a:pt x="190" y="26"/>
                  </a:cubicBezTo>
                  <a:cubicBezTo>
                    <a:pt x="190" y="26"/>
                    <a:pt x="190" y="26"/>
                    <a:pt x="190" y="26"/>
                  </a:cubicBezTo>
                  <a:cubicBezTo>
                    <a:pt x="190" y="26"/>
                    <a:pt x="190" y="26"/>
                    <a:pt x="190" y="26"/>
                  </a:cubicBezTo>
                  <a:cubicBezTo>
                    <a:pt x="190" y="25"/>
                    <a:pt x="190" y="25"/>
                    <a:pt x="190" y="25"/>
                  </a:cubicBezTo>
                  <a:close/>
                  <a:moveTo>
                    <a:pt x="190" y="27"/>
                  </a:moveTo>
                  <a:cubicBezTo>
                    <a:pt x="190" y="27"/>
                    <a:pt x="190" y="27"/>
                    <a:pt x="191" y="28"/>
                  </a:cubicBezTo>
                  <a:cubicBezTo>
                    <a:pt x="190" y="27"/>
                    <a:pt x="190" y="27"/>
                    <a:pt x="190" y="27"/>
                  </a:cubicBezTo>
                  <a:cubicBezTo>
                    <a:pt x="190" y="27"/>
                    <a:pt x="190" y="27"/>
                    <a:pt x="191" y="28"/>
                  </a:cubicBezTo>
                  <a:cubicBezTo>
                    <a:pt x="190" y="28"/>
                    <a:pt x="190" y="28"/>
                    <a:pt x="190" y="29"/>
                  </a:cubicBezTo>
                  <a:cubicBezTo>
                    <a:pt x="189" y="29"/>
                    <a:pt x="189" y="28"/>
                    <a:pt x="189" y="28"/>
                  </a:cubicBezTo>
                  <a:cubicBezTo>
                    <a:pt x="189" y="28"/>
                    <a:pt x="189" y="27"/>
                    <a:pt x="189" y="27"/>
                  </a:cubicBezTo>
                  <a:cubicBezTo>
                    <a:pt x="189" y="27"/>
                    <a:pt x="189" y="27"/>
                    <a:pt x="190" y="26"/>
                  </a:cubicBezTo>
                  <a:cubicBezTo>
                    <a:pt x="190" y="26"/>
                    <a:pt x="190" y="27"/>
                    <a:pt x="190" y="27"/>
                  </a:cubicBezTo>
                  <a:close/>
                  <a:moveTo>
                    <a:pt x="190" y="23"/>
                  </a:moveTo>
                  <a:cubicBezTo>
                    <a:pt x="189" y="23"/>
                    <a:pt x="189" y="23"/>
                    <a:pt x="189" y="24"/>
                  </a:cubicBezTo>
                  <a:cubicBezTo>
                    <a:pt x="188" y="24"/>
                    <a:pt x="188" y="24"/>
                    <a:pt x="188" y="24"/>
                  </a:cubicBezTo>
                  <a:cubicBezTo>
                    <a:pt x="186" y="23"/>
                    <a:pt x="185" y="22"/>
                    <a:pt x="184" y="22"/>
                  </a:cubicBezTo>
                  <a:cubicBezTo>
                    <a:pt x="184" y="21"/>
                    <a:pt x="183" y="20"/>
                    <a:pt x="182" y="19"/>
                  </a:cubicBezTo>
                  <a:cubicBezTo>
                    <a:pt x="184" y="20"/>
                    <a:pt x="187" y="21"/>
                    <a:pt x="190" y="23"/>
                  </a:cubicBezTo>
                  <a:close/>
                  <a:moveTo>
                    <a:pt x="178" y="15"/>
                  </a:moveTo>
                  <a:cubicBezTo>
                    <a:pt x="180" y="16"/>
                    <a:pt x="180" y="17"/>
                    <a:pt x="181" y="18"/>
                  </a:cubicBezTo>
                  <a:cubicBezTo>
                    <a:pt x="180" y="18"/>
                    <a:pt x="179" y="17"/>
                    <a:pt x="177" y="17"/>
                  </a:cubicBezTo>
                  <a:cubicBezTo>
                    <a:pt x="177" y="17"/>
                    <a:pt x="179" y="17"/>
                    <a:pt x="181" y="18"/>
                  </a:cubicBezTo>
                  <a:cubicBezTo>
                    <a:pt x="182" y="20"/>
                    <a:pt x="183" y="21"/>
                    <a:pt x="183" y="23"/>
                  </a:cubicBezTo>
                  <a:cubicBezTo>
                    <a:pt x="181" y="21"/>
                    <a:pt x="179" y="20"/>
                    <a:pt x="176" y="18"/>
                  </a:cubicBezTo>
                  <a:cubicBezTo>
                    <a:pt x="176" y="18"/>
                    <a:pt x="179" y="20"/>
                    <a:pt x="183" y="23"/>
                  </a:cubicBezTo>
                  <a:cubicBezTo>
                    <a:pt x="183" y="25"/>
                    <a:pt x="183" y="26"/>
                    <a:pt x="183" y="27"/>
                  </a:cubicBezTo>
                  <a:cubicBezTo>
                    <a:pt x="183" y="27"/>
                    <a:pt x="183" y="27"/>
                    <a:pt x="182" y="27"/>
                  </a:cubicBezTo>
                  <a:cubicBezTo>
                    <a:pt x="182" y="27"/>
                    <a:pt x="183" y="27"/>
                    <a:pt x="183" y="27"/>
                  </a:cubicBezTo>
                  <a:cubicBezTo>
                    <a:pt x="182" y="27"/>
                    <a:pt x="182" y="27"/>
                    <a:pt x="182" y="28"/>
                  </a:cubicBezTo>
                  <a:cubicBezTo>
                    <a:pt x="182" y="28"/>
                    <a:pt x="181" y="28"/>
                    <a:pt x="181" y="29"/>
                  </a:cubicBezTo>
                  <a:cubicBezTo>
                    <a:pt x="181" y="29"/>
                    <a:pt x="181" y="29"/>
                    <a:pt x="181" y="29"/>
                  </a:cubicBezTo>
                  <a:cubicBezTo>
                    <a:pt x="180" y="23"/>
                    <a:pt x="177" y="19"/>
                    <a:pt x="174" y="17"/>
                  </a:cubicBezTo>
                  <a:cubicBezTo>
                    <a:pt x="175" y="16"/>
                    <a:pt x="177" y="15"/>
                    <a:pt x="178" y="15"/>
                  </a:cubicBezTo>
                  <a:close/>
                  <a:moveTo>
                    <a:pt x="173" y="17"/>
                  </a:moveTo>
                  <a:cubicBezTo>
                    <a:pt x="176" y="20"/>
                    <a:pt x="178" y="23"/>
                    <a:pt x="178" y="26"/>
                  </a:cubicBezTo>
                  <a:cubicBezTo>
                    <a:pt x="178" y="26"/>
                    <a:pt x="178" y="26"/>
                    <a:pt x="177" y="26"/>
                  </a:cubicBezTo>
                  <a:cubicBezTo>
                    <a:pt x="177" y="24"/>
                    <a:pt x="176" y="23"/>
                    <a:pt x="175" y="23"/>
                  </a:cubicBezTo>
                  <a:cubicBezTo>
                    <a:pt x="176" y="22"/>
                    <a:pt x="176" y="22"/>
                    <a:pt x="176" y="22"/>
                  </a:cubicBezTo>
                  <a:cubicBezTo>
                    <a:pt x="176" y="22"/>
                    <a:pt x="175" y="23"/>
                    <a:pt x="175" y="23"/>
                  </a:cubicBezTo>
                  <a:cubicBezTo>
                    <a:pt x="175" y="23"/>
                    <a:pt x="175" y="23"/>
                    <a:pt x="175" y="23"/>
                  </a:cubicBezTo>
                  <a:cubicBezTo>
                    <a:pt x="174" y="21"/>
                    <a:pt x="172" y="20"/>
                    <a:pt x="171" y="19"/>
                  </a:cubicBezTo>
                  <a:cubicBezTo>
                    <a:pt x="172" y="18"/>
                    <a:pt x="172" y="18"/>
                    <a:pt x="173" y="17"/>
                  </a:cubicBezTo>
                  <a:close/>
                  <a:moveTo>
                    <a:pt x="171" y="16"/>
                  </a:moveTo>
                  <a:cubicBezTo>
                    <a:pt x="172" y="16"/>
                    <a:pt x="172" y="17"/>
                    <a:pt x="172" y="17"/>
                  </a:cubicBezTo>
                  <a:cubicBezTo>
                    <a:pt x="171" y="17"/>
                    <a:pt x="171" y="18"/>
                    <a:pt x="170" y="18"/>
                  </a:cubicBezTo>
                  <a:cubicBezTo>
                    <a:pt x="170" y="18"/>
                    <a:pt x="169" y="17"/>
                    <a:pt x="169" y="17"/>
                  </a:cubicBezTo>
                  <a:cubicBezTo>
                    <a:pt x="170" y="17"/>
                    <a:pt x="171" y="16"/>
                    <a:pt x="171" y="16"/>
                  </a:cubicBezTo>
                  <a:close/>
                  <a:moveTo>
                    <a:pt x="169" y="18"/>
                  </a:moveTo>
                  <a:cubicBezTo>
                    <a:pt x="168" y="19"/>
                    <a:pt x="167" y="20"/>
                    <a:pt x="166" y="20"/>
                  </a:cubicBezTo>
                  <a:cubicBezTo>
                    <a:pt x="166" y="20"/>
                    <a:pt x="165" y="20"/>
                    <a:pt x="165" y="20"/>
                  </a:cubicBezTo>
                  <a:cubicBezTo>
                    <a:pt x="165" y="20"/>
                    <a:pt x="165" y="20"/>
                    <a:pt x="166" y="20"/>
                  </a:cubicBezTo>
                  <a:cubicBezTo>
                    <a:pt x="165" y="21"/>
                    <a:pt x="164" y="22"/>
                    <a:pt x="163" y="22"/>
                  </a:cubicBezTo>
                  <a:cubicBezTo>
                    <a:pt x="163" y="22"/>
                    <a:pt x="162" y="21"/>
                    <a:pt x="161" y="21"/>
                  </a:cubicBezTo>
                  <a:cubicBezTo>
                    <a:pt x="163" y="19"/>
                    <a:pt x="166" y="18"/>
                    <a:pt x="168" y="17"/>
                  </a:cubicBezTo>
                  <a:cubicBezTo>
                    <a:pt x="168" y="18"/>
                    <a:pt x="169" y="18"/>
                    <a:pt x="169" y="18"/>
                  </a:cubicBezTo>
                  <a:close/>
                  <a:moveTo>
                    <a:pt x="167" y="17"/>
                  </a:moveTo>
                  <a:cubicBezTo>
                    <a:pt x="164" y="18"/>
                    <a:pt x="162" y="19"/>
                    <a:pt x="160" y="20"/>
                  </a:cubicBezTo>
                  <a:cubicBezTo>
                    <a:pt x="159" y="19"/>
                    <a:pt x="159" y="19"/>
                    <a:pt x="158" y="19"/>
                  </a:cubicBezTo>
                  <a:cubicBezTo>
                    <a:pt x="159" y="18"/>
                    <a:pt x="160" y="18"/>
                    <a:pt x="160" y="18"/>
                  </a:cubicBezTo>
                  <a:cubicBezTo>
                    <a:pt x="159" y="18"/>
                    <a:pt x="158" y="18"/>
                    <a:pt x="158" y="18"/>
                  </a:cubicBezTo>
                  <a:cubicBezTo>
                    <a:pt x="157" y="18"/>
                    <a:pt x="157" y="17"/>
                    <a:pt x="156" y="17"/>
                  </a:cubicBezTo>
                  <a:cubicBezTo>
                    <a:pt x="158" y="16"/>
                    <a:pt x="160" y="15"/>
                    <a:pt x="160" y="15"/>
                  </a:cubicBezTo>
                  <a:cubicBezTo>
                    <a:pt x="158" y="15"/>
                    <a:pt x="157" y="16"/>
                    <a:pt x="155" y="17"/>
                  </a:cubicBezTo>
                  <a:cubicBezTo>
                    <a:pt x="154" y="16"/>
                    <a:pt x="153" y="15"/>
                    <a:pt x="153" y="15"/>
                  </a:cubicBezTo>
                  <a:cubicBezTo>
                    <a:pt x="155" y="13"/>
                    <a:pt x="158" y="12"/>
                    <a:pt x="160" y="11"/>
                  </a:cubicBezTo>
                  <a:cubicBezTo>
                    <a:pt x="162" y="12"/>
                    <a:pt x="165" y="14"/>
                    <a:pt x="167" y="17"/>
                  </a:cubicBezTo>
                  <a:close/>
                  <a:moveTo>
                    <a:pt x="158" y="10"/>
                  </a:moveTo>
                  <a:cubicBezTo>
                    <a:pt x="159" y="10"/>
                    <a:pt x="159" y="11"/>
                    <a:pt x="160" y="11"/>
                  </a:cubicBezTo>
                  <a:cubicBezTo>
                    <a:pt x="154" y="13"/>
                    <a:pt x="150" y="15"/>
                    <a:pt x="148" y="17"/>
                  </a:cubicBezTo>
                  <a:cubicBezTo>
                    <a:pt x="147" y="16"/>
                    <a:pt x="147" y="16"/>
                    <a:pt x="147" y="16"/>
                  </a:cubicBezTo>
                  <a:cubicBezTo>
                    <a:pt x="150" y="12"/>
                    <a:pt x="155" y="11"/>
                    <a:pt x="158" y="10"/>
                  </a:cubicBezTo>
                  <a:close/>
                  <a:moveTo>
                    <a:pt x="147" y="16"/>
                  </a:moveTo>
                  <a:cubicBezTo>
                    <a:pt x="147" y="16"/>
                    <a:pt x="147" y="17"/>
                    <a:pt x="148" y="17"/>
                  </a:cubicBezTo>
                  <a:cubicBezTo>
                    <a:pt x="146" y="18"/>
                    <a:pt x="145" y="19"/>
                    <a:pt x="145" y="20"/>
                  </a:cubicBezTo>
                  <a:cubicBezTo>
                    <a:pt x="145" y="18"/>
                    <a:pt x="146" y="17"/>
                    <a:pt x="147" y="16"/>
                  </a:cubicBezTo>
                  <a:close/>
                  <a:moveTo>
                    <a:pt x="143" y="18"/>
                  </a:moveTo>
                  <a:cubicBezTo>
                    <a:pt x="143" y="18"/>
                    <a:pt x="143" y="19"/>
                    <a:pt x="142" y="19"/>
                  </a:cubicBezTo>
                  <a:cubicBezTo>
                    <a:pt x="142" y="19"/>
                    <a:pt x="142" y="19"/>
                    <a:pt x="142" y="18"/>
                  </a:cubicBezTo>
                  <a:cubicBezTo>
                    <a:pt x="142" y="18"/>
                    <a:pt x="142" y="18"/>
                    <a:pt x="142" y="18"/>
                  </a:cubicBezTo>
                  <a:cubicBezTo>
                    <a:pt x="142" y="18"/>
                    <a:pt x="143" y="18"/>
                    <a:pt x="143" y="18"/>
                  </a:cubicBezTo>
                  <a:close/>
                  <a:moveTo>
                    <a:pt x="142" y="20"/>
                  </a:moveTo>
                  <a:cubicBezTo>
                    <a:pt x="142" y="20"/>
                    <a:pt x="142" y="20"/>
                    <a:pt x="142" y="20"/>
                  </a:cubicBezTo>
                  <a:cubicBezTo>
                    <a:pt x="142" y="20"/>
                    <a:pt x="142" y="20"/>
                    <a:pt x="142" y="20"/>
                  </a:cubicBezTo>
                  <a:cubicBezTo>
                    <a:pt x="142" y="20"/>
                    <a:pt x="142" y="20"/>
                    <a:pt x="142" y="20"/>
                  </a:cubicBezTo>
                  <a:close/>
                  <a:moveTo>
                    <a:pt x="140" y="16"/>
                  </a:moveTo>
                  <a:cubicBezTo>
                    <a:pt x="140" y="16"/>
                    <a:pt x="140" y="17"/>
                    <a:pt x="139" y="17"/>
                  </a:cubicBezTo>
                  <a:cubicBezTo>
                    <a:pt x="139" y="17"/>
                    <a:pt x="139" y="17"/>
                    <a:pt x="138" y="16"/>
                  </a:cubicBezTo>
                  <a:cubicBezTo>
                    <a:pt x="139" y="16"/>
                    <a:pt x="139" y="16"/>
                    <a:pt x="140" y="16"/>
                  </a:cubicBezTo>
                  <a:close/>
                  <a:moveTo>
                    <a:pt x="138" y="17"/>
                  </a:moveTo>
                  <a:cubicBezTo>
                    <a:pt x="138" y="17"/>
                    <a:pt x="139" y="17"/>
                    <a:pt x="139" y="18"/>
                  </a:cubicBezTo>
                  <a:cubicBezTo>
                    <a:pt x="139" y="18"/>
                    <a:pt x="139" y="19"/>
                    <a:pt x="138" y="19"/>
                  </a:cubicBezTo>
                  <a:cubicBezTo>
                    <a:pt x="138" y="19"/>
                    <a:pt x="138" y="19"/>
                    <a:pt x="138" y="19"/>
                  </a:cubicBezTo>
                  <a:cubicBezTo>
                    <a:pt x="138" y="19"/>
                    <a:pt x="138" y="19"/>
                    <a:pt x="138" y="19"/>
                  </a:cubicBezTo>
                  <a:cubicBezTo>
                    <a:pt x="137" y="18"/>
                    <a:pt x="137" y="18"/>
                    <a:pt x="137" y="17"/>
                  </a:cubicBezTo>
                  <a:cubicBezTo>
                    <a:pt x="137" y="17"/>
                    <a:pt x="137" y="17"/>
                    <a:pt x="138" y="17"/>
                  </a:cubicBezTo>
                  <a:close/>
                  <a:moveTo>
                    <a:pt x="137" y="16"/>
                  </a:moveTo>
                  <a:cubicBezTo>
                    <a:pt x="137" y="16"/>
                    <a:pt x="137" y="16"/>
                    <a:pt x="137" y="16"/>
                  </a:cubicBezTo>
                  <a:cubicBezTo>
                    <a:pt x="137" y="16"/>
                    <a:pt x="137" y="16"/>
                    <a:pt x="137" y="16"/>
                  </a:cubicBezTo>
                  <a:cubicBezTo>
                    <a:pt x="137" y="16"/>
                    <a:pt x="137" y="16"/>
                    <a:pt x="137" y="16"/>
                  </a:cubicBezTo>
                  <a:close/>
                  <a:moveTo>
                    <a:pt x="115" y="21"/>
                  </a:moveTo>
                  <a:cubicBezTo>
                    <a:pt x="115" y="21"/>
                    <a:pt x="115" y="21"/>
                    <a:pt x="115" y="20"/>
                  </a:cubicBezTo>
                  <a:cubicBezTo>
                    <a:pt x="115" y="20"/>
                    <a:pt x="115" y="19"/>
                    <a:pt x="115" y="19"/>
                  </a:cubicBezTo>
                  <a:cubicBezTo>
                    <a:pt x="116" y="19"/>
                    <a:pt x="116" y="19"/>
                    <a:pt x="116" y="19"/>
                  </a:cubicBezTo>
                  <a:cubicBezTo>
                    <a:pt x="116" y="20"/>
                    <a:pt x="115" y="20"/>
                    <a:pt x="115" y="21"/>
                  </a:cubicBezTo>
                  <a:close/>
                  <a:moveTo>
                    <a:pt x="116" y="19"/>
                  </a:moveTo>
                  <a:cubicBezTo>
                    <a:pt x="116" y="19"/>
                    <a:pt x="116" y="19"/>
                    <a:pt x="115" y="19"/>
                  </a:cubicBezTo>
                  <a:cubicBezTo>
                    <a:pt x="116" y="18"/>
                    <a:pt x="116" y="17"/>
                    <a:pt x="117" y="17"/>
                  </a:cubicBezTo>
                  <a:cubicBezTo>
                    <a:pt x="117" y="17"/>
                    <a:pt x="117" y="17"/>
                    <a:pt x="118" y="18"/>
                  </a:cubicBezTo>
                  <a:cubicBezTo>
                    <a:pt x="117" y="18"/>
                    <a:pt x="117" y="19"/>
                    <a:pt x="116" y="19"/>
                  </a:cubicBezTo>
                  <a:close/>
                  <a:moveTo>
                    <a:pt x="118" y="17"/>
                  </a:moveTo>
                  <a:cubicBezTo>
                    <a:pt x="118" y="17"/>
                    <a:pt x="117" y="16"/>
                    <a:pt x="117" y="16"/>
                  </a:cubicBezTo>
                  <a:cubicBezTo>
                    <a:pt x="118" y="15"/>
                    <a:pt x="118" y="15"/>
                    <a:pt x="119" y="14"/>
                  </a:cubicBezTo>
                  <a:cubicBezTo>
                    <a:pt x="119" y="15"/>
                    <a:pt x="120" y="15"/>
                    <a:pt x="120" y="16"/>
                  </a:cubicBezTo>
                  <a:cubicBezTo>
                    <a:pt x="119" y="16"/>
                    <a:pt x="119" y="17"/>
                    <a:pt x="118" y="17"/>
                  </a:cubicBezTo>
                  <a:cubicBezTo>
                    <a:pt x="118" y="17"/>
                    <a:pt x="118" y="17"/>
                    <a:pt x="118" y="17"/>
                  </a:cubicBezTo>
                  <a:close/>
                  <a:moveTo>
                    <a:pt x="126" y="13"/>
                  </a:moveTo>
                  <a:cubicBezTo>
                    <a:pt x="125" y="12"/>
                    <a:pt x="123" y="12"/>
                    <a:pt x="122" y="12"/>
                  </a:cubicBezTo>
                  <a:cubicBezTo>
                    <a:pt x="123" y="11"/>
                    <a:pt x="124" y="10"/>
                    <a:pt x="125" y="10"/>
                  </a:cubicBezTo>
                  <a:cubicBezTo>
                    <a:pt x="127" y="11"/>
                    <a:pt x="128" y="13"/>
                    <a:pt x="130" y="15"/>
                  </a:cubicBezTo>
                  <a:cubicBezTo>
                    <a:pt x="129" y="14"/>
                    <a:pt x="127" y="14"/>
                    <a:pt x="126" y="13"/>
                  </a:cubicBezTo>
                  <a:cubicBezTo>
                    <a:pt x="126" y="13"/>
                    <a:pt x="127" y="13"/>
                    <a:pt x="127" y="13"/>
                  </a:cubicBezTo>
                  <a:cubicBezTo>
                    <a:pt x="126" y="13"/>
                    <a:pt x="126" y="13"/>
                    <a:pt x="126" y="13"/>
                  </a:cubicBezTo>
                  <a:close/>
                  <a:moveTo>
                    <a:pt x="125" y="13"/>
                  </a:moveTo>
                  <a:cubicBezTo>
                    <a:pt x="125" y="13"/>
                    <a:pt x="125" y="13"/>
                    <a:pt x="125" y="13"/>
                  </a:cubicBezTo>
                  <a:cubicBezTo>
                    <a:pt x="124" y="13"/>
                    <a:pt x="123" y="13"/>
                    <a:pt x="122" y="12"/>
                  </a:cubicBezTo>
                  <a:cubicBezTo>
                    <a:pt x="122" y="12"/>
                    <a:pt x="123" y="13"/>
                    <a:pt x="124" y="14"/>
                  </a:cubicBezTo>
                  <a:cubicBezTo>
                    <a:pt x="123" y="14"/>
                    <a:pt x="122" y="15"/>
                    <a:pt x="121" y="15"/>
                  </a:cubicBezTo>
                  <a:cubicBezTo>
                    <a:pt x="121" y="15"/>
                    <a:pt x="120" y="14"/>
                    <a:pt x="119" y="14"/>
                  </a:cubicBezTo>
                  <a:cubicBezTo>
                    <a:pt x="120" y="13"/>
                    <a:pt x="121" y="12"/>
                    <a:pt x="122" y="12"/>
                  </a:cubicBezTo>
                  <a:cubicBezTo>
                    <a:pt x="123" y="12"/>
                    <a:pt x="124" y="12"/>
                    <a:pt x="125" y="13"/>
                  </a:cubicBezTo>
                  <a:close/>
                  <a:moveTo>
                    <a:pt x="119" y="22"/>
                  </a:moveTo>
                  <a:cubicBezTo>
                    <a:pt x="119" y="22"/>
                    <a:pt x="119" y="22"/>
                    <a:pt x="119" y="22"/>
                  </a:cubicBezTo>
                  <a:cubicBezTo>
                    <a:pt x="118" y="22"/>
                    <a:pt x="119" y="21"/>
                    <a:pt x="119" y="21"/>
                  </a:cubicBezTo>
                  <a:cubicBezTo>
                    <a:pt x="119" y="21"/>
                    <a:pt x="119" y="22"/>
                    <a:pt x="119" y="22"/>
                  </a:cubicBezTo>
                  <a:close/>
                  <a:moveTo>
                    <a:pt x="120" y="20"/>
                  </a:moveTo>
                  <a:cubicBezTo>
                    <a:pt x="120" y="19"/>
                    <a:pt x="120" y="19"/>
                    <a:pt x="119" y="19"/>
                  </a:cubicBezTo>
                  <a:cubicBezTo>
                    <a:pt x="119" y="19"/>
                    <a:pt x="120" y="18"/>
                    <a:pt x="120" y="18"/>
                  </a:cubicBezTo>
                  <a:cubicBezTo>
                    <a:pt x="120" y="18"/>
                    <a:pt x="120" y="19"/>
                    <a:pt x="121" y="19"/>
                  </a:cubicBezTo>
                  <a:cubicBezTo>
                    <a:pt x="120" y="19"/>
                    <a:pt x="120" y="19"/>
                    <a:pt x="120" y="20"/>
                  </a:cubicBezTo>
                  <a:close/>
                  <a:moveTo>
                    <a:pt x="120" y="18"/>
                  </a:moveTo>
                  <a:cubicBezTo>
                    <a:pt x="120" y="18"/>
                    <a:pt x="121" y="17"/>
                    <a:pt x="121" y="17"/>
                  </a:cubicBezTo>
                  <a:cubicBezTo>
                    <a:pt x="121" y="17"/>
                    <a:pt x="122" y="18"/>
                    <a:pt x="122" y="18"/>
                  </a:cubicBezTo>
                  <a:cubicBezTo>
                    <a:pt x="122" y="18"/>
                    <a:pt x="121" y="18"/>
                    <a:pt x="121" y="19"/>
                  </a:cubicBezTo>
                  <a:cubicBezTo>
                    <a:pt x="121" y="18"/>
                    <a:pt x="120" y="18"/>
                    <a:pt x="120" y="18"/>
                  </a:cubicBezTo>
                  <a:close/>
                  <a:moveTo>
                    <a:pt x="122" y="22"/>
                  </a:moveTo>
                  <a:cubicBezTo>
                    <a:pt x="121" y="21"/>
                    <a:pt x="121" y="20"/>
                    <a:pt x="122" y="19"/>
                  </a:cubicBezTo>
                  <a:cubicBezTo>
                    <a:pt x="122" y="20"/>
                    <a:pt x="122" y="20"/>
                    <a:pt x="123" y="20"/>
                  </a:cubicBezTo>
                  <a:cubicBezTo>
                    <a:pt x="123" y="20"/>
                    <a:pt x="123" y="21"/>
                    <a:pt x="123" y="21"/>
                  </a:cubicBezTo>
                  <a:cubicBezTo>
                    <a:pt x="123" y="21"/>
                    <a:pt x="122" y="22"/>
                    <a:pt x="122" y="22"/>
                  </a:cubicBezTo>
                  <a:close/>
                  <a:moveTo>
                    <a:pt x="122" y="19"/>
                  </a:moveTo>
                  <a:cubicBezTo>
                    <a:pt x="122" y="19"/>
                    <a:pt x="122" y="19"/>
                    <a:pt x="122" y="19"/>
                  </a:cubicBezTo>
                  <a:cubicBezTo>
                    <a:pt x="122" y="19"/>
                    <a:pt x="122" y="19"/>
                    <a:pt x="122" y="19"/>
                  </a:cubicBezTo>
                  <a:cubicBezTo>
                    <a:pt x="122" y="19"/>
                    <a:pt x="122" y="19"/>
                    <a:pt x="122" y="19"/>
                  </a:cubicBezTo>
                  <a:close/>
                  <a:moveTo>
                    <a:pt x="122" y="16"/>
                  </a:moveTo>
                  <a:cubicBezTo>
                    <a:pt x="122" y="16"/>
                    <a:pt x="122" y="16"/>
                    <a:pt x="122" y="15"/>
                  </a:cubicBezTo>
                  <a:cubicBezTo>
                    <a:pt x="123" y="16"/>
                    <a:pt x="123" y="16"/>
                    <a:pt x="124" y="17"/>
                  </a:cubicBezTo>
                  <a:cubicBezTo>
                    <a:pt x="124" y="17"/>
                    <a:pt x="123" y="17"/>
                    <a:pt x="123" y="17"/>
                  </a:cubicBezTo>
                  <a:cubicBezTo>
                    <a:pt x="123" y="17"/>
                    <a:pt x="122" y="16"/>
                    <a:pt x="122" y="16"/>
                  </a:cubicBezTo>
                  <a:close/>
                  <a:moveTo>
                    <a:pt x="125" y="20"/>
                  </a:moveTo>
                  <a:cubicBezTo>
                    <a:pt x="125" y="20"/>
                    <a:pt x="125" y="19"/>
                    <a:pt x="125" y="19"/>
                  </a:cubicBezTo>
                  <a:cubicBezTo>
                    <a:pt x="125" y="19"/>
                    <a:pt x="125" y="19"/>
                    <a:pt x="125" y="20"/>
                  </a:cubicBezTo>
                  <a:cubicBezTo>
                    <a:pt x="125" y="20"/>
                    <a:pt x="125" y="20"/>
                    <a:pt x="125" y="20"/>
                  </a:cubicBezTo>
                  <a:close/>
                  <a:moveTo>
                    <a:pt x="125" y="19"/>
                  </a:moveTo>
                  <a:cubicBezTo>
                    <a:pt x="124" y="19"/>
                    <a:pt x="124" y="18"/>
                    <a:pt x="123" y="17"/>
                  </a:cubicBezTo>
                  <a:cubicBezTo>
                    <a:pt x="124" y="17"/>
                    <a:pt x="124" y="17"/>
                    <a:pt x="124" y="17"/>
                  </a:cubicBezTo>
                  <a:cubicBezTo>
                    <a:pt x="125" y="18"/>
                    <a:pt x="126" y="18"/>
                    <a:pt x="126" y="19"/>
                  </a:cubicBezTo>
                  <a:cubicBezTo>
                    <a:pt x="126" y="19"/>
                    <a:pt x="126" y="19"/>
                    <a:pt x="125" y="19"/>
                  </a:cubicBezTo>
                  <a:cubicBezTo>
                    <a:pt x="125" y="19"/>
                    <a:pt x="125" y="19"/>
                    <a:pt x="125" y="19"/>
                  </a:cubicBezTo>
                  <a:close/>
                  <a:moveTo>
                    <a:pt x="126" y="21"/>
                  </a:moveTo>
                  <a:cubicBezTo>
                    <a:pt x="126" y="21"/>
                    <a:pt x="126" y="21"/>
                    <a:pt x="126" y="21"/>
                  </a:cubicBezTo>
                  <a:cubicBezTo>
                    <a:pt x="126" y="21"/>
                    <a:pt x="126" y="21"/>
                    <a:pt x="126" y="21"/>
                  </a:cubicBezTo>
                  <a:cubicBezTo>
                    <a:pt x="126" y="21"/>
                    <a:pt x="126" y="21"/>
                    <a:pt x="126" y="21"/>
                  </a:cubicBezTo>
                  <a:close/>
                  <a:moveTo>
                    <a:pt x="124" y="17"/>
                  </a:moveTo>
                  <a:cubicBezTo>
                    <a:pt x="125" y="16"/>
                    <a:pt x="126" y="16"/>
                    <a:pt x="126" y="16"/>
                  </a:cubicBezTo>
                  <a:cubicBezTo>
                    <a:pt x="126" y="16"/>
                    <a:pt x="125" y="16"/>
                    <a:pt x="124" y="17"/>
                  </a:cubicBezTo>
                  <a:cubicBezTo>
                    <a:pt x="124" y="16"/>
                    <a:pt x="123" y="16"/>
                    <a:pt x="122" y="15"/>
                  </a:cubicBezTo>
                  <a:cubicBezTo>
                    <a:pt x="123" y="15"/>
                    <a:pt x="124" y="14"/>
                    <a:pt x="124" y="14"/>
                  </a:cubicBezTo>
                  <a:cubicBezTo>
                    <a:pt x="126" y="15"/>
                    <a:pt x="127" y="16"/>
                    <a:pt x="128" y="18"/>
                  </a:cubicBezTo>
                  <a:cubicBezTo>
                    <a:pt x="127" y="18"/>
                    <a:pt x="127" y="18"/>
                    <a:pt x="127" y="19"/>
                  </a:cubicBezTo>
                  <a:cubicBezTo>
                    <a:pt x="126" y="18"/>
                    <a:pt x="125" y="17"/>
                    <a:pt x="124" y="17"/>
                  </a:cubicBezTo>
                  <a:close/>
                  <a:moveTo>
                    <a:pt x="129" y="21"/>
                  </a:moveTo>
                  <a:cubicBezTo>
                    <a:pt x="129" y="21"/>
                    <a:pt x="129" y="21"/>
                    <a:pt x="128" y="21"/>
                  </a:cubicBezTo>
                  <a:cubicBezTo>
                    <a:pt x="128" y="20"/>
                    <a:pt x="128" y="20"/>
                    <a:pt x="128" y="20"/>
                  </a:cubicBezTo>
                  <a:cubicBezTo>
                    <a:pt x="128" y="19"/>
                    <a:pt x="128" y="19"/>
                    <a:pt x="128" y="19"/>
                  </a:cubicBezTo>
                  <a:cubicBezTo>
                    <a:pt x="129" y="20"/>
                    <a:pt x="129" y="20"/>
                    <a:pt x="129" y="21"/>
                  </a:cubicBezTo>
                  <a:cubicBezTo>
                    <a:pt x="129" y="21"/>
                    <a:pt x="129" y="21"/>
                    <a:pt x="129" y="21"/>
                  </a:cubicBezTo>
                  <a:close/>
                  <a:moveTo>
                    <a:pt x="125" y="14"/>
                  </a:moveTo>
                  <a:cubicBezTo>
                    <a:pt x="125" y="13"/>
                    <a:pt x="125" y="13"/>
                    <a:pt x="126" y="13"/>
                  </a:cubicBezTo>
                  <a:cubicBezTo>
                    <a:pt x="127" y="14"/>
                    <a:pt x="129" y="15"/>
                    <a:pt x="131" y="16"/>
                  </a:cubicBezTo>
                  <a:cubicBezTo>
                    <a:pt x="131" y="16"/>
                    <a:pt x="131" y="16"/>
                    <a:pt x="131" y="17"/>
                  </a:cubicBezTo>
                  <a:cubicBezTo>
                    <a:pt x="130" y="17"/>
                    <a:pt x="130" y="17"/>
                    <a:pt x="129" y="17"/>
                  </a:cubicBezTo>
                  <a:cubicBezTo>
                    <a:pt x="128" y="16"/>
                    <a:pt x="127" y="15"/>
                    <a:pt x="125" y="14"/>
                  </a:cubicBezTo>
                  <a:close/>
                  <a:moveTo>
                    <a:pt x="130" y="18"/>
                  </a:moveTo>
                  <a:cubicBezTo>
                    <a:pt x="130" y="18"/>
                    <a:pt x="131" y="17"/>
                    <a:pt x="131" y="17"/>
                  </a:cubicBezTo>
                  <a:cubicBezTo>
                    <a:pt x="132" y="18"/>
                    <a:pt x="132" y="18"/>
                    <a:pt x="132" y="19"/>
                  </a:cubicBezTo>
                  <a:cubicBezTo>
                    <a:pt x="132" y="19"/>
                    <a:pt x="131" y="19"/>
                    <a:pt x="131" y="19"/>
                  </a:cubicBezTo>
                  <a:cubicBezTo>
                    <a:pt x="131" y="19"/>
                    <a:pt x="130" y="19"/>
                    <a:pt x="130" y="18"/>
                  </a:cubicBezTo>
                  <a:close/>
                  <a:moveTo>
                    <a:pt x="132" y="21"/>
                  </a:moveTo>
                  <a:cubicBezTo>
                    <a:pt x="132" y="20"/>
                    <a:pt x="132" y="20"/>
                    <a:pt x="133" y="20"/>
                  </a:cubicBezTo>
                  <a:cubicBezTo>
                    <a:pt x="133" y="20"/>
                    <a:pt x="133" y="21"/>
                    <a:pt x="133" y="21"/>
                  </a:cubicBezTo>
                  <a:cubicBezTo>
                    <a:pt x="132" y="21"/>
                    <a:pt x="132" y="21"/>
                    <a:pt x="132" y="21"/>
                  </a:cubicBezTo>
                  <a:cubicBezTo>
                    <a:pt x="132" y="21"/>
                    <a:pt x="132" y="21"/>
                    <a:pt x="132" y="21"/>
                  </a:cubicBezTo>
                  <a:close/>
                  <a:moveTo>
                    <a:pt x="132" y="21"/>
                  </a:moveTo>
                  <a:cubicBezTo>
                    <a:pt x="132" y="21"/>
                    <a:pt x="133" y="21"/>
                    <a:pt x="133" y="21"/>
                  </a:cubicBezTo>
                  <a:cubicBezTo>
                    <a:pt x="133" y="21"/>
                    <a:pt x="133" y="21"/>
                    <a:pt x="133" y="21"/>
                  </a:cubicBezTo>
                  <a:cubicBezTo>
                    <a:pt x="133" y="21"/>
                    <a:pt x="132" y="21"/>
                    <a:pt x="132" y="21"/>
                  </a:cubicBezTo>
                  <a:cubicBezTo>
                    <a:pt x="132" y="21"/>
                    <a:pt x="132" y="21"/>
                    <a:pt x="132" y="21"/>
                  </a:cubicBezTo>
                  <a:close/>
                  <a:moveTo>
                    <a:pt x="132" y="22"/>
                  </a:moveTo>
                  <a:cubicBezTo>
                    <a:pt x="132" y="21"/>
                    <a:pt x="132" y="21"/>
                    <a:pt x="132" y="21"/>
                  </a:cubicBezTo>
                  <a:cubicBezTo>
                    <a:pt x="132" y="21"/>
                    <a:pt x="132" y="21"/>
                    <a:pt x="133" y="22"/>
                  </a:cubicBezTo>
                  <a:cubicBezTo>
                    <a:pt x="132" y="22"/>
                    <a:pt x="132" y="22"/>
                    <a:pt x="132" y="22"/>
                  </a:cubicBezTo>
                  <a:close/>
                  <a:moveTo>
                    <a:pt x="133" y="23"/>
                  </a:moveTo>
                  <a:cubicBezTo>
                    <a:pt x="133" y="23"/>
                    <a:pt x="133" y="23"/>
                    <a:pt x="133" y="22"/>
                  </a:cubicBezTo>
                  <a:cubicBezTo>
                    <a:pt x="133" y="22"/>
                    <a:pt x="133" y="22"/>
                    <a:pt x="133" y="22"/>
                  </a:cubicBezTo>
                  <a:cubicBezTo>
                    <a:pt x="133" y="22"/>
                    <a:pt x="133" y="23"/>
                    <a:pt x="133" y="23"/>
                  </a:cubicBezTo>
                  <a:cubicBezTo>
                    <a:pt x="133" y="23"/>
                    <a:pt x="133" y="23"/>
                    <a:pt x="133" y="23"/>
                  </a:cubicBezTo>
                  <a:close/>
                  <a:moveTo>
                    <a:pt x="135" y="17"/>
                  </a:moveTo>
                  <a:cubicBezTo>
                    <a:pt x="134" y="17"/>
                    <a:pt x="134" y="17"/>
                    <a:pt x="134" y="17"/>
                  </a:cubicBezTo>
                  <a:cubicBezTo>
                    <a:pt x="134" y="17"/>
                    <a:pt x="134" y="17"/>
                    <a:pt x="134" y="16"/>
                  </a:cubicBezTo>
                  <a:cubicBezTo>
                    <a:pt x="134" y="16"/>
                    <a:pt x="134" y="16"/>
                    <a:pt x="135" y="16"/>
                  </a:cubicBezTo>
                  <a:cubicBezTo>
                    <a:pt x="135" y="17"/>
                    <a:pt x="135" y="17"/>
                    <a:pt x="135" y="17"/>
                  </a:cubicBezTo>
                  <a:close/>
                  <a:moveTo>
                    <a:pt x="127" y="8"/>
                  </a:moveTo>
                  <a:cubicBezTo>
                    <a:pt x="131" y="11"/>
                    <a:pt x="134" y="13"/>
                    <a:pt x="134" y="15"/>
                  </a:cubicBezTo>
                  <a:cubicBezTo>
                    <a:pt x="133" y="15"/>
                    <a:pt x="133" y="15"/>
                    <a:pt x="133" y="15"/>
                  </a:cubicBezTo>
                  <a:cubicBezTo>
                    <a:pt x="133" y="15"/>
                    <a:pt x="134" y="15"/>
                    <a:pt x="134" y="15"/>
                  </a:cubicBezTo>
                  <a:cubicBezTo>
                    <a:pt x="134" y="16"/>
                    <a:pt x="134" y="16"/>
                    <a:pt x="135" y="16"/>
                  </a:cubicBezTo>
                  <a:cubicBezTo>
                    <a:pt x="134" y="16"/>
                    <a:pt x="134" y="16"/>
                    <a:pt x="133" y="16"/>
                  </a:cubicBezTo>
                  <a:cubicBezTo>
                    <a:pt x="132" y="14"/>
                    <a:pt x="129" y="12"/>
                    <a:pt x="126" y="9"/>
                  </a:cubicBezTo>
                  <a:cubicBezTo>
                    <a:pt x="126" y="9"/>
                    <a:pt x="127" y="9"/>
                    <a:pt x="127" y="8"/>
                  </a:cubicBezTo>
                  <a:close/>
                  <a:moveTo>
                    <a:pt x="126" y="8"/>
                  </a:moveTo>
                  <a:cubicBezTo>
                    <a:pt x="126" y="8"/>
                    <a:pt x="126" y="8"/>
                    <a:pt x="127" y="8"/>
                  </a:cubicBezTo>
                  <a:cubicBezTo>
                    <a:pt x="126" y="8"/>
                    <a:pt x="125" y="9"/>
                    <a:pt x="125" y="9"/>
                  </a:cubicBezTo>
                  <a:cubicBezTo>
                    <a:pt x="125" y="9"/>
                    <a:pt x="124" y="8"/>
                    <a:pt x="124" y="8"/>
                  </a:cubicBezTo>
                  <a:cubicBezTo>
                    <a:pt x="125" y="8"/>
                    <a:pt x="125" y="8"/>
                    <a:pt x="126" y="8"/>
                  </a:cubicBezTo>
                  <a:close/>
                  <a:moveTo>
                    <a:pt x="123" y="8"/>
                  </a:moveTo>
                  <a:cubicBezTo>
                    <a:pt x="123" y="9"/>
                    <a:pt x="124" y="9"/>
                    <a:pt x="124" y="9"/>
                  </a:cubicBezTo>
                  <a:cubicBezTo>
                    <a:pt x="122" y="10"/>
                    <a:pt x="120" y="12"/>
                    <a:pt x="118" y="13"/>
                  </a:cubicBezTo>
                  <a:cubicBezTo>
                    <a:pt x="118" y="12"/>
                    <a:pt x="117" y="12"/>
                    <a:pt x="116" y="12"/>
                  </a:cubicBezTo>
                  <a:cubicBezTo>
                    <a:pt x="118" y="10"/>
                    <a:pt x="121" y="9"/>
                    <a:pt x="123" y="8"/>
                  </a:cubicBezTo>
                  <a:close/>
                  <a:moveTo>
                    <a:pt x="116" y="12"/>
                  </a:moveTo>
                  <a:cubicBezTo>
                    <a:pt x="116" y="12"/>
                    <a:pt x="117" y="13"/>
                    <a:pt x="117" y="13"/>
                  </a:cubicBezTo>
                  <a:cubicBezTo>
                    <a:pt x="117" y="14"/>
                    <a:pt x="116" y="14"/>
                    <a:pt x="116" y="15"/>
                  </a:cubicBezTo>
                  <a:cubicBezTo>
                    <a:pt x="115" y="14"/>
                    <a:pt x="114" y="14"/>
                    <a:pt x="114" y="14"/>
                  </a:cubicBezTo>
                  <a:cubicBezTo>
                    <a:pt x="115" y="13"/>
                    <a:pt x="115" y="12"/>
                    <a:pt x="116" y="12"/>
                  </a:cubicBezTo>
                  <a:close/>
                  <a:moveTo>
                    <a:pt x="114" y="14"/>
                  </a:moveTo>
                  <a:cubicBezTo>
                    <a:pt x="115" y="14"/>
                    <a:pt x="115" y="14"/>
                    <a:pt x="115" y="15"/>
                  </a:cubicBezTo>
                  <a:cubicBezTo>
                    <a:pt x="114" y="16"/>
                    <a:pt x="113" y="17"/>
                    <a:pt x="113" y="18"/>
                  </a:cubicBezTo>
                  <a:cubicBezTo>
                    <a:pt x="112" y="18"/>
                    <a:pt x="112" y="17"/>
                    <a:pt x="112" y="17"/>
                  </a:cubicBezTo>
                  <a:cubicBezTo>
                    <a:pt x="112" y="16"/>
                    <a:pt x="113" y="15"/>
                    <a:pt x="114" y="14"/>
                  </a:cubicBezTo>
                  <a:close/>
                  <a:moveTo>
                    <a:pt x="112" y="18"/>
                  </a:moveTo>
                  <a:cubicBezTo>
                    <a:pt x="112" y="18"/>
                    <a:pt x="112" y="18"/>
                    <a:pt x="112" y="19"/>
                  </a:cubicBezTo>
                  <a:cubicBezTo>
                    <a:pt x="112" y="19"/>
                    <a:pt x="111" y="20"/>
                    <a:pt x="111" y="20"/>
                  </a:cubicBezTo>
                  <a:cubicBezTo>
                    <a:pt x="111" y="19"/>
                    <a:pt x="111" y="19"/>
                    <a:pt x="112" y="18"/>
                  </a:cubicBezTo>
                  <a:close/>
                  <a:moveTo>
                    <a:pt x="109" y="16"/>
                  </a:moveTo>
                  <a:cubicBezTo>
                    <a:pt x="109" y="16"/>
                    <a:pt x="109" y="16"/>
                    <a:pt x="110" y="16"/>
                  </a:cubicBezTo>
                  <a:cubicBezTo>
                    <a:pt x="109" y="17"/>
                    <a:pt x="109" y="18"/>
                    <a:pt x="109" y="18"/>
                  </a:cubicBezTo>
                  <a:cubicBezTo>
                    <a:pt x="109" y="18"/>
                    <a:pt x="109" y="18"/>
                    <a:pt x="109" y="18"/>
                  </a:cubicBezTo>
                  <a:cubicBezTo>
                    <a:pt x="109" y="17"/>
                    <a:pt x="109" y="16"/>
                    <a:pt x="109" y="16"/>
                  </a:cubicBezTo>
                  <a:close/>
                  <a:moveTo>
                    <a:pt x="106" y="17"/>
                  </a:moveTo>
                  <a:cubicBezTo>
                    <a:pt x="105" y="18"/>
                    <a:pt x="105" y="18"/>
                    <a:pt x="105" y="18"/>
                  </a:cubicBezTo>
                  <a:cubicBezTo>
                    <a:pt x="105" y="17"/>
                    <a:pt x="104" y="16"/>
                    <a:pt x="104" y="16"/>
                  </a:cubicBezTo>
                  <a:cubicBezTo>
                    <a:pt x="105" y="16"/>
                    <a:pt x="105" y="16"/>
                    <a:pt x="106" y="17"/>
                  </a:cubicBezTo>
                  <a:close/>
                  <a:moveTo>
                    <a:pt x="67" y="21"/>
                  </a:moveTo>
                  <a:cubicBezTo>
                    <a:pt x="67" y="19"/>
                    <a:pt x="67" y="17"/>
                    <a:pt x="68" y="16"/>
                  </a:cubicBezTo>
                  <a:cubicBezTo>
                    <a:pt x="68" y="16"/>
                    <a:pt x="69" y="17"/>
                    <a:pt x="69" y="17"/>
                  </a:cubicBezTo>
                  <a:cubicBezTo>
                    <a:pt x="67" y="19"/>
                    <a:pt x="67" y="21"/>
                    <a:pt x="67" y="21"/>
                  </a:cubicBezTo>
                  <a:close/>
                  <a:moveTo>
                    <a:pt x="80" y="20"/>
                  </a:moveTo>
                  <a:cubicBezTo>
                    <a:pt x="79" y="21"/>
                    <a:pt x="78" y="22"/>
                    <a:pt x="77" y="23"/>
                  </a:cubicBezTo>
                  <a:cubicBezTo>
                    <a:pt x="77" y="23"/>
                    <a:pt x="76" y="23"/>
                    <a:pt x="76" y="23"/>
                  </a:cubicBezTo>
                  <a:cubicBezTo>
                    <a:pt x="76" y="23"/>
                    <a:pt x="76" y="23"/>
                    <a:pt x="76" y="23"/>
                  </a:cubicBezTo>
                  <a:cubicBezTo>
                    <a:pt x="77" y="19"/>
                    <a:pt x="80" y="17"/>
                    <a:pt x="84" y="15"/>
                  </a:cubicBezTo>
                  <a:cubicBezTo>
                    <a:pt x="84" y="15"/>
                    <a:pt x="84" y="16"/>
                    <a:pt x="85" y="17"/>
                  </a:cubicBezTo>
                  <a:cubicBezTo>
                    <a:pt x="84" y="17"/>
                    <a:pt x="84" y="17"/>
                    <a:pt x="83" y="18"/>
                  </a:cubicBezTo>
                  <a:cubicBezTo>
                    <a:pt x="83" y="17"/>
                    <a:pt x="82" y="17"/>
                    <a:pt x="82" y="16"/>
                  </a:cubicBezTo>
                  <a:cubicBezTo>
                    <a:pt x="82" y="16"/>
                    <a:pt x="83" y="17"/>
                    <a:pt x="83" y="18"/>
                  </a:cubicBezTo>
                  <a:cubicBezTo>
                    <a:pt x="82" y="18"/>
                    <a:pt x="81" y="19"/>
                    <a:pt x="80" y="20"/>
                  </a:cubicBezTo>
                  <a:cubicBezTo>
                    <a:pt x="80" y="20"/>
                    <a:pt x="79" y="19"/>
                    <a:pt x="79" y="19"/>
                  </a:cubicBezTo>
                  <a:cubicBezTo>
                    <a:pt x="79" y="20"/>
                    <a:pt x="80" y="20"/>
                    <a:pt x="80" y="20"/>
                  </a:cubicBezTo>
                  <a:close/>
                  <a:moveTo>
                    <a:pt x="84" y="15"/>
                  </a:moveTo>
                  <a:cubicBezTo>
                    <a:pt x="84" y="15"/>
                    <a:pt x="84" y="15"/>
                    <a:pt x="84" y="15"/>
                  </a:cubicBezTo>
                  <a:cubicBezTo>
                    <a:pt x="85" y="15"/>
                    <a:pt x="86" y="15"/>
                    <a:pt x="86" y="16"/>
                  </a:cubicBezTo>
                  <a:cubicBezTo>
                    <a:pt x="86" y="16"/>
                    <a:pt x="86" y="16"/>
                    <a:pt x="85" y="16"/>
                  </a:cubicBezTo>
                  <a:cubicBezTo>
                    <a:pt x="85" y="16"/>
                    <a:pt x="85" y="15"/>
                    <a:pt x="84" y="15"/>
                  </a:cubicBezTo>
                  <a:close/>
                  <a:moveTo>
                    <a:pt x="81" y="23"/>
                  </a:moveTo>
                  <a:cubicBezTo>
                    <a:pt x="81" y="23"/>
                    <a:pt x="81" y="23"/>
                    <a:pt x="81" y="23"/>
                  </a:cubicBezTo>
                  <a:cubicBezTo>
                    <a:pt x="81" y="23"/>
                    <a:pt x="81" y="23"/>
                    <a:pt x="81" y="23"/>
                  </a:cubicBezTo>
                  <a:cubicBezTo>
                    <a:pt x="81" y="23"/>
                    <a:pt x="81" y="23"/>
                    <a:pt x="81" y="23"/>
                  </a:cubicBezTo>
                  <a:cubicBezTo>
                    <a:pt x="81" y="23"/>
                    <a:pt x="81" y="23"/>
                    <a:pt x="81" y="23"/>
                  </a:cubicBezTo>
                  <a:close/>
                  <a:moveTo>
                    <a:pt x="82" y="22"/>
                  </a:moveTo>
                  <a:cubicBezTo>
                    <a:pt x="82" y="22"/>
                    <a:pt x="82" y="22"/>
                    <a:pt x="82" y="22"/>
                  </a:cubicBezTo>
                  <a:cubicBezTo>
                    <a:pt x="82" y="22"/>
                    <a:pt x="81" y="22"/>
                    <a:pt x="81" y="22"/>
                  </a:cubicBezTo>
                  <a:cubicBezTo>
                    <a:pt x="81" y="22"/>
                    <a:pt x="82" y="21"/>
                    <a:pt x="82" y="21"/>
                  </a:cubicBezTo>
                  <a:cubicBezTo>
                    <a:pt x="82" y="21"/>
                    <a:pt x="83" y="21"/>
                    <a:pt x="83" y="22"/>
                  </a:cubicBezTo>
                  <a:cubicBezTo>
                    <a:pt x="83" y="22"/>
                    <a:pt x="83" y="22"/>
                    <a:pt x="82" y="22"/>
                  </a:cubicBezTo>
                  <a:close/>
                  <a:moveTo>
                    <a:pt x="83" y="21"/>
                  </a:moveTo>
                  <a:cubicBezTo>
                    <a:pt x="83" y="21"/>
                    <a:pt x="83" y="21"/>
                    <a:pt x="82" y="21"/>
                  </a:cubicBezTo>
                  <a:cubicBezTo>
                    <a:pt x="83" y="20"/>
                    <a:pt x="83" y="20"/>
                    <a:pt x="84" y="19"/>
                  </a:cubicBezTo>
                  <a:cubicBezTo>
                    <a:pt x="84" y="20"/>
                    <a:pt x="84" y="21"/>
                    <a:pt x="83" y="21"/>
                  </a:cubicBezTo>
                  <a:close/>
                  <a:moveTo>
                    <a:pt x="86" y="21"/>
                  </a:moveTo>
                  <a:cubicBezTo>
                    <a:pt x="86" y="21"/>
                    <a:pt x="86" y="21"/>
                    <a:pt x="85" y="21"/>
                  </a:cubicBezTo>
                  <a:cubicBezTo>
                    <a:pt x="85" y="20"/>
                    <a:pt x="85" y="20"/>
                    <a:pt x="84" y="19"/>
                  </a:cubicBezTo>
                  <a:cubicBezTo>
                    <a:pt x="85" y="18"/>
                    <a:pt x="85" y="18"/>
                    <a:pt x="85" y="18"/>
                  </a:cubicBezTo>
                  <a:cubicBezTo>
                    <a:pt x="86" y="19"/>
                    <a:pt x="86" y="20"/>
                    <a:pt x="86" y="21"/>
                  </a:cubicBezTo>
                  <a:close/>
                  <a:moveTo>
                    <a:pt x="86" y="17"/>
                  </a:moveTo>
                  <a:cubicBezTo>
                    <a:pt x="87" y="17"/>
                    <a:pt x="87" y="16"/>
                    <a:pt x="88" y="16"/>
                  </a:cubicBezTo>
                  <a:cubicBezTo>
                    <a:pt x="88" y="17"/>
                    <a:pt x="89" y="17"/>
                    <a:pt x="89" y="17"/>
                  </a:cubicBezTo>
                  <a:cubicBezTo>
                    <a:pt x="90" y="18"/>
                    <a:pt x="90" y="18"/>
                    <a:pt x="90" y="18"/>
                  </a:cubicBezTo>
                  <a:cubicBezTo>
                    <a:pt x="89" y="19"/>
                    <a:pt x="88" y="19"/>
                    <a:pt x="88" y="19"/>
                  </a:cubicBezTo>
                  <a:cubicBezTo>
                    <a:pt x="87" y="19"/>
                    <a:pt x="87" y="18"/>
                    <a:pt x="86" y="17"/>
                  </a:cubicBezTo>
                  <a:close/>
                  <a:moveTo>
                    <a:pt x="88" y="22"/>
                  </a:moveTo>
                  <a:cubicBezTo>
                    <a:pt x="88" y="22"/>
                    <a:pt x="88" y="22"/>
                    <a:pt x="88" y="21"/>
                  </a:cubicBezTo>
                  <a:cubicBezTo>
                    <a:pt x="88" y="21"/>
                    <a:pt x="89" y="21"/>
                    <a:pt x="89" y="21"/>
                  </a:cubicBezTo>
                  <a:cubicBezTo>
                    <a:pt x="89" y="21"/>
                    <a:pt x="89" y="22"/>
                    <a:pt x="88" y="22"/>
                  </a:cubicBezTo>
                  <a:close/>
                  <a:moveTo>
                    <a:pt x="89" y="21"/>
                  </a:moveTo>
                  <a:cubicBezTo>
                    <a:pt x="89" y="21"/>
                    <a:pt x="88" y="21"/>
                    <a:pt x="88" y="21"/>
                  </a:cubicBezTo>
                  <a:cubicBezTo>
                    <a:pt x="88" y="21"/>
                    <a:pt x="88" y="20"/>
                    <a:pt x="88" y="20"/>
                  </a:cubicBezTo>
                  <a:cubicBezTo>
                    <a:pt x="89" y="20"/>
                    <a:pt x="89" y="19"/>
                    <a:pt x="90" y="19"/>
                  </a:cubicBezTo>
                  <a:cubicBezTo>
                    <a:pt x="90" y="19"/>
                    <a:pt x="90" y="19"/>
                    <a:pt x="90" y="19"/>
                  </a:cubicBezTo>
                  <a:cubicBezTo>
                    <a:pt x="90" y="19"/>
                    <a:pt x="89" y="20"/>
                    <a:pt x="89" y="21"/>
                  </a:cubicBezTo>
                  <a:close/>
                  <a:moveTo>
                    <a:pt x="93" y="19"/>
                  </a:moveTo>
                  <a:cubicBezTo>
                    <a:pt x="93" y="19"/>
                    <a:pt x="93" y="19"/>
                    <a:pt x="92" y="18"/>
                  </a:cubicBezTo>
                  <a:cubicBezTo>
                    <a:pt x="92" y="17"/>
                    <a:pt x="91" y="16"/>
                    <a:pt x="90" y="15"/>
                  </a:cubicBezTo>
                  <a:cubicBezTo>
                    <a:pt x="90" y="15"/>
                    <a:pt x="90" y="15"/>
                    <a:pt x="90" y="14"/>
                  </a:cubicBezTo>
                  <a:cubicBezTo>
                    <a:pt x="92" y="15"/>
                    <a:pt x="94" y="17"/>
                    <a:pt x="93" y="19"/>
                  </a:cubicBezTo>
                  <a:close/>
                  <a:moveTo>
                    <a:pt x="92" y="15"/>
                  </a:moveTo>
                  <a:cubicBezTo>
                    <a:pt x="93" y="16"/>
                    <a:pt x="95" y="17"/>
                    <a:pt x="96" y="18"/>
                  </a:cubicBezTo>
                  <a:cubicBezTo>
                    <a:pt x="96" y="18"/>
                    <a:pt x="96" y="18"/>
                    <a:pt x="96" y="19"/>
                  </a:cubicBezTo>
                  <a:cubicBezTo>
                    <a:pt x="95" y="18"/>
                    <a:pt x="95" y="18"/>
                    <a:pt x="95" y="18"/>
                  </a:cubicBezTo>
                  <a:cubicBezTo>
                    <a:pt x="94" y="17"/>
                    <a:pt x="94" y="16"/>
                    <a:pt x="92" y="15"/>
                  </a:cubicBezTo>
                  <a:close/>
                  <a:moveTo>
                    <a:pt x="96" y="20"/>
                  </a:moveTo>
                  <a:cubicBezTo>
                    <a:pt x="96" y="20"/>
                    <a:pt x="96" y="20"/>
                    <a:pt x="96" y="20"/>
                  </a:cubicBezTo>
                  <a:cubicBezTo>
                    <a:pt x="96" y="20"/>
                    <a:pt x="95" y="19"/>
                    <a:pt x="95" y="18"/>
                  </a:cubicBezTo>
                  <a:cubicBezTo>
                    <a:pt x="95" y="19"/>
                    <a:pt x="96" y="19"/>
                    <a:pt x="96" y="19"/>
                  </a:cubicBezTo>
                  <a:cubicBezTo>
                    <a:pt x="96" y="19"/>
                    <a:pt x="96" y="20"/>
                    <a:pt x="96" y="20"/>
                  </a:cubicBezTo>
                  <a:close/>
                  <a:moveTo>
                    <a:pt x="99" y="10"/>
                  </a:moveTo>
                  <a:cubicBezTo>
                    <a:pt x="100" y="11"/>
                    <a:pt x="101" y="12"/>
                    <a:pt x="101" y="13"/>
                  </a:cubicBezTo>
                  <a:cubicBezTo>
                    <a:pt x="100" y="12"/>
                    <a:pt x="99" y="11"/>
                    <a:pt x="97" y="11"/>
                  </a:cubicBezTo>
                  <a:cubicBezTo>
                    <a:pt x="98" y="10"/>
                    <a:pt x="98" y="10"/>
                    <a:pt x="99" y="10"/>
                  </a:cubicBezTo>
                  <a:close/>
                  <a:moveTo>
                    <a:pt x="101" y="14"/>
                  </a:moveTo>
                  <a:cubicBezTo>
                    <a:pt x="102" y="15"/>
                    <a:pt x="102" y="15"/>
                    <a:pt x="102" y="16"/>
                  </a:cubicBezTo>
                  <a:cubicBezTo>
                    <a:pt x="101" y="15"/>
                    <a:pt x="99" y="13"/>
                    <a:pt x="97" y="11"/>
                  </a:cubicBezTo>
                  <a:cubicBezTo>
                    <a:pt x="98" y="12"/>
                    <a:pt x="100" y="13"/>
                    <a:pt x="101" y="14"/>
                  </a:cubicBezTo>
                  <a:close/>
                  <a:moveTo>
                    <a:pt x="96" y="12"/>
                  </a:moveTo>
                  <a:cubicBezTo>
                    <a:pt x="98" y="14"/>
                    <a:pt x="100" y="17"/>
                    <a:pt x="100" y="20"/>
                  </a:cubicBezTo>
                  <a:cubicBezTo>
                    <a:pt x="100" y="20"/>
                    <a:pt x="99" y="20"/>
                    <a:pt x="99" y="20"/>
                  </a:cubicBezTo>
                  <a:cubicBezTo>
                    <a:pt x="98" y="18"/>
                    <a:pt x="97" y="15"/>
                    <a:pt x="93" y="13"/>
                  </a:cubicBezTo>
                  <a:cubicBezTo>
                    <a:pt x="94" y="12"/>
                    <a:pt x="95" y="12"/>
                    <a:pt x="96" y="12"/>
                  </a:cubicBezTo>
                  <a:close/>
                  <a:moveTo>
                    <a:pt x="92" y="13"/>
                  </a:moveTo>
                  <a:cubicBezTo>
                    <a:pt x="94" y="14"/>
                    <a:pt x="95" y="15"/>
                    <a:pt x="95" y="17"/>
                  </a:cubicBezTo>
                  <a:cubicBezTo>
                    <a:pt x="93" y="16"/>
                    <a:pt x="92" y="15"/>
                    <a:pt x="91" y="14"/>
                  </a:cubicBezTo>
                  <a:cubicBezTo>
                    <a:pt x="91" y="14"/>
                    <a:pt x="91" y="14"/>
                    <a:pt x="90" y="14"/>
                  </a:cubicBezTo>
                  <a:cubicBezTo>
                    <a:pt x="91" y="14"/>
                    <a:pt x="92" y="14"/>
                    <a:pt x="92" y="13"/>
                  </a:cubicBezTo>
                  <a:close/>
                  <a:moveTo>
                    <a:pt x="92" y="12"/>
                  </a:moveTo>
                  <a:cubicBezTo>
                    <a:pt x="92" y="12"/>
                    <a:pt x="92" y="12"/>
                    <a:pt x="92" y="13"/>
                  </a:cubicBezTo>
                  <a:cubicBezTo>
                    <a:pt x="91" y="13"/>
                    <a:pt x="90" y="13"/>
                    <a:pt x="90" y="14"/>
                  </a:cubicBezTo>
                  <a:cubicBezTo>
                    <a:pt x="89" y="14"/>
                    <a:pt x="89" y="14"/>
                    <a:pt x="89" y="13"/>
                  </a:cubicBezTo>
                  <a:cubicBezTo>
                    <a:pt x="89" y="13"/>
                    <a:pt x="89" y="14"/>
                    <a:pt x="90" y="14"/>
                  </a:cubicBezTo>
                  <a:cubicBezTo>
                    <a:pt x="89" y="14"/>
                    <a:pt x="89" y="14"/>
                    <a:pt x="89" y="14"/>
                  </a:cubicBezTo>
                  <a:cubicBezTo>
                    <a:pt x="89" y="14"/>
                    <a:pt x="88" y="14"/>
                    <a:pt x="88" y="13"/>
                  </a:cubicBezTo>
                  <a:cubicBezTo>
                    <a:pt x="89" y="13"/>
                    <a:pt x="91" y="12"/>
                    <a:pt x="92" y="12"/>
                  </a:cubicBezTo>
                  <a:close/>
                  <a:moveTo>
                    <a:pt x="88" y="16"/>
                  </a:moveTo>
                  <a:cubicBezTo>
                    <a:pt x="89" y="16"/>
                    <a:pt x="89" y="16"/>
                    <a:pt x="89" y="17"/>
                  </a:cubicBezTo>
                  <a:cubicBezTo>
                    <a:pt x="89" y="16"/>
                    <a:pt x="88" y="16"/>
                    <a:pt x="88" y="16"/>
                  </a:cubicBezTo>
                  <a:cubicBezTo>
                    <a:pt x="88" y="16"/>
                    <a:pt x="88" y="16"/>
                    <a:pt x="88" y="16"/>
                  </a:cubicBezTo>
                  <a:close/>
                  <a:moveTo>
                    <a:pt x="88" y="15"/>
                  </a:moveTo>
                  <a:cubicBezTo>
                    <a:pt x="87" y="15"/>
                    <a:pt x="87" y="15"/>
                    <a:pt x="87" y="15"/>
                  </a:cubicBezTo>
                  <a:cubicBezTo>
                    <a:pt x="86" y="15"/>
                    <a:pt x="85" y="15"/>
                    <a:pt x="85" y="15"/>
                  </a:cubicBezTo>
                  <a:cubicBezTo>
                    <a:pt x="85" y="14"/>
                    <a:pt x="86" y="14"/>
                    <a:pt x="87" y="14"/>
                  </a:cubicBezTo>
                  <a:cubicBezTo>
                    <a:pt x="87" y="14"/>
                    <a:pt x="87" y="14"/>
                    <a:pt x="88" y="15"/>
                  </a:cubicBezTo>
                  <a:close/>
                  <a:moveTo>
                    <a:pt x="86" y="13"/>
                  </a:moveTo>
                  <a:cubicBezTo>
                    <a:pt x="85" y="14"/>
                    <a:pt x="84" y="14"/>
                    <a:pt x="84" y="14"/>
                  </a:cubicBezTo>
                  <a:cubicBezTo>
                    <a:pt x="83" y="14"/>
                    <a:pt x="83" y="14"/>
                    <a:pt x="83" y="14"/>
                  </a:cubicBezTo>
                  <a:cubicBezTo>
                    <a:pt x="83" y="14"/>
                    <a:pt x="83" y="14"/>
                    <a:pt x="84" y="14"/>
                  </a:cubicBezTo>
                  <a:cubicBezTo>
                    <a:pt x="83" y="14"/>
                    <a:pt x="83" y="14"/>
                    <a:pt x="83" y="14"/>
                  </a:cubicBezTo>
                  <a:cubicBezTo>
                    <a:pt x="83" y="14"/>
                    <a:pt x="83" y="14"/>
                    <a:pt x="83" y="14"/>
                  </a:cubicBezTo>
                  <a:cubicBezTo>
                    <a:pt x="83" y="14"/>
                    <a:pt x="83" y="14"/>
                    <a:pt x="83" y="14"/>
                  </a:cubicBezTo>
                  <a:cubicBezTo>
                    <a:pt x="78" y="16"/>
                    <a:pt x="75" y="19"/>
                    <a:pt x="74" y="21"/>
                  </a:cubicBezTo>
                  <a:cubicBezTo>
                    <a:pt x="71" y="18"/>
                    <a:pt x="78" y="14"/>
                    <a:pt x="78" y="14"/>
                  </a:cubicBezTo>
                  <a:cubicBezTo>
                    <a:pt x="74" y="16"/>
                    <a:pt x="72" y="18"/>
                    <a:pt x="71" y="19"/>
                  </a:cubicBezTo>
                  <a:cubicBezTo>
                    <a:pt x="71" y="19"/>
                    <a:pt x="71" y="19"/>
                    <a:pt x="71" y="18"/>
                  </a:cubicBezTo>
                  <a:cubicBezTo>
                    <a:pt x="72" y="14"/>
                    <a:pt x="78" y="11"/>
                    <a:pt x="78" y="11"/>
                  </a:cubicBezTo>
                  <a:cubicBezTo>
                    <a:pt x="74" y="13"/>
                    <a:pt x="71" y="15"/>
                    <a:pt x="70" y="17"/>
                  </a:cubicBezTo>
                  <a:cubicBezTo>
                    <a:pt x="69" y="16"/>
                    <a:pt x="69" y="16"/>
                    <a:pt x="69" y="15"/>
                  </a:cubicBezTo>
                  <a:cubicBezTo>
                    <a:pt x="71" y="11"/>
                    <a:pt x="75" y="9"/>
                    <a:pt x="79" y="8"/>
                  </a:cubicBezTo>
                  <a:cubicBezTo>
                    <a:pt x="82" y="10"/>
                    <a:pt x="85" y="12"/>
                    <a:pt x="86" y="13"/>
                  </a:cubicBezTo>
                  <a:close/>
                  <a:moveTo>
                    <a:pt x="77" y="7"/>
                  </a:moveTo>
                  <a:cubicBezTo>
                    <a:pt x="78" y="7"/>
                    <a:pt x="78" y="7"/>
                    <a:pt x="79" y="7"/>
                  </a:cubicBezTo>
                  <a:cubicBezTo>
                    <a:pt x="73" y="10"/>
                    <a:pt x="69" y="12"/>
                    <a:pt x="67" y="14"/>
                  </a:cubicBezTo>
                  <a:cubicBezTo>
                    <a:pt x="66" y="13"/>
                    <a:pt x="66" y="13"/>
                    <a:pt x="66" y="13"/>
                  </a:cubicBezTo>
                  <a:cubicBezTo>
                    <a:pt x="69" y="9"/>
                    <a:pt x="74" y="7"/>
                    <a:pt x="77" y="7"/>
                  </a:cubicBezTo>
                  <a:close/>
                  <a:moveTo>
                    <a:pt x="65" y="13"/>
                  </a:moveTo>
                  <a:cubicBezTo>
                    <a:pt x="66" y="13"/>
                    <a:pt x="66" y="13"/>
                    <a:pt x="66" y="14"/>
                  </a:cubicBezTo>
                  <a:cubicBezTo>
                    <a:pt x="65" y="15"/>
                    <a:pt x="64" y="16"/>
                    <a:pt x="64" y="17"/>
                  </a:cubicBezTo>
                  <a:cubicBezTo>
                    <a:pt x="64" y="15"/>
                    <a:pt x="65" y="14"/>
                    <a:pt x="65" y="13"/>
                  </a:cubicBezTo>
                  <a:close/>
                  <a:moveTo>
                    <a:pt x="62" y="15"/>
                  </a:moveTo>
                  <a:cubicBezTo>
                    <a:pt x="61" y="15"/>
                    <a:pt x="61" y="15"/>
                    <a:pt x="61" y="16"/>
                  </a:cubicBezTo>
                  <a:cubicBezTo>
                    <a:pt x="61" y="16"/>
                    <a:pt x="61" y="16"/>
                    <a:pt x="61" y="15"/>
                  </a:cubicBezTo>
                  <a:cubicBezTo>
                    <a:pt x="61" y="15"/>
                    <a:pt x="61" y="15"/>
                    <a:pt x="61" y="15"/>
                  </a:cubicBezTo>
                  <a:cubicBezTo>
                    <a:pt x="61" y="15"/>
                    <a:pt x="61" y="15"/>
                    <a:pt x="62" y="15"/>
                  </a:cubicBezTo>
                  <a:close/>
                  <a:moveTo>
                    <a:pt x="61" y="16"/>
                  </a:moveTo>
                  <a:cubicBezTo>
                    <a:pt x="61" y="17"/>
                    <a:pt x="61" y="17"/>
                    <a:pt x="61" y="17"/>
                  </a:cubicBezTo>
                  <a:cubicBezTo>
                    <a:pt x="61" y="17"/>
                    <a:pt x="61" y="17"/>
                    <a:pt x="61" y="17"/>
                  </a:cubicBezTo>
                  <a:cubicBezTo>
                    <a:pt x="61" y="17"/>
                    <a:pt x="61" y="17"/>
                    <a:pt x="61" y="16"/>
                  </a:cubicBezTo>
                  <a:close/>
                  <a:moveTo>
                    <a:pt x="34" y="18"/>
                  </a:moveTo>
                  <a:cubicBezTo>
                    <a:pt x="34" y="18"/>
                    <a:pt x="34" y="18"/>
                    <a:pt x="34" y="18"/>
                  </a:cubicBezTo>
                  <a:cubicBezTo>
                    <a:pt x="34" y="17"/>
                    <a:pt x="34" y="17"/>
                    <a:pt x="34" y="16"/>
                  </a:cubicBezTo>
                  <a:cubicBezTo>
                    <a:pt x="35" y="16"/>
                    <a:pt x="35" y="16"/>
                    <a:pt x="35" y="17"/>
                  </a:cubicBezTo>
                  <a:cubicBezTo>
                    <a:pt x="35" y="17"/>
                    <a:pt x="34" y="18"/>
                    <a:pt x="34" y="18"/>
                  </a:cubicBezTo>
                  <a:close/>
                  <a:moveTo>
                    <a:pt x="35" y="17"/>
                  </a:moveTo>
                  <a:cubicBezTo>
                    <a:pt x="35" y="16"/>
                    <a:pt x="35" y="16"/>
                    <a:pt x="35" y="16"/>
                  </a:cubicBezTo>
                  <a:cubicBezTo>
                    <a:pt x="35" y="15"/>
                    <a:pt x="35" y="15"/>
                    <a:pt x="36" y="14"/>
                  </a:cubicBezTo>
                  <a:cubicBezTo>
                    <a:pt x="36" y="14"/>
                    <a:pt x="36" y="15"/>
                    <a:pt x="37" y="15"/>
                  </a:cubicBezTo>
                  <a:cubicBezTo>
                    <a:pt x="36" y="16"/>
                    <a:pt x="36" y="16"/>
                    <a:pt x="35" y="17"/>
                  </a:cubicBezTo>
                  <a:close/>
                  <a:moveTo>
                    <a:pt x="37" y="15"/>
                  </a:moveTo>
                  <a:cubicBezTo>
                    <a:pt x="37" y="14"/>
                    <a:pt x="36" y="14"/>
                    <a:pt x="36" y="13"/>
                  </a:cubicBezTo>
                  <a:cubicBezTo>
                    <a:pt x="37" y="13"/>
                    <a:pt x="37" y="12"/>
                    <a:pt x="38" y="12"/>
                  </a:cubicBezTo>
                  <a:cubicBezTo>
                    <a:pt x="38" y="12"/>
                    <a:pt x="39" y="13"/>
                    <a:pt x="39" y="13"/>
                  </a:cubicBezTo>
                  <a:cubicBezTo>
                    <a:pt x="38" y="14"/>
                    <a:pt x="38" y="14"/>
                    <a:pt x="37" y="15"/>
                  </a:cubicBezTo>
                  <a:cubicBezTo>
                    <a:pt x="37" y="15"/>
                    <a:pt x="37" y="15"/>
                    <a:pt x="37" y="15"/>
                  </a:cubicBezTo>
                  <a:close/>
                  <a:moveTo>
                    <a:pt x="43" y="14"/>
                  </a:moveTo>
                  <a:cubicBezTo>
                    <a:pt x="43" y="13"/>
                    <a:pt x="42" y="13"/>
                    <a:pt x="41" y="13"/>
                  </a:cubicBezTo>
                  <a:cubicBezTo>
                    <a:pt x="42" y="12"/>
                    <a:pt x="43" y="12"/>
                    <a:pt x="43" y="11"/>
                  </a:cubicBezTo>
                  <a:cubicBezTo>
                    <a:pt x="44" y="12"/>
                    <a:pt x="45" y="13"/>
                    <a:pt x="46" y="14"/>
                  </a:cubicBezTo>
                  <a:cubicBezTo>
                    <a:pt x="45" y="14"/>
                    <a:pt x="45" y="14"/>
                    <a:pt x="44" y="14"/>
                  </a:cubicBezTo>
                  <a:cubicBezTo>
                    <a:pt x="44" y="14"/>
                    <a:pt x="44" y="14"/>
                    <a:pt x="43" y="14"/>
                  </a:cubicBezTo>
                  <a:cubicBezTo>
                    <a:pt x="44" y="13"/>
                    <a:pt x="45" y="13"/>
                    <a:pt x="45" y="13"/>
                  </a:cubicBezTo>
                  <a:cubicBezTo>
                    <a:pt x="44" y="13"/>
                    <a:pt x="44" y="14"/>
                    <a:pt x="43" y="14"/>
                  </a:cubicBezTo>
                  <a:close/>
                  <a:moveTo>
                    <a:pt x="44" y="11"/>
                  </a:moveTo>
                  <a:cubicBezTo>
                    <a:pt x="44" y="11"/>
                    <a:pt x="44" y="10"/>
                    <a:pt x="45" y="10"/>
                  </a:cubicBezTo>
                  <a:cubicBezTo>
                    <a:pt x="46" y="11"/>
                    <a:pt x="48" y="12"/>
                    <a:pt x="49" y="13"/>
                  </a:cubicBezTo>
                  <a:cubicBezTo>
                    <a:pt x="49" y="13"/>
                    <a:pt x="50" y="13"/>
                    <a:pt x="50" y="13"/>
                  </a:cubicBezTo>
                  <a:cubicBezTo>
                    <a:pt x="49" y="13"/>
                    <a:pt x="48" y="13"/>
                    <a:pt x="47" y="14"/>
                  </a:cubicBezTo>
                  <a:cubicBezTo>
                    <a:pt x="46" y="13"/>
                    <a:pt x="45" y="12"/>
                    <a:pt x="44" y="11"/>
                  </a:cubicBezTo>
                  <a:close/>
                  <a:moveTo>
                    <a:pt x="45" y="10"/>
                  </a:moveTo>
                  <a:cubicBezTo>
                    <a:pt x="45" y="10"/>
                    <a:pt x="45" y="10"/>
                    <a:pt x="45" y="10"/>
                  </a:cubicBezTo>
                  <a:cubicBezTo>
                    <a:pt x="45" y="10"/>
                    <a:pt x="45" y="10"/>
                    <a:pt x="45" y="10"/>
                  </a:cubicBezTo>
                  <a:cubicBezTo>
                    <a:pt x="43" y="10"/>
                    <a:pt x="42" y="9"/>
                    <a:pt x="41" y="9"/>
                  </a:cubicBezTo>
                  <a:cubicBezTo>
                    <a:pt x="42" y="8"/>
                    <a:pt x="43" y="8"/>
                    <a:pt x="44" y="7"/>
                  </a:cubicBezTo>
                  <a:cubicBezTo>
                    <a:pt x="45" y="8"/>
                    <a:pt x="47" y="10"/>
                    <a:pt x="49" y="12"/>
                  </a:cubicBezTo>
                  <a:cubicBezTo>
                    <a:pt x="47" y="11"/>
                    <a:pt x="46" y="11"/>
                    <a:pt x="45" y="10"/>
                  </a:cubicBezTo>
                  <a:close/>
                  <a:moveTo>
                    <a:pt x="44" y="10"/>
                  </a:moveTo>
                  <a:cubicBezTo>
                    <a:pt x="44" y="10"/>
                    <a:pt x="44" y="11"/>
                    <a:pt x="43" y="11"/>
                  </a:cubicBezTo>
                  <a:cubicBezTo>
                    <a:pt x="43" y="10"/>
                    <a:pt x="42" y="10"/>
                    <a:pt x="41" y="9"/>
                  </a:cubicBezTo>
                  <a:cubicBezTo>
                    <a:pt x="41" y="9"/>
                    <a:pt x="42" y="10"/>
                    <a:pt x="43" y="11"/>
                  </a:cubicBezTo>
                  <a:cubicBezTo>
                    <a:pt x="42" y="11"/>
                    <a:pt x="41" y="12"/>
                    <a:pt x="40" y="12"/>
                  </a:cubicBezTo>
                  <a:cubicBezTo>
                    <a:pt x="40" y="12"/>
                    <a:pt x="39" y="11"/>
                    <a:pt x="38" y="11"/>
                  </a:cubicBezTo>
                  <a:cubicBezTo>
                    <a:pt x="39" y="10"/>
                    <a:pt x="40" y="9"/>
                    <a:pt x="41" y="9"/>
                  </a:cubicBezTo>
                  <a:cubicBezTo>
                    <a:pt x="42" y="9"/>
                    <a:pt x="43" y="10"/>
                    <a:pt x="44" y="10"/>
                  </a:cubicBezTo>
                  <a:close/>
                  <a:moveTo>
                    <a:pt x="39" y="17"/>
                  </a:moveTo>
                  <a:cubicBezTo>
                    <a:pt x="39" y="17"/>
                    <a:pt x="39" y="16"/>
                    <a:pt x="38" y="16"/>
                  </a:cubicBezTo>
                  <a:cubicBezTo>
                    <a:pt x="38" y="16"/>
                    <a:pt x="39" y="16"/>
                    <a:pt x="39" y="15"/>
                  </a:cubicBezTo>
                  <a:cubicBezTo>
                    <a:pt x="39" y="16"/>
                    <a:pt x="39" y="16"/>
                    <a:pt x="40" y="16"/>
                  </a:cubicBezTo>
                  <a:cubicBezTo>
                    <a:pt x="39" y="16"/>
                    <a:pt x="39" y="17"/>
                    <a:pt x="39" y="17"/>
                  </a:cubicBezTo>
                  <a:close/>
                  <a:moveTo>
                    <a:pt x="39" y="15"/>
                  </a:moveTo>
                  <a:cubicBezTo>
                    <a:pt x="39" y="15"/>
                    <a:pt x="40" y="14"/>
                    <a:pt x="40" y="14"/>
                  </a:cubicBezTo>
                  <a:cubicBezTo>
                    <a:pt x="40" y="14"/>
                    <a:pt x="41" y="15"/>
                    <a:pt x="41" y="15"/>
                  </a:cubicBezTo>
                  <a:cubicBezTo>
                    <a:pt x="41" y="15"/>
                    <a:pt x="40" y="16"/>
                    <a:pt x="40" y="16"/>
                  </a:cubicBezTo>
                  <a:cubicBezTo>
                    <a:pt x="40" y="16"/>
                    <a:pt x="39" y="15"/>
                    <a:pt x="39" y="15"/>
                  </a:cubicBezTo>
                  <a:close/>
                  <a:moveTo>
                    <a:pt x="41" y="20"/>
                  </a:moveTo>
                  <a:cubicBezTo>
                    <a:pt x="40" y="19"/>
                    <a:pt x="40" y="18"/>
                    <a:pt x="40" y="17"/>
                  </a:cubicBezTo>
                  <a:cubicBezTo>
                    <a:pt x="41" y="17"/>
                    <a:pt x="41" y="17"/>
                    <a:pt x="41" y="17"/>
                  </a:cubicBezTo>
                  <a:cubicBezTo>
                    <a:pt x="41" y="17"/>
                    <a:pt x="42" y="17"/>
                    <a:pt x="42" y="17"/>
                  </a:cubicBezTo>
                  <a:cubicBezTo>
                    <a:pt x="42" y="18"/>
                    <a:pt x="42" y="18"/>
                    <a:pt x="42" y="18"/>
                  </a:cubicBezTo>
                  <a:cubicBezTo>
                    <a:pt x="42" y="18"/>
                    <a:pt x="41" y="19"/>
                    <a:pt x="41" y="20"/>
                  </a:cubicBezTo>
                  <a:close/>
                  <a:moveTo>
                    <a:pt x="41" y="13"/>
                  </a:moveTo>
                  <a:cubicBezTo>
                    <a:pt x="41" y="13"/>
                    <a:pt x="41" y="13"/>
                    <a:pt x="41" y="13"/>
                  </a:cubicBezTo>
                  <a:cubicBezTo>
                    <a:pt x="42" y="13"/>
                    <a:pt x="42" y="13"/>
                    <a:pt x="43" y="14"/>
                  </a:cubicBezTo>
                  <a:cubicBezTo>
                    <a:pt x="43" y="14"/>
                    <a:pt x="42" y="14"/>
                    <a:pt x="42" y="14"/>
                  </a:cubicBezTo>
                  <a:cubicBezTo>
                    <a:pt x="42" y="14"/>
                    <a:pt x="41" y="13"/>
                    <a:pt x="41" y="13"/>
                  </a:cubicBezTo>
                  <a:close/>
                  <a:moveTo>
                    <a:pt x="43" y="14"/>
                  </a:moveTo>
                  <a:cubicBezTo>
                    <a:pt x="43" y="14"/>
                    <a:pt x="44" y="14"/>
                    <a:pt x="44" y="15"/>
                  </a:cubicBezTo>
                  <a:cubicBezTo>
                    <a:pt x="43" y="15"/>
                    <a:pt x="43" y="15"/>
                    <a:pt x="43" y="15"/>
                  </a:cubicBezTo>
                  <a:cubicBezTo>
                    <a:pt x="43" y="15"/>
                    <a:pt x="43" y="15"/>
                    <a:pt x="42" y="15"/>
                  </a:cubicBezTo>
                  <a:cubicBezTo>
                    <a:pt x="43" y="14"/>
                    <a:pt x="43" y="14"/>
                    <a:pt x="43" y="14"/>
                  </a:cubicBezTo>
                  <a:close/>
                  <a:moveTo>
                    <a:pt x="43" y="23"/>
                  </a:moveTo>
                  <a:cubicBezTo>
                    <a:pt x="43" y="23"/>
                    <a:pt x="43" y="23"/>
                    <a:pt x="42" y="23"/>
                  </a:cubicBezTo>
                  <a:cubicBezTo>
                    <a:pt x="43" y="23"/>
                    <a:pt x="43" y="23"/>
                    <a:pt x="43" y="23"/>
                  </a:cubicBezTo>
                  <a:cubicBezTo>
                    <a:pt x="43" y="23"/>
                    <a:pt x="43" y="23"/>
                    <a:pt x="43" y="23"/>
                  </a:cubicBezTo>
                  <a:cubicBezTo>
                    <a:pt x="43" y="23"/>
                    <a:pt x="43" y="23"/>
                    <a:pt x="43" y="23"/>
                  </a:cubicBezTo>
                  <a:cubicBezTo>
                    <a:pt x="43" y="23"/>
                    <a:pt x="43" y="23"/>
                    <a:pt x="43" y="23"/>
                  </a:cubicBezTo>
                  <a:close/>
                  <a:moveTo>
                    <a:pt x="43" y="23"/>
                  </a:moveTo>
                  <a:cubicBezTo>
                    <a:pt x="43" y="23"/>
                    <a:pt x="43" y="23"/>
                    <a:pt x="43" y="22"/>
                  </a:cubicBezTo>
                  <a:cubicBezTo>
                    <a:pt x="43" y="22"/>
                    <a:pt x="43" y="22"/>
                    <a:pt x="43" y="22"/>
                  </a:cubicBezTo>
                  <a:cubicBezTo>
                    <a:pt x="43" y="22"/>
                    <a:pt x="43" y="22"/>
                    <a:pt x="44" y="23"/>
                  </a:cubicBezTo>
                  <a:cubicBezTo>
                    <a:pt x="44" y="23"/>
                    <a:pt x="43" y="23"/>
                    <a:pt x="43" y="23"/>
                  </a:cubicBezTo>
                  <a:close/>
                  <a:moveTo>
                    <a:pt x="44" y="17"/>
                  </a:moveTo>
                  <a:cubicBezTo>
                    <a:pt x="44" y="17"/>
                    <a:pt x="44" y="17"/>
                    <a:pt x="44" y="17"/>
                  </a:cubicBezTo>
                  <a:cubicBezTo>
                    <a:pt x="44" y="17"/>
                    <a:pt x="44" y="17"/>
                    <a:pt x="44" y="17"/>
                  </a:cubicBezTo>
                  <a:cubicBezTo>
                    <a:pt x="44" y="17"/>
                    <a:pt x="44" y="17"/>
                    <a:pt x="44" y="17"/>
                  </a:cubicBezTo>
                  <a:close/>
                  <a:moveTo>
                    <a:pt x="44" y="16"/>
                  </a:moveTo>
                  <a:cubicBezTo>
                    <a:pt x="44" y="16"/>
                    <a:pt x="43" y="16"/>
                    <a:pt x="43" y="16"/>
                  </a:cubicBezTo>
                  <a:cubicBezTo>
                    <a:pt x="44" y="15"/>
                    <a:pt x="44" y="15"/>
                    <a:pt x="44" y="15"/>
                  </a:cubicBezTo>
                  <a:cubicBezTo>
                    <a:pt x="44" y="15"/>
                    <a:pt x="45" y="16"/>
                    <a:pt x="45" y="16"/>
                  </a:cubicBezTo>
                  <a:cubicBezTo>
                    <a:pt x="45" y="16"/>
                    <a:pt x="45" y="17"/>
                    <a:pt x="44" y="17"/>
                  </a:cubicBezTo>
                  <a:cubicBezTo>
                    <a:pt x="44" y="17"/>
                    <a:pt x="44" y="17"/>
                    <a:pt x="44" y="16"/>
                  </a:cubicBezTo>
                  <a:close/>
                  <a:moveTo>
                    <a:pt x="45" y="18"/>
                  </a:moveTo>
                  <a:cubicBezTo>
                    <a:pt x="45" y="18"/>
                    <a:pt x="45" y="18"/>
                    <a:pt x="45" y="18"/>
                  </a:cubicBezTo>
                  <a:cubicBezTo>
                    <a:pt x="45" y="18"/>
                    <a:pt x="45" y="18"/>
                    <a:pt x="45" y="18"/>
                  </a:cubicBezTo>
                  <a:cubicBezTo>
                    <a:pt x="45" y="18"/>
                    <a:pt x="45" y="18"/>
                    <a:pt x="45" y="18"/>
                  </a:cubicBezTo>
                  <a:close/>
                  <a:moveTo>
                    <a:pt x="45" y="15"/>
                  </a:moveTo>
                  <a:cubicBezTo>
                    <a:pt x="45" y="15"/>
                    <a:pt x="46" y="14"/>
                    <a:pt x="46" y="14"/>
                  </a:cubicBezTo>
                  <a:cubicBezTo>
                    <a:pt x="46" y="14"/>
                    <a:pt x="47" y="15"/>
                    <a:pt x="47" y="15"/>
                  </a:cubicBezTo>
                  <a:cubicBezTo>
                    <a:pt x="46" y="15"/>
                    <a:pt x="46" y="16"/>
                    <a:pt x="46" y="16"/>
                  </a:cubicBezTo>
                  <a:cubicBezTo>
                    <a:pt x="45" y="15"/>
                    <a:pt x="45" y="15"/>
                    <a:pt x="45" y="15"/>
                  </a:cubicBezTo>
                  <a:close/>
                  <a:moveTo>
                    <a:pt x="48" y="18"/>
                  </a:moveTo>
                  <a:cubicBezTo>
                    <a:pt x="48" y="18"/>
                    <a:pt x="48" y="18"/>
                    <a:pt x="47" y="18"/>
                  </a:cubicBezTo>
                  <a:cubicBezTo>
                    <a:pt x="47" y="18"/>
                    <a:pt x="47" y="17"/>
                    <a:pt x="47" y="17"/>
                  </a:cubicBezTo>
                  <a:cubicBezTo>
                    <a:pt x="47" y="17"/>
                    <a:pt x="47" y="16"/>
                    <a:pt x="47" y="16"/>
                  </a:cubicBezTo>
                  <a:cubicBezTo>
                    <a:pt x="48" y="17"/>
                    <a:pt x="48" y="17"/>
                    <a:pt x="48" y="18"/>
                  </a:cubicBezTo>
                  <a:cubicBezTo>
                    <a:pt x="48" y="18"/>
                    <a:pt x="48" y="18"/>
                    <a:pt x="48" y="18"/>
                  </a:cubicBezTo>
                  <a:close/>
                  <a:moveTo>
                    <a:pt x="48" y="14"/>
                  </a:moveTo>
                  <a:cubicBezTo>
                    <a:pt x="48" y="13"/>
                    <a:pt x="49" y="13"/>
                    <a:pt x="50" y="13"/>
                  </a:cubicBezTo>
                  <a:cubicBezTo>
                    <a:pt x="50" y="13"/>
                    <a:pt x="50" y="13"/>
                    <a:pt x="50" y="14"/>
                  </a:cubicBezTo>
                  <a:cubicBezTo>
                    <a:pt x="49" y="14"/>
                    <a:pt x="49" y="14"/>
                    <a:pt x="48" y="14"/>
                  </a:cubicBezTo>
                  <a:cubicBezTo>
                    <a:pt x="48" y="14"/>
                    <a:pt x="48" y="14"/>
                    <a:pt x="48" y="14"/>
                  </a:cubicBezTo>
                  <a:close/>
                  <a:moveTo>
                    <a:pt x="49" y="15"/>
                  </a:moveTo>
                  <a:cubicBezTo>
                    <a:pt x="49" y="15"/>
                    <a:pt x="50" y="15"/>
                    <a:pt x="50" y="14"/>
                  </a:cubicBezTo>
                  <a:cubicBezTo>
                    <a:pt x="51" y="15"/>
                    <a:pt x="51" y="15"/>
                    <a:pt x="51" y="15"/>
                  </a:cubicBezTo>
                  <a:cubicBezTo>
                    <a:pt x="51" y="15"/>
                    <a:pt x="50" y="15"/>
                    <a:pt x="50" y="15"/>
                  </a:cubicBezTo>
                  <a:cubicBezTo>
                    <a:pt x="50" y="15"/>
                    <a:pt x="50" y="15"/>
                    <a:pt x="51" y="15"/>
                  </a:cubicBezTo>
                  <a:cubicBezTo>
                    <a:pt x="51" y="16"/>
                    <a:pt x="51" y="16"/>
                    <a:pt x="51" y="16"/>
                  </a:cubicBezTo>
                  <a:cubicBezTo>
                    <a:pt x="51" y="16"/>
                    <a:pt x="50" y="16"/>
                    <a:pt x="50" y="17"/>
                  </a:cubicBezTo>
                  <a:cubicBezTo>
                    <a:pt x="50" y="16"/>
                    <a:pt x="49" y="16"/>
                    <a:pt x="49" y="15"/>
                  </a:cubicBezTo>
                  <a:close/>
                  <a:moveTo>
                    <a:pt x="51" y="18"/>
                  </a:moveTo>
                  <a:cubicBezTo>
                    <a:pt x="51" y="18"/>
                    <a:pt x="51" y="17"/>
                    <a:pt x="51" y="17"/>
                  </a:cubicBezTo>
                  <a:cubicBezTo>
                    <a:pt x="52" y="17"/>
                    <a:pt x="52" y="18"/>
                    <a:pt x="52" y="18"/>
                  </a:cubicBezTo>
                  <a:cubicBezTo>
                    <a:pt x="51" y="18"/>
                    <a:pt x="51" y="18"/>
                    <a:pt x="51" y="18"/>
                  </a:cubicBezTo>
                  <a:cubicBezTo>
                    <a:pt x="51" y="18"/>
                    <a:pt x="51" y="18"/>
                    <a:pt x="51" y="18"/>
                  </a:cubicBezTo>
                  <a:close/>
                  <a:moveTo>
                    <a:pt x="51" y="18"/>
                  </a:moveTo>
                  <a:cubicBezTo>
                    <a:pt x="51" y="18"/>
                    <a:pt x="51" y="18"/>
                    <a:pt x="52" y="18"/>
                  </a:cubicBezTo>
                  <a:cubicBezTo>
                    <a:pt x="52" y="18"/>
                    <a:pt x="52" y="18"/>
                    <a:pt x="52" y="18"/>
                  </a:cubicBezTo>
                  <a:cubicBezTo>
                    <a:pt x="51" y="18"/>
                    <a:pt x="51" y="18"/>
                    <a:pt x="51" y="18"/>
                  </a:cubicBezTo>
                  <a:cubicBezTo>
                    <a:pt x="51" y="18"/>
                    <a:pt x="51" y="18"/>
                    <a:pt x="51" y="18"/>
                  </a:cubicBezTo>
                  <a:close/>
                  <a:moveTo>
                    <a:pt x="51" y="19"/>
                  </a:moveTo>
                  <a:cubicBezTo>
                    <a:pt x="51" y="19"/>
                    <a:pt x="51" y="18"/>
                    <a:pt x="51" y="18"/>
                  </a:cubicBezTo>
                  <a:cubicBezTo>
                    <a:pt x="51" y="18"/>
                    <a:pt x="51" y="19"/>
                    <a:pt x="51" y="19"/>
                  </a:cubicBezTo>
                  <a:cubicBezTo>
                    <a:pt x="51" y="19"/>
                    <a:pt x="51" y="19"/>
                    <a:pt x="51" y="19"/>
                  </a:cubicBezTo>
                  <a:close/>
                  <a:moveTo>
                    <a:pt x="52" y="20"/>
                  </a:moveTo>
                  <a:cubicBezTo>
                    <a:pt x="52" y="20"/>
                    <a:pt x="52" y="20"/>
                    <a:pt x="52" y="19"/>
                  </a:cubicBezTo>
                  <a:cubicBezTo>
                    <a:pt x="52" y="19"/>
                    <a:pt x="52" y="19"/>
                    <a:pt x="52" y="19"/>
                  </a:cubicBezTo>
                  <a:cubicBezTo>
                    <a:pt x="52" y="19"/>
                    <a:pt x="52" y="20"/>
                    <a:pt x="52" y="20"/>
                  </a:cubicBezTo>
                  <a:cubicBezTo>
                    <a:pt x="52" y="20"/>
                    <a:pt x="52" y="20"/>
                    <a:pt x="52" y="20"/>
                  </a:cubicBezTo>
                  <a:close/>
                  <a:moveTo>
                    <a:pt x="56" y="14"/>
                  </a:moveTo>
                  <a:cubicBezTo>
                    <a:pt x="56" y="13"/>
                    <a:pt x="55" y="13"/>
                    <a:pt x="55" y="13"/>
                  </a:cubicBezTo>
                  <a:cubicBezTo>
                    <a:pt x="56" y="13"/>
                    <a:pt x="56" y="13"/>
                    <a:pt x="56" y="13"/>
                  </a:cubicBezTo>
                  <a:cubicBezTo>
                    <a:pt x="56" y="13"/>
                    <a:pt x="56" y="13"/>
                    <a:pt x="56" y="14"/>
                  </a:cubicBezTo>
                  <a:close/>
                  <a:moveTo>
                    <a:pt x="57" y="16"/>
                  </a:moveTo>
                  <a:cubicBezTo>
                    <a:pt x="57" y="16"/>
                    <a:pt x="57" y="16"/>
                    <a:pt x="57" y="16"/>
                  </a:cubicBezTo>
                  <a:cubicBezTo>
                    <a:pt x="57" y="16"/>
                    <a:pt x="57" y="16"/>
                    <a:pt x="56" y="16"/>
                  </a:cubicBezTo>
                  <a:cubicBezTo>
                    <a:pt x="56" y="15"/>
                    <a:pt x="56" y="15"/>
                    <a:pt x="56" y="14"/>
                  </a:cubicBezTo>
                  <a:cubicBezTo>
                    <a:pt x="56" y="14"/>
                    <a:pt x="56" y="14"/>
                    <a:pt x="57" y="14"/>
                  </a:cubicBezTo>
                  <a:cubicBezTo>
                    <a:pt x="57" y="14"/>
                    <a:pt x="58" y="14"/>
                    <a:pt x="58" y="15"/>
                  </a:cubicBezTo>
                  <a:cubicBezTo>
                    <a:pt x="58" y="15"/>
                    <a:pt x="58" y="16"/>
                    <a:pt x="57" y="16"/>
                  </a:cubicBezTo>
                  <a:close/>
                  <a:moveTo>
                    <a:pt x="58" y="14"/>
                  </a:moveTo>
                  <a:cubicBezTo>
                    <a:pt x="58" y="14"/>
                    <a:pt x="58" y="14"/>
                    <a:pt x="57" y="13"/>
                  </a:cubicBezTo>
                  <a:cubicBezTo>
                    <a:pt x="58" y="13"/>
                    <a:pt x="58" y="13"/>
                    <a:pt x="59" y="13"/>
                  </a:cubicBezTo>
                  <a:cubicBezTo>
                    <a:pt x="58" y="13"/>
                    <a:pt x="58" y="14"/>
                    <a:pt x="58" y="14"/>
                  </a:cubicBezTo>
                  <a:close/>
                  <a:moveTo>
                    <a:pt x="58" y="10"/>
                  </a:moveTo>
                  <a:cubicBezTo>
                    <a:pt x="58" y="11"/>
                    <a:pt x="58" y="11"/>
                    <a:pt x="59" y="12"/>
                  </a:cubicBezTo>
                  <a:cubicBezTo>
                    <a:pt x="58" y="13"/>
                    <a:pt x="57" y="13"/>
                    <a:pt x="56" y="13"/>
                  </a:cubicBezTo>
                  <a:cubicBezTo>
                    <a:pt x="56" y="13"/>
                    <a:pt x="56" y="13"/>
                    <a:pt x="55" y="13"/>
                  </a:cubicBezTo>
                  <a:cubicBezTo>
                    <a:pt x="55" y="13"/>
                    <a:pt x="55" y="13"/>
                    <a:pt x="55" y="13"/>
                  </a:cubicBezTo>
                  <a:cubicBezTo>
                    <a:pt x="57" y="12"/>
                    <a:pt x="58" y="12"/>
                    <a:pt x="58" y="12"/>
                  </a:cubicBezTo>
                  <a:cubicBezTo>
                    <a:pt x="57" y="12"/>
                    <a:pt x="56" y="12"/>
                    <a:pt x="55" y="13"/>
                  </a:cubicBezTo>
                  <a:cubicBezTo>
                    <a:pt x="55" y="12"/>
                    <a:pt x="55" y="12"/>
                    <a:pt x="54" y="11"/>
                  </a:cubicBezTo>
                  <a:cubicBezTo>
                    <a:pt x="56" y="11"/>
                    <a:pt x="57" y="10"/>
                    <a:pt x="58" y="10"/>
                  </a:cubicBezTo>
                  <a:close/>
                  <a:moveTo>
                    <a:pt x="54" y="23"/>
                  </a:moveTo>
                  <a:cubicBezTo>
                    <a:pt x="54" y="23"/>
                    <a:pt x="54" y="23"/>
                    <a:pt x="54" y="23"/>
                  </a:cubicBezTo>
                  <a:cubicBezTo>
                    <a:pt x="55" y="23"/>
                    <a:pt x="55" y="23"/>
                    <a:pt x="55" y="23"/>
                  </a:cubicBezTo>
                  <a:cubicBezTo>
                    <a:pt x="55" y="23"/>
                    <a:pt x="54" y="23"/>
                    <a:pt x="54" y="23"/>
                  </a:cubicBezTo>
                  <a:cubicBezTo>
                    <a:pt x="54" y="23"/>
                    <a:pt x="54" y="23"/>
                    <a:pt x="54" y="23"/>
                  </a:cubicBezTo>
                  <a:cubicBezTo>
                    <a:pt x="54" y="23"/>
                    <a:pt x="54" y="23"/>
                    <a:pt x="54" y="23"/>
                  </a:cubicBezTo>
                  <a:close/>
                  <a:moveTo>
                    <a:pt x="54" y="14"/>
                  </a:moveTo>
                  <a:cubicBezTo>
                    <a:pt x="53" y="14"/>
                    <a:pt x="53" y="14"/>
                    <a:pt x="53" y="14"/>
                  </a:cubicBezTo>
                  <a:cubicBezTo>
                    <a:pt x="53" y="14"/>
                    <a:pt x="53" y="14"/>
                    <a:pt x="52" y="14"/>
                  </a:cubicBezTo>
                  <a:cubicBezTo>
                    <a:pt x="53" y="13"/>
                    <a:pt x="53" y="13"/>
                    <a:pt x="53" y="13"/>
                  </a:cubicBezTo>
                  <a:cubicBezTo>
                    <a:pt x="54" y="14"/>
                    <a:pt x="54" y="14"/>
                    <a:pt x="54" y="14"/>
                  </a:cubicBezTo>
                  <a:close/>
                  <a:moveTo>
                    <a:pt x="53" y="13"/>
                  </a:moveTo>
                  <a:cubicBezTo>
                    <a:pt x="53" y="13"/>
                    <a:pt x="53" y="13"/>
                    <a:pt x="52" y="13"/>
                  </a:cubicBezTo>
                  <a:cubicBezTo>
                    <a:pt x="52" y="13"/>
                    <a:pt x="52" y="13"/>
                    <a:pt x="52" y="13"/>
                  </a:cubicBezTo>
                  <a:cubicBezTo>
                    <a:pt x="52" y="13"/>
                    <a:pt x="53" y="13"/>
                    <a:pt x="53" y="12"/>
                  </a:cubicBezTo>
                  <a:cubicBezTo>
                    <a:pt x="53" y="12"/>
                    <a:pt x="53" y="12"/>
                    <a:pt x="53" y="12"/>
                  </a:cubicBezTo>
                  <a:cubicBezTo>
                    <a:pt x="53" y="13"/>
                    <a:pt x="53" y="13"/>
                    <a:pt x="53" y="13"/>
                  </a:cubicBezTo>
                  <a:close/>
                  <a:moveTo>
                    <a:pt x="46" y="6"/>
                  </a:moveTo>
                  <a:cubicBezTo>
                    <a:pt x="50" y="8"/>
                    <a:pt x="52" y="10"/>
                    <a:pt x="53" y="12"/>
                  </a:cubicBezTo>
                  <a:cubicBezTo>
                    <a:pt x="53" y="12"/>
                    <a:pt x="53" y="12"/>
                    <a:pt x="52" y="12"/>
                  </a:cubicBezTo>
                  <a:cubicBezTo>
                    <a:pt x="52" y="12"/>
                    <a:pt x="52" y="12"/>
                    <a:pt x="52" y="12"/>
                  </a:cubicBezTo>
                  <a:cubicBezTo>
                    <a:pt x="52" y="12"/>
                    <a:pt x="52" y="12"/>
                    <a:pt x="52" y="12"/>
                  </a:cubicBezTo>
                  <a:cubicBezTo>
                    <a:pt x="52" y="12"/>
                    <a:pt x="52" y="12"/>
                    <a:pt x="52" y="13"/>
                  </a:cubicBezTo>
                  <a:cubicBezTo>
                    <a:pt x="50" y="11"/>
                    <a:pt x="48" y="9"/>
                    <a:pt x="44" y="7"/>
                  </a:cubicBezTo>
                  <a:cubicBezTo>
                    <a:pt x="45" y="6"/>
                    <a:pt x="46" y="6"/>
                    <a:pt x="46" y="6"/>
                  </a:cubicBezTo>
                  <a:close/>
                  <a:moveTo>
                    <a:pt x="45" y="5"/>
                  </a:moveTo>
                  <a:cubicBezTo>
                    <a:pt x="45" y="5"/>
                    <a:pt x="45" y="5"/>
                    <a:pt x="45" y="5"/>
                  </a:cubicBezTo>
                  <a:cubicBezTo>
                    <a:pt x="45" y="6"/>
                    <a:pt x="44" y="6"/>
                    <a:pt x="44" y="6"/>
                  </a:cubicBezTo>
                  <a:cubicBezTo>
                    <a:pt x="43" y="6"/>
                    <a:pt x="43" y="6"/>
                    <a:pt x="43" y="5"/>
                  </a:cubicBezTo>
                  <a:cubicBezTo>
                    <a:pt x="43" y="5"/>
                    <a:pt x="44" y="5"/>
                    <a:pt x="45" y="5"/>
                  </a:cubicBezTo>
                  <a:close/>
                  <a:moveTo>
                    <a:pt x="42" y="6"/>
                  </a:moveTo>
                  <a:cubicBezTo>
                    <a:pt x="42" y="6"/>
                    <a:pt x="43" y="6"/>
                    <a:pt x="43" y="6"/>
                  </a:cubicBezTo>
                  <a:cubicBezTo>
                    <a:pt x="41" y="8"/>
                    <a:pt x="39" y="9"/>
                    <a:pt x="37" y="10"/>
                  </a:cubicBezTo>
                  <a:cubicBezTo>
                    <a:pt x="36" y="10"/>
                    <a:pt x="36" y="9"/>
                    <a:pt x="35" y="9"/>
                  </a:cubicBezTo>
                  <a:cubicBezTo>
                    <a:pt x="37" y="7"/>
                    <a:pt x="40" y="6"/>
                    <a:pt x="42" y="6"/>
                  </a:cubicBezTo>
                  <a:close/>
                  <a:moveTo>
                    <a:pt x="35" y="9"/>
                  </a:moveTo>
                  <a:cubicBezTo>
                    <a:pt x="35" y="10"/>
                    <a:pt x="36" y="10"/>
                    <a:pt x="36" y="11"/>
                  </a:cubicBezTo>
                  <a:cubicBezTo>
                    <a:pt x="36" y="11"/>
                    <a:pt x="35" y="12"/>
                    <a:pt x="35" y="12"/>
                  </a:cubicBezTo>
                  <a:cubicBezTo>
                    <a:pt x="34" y="12"/>
                    <a:pt x="33" y="11"/>
                    <a:pt x="33" y="11"/>
                  </a:cubicBezTo>
                  <a:cubicBezTo>
                    <a:pt x="33" y="10"/>
                    <a:pt x="34" y="10"/>
                    <a:pt x="35" y="9"/>
                  </a:cubicBezTo>
                  <a:close/>
                  <a:moveTo>
                    <a:pt x="33" y="11"/>
                  </a:moveTo>
                  <a:cubicBezTo>
                    <a:pt x="33" y="11"/>
                    <a:pt x="34" y="12"/>
                    <a:pt x="34" y="12"/>
                  </a:cubicBezTo>
                  <a:cubicBezTo>
                    <a:pt x="33" y="13"/>
                    <a:pt x="32" y="14"/>
                    <a:pt x="32" y="15"/>
                  </a:cubicBezTo>
                  <a:cubicBezTo>
                    <a:pt x="31" y="15"/>
                    <a:pt x="31" y="15"/>
                    <a:pt x="31" y="15"/>
                  </a:cubicBezTo>
                  <a:cubicBezTo>
                    <a:pt x="31" y="13"/>
                    <a:pt x="32" y="12"/>
                    <a:pt x="33" y="11"/>
                  </a:cubicBezTo>
                  <a:close/>
                  <a:moveTo>
                    <a:pt x="31" y="15"/>
                  </a:moveTo>
                  <a:cubicBezTo>
                    <a:pt x="31" y="16"/>
                    <a:pt x="31" y="16"/>
                    <a:pt x="31" y="16"/>
                  </a:cubicBezTo>
                  <a:cubicBezTo>
                    <a:pt x="31" y="17"/>
                    <a:pt x="30" y="17"/>
                    <a:pt x="30" y="17"/>
                  </a:cubicBezTo>
                  <a:cubicBezTo>
                    <a:pt x="30" y="17"/>
                    <a:pt x="30" y="16"/>
                    <a:pt x="31" y="15"/>
                  </a:cubicBezTo>
                  <a:close/>
                  <a:moveTo>
                    <a:pt x="28" y="16"/>
                  </a:moveTo>
                  <a:cubicBezTo>
                    <a:pt x="28" y="16"/>
                    <a:pt x="28" y="16"/>
                    <a:pt x="28" y="16"/>
                  </a:cubicBezTo>
                  <a:cubicBezTo>
                    <a:pt x="28" y="15"/>
                    <a:pt x="28" y="15"/>
                    <a:pt x="28" y="15"/>
                  </a:cubicBezTo>
                  <a:cubicBezTo>
                    <a:pt x="28" y="15"/>
                    <a:pt x="28" y="15"/>
                    <a:pt x="28" y="15"/>
                  </a:cubicBezTo>
                  <a:cubicBezTo>
                    <a:pt x="28" y="15"/>
                    <a:pt x="28" y="15"/>
                    <a:pt x="28" y="16"/>
                  </a:cubicBezTo>
                  <a:close/>
                  <a:moveTo>
                    <a:pt x="29" y="12"/>
                  </a:moveTo>
                  <a:cubicBezTo>
                    <a:pt x="29" y="13"/>
                    <a:pt x="29" y="13"/>
                    <a:pt x="29" y="13"/>
                  </a:cubicBezTo>
                  <a:cubicBezTo>
                    <a:pt x="29" y="13"/>
                    <a:pt x="29" y="13"/>
                    <a:pt x="29" y="13"/>
                  </a:cubicBezTo>
                  <a:cubicBezTo>
                    <a:pt x="29" y="13"/>
                    <a:pt x="29" y="13"/>
                    <a:pt x="28" y="13"/>
                  </a:cubicBezTo>
                  <a:cubicBezTo>
                    <a:pt x="29" y="13"/>
                    <a:pt x="29" y="12"/>
                    <a:pt x="29" y="12"/>
                  </a:cubicBezTo>
                  <a:close/>
                  <a:moveTo>
                    <a:pt x="28" y="13"/>
                  </a:moveTo>
                  <a:cubicBezTo>
                    <a:pt x="28" y="13"/>
                    <a:pt x="28" y="14"/>
                    <a:pt x="28" y="14"/>
                  </a:cubicBezTo>
                  <a:cubicBezTo>
                    <a:pt x="28" y="13"/>
                    <a:pt x="28" y="13"/>
                    <a:pt x="28" y="13"/>
                  </a:cubicBezTo>
                  <a:cubicBezTo>
                    <a:pt x="28" y="13"/>
                    <a:pt x="28" y="13"/>
                    <a:pt x="28" y="13"/>
                  </a:cubicBezTo>
                  <a:close/>
                  <a:moveTo>
                    <a:pt x="27" y="10"/>
                  </a:moveTo>
                  <a:cubicBezTo>
                    <a:pt x="28" y="11"/>
                    <a:pt x="28" y="11"/>
                    <a:pt x="29" y="11"/>
                  </a:cubicBezTo>
                  <a:cubicBezTo>
                    <a:pt x="28" y="11"/>
                    <a:pt x="28" y="11"/>
                    <a:pt x="28" y="12"/>
                  </a:cubicBezTo>
                  <a:cubicBezTo>
                    <a:pt x="27" y="11"/>
                    <a:pt x="27" y="11"/>
                    <a:pt x="27" y="10"/>
                  </a:cubicBezTo>
                  <a:cubicBezTo>
                    <a:pt x="27" y="10"/>
                    <a:pt x="27" y="10"/>
                    <a:pt x="27" y="10"/>
                  </a:cubicBezTo>
                  <a:close/>
                  <a:moveTo>
                    <a:pt x="24" y="16"/>
                  </a:moveTo>
                  <a:cubicBezTo>
                    <a:pt x="24" y="16"/>
                    <a:pt x="24" y="15"/>
                    <a:pt x="24" y="15"/>
                  </a:cubicBezTo>
                  <a:cubicBezTo>
                    <a:pt x="24" y="15"/>
                    <a:pt x="24" y="15"/>
                    <a:pt x="24" y="15"/>
                  </a:cubicBezTo>
                  <a:cubicBezTo>
                    <a:pt x="24" y="15"/>
                    <a:pt x="24" y="15"/>
                    <a:pt x="24" y="15"/>
                  </a:cubicBezTo>
                  <a:cubicBezTo>
                    <a:pt x="24" y="16"/>
                    <a:pt x="24" y="16"/>
                    <a:pt x="24" y="16"/>
                  </a:cubicBezTo>
                  <a:close/>
                  <a:moveTo>
                    <a:pt x="24" y="15"/>
                  </a:moveTo>
                  <a:cubicBezTo>
                    <a:pt x="24" y="15"/>
                    <a:pt x="24" y="14"/>
                    <a:pt x="24" y="14"/>
                  </a:cubicBezTo>
                  <a:cubicBezTo>
                    <a:pt x="24" y="14"/>
                    <a:pt x="24" y="14"/>
                    <a:pt x="24" y="14"/>
                  </a:cubicBezTo>
                  <a:cubicBezTo>
                    <a:pt x="24" y="14"/>
                    <a:pt x="24" y="14"/>
                    <a:pt x="25" y="14"/>
                  </a:cubicBezTo>
                  <a:cubicBezTo>
                    <a:pt x="24" y="14"/>
                    <a:pt x="24" y="15"/>
                    <a:pt x="24" y="15"/>
                  </a:cubicBezTo>
                  <a:close/>
                  <a:moveTo>
                    <a:pt x="26" y="11"/>
                  </a:moveTo>
                  <a:cubicBezTo>
                    <a:pt x="26" y="11"/>
                    <a:pt x="26" y="11"/>
                    <a:pt x="26" y="11"/>
                  </a:cubicBezTo>
                  <a:cubicBezTo>
                    <a:pt x="25" y="11"/>
                    <a:pt x="25" y="11"/>
                    <a:pt x="25" y="11"/>
                  </a:cubicBezTo>
                  <a:cubicBezTo>
                    <a:pt x="25" y="11"/>
                    <a:pt x="25" y="11"/>
                    <a:pt x="26" y="11"/>
                  </a:cubicBezTo>
                  <a:close/>
                  <a:moveTo>
                    <a:pt x="25" y="12"/>
                  </a:moveTo>
                  <a:cubicBezTo>
                    <a:pt x="25" y="12"/>
                    <a:pt x="25" y="12"/>
                    <a:pt x="26" y="12"/>
                  </a:cubicBezTo>
                  <a:cubicBezTo>
                    <a:pt x="25" y="12"/>
                    <a:pt x="25" y="12"/>
                    <a:pt x="25" y="12"/>
                  </a:cubicBezTo>
                  <a:cubicBezTo>
                    <a:pt x="25" y="13"/>
                    <a:pt x="25" y="13"/>
                    <a:pt x="24" y="13"/>
                  </a:cubicBezTo>
                  <a:cubicBezTo>
                    <a:pt x="24" y="13"/>
                    <a:pt x="24" y="13"/>
                    <a:pt x="24" y="13"/>
                  </a:cubicBezTo>
                  <a:cubicBezTo>
                    <a:pt x="24" y="13"/>
                    <a:pt x="24" y="13"/>
                    <a:pt x="24" y="13"/>
                  </a:cubicBezTo>
                  <a:cubicBezTo>
                    <a:pt x="24" y="13"/>
                    <a:pt x="24" y="13"/>
                    <a:pt x="24" y="13"/>
                  </a:cubicBezTo>
                  <a:cubicBezTo>
                    <a:pt x="24" y="13"/>
                    <a:pt x="24" y="13"/>
                    <a:pt x="23" y="12"/>
                  </a:cubicBezTo>
                  <a:cubicBezTo>
                    <a:pt x="24" y="12"/>
                    <a:pt x="24" y="12"/>
                    <a:pt x="25" y="12"/>
                  </a:cubicBezTo>
                  <a:close/>
                  <a:moveTo>
                    <a:pt x="23" y="13"/>
                  </a:moveTo>
                  <a:cubicBezTo>
                    <a:pt x="23" y="13"/>
                    <a:pt x="23" y="13"/>
                    <a:pt x="23" y="13"/>
                  </a:cubicBezTo>
                  <a:cubicBezTo>
                    <a:pt x="23" y="13"/>
                    <a:pt x="23" y="13"/>
                    <a:pt x="23" y="13"/>
                  </a:cubicBezTo>
                  <a:cubicBezTo>
                    <a:pt x="23" y="13"/>
                    <a:pt x="23" y="13"/>
                    <a:pt x="23" y="13"/>
                  </a:cubicBezTo>
                  <a:close/>
                  <a:moveTo>
                    <a:pt x="17" y="21"/>
                  </a:moveTo>
                  <a:cubicBezTo>
                    <a:pt x="17" y="21"/>
                    <a:pt x="17" y="21"/>
                    <a:pt x="17" y="21"/>
                  </a:cubicBezTo>
                  <a:cubicBezTo>
                    <a:pt x="17" y="20"/>
                    <a:pt x="17" y="20"/>
                    <a:pt x="17" y="20"/>
                  </a:cubicBezTo>
                  <a:cubicBezTo>
                    <a:pt x="17" y="20"/>
                    <a:pt x="17" y="20"/>
                    <a:pt x="17" y="19"/>
                  </a:cubicBezTo>
                  <a:cubicBezTo>
                    <a:pt x="17" y="20"/>
                    <a:pt x="17" y="20"/>
                    <a:pt x="17" y="21"/>
                  </a:cubicBezTo>
                  <a:close/>
                  <a:moveTo>
                    <a:pt x="20" y="21"/>
                  </a:moveTo>
                  <a:cubicBezTo>
                    <a:pt x="20" y="21"/>
                    <a:pt x="20" y="21"/>
                    <a:pt x="19" y="21"/>
                  </a:cubicBezTo>
                  <a:cubicBezTo>
                    <a:pt x="19" y="21"/>
                    <a:pt x="19" y="21"/>
                    <a:pt x="20" y="20"/>
                  </a:cubicBezTo>
                  <a:cubicBezTo>
                    <a:pt x="20" y="20"/>
                    <a:pt x="20" y="21"/>
                    <a:pt x="20" y="21"/>
                  </a:cubicBezTo>
                  <a:cubicBezTo>
                    <a:pt x="20" y="21"/>
                    <a:pt x="20" y="21"/>
                    <a:pt x="20" y="21"/>
                  </a:cubicBezTo>
                  <a:close/>
                  <a:moveTo>
                    <a:pt x="21" y="17"/>
                  </a:moveTo>
                  <a:cubicBezTo>
                    <a:pt x="21" y="17"/>
                    <a:pt x="21" y="17"/>
                    <a:pt x="21" y="17"/>
                  </a:cubicBezTo>
                  <a:cubicBezTo>
                    <a:pt x="21" y="17"/>
                    <a:pt x="21" y="18"/>
                    <a:pt x="21" y="19"/>
                  </a:cubicBezTo>
                  <a:cubicBezTo>
                    <a:pt x="21" y="19"/>
                    <a:pt x="21" y="20"/>
                    <a:pt x="20" y="20"/>
                  </a:cubicBezTo>
                  <a:cubicBezTo>
                    <a:pt x="20" y="20"/>
                    <a:pt x="20" y="20"/>
                    <a:pt x="20" y="20"/>
                  </a:cubicBezTo>
                  <a:cubicBezTo>
                    <a:pt x="20" y="19"/>
                    <a:pt x="21" y="18"/>
                    <a:pt x="21" y="17"/>
                  </a:cubicBezTo>
                  <a:close/>
                  <a:moveTo>
                    <a:pt x="20" y="16"/>
                  </a:moveTo>
                  <a:cubicBezTo>
                    <a:pt x="20" y="16"/>
                    <a:pt x="19" y="17"/>
                    <a:pt x="18" y="18"/>
                  </a:cubicBezTo>
                  <a:cubicBezTo>
                    <a:pt x="18" y="18"/>
                    <a:pt x="18" y="18"/>
                    <a:pt x="18" y="18"/>
                  </a:cubicBezTo>
                  <a:cubicBezTo>
                    <a:pt x="17" y="18"/>
                    <a:pt x="17" y="18"/>
                    <a:pt x="17" y="18"/>
                  </a:cubicBezTo>
                  <a:cubicBezTo>
                    <a:pt x="17" y="18"/>
                    <a:pt x="17" y="17"/>
                    <a:pt x="17" y="17"/>
                  </a:cubicBezTo>
                  <a:cubicBezTo>
                    <a:pt x="18" y="16"/>
                    <a:pt x="19" y="16"/>
                    <a:pt x="20" y="16"/>
                  </a:cubicBezTo>
                  <a:close/>
                  <a:moveTo>
                    <a:pt x="3" y="19"/>
                  </a:moveTo>
                  <a:cubicBezTo>
                    <a:pt x="3" y="19"/>
                    <a:pt x="2" y="19"/>
                    <a:pt x="2" y="19"/>
                  </a:cubicBezTo>
                  <a:cubicBezTo>
                    <a:pt x="2" y="19"/>
                    <a:pt x="3" y="19"/>
                    <a:pt x="3" y="19"/>
                  </a:cubicBezTo>
                  <a:cubicBezTo>
                    <a:pt x="3" y="19"/>
                    <a:pt x="3" y="19"/>
                    <a:pt x="3" y="19"/>
                  </a:cubicBezTo>
                  <a:close/>
                  <a:moveTo>
                    <a:pt x="3" y="19"/>
                  </a:moveTo>
                  <a:cubicBezTo>
                    <a:pt x="3" y="19"/>
                    <a:pt x="2" y="19"/>
                    <a:pt x="2" y="19"/>
                  </a:cubicBezTo>
                  <a:cubicBezTo>
                    <a:pt x="2" y="18"/>
                    <a:pt x="2" y="18"/>
                    <a:pt x="3" y="17"/>
                  </a:cubicBezTo>
                  <a:cubicBezTo>
                    <a:pt x="3" y="18"/>
                    <a:pt x="4" y="18"/>
                    <a:pt x="4" y="19"/>
                  </a:cubicBezTo>
                  <a:cubicBezTo>
                    <a:pt x="4" y="19"/>
                    <a:pt x="3" y="19"/>
                    <a:pt x="3" y="19"/>
                  </a:cubicBezTo>
                  <a:close/>
                  <a:moveTo>
                    <a:pt x="5" y="18"/>
                  </a:moveTo>
                  <a:cubicBezTo>
                    <a:pt x="4" y="17"/>
                    <a:pt x="4" y="17"/>
                    <a:pt x="3" y="17"/>
                  </a:cubicBezTo>
                  <a:cubicBezTo>
                    <a:pt x="4" y="16"/>
                    <a:pt x="4" y="16"/>
                    <a:pt x="5" y="15"/>
                  </a:cubicBezTo>
                  <a:cubicBezTo>
                    <a:pt x="5" y="16"/>
                    <a:pt x="6" y="16"/>
                    <a:pt x="6" y="17"/>
                  </a:cubicBezTo>
                  <a:cubicBezTo>
                    <a:pt x="6" y="17"/>
                    <a:pt x="5" y="18"/>
                    <a:pt x="5" y="18"/>
                  </a:cubicBezTo>
                  <a:close/>
                  <a:moveTo>
                    <a:pt x="5" y="20"/>
                  </a:moveTo>
                  <a:cubicBezTo>
                    <a:pt x="5" y="20"/>
                    <a:pt x="5" y="20"/>
                    <a:pt x="4" y="20"/>
                  </a:cubicBezTo>
                  <a:cubicBezTo>
                    <a:pt x="5" y="20"/>
                    <a:pt x="5" y="20"/>
                    <a:pt x="5" y="20"/>
                  </a:cubicBezTo>
                  <a:cubicBezTo>
                    <a:pt x="5" y="20"/>
                    <a:pt x="5" y="20"/>
                    <a:pt x="5" y="20"/>
                  </a:cubicBezTo>
                  <a:close/>
                  <a:moveTo>
                    <a:pt x="5" y="21"/>
                  </a:moveTo>
                  <a:cubicBezTo>
                    <a:pt x="4" y="21"/>
                    <a:pt x="4" y="21"/>
                    <a:pt x="4" y="21"/>
                  </a:cubicBezTo>
                  <a:cubicBezTo>
                    <a:pt x="4" y="20"/>
                    <a:pt x="4" y="20"/>
                    <a:pt x="4" y="20"/>
                  </a:cubicBezTo>
                  <a:cubicBezTo>
                    <a:pt x="5" y="20"/>
                    <a:pt x="5" y="21"/>
                    <a:pt x="5" y="21"/>
                  </a:cubicBezTo>
                  <a:cubicBezTo>
                    <a:pt x="5" y="21"/>
                    <a:pt x="5" y="21"/>
                    <a:pt x="5" y="21"/>
                  </a:cubicBezTo>
                  <a:close/>
                  <a:moveTo>
                    <a:pt x="6" y="19"/>
                  </a:moveTo>
                  <a:cubicBezTo>
                    <a:pt x="6" y="18"/>
                    <a:pt x="6" y="18"/>
                    <a:pt x="7" y="17"/>
                  </a:cubicBezTo>
                  <a:cubicBezTo>
                    <a:pt x="7" y="18"/>
                    <a:pt x="8" y="18"/>
                    <a:pt x="8" y="19"/>
                  </a:cubicBezTo>
                  <a:cubicBezTo>
                    <a:pt x="7" y="19"/>
                    <a:pt x="7" y="19"/>
                    <a:pt x="7" y="20"/>
                  </a:cubicBezTo>
                  <a:cubicBezTo>
                    <a:pt x="6" y="19"/>
                    <a:pt x="6" y="19"/>
                    <a:pt x="6" y="19"/>
                  </a:cubicBezTo>
                  <a:close/>
                  <a:moveTo>
                    <a:pt x="6" y="15"/>
                  </a:moveTo>
                  <a:cubicBezTo>
                    <a:pt x="7" y="15"/>
                    <a:pt x="8" y="15"/>
                    <a:pt x="8" y="16"/>
                  </a:cubicBezTo>
                  <a:cubicBezTo>
                    <a:pt x="8" y="16"/>
                    <a:pt x="8" y="16"/>
                    <a:pt x="8" y="16"/>
                  </a:cubicBezTo>
                  <a:cubicBezTo>
                    <a:pt x="7" y="16"/>
                    <a:pt x="7" y="15"/>
                    <a:pt x="6" y="15"/>
                  </a:cubicBezTo>
                  <a:close/>
                  <a:moveTo>
                    <a:pt x="8" y="21"/>
                  </a:moveTo>
                  <a:cubicBezTo>
                    <a:pt x="8" y="21"/>
                    <a:pt x="7" y="20"/>
                    <a:pt x="7" y="20"/>
                  </a:cubicBezTo>
                  <a:cubicBezTo>
                    <a:pt x="7" y="20"/>
                    <a:pt x="8" y="19"/>
                    <a:pt x="8" y="19"/>
                  </a:cubicBezTo>
                  <a:cubicBezTo>
                    <a:pt x="8" y="20"/>
                    <a:pt x="9" y="20"/>
                    <a:pt x="9" y="21"/>
                  </a:cubicBezTo>
                  <a:cubicBezTo>
                    <a:pt x="8" y="21"/>
                    <a:pt x="8" y="21"/>
                    <a:pt x="8" y="21"/>
                  </a:cubicBezTo>
                  <a:close/>
                  <a:moveTo>
                    <a:pt x="10" y="18"/>
                  </a:moveTo>
                  <a:cubicBezTo>
                    <a:pt x="10" y="18"/>
                    <a:pt x="10" y="18"/>
                    <a:pt x="10" y="18"/>
                  </a:cubicBezTo>
                  <a:cubicBezTo>
                    <a:pt x="10" y="18"/>
                    <a:pt x="10" y="18"/>
                    <a:pt x="10" y="18"/>
                  </a:cubicBezTo>
                  <a:cubicBezTo>
                    <a:pt x="9" y="17"/>
                    <a:pt x="9" y="17"/>
                    <a:pt x="8" y="16"/>
                  </a:cubicBezTo>
                  <a:cubicBezTo>
                    <a:pt x="8" y="16"/>
                    <a:pt x="8" y="16"/>
                    <a:pt x="9" y="16"/>
                  </a:cubicBezTo>
                  <a:cubicBezTo>
                    <a:pt x="9" y="16"/>
                    <a:pt x="10" y="17"/>
                    <a:pt x="10" y="17"/>
                  </a:cubicBezTo>
                  <a:cubicBezTo>
                    <a:pt x="11" y="18"/>
                    <a:pt x="11" y="19"/>
                    <a:pt x="11" y="19"/>
                  </a:cubicBezTo>
                  <a:cubicBezTo>
                    <a:pt x="10" y="19"/>
                    <a:pt x="10" y="18"/>
                    <a:pt x="10" y="18"/>
                  </a:cubicBezTo>
                  <a:close/>
                  <a:moveTo>
                    <a:pt x="9" y="16"/>
                  </a:moveTo>
                  <a:cubicBezTo>
                    <a:pt x="9" y="16"/>
                    <a:pt x="9" y="15"/>
                    <a:pt x="9" y="15"/>
                  </a:cubicBezTo>
                  <a:cubicBezTo>
                    <a:pt x="10" y="16"/>
                    <a:pt x="10" y="16"/>
                    <a:pt x="10" y="16"/>
                  </a:cubicBezTo>
                  <a:cubicBezTo>
                    <a:pt x="10" y="16"/>
                    <a:pt x="9" y="16"/>
                    <a:pt x="9" y="16"/>
                  </a:cubicBezTo>
                  <a:close/>
                  <a:moveTo>
                    <a:pt x="13" y="21"/>
                  </a:moveTo>
                  <a:cubicBezTo>
                    <a:pt x="13" y="20"/>
                    <a:pt x="13" y="20"/>
                    <a:pt x="13" y="19"/>
                  </a:cubicBezTo>
                  <a:cubicBezTo>
                    <a:pt x="13" y="19"/>
                    <a:pt x="13" y="19"/>
                    <a:pt x="13" y="19"/>
                  </a:cubicBezTo>
                  <a:cubicBezTo>
                    <a:pt x="14" y="19"/>
                    <a:pt x="14" y="19"/>
                    <a:pt x="14" y="20"/>
                  </a:cubicBezTo>
                  <a:cubicBezTo>
                    <a:pt x="14" y="20"/>
                    <a:pt x="13" y="21"/>
                    <a:pt x="13" y="21"/>
                  </a:cubicBezTo>
                  <a:close/>
                  <a:moveTo>
                    <a:pt x="15" y="19"/>
                  </a:moveTo>
                  <a:cubicBezTo>
                    <a:pt x="14" y="19"/>
                    <a:pt x="14" y="19"/>
                    <a:pt x="14" y="18"/>
                  </a:cubicBezTo>
                  <a:cubicBezTo>
                    <a:pt x="14" y="18"/>
                    <a:pt x="15" y="18"/>
                    <a:pt x="15" y="18"/>
                  </a:cubicBezTo>
                  <a:cubicBezTo>
                    <a:pt x="15" y="18"/>
                    <a:pt x="15" y="19"/>
                    <a:pt x="15" y="19"/>
                  </a:cubicBezTo>
                  <a:close/>
                  <a:moveTo>
                    <a:pt x="12" y="11"/>
                  </a:moveTo>
                  <a:cubicBezTo>
                    <a:pt x="14" y="13"/>
                    <a:pt x="15" y="15"/>
                    <a:pt x="15" y="17"/>
                  </a:cubicBezTo>
                  <a:cubicBezTo>
                    <a:pt x="13" y="16"/>
                    <a:pt x="12" y="16"/>
                    <a:pt x="12" y="16"/>
                  </a:cubicBezTo>
                  <a:cubicBezTo>
                    <a:pt x="13" y="17"/>
                    <a:pt x="14" y="17"/>
                    <a:pt x="15" y="17"/>
                  </a:cubicBezTo>
                  <a:cubicBezTo>
                    <a:pt x="14" y="17"/>
                    <a:pt x="14" y="18"/>
                    <a:pt x="13" y="18"/>
                  </a:cubicBezTo>
                  <a:cubicBezTo>
                    <a:pt x="13" y="18"/>
                    <a:pt x="13" y="18"/>
                    <a:pt x="12" y="17"/>
                  </a:cubicBezTo>
                  <a:cubicBezTo>
                    <a:pt x="11" y="15"/>
                    <a:pt x="10" y="14"/>
                    <a:pt x="8" y="13"/>
                  </a:cubicBezTo>
                  <a:cubicBezTo>
                    <a:pt x="9" y="12"/>
                    <a:pt x="10" y="11"/>
                    <a:pt x="12" y="11"/>
                  </a:cubicBezTo>
                  <a:close/>
                  <a:moveTo>
                    <a:pt x="7" y="13"/>
                  </a:moveTo>
                  <a:cubicBezTo>
                    <a:pt x="8" y="14"/>
                    <a:pt x="9" y="15"/>
                    <a:pt x="9" y="15"/>
                  </a:cubicBezTo>
                  <a:cubicBezTo>
                    <a:pt x="9" y="15"/>
                    <a:pt x="9" y="16"/>
                    <a:pt x="9" y="16"/>
                  </a:cubicBezTo>
                  <a:cubicBezTo>
                    <a:pt x="8" y="15"/>
                    <a:pt x="7" y="15"/>
                    <a:pt x="6" y="14"/>
                  </a:cubicBezTo>
                  <a:cubicBezTo>
                    <a:pt x="6" y="14"/>
                    <a:pt x="6" y="14"/>
                    <a:pt x="6" y="14"/>
                  </a:cubicBezTo>
                  <a:cubicBezTo>
                    <a:pt x="6" y="14"/>
                    <a:pt x="7" y="14"/>
                    <a:pt x="7" y="13"/>
                  </a:cubicBezTo>
                  <a:close/>
                  <a:moveTo>
                    <a:pt x="5" y="12"/>
                  </a:moveTo>
                  <a:cubicBezTo>
                    <a:pt x="6" y="12"/>
                    <a:pt x="6" y="13"/>
                    <a:pt x="7" y="13"/>
                  </a:cubicBezTo>
                  <a:cubicBezTo>
                    <a:pt x="6" y="13"/>
                    <a:pt x="6" y="13"/>
                    <a:pt x="5" y="14"/>
                  </a:cubicBezTo>
                  <a:cubicBezTo>
                    <a:pt x="5" y="13"/>
                    <a:pt x="4" y="13"/>
                    <a:pt x="4" y="13"/>
                  </a:cubicBezTo>
                  <a:cubicBezTo>
                    <a:pt x="4" y="13"/>
                    <a:pt x="5" y="12"/>
                    <a:pt x="5" y="12"/>
                  </a:cubicBezTo>
                  <a:close/>
                  <a:moveTo>
                    <a:pt x="0" y="15"/>
                  </a:moveTo>
                  <a:cubicBezTo>
                    <a:pt x="1" y="14"/>
                    <a:pt x="2" y="14"/>
                    <a:pt x="3" y="13"/>
                  </a:cubicBezTo>
                  <a:cubicBezTo>
                    <a:pt x="3" y="14"/>
                    <a:pt x="4" y="14"/>
                    <a:pt x="4" y="14"/>
                  </a:cubicBezTo>
                  <a:cubicBezTo>
                    <a:pt x="3" y="15"/>
                    <a:pt x="3" y="15"/>
                    <a:pt x="2" y="16"/>
                  </a:cubicBezTo>
                  <a:cubicBezTo>
                    <a:pt x="2" y="16"/>
                    <a:pt x="1" y="15"/>
                    <a:pt x="0" y="15"/>
                  </a:cubicBezTo>
                  <a:close/>
                  <a:moveTo>
                    <a:pt x="1" y="19"/>
                  </a:moveTo>
                  <a:cubicBezTo>
                    <a:pt x="1" y="20"/>
                    <a:pt x="2" y="20"/>
                    <a:pt x="2" y="21"/>
                  </a:cubicBezTo>
                  <a:cubicBezTo>
                    <a:pt x="2" y="21"/>
                    <a:pt x="2" y="21"/>
                    <a:pt x="2" y="21"/>
                  </a:cubicBezTo>
                  <a:cubicBezTo>
                    <a:pt x="2" y="20"/>
                    <a:pt x="1" y="20"/>
                    <a:pt x="1" y="20"/>
                  </a:cubicBezTo>
                  <a:cubicBezTo>
                    <a:pt x="1" y="20"/>
                    <a:pt x="1" y="20"/>
                    <a:pt x="1" y="19"/>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6"/>
            <p:cNvSpPr>
              <a:spLocks noEditPoints="1"/>
            </p:cNvSpPr>
            <p:nvPr/>
          </p:nvSpPr>
          <p:spPr bwMode="auto">
            <a:xfrm>
              <a:off x="3224213" y="6161088"/>
              <a:ext cx="6278563" cy="712787"/>
            </a:xfrm>
            <a:custGeom>
              <a:avLst/>
              <a:gdLst>
                <a:gd name="T0" fmla="*/ 398 w 411"/>
                <a:gd name="T1" fmla="*/ 14 h 46"/>
                <a:gd name="T2" fmla="*/ 329 w 411"/>
                <a:gd name="T3" fmla="*/ 15 h 46"/>
                <a:gd name="T4" fmla="*/ 280 w 411"/>
                <a:gd name="T5" fmla="*/ 11 h 46"/>
                <a:gd name="T6" fmla="*/ 228 w 411"/>
                <a:gd name="T7" fmla="*/ 5 h 46"/>
                <a:gd name="T8" fmla="*/ 195 w 411"/>
                <a:gd name="T9" fmla="*/ 11 h 46"/>
                <a:gd name="T10" fmla="*/ 150 w 411"/>
                <a:gd name="T11" fmla="*/ 12 h 46"/>
                <a:gd name="T12" fmla="*/ 123 w 411"/>
                <a:gd name="T13" fmla="*/ 8 h 46"/>
                <a:gd name="T14" fmla="*/ 59 w 411"/>
                <a:gd name="T15" fmla="*/ 19 h 46"/>
                <a:gd name="T16" fmla="*/ 29 w 411"/>
                <a:gd name="T17" fmla="*/ 20 h 46"/>
                <a:gd name="T18" fmla="*/ 6 w 411"/>
                <a:gd name="T19" fmla="*/ 24 h 46"/>
                <a:gd name="T20" fmla="*/ 341 w 411"/>
                <a:gd name="T21" fmla="*/ 26 h 46"/>
                <a:gd name="T22" fmla="*/ 350 w 411"/>
                <a:gd name="T23" fmla="*/ 25 h 46"/>
                <a:gd name="T24" fmla="*/ 352 w 411"/>
                <a:gd name="T25" fmla="*/ 28 h 46"/>
                <a:gd name="T26" fmla="*/ 375 w 411"/>
                <a:gd name="T27" fmla="*/ 27 h 46"/>
                <a:gd name="T28" fmla="*/ 384 w 411"/>
                <a:gd name="T29" fmla="*/ 28 h 46"/>
                <a:gd name="T30" fmla="*/ 392 w 411"/>
                <a:gd name="T31" fmla="*/ 27 h 46"/>
                <a:gd name="T32" fmla="*/ 405 w 411"/>
                <a:gd name="T33" fmla="*/ 26 h 46"/>
                <a:gd name="T34" fmla="*/ 399 w 411"/>
                <a:gd name="T35" fmla="*/ 16 h 46"/>
                <a:gd name="T36" fmla="*/ 379 w 411"/>
                <a:gd name="T37" fmla="*/ 23 h 46"/>
                <a:gd name="T38" fmla="*/ 365 w 411"/>
                <a:gd name="T39" fmla="*/ 18 h 46"/>
                <a:gd name="T40" fmla="*/ 343 w 411"/>
                <a:gd name="T41" fmla="*/ 15 h 46"/>
                <a:gd name="T42" fmla="*/ 299 w 411"/>
                <a:gd name="T43" fmla="*/ 19 h 46"/>
                <a:gd name="T44" fmla="*/ 306 w 411"/>
                <a:gd name="T45" fmla="*/ 18 h 46"/>
                <a:gd name="T46" fmla="*/ 312 w 411"/>
                <a:gd name="T47" fmla="*/ 21 h 46"/>
                <a:gd name="T48" fmla="*/ 311 w 411"/>
                <a:gd name="T49" fmla="*/ 8 h 46"/>
                <a:gd name="T50" fmla="*/ 289 w 411"/>
                <a:gd name="T51" fmla="*/ 17 h 46"/>
                <a:gd name="T52" fmla="*/ 269 w 411"/>
                <a:gd name="T53" fmla="*/ 18 h 46"/>
                <a:gd name="T54" fmla="*/ 285 w 411"/>
                <a:gd name="T55" fmla="*/ 14 h 46"/>
                <a:gd name="T56" fmla="*/ 253 w 411"/>
                <a:gd name="T57" fmla="*/ 17 h 46"/>
                <a:gd name="T58" fmla="*/ 227 w 411"/>
                <a:gd name="T59" fmla="*/ 11 h 46"/>
                <a:gd name="T60" fmla="*/ 226 w 411"/>
                <a:gd name="T61" fmla="*/ 17 h 46"/>
                <a:gd name="T62" fmla="*/ 231 w 411"/>
                <a:gd name="T63" fmla="*/ 15 h 46"/>
                <a:gd name="T64" fmla="*/ 235 w 411"/>
                <a:gd name="T65" fmla="*/ 20 h 46"/>
                <a:gd name="T66" fmla="*/ 237 w 411"/>
                <a:gd name="T67" fmla="*/ 12 h 46"/>
                <a:gd name="T68" fmla="*/ 213 w 411"/>
                <a:gd name="T69" fmla="*/ 13 h 46"/>
                <a:gd name="T70" fmla="*/ 201 w 411"/>
                <a:gd name="T71" fmla="*/ 21 h 46"/>
                <a:gd name="T72" fmla="*/ 179 w 411"/>
                <a:gd name="T73" fmla="*/ 19 h 46"/>
                <a:gd name="T74" fmla="*/ 190 w 411"/>
                <a:gd name="T75" fmla="*/ 15 h 46"/>
                <a:gd name="T76" fmla="*/ 192 w 411"/>
                <a:gd name="T77" fmla="*/ 16 h 46"/>
                <a:gd name="T78" fmla="*/ 179 w 411"/>
                <a:gd name="T79" fmla="*/ 16 h 46"/>
                <a:gd name="T80" fmla="*/ 156 w 411"/>
                <a:gd name="T81" fmla="*/ 19 h 46"/>
                <a:gd name="T82" fmla="*/ 159 w 411"/>
                <a:gd name="T83" fmla="*/ 20 h 46"/>
                <a:gd name="T84" fmla="*/ 166 w 411"/>
                <a:gd name="T85" fmla="*/ 20 h 46"/>
                <a:gd name="T86" fmla="*/ 164 w 411"/>
                <a:gd name="T87" fmla="*/ 12 h 46"/>
                <a:gd name="T88" fmla="*/ 149 w 411"/>
                <a:gd name="T89" fmla="*/ 18 h 46"/>
                <a:gd name="T90" fmla="*/ 138 w 411"/>
                <a:gd name="T91" fmla="*/ 20 h 46"/>
                <a:gd name="T92" fmla="*/ 141 w 411"/>
                <a:gd name="T93" fmla="*/ 14 h 46"/>
                <a:gd name="T94" fmla="*/ 131 w 411"/>
                <a:gd name="T95" fmla="*/ 20 h 46"/>
                <a:gd name="T96" fmla="*/ 104 w 411"/>
                <a:gd name="T97" fmla="*/ 22 h 46"/>
                <a:gd name="T98" fmla="*/ 111 w 411"/>
                <a:gd name="T99" fmla="*/ 22 h 46"/>
                <a:gd name="T100" fmla="*/ 113 w 411"/>
                <a:gd name="T101" fmla="*/ 17 h 46"/>
                <a:gd name="T102" fmla="*/ 120 w 411"/>
                <a:gd name="T103" fmla="*/ 18 h 46"/>
                <a:gd name="T104" fmla="*/ 96 w 411"/>
                <a:gd name="T105" fmla="*/ 20 h 46"/>
                <a:gd name="T106" fmla="*/ 83 w 411"/>
                <a:gd name="T107" fmla="*/ 22 h 46"/>
                <a:gd name="T108" fmla="*/ 90 w 411"/>
                <a:gd name="T109" fmla="*/ 24 h 46"/>
                <a:gd name="T110" fmla="*/ 75 w 411"/>
                <a:gd name="T111" fmla="*/ 20 h 46"/>
                <a:gd name="T112" fmla="*/ 47 w 411"/>
                <a:gd name="T113" fmla="*/ 21 h 46"/>
                <a:gd name="T114" fmla="*/ 58 w 411"/>
                <a:gd name="T115" fmla="*/ 21 h 46"/>
                <a:gd name="T116" fmla="*/ 44 w 411"/>
                <a:gd name="T117" fmla="*/ 18 h 46"/>
                <a:gd name="T118" fmla="*/ 10 w 411"/>
                <a:gd name="T119" fmla="*/ 23 h 46"/>
                <a:gd name="T120" fmla="*/ 21 w 411"/>
                <a:gd name="T121" fmla="*/ 22 h 46"/>
                <a:gd name="T122" fmla="*/ 14 w 411"/>
                <a:gd name="T123"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1" h="46">
                  <a:moveTo>
                    <a:pt x="2" y="27"/>
                  </a:moveTo>
                  <a:cubicBezTo>
                    <a:pt x="1" y="31"/>
                    <a:pt x="1" y="38"/>
                    <a:pt x="0" y="46"/>
                  </a:cubicBezTo>
                  <a:cubicBezTo>
                    <a:pt x="411" y="46"/>
                    <a:pt x="411" y="46"/>
                    <a:pt x="411" y="46"/>
                  </a:cubicBezTo>
                  <a:cubicBezTo>
                    <a:pt x="411" y="39"/>
                    <a:pt x="410" y="29"/>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09" y="26"/>
                    <a:pt x="409" y="26"/>
                    <a:pt x="409" y="26"/>
                  </a:cubicBezTo>
                  <a:cubicBezTo>
                    <a:pt x="409" y="25"/>
                    <a:pt x="409" y="25"/>
                    <a:pt x="410" y="25"/>
                  </a:cubicBezTo>
                  <a:cubicBezTo>
                    <a:pt x="410" y="24"/>
                    <a:pt x="410" y="24"/>
                    <a:pt x="410" y="24"/>
                  </a:cubicBezTo>
                  <a:cubicBezTo>
                    <a:pt x="409" y="25"/>
                    <a:pt x="409" y="25"/>
                    <a:pt x="408" y="25"/>
                  </a:cubicBezTo>
                  <a:cubicBezTo>
                    <a:pt x="408" y="25"/>
                    <a:pt x="408" y="25"/>
                    <a:pt x="407" y="25"/>
                  </a:cubicBezTo>
                  <a:cubicBezTo>
                    <a:pt x="408" y="24"/>
                    <a:pt x="408" y="23"/>
                    <a:pt x="409" y="22"/>
                  </a:cubicBezTo>
                  <a:cubicBezTo>
                    <a:pt x="409" y="22"/>
                    <a:pt x="409" y="22"/>
                    <a:pt x="409" y="22"/>
                  </a:cubicBezTo>
                  <a:cubicBezTo>
                    <a:pt x="409" y="22"/>
                    <a:pt x="409" y="21"/>
                    <a:pt x="409" y="21"/>
                  </a:cubicBezTo>
                  <a:cubicBezTo>
                    <a:pt x="409" y="21"/>
                    <a:pt x="409" y="21"/>
                    <a:pt x="409" y="21"/>
                  </a:cubicBezTo>
                  <a:cubicBezTo>
                    <a:pt x="409" y="21"/>
                    <a:pt x="408" y="21"/>
                    <a:pt x="408" y="21"/>
                  </a:cubicBezTo>
                  <a:cubicBezTo>
                    <a:pt x="408" y="21"/>
                    <a:pt x="409" y="21"/>
                    <a:pt x="409" y="21"/>
                  </a:cubicBezTo>
                  <a:cubicBezTo>
                    <a:pt x="409" y="21"/>
                    <a:pt x="409" y="21"/>
                    <a:pt x="409" y="21"/>
                  </a:cubicBezTo>
                  <a:cubicBezTo>
                    <a:pt x="409" y="21"/>
                    <a:pt x="408" y="21"/>
                    <a:pt x="408" y="21"/>
                  </a:cubicBezTo>
                  <a:cubicBezTo>
                    <a:pt x="407" y="21"/>
                    <a:pt x="407" y="21"/>
                    <a:pt x="407" y="21"/>
                  </a:cubicBezTo>
                  <a:cubicBezTo>
                    <a:pt x="407" y="21"/>
                    <a:pt x="407" y="21"/>
                    <a:pt x="408" y="21"/>
                  </a:cubicBezTo>
                  <a:cubicBezTo>
                    <a:pt x="407" y="21"/>
                    <a:pt x="406" y="22"/>
                    <a:pt x="405" y="22"/>
                  </a:cubicBezTo>
                  <a:cubicBezTo>
                    <a:pt x="406" y="21"/>
                    <a:pt x="407" y="20"/>
                    <a:pt x="408" y="19"/>
                  </a:cubicBezTo>
                  <a:cubicBezTo>
                    <a:pt x="408" y="19"/>
                    <a:pt x="408" y="19"/>
                    <a:pt x="409" y="19"/>
                  </a:cubicBezTo>
                  <a:cubicBezTo>
                    <a:pt x="409" y="19"/>
                    <a:pt x="409" y="19"/>
                    <a:pt x="409" y="18"/>
                  </a:cubicBezTo>
                  <a:cubicBezTo>
                    <a:pt x="408" y="18"/>
                    <a:pt x="408" y="18"/>
                    <a:pt x="408" y="18"/>
                  </a:cubicBezTo>
                  <a:cubicBezTo>
                    <a:pt x="408" y="18"/>
                    <a:pt x="408" y="18"/>
                    <a:pt x="409" y="18"/>
                  </a:cubicBezTo>
                  <a:cubicBezTo>
                    <a:pt x="409" y="18"/>
                    <a:pt x="408" y="17"/>
                    <a:pt x="408" y="17"/>
                  </a:cubicBezTo>
                  <a:cubicBezTo>
                    <a:pt x="408" y="17"/>
                    <a:pt x="408" y="17"/>
                    <a:pt x="408" y="17"/>
                  </a:cubicBezTo>
                  <a:cubicBezTo>
                    <a:pt x="408" y="17"/>
                    <a:pt x="407" y="17"/>
                    <a:pt x="407" y="17"/>
                  </a:cubicBezTo>
                  <a:cubicBezTo>
                    <a:pt x="407" y="17"/>
                    <a:pt x="407" y="17"/>
                    <a:pt x="408" y="16"/>
                  </a:cubicBezTo>
                  <a:cubicBezTo>
                    <a:pt x="408" y="16"/>
                    <a:pt x="407" y="17"/>
                    <a:pt x="406" y="17"/>
                  </a:cubicBezTo>
                  <a:cubicBezTo>
                    <a:pt x="406" y="17"/>
                    <a:pt x="405" y="17"/>
                    <a:pt x="405" y="17"/>
                  </a:cubicBezTo>
                  <a:cubicBezTo>
                    <a:pt x="405" y="17"/>
                    <a:pt x="405" y="17"/>
                    <a:pt x="406" y="17"/>
                  </a:cubicBezTo>
                  <a:cubicBezTo>
                    <a:pt x="406" y="17"/>
                    <a:pt x="406" y="17"/>
                    <a:pt x="405" y="17"/>
                  </a:cubicBezTo>
                  <a:cubicBezTo>
                    <a:pt x="403" y="16"/>
                    <a:pt x="400" y="15"/>
                    <a:pt x="397" y="14"/>
                  </a:cubicBezTo>
                  <a:cubicBezTo>
                    <a:pt x="398" y="14"/>
                    <a:pt x="398" y="14"/>
                    <a:pt x="398" y="14"/>
                  </a:cubicBezTo>
                  <a:cubicBezTo>
                    <a:pt x="398" y="14"/>
                    <a:pt x="398" y="14"/>
                    <a:pt x="397" y="14"/>
                  </a:cubicBezTo>
                  <a:cubicBezTo>
                    <a:pt x="397" y="14"/>
                    <a:pt x="397" y="14"/>
                    <a:pt x="397" y="14"/>
                  </a:cubicBezTo>
                  <a:cubicBezTo>
                    <a:pt x="397" y="14"/>
                    <a:pt x="397" y="14"/>
                    <a:pt x="397" y="14"/>
                  </a:cubicBezTo>
                  <a:cubicBezTo>
                    <a:pt x="393" y="15"/>
                    <a:pt x="390" y="17"/>
                    <a:pt x="387" y="18"/>
                  </a:cubicBezTo>
                  <a:cubicBezTo>
                    <a:pt x="386" y="18"/>
                    <a:pt x="386" y="18"/>
                    <a:pt x="385" y="18"/>
                  </a:cubicBezTo>
                  <a:cubicBezTo>
                    <a:pt x="387" y="17"/>
                    <a:pt x="388" y="17"/>
                    <a:pt x="388" y="17"/>
                  </a:cubicBezTo>
                  <a:cubicBezTo>
                    <a:pt x="387" y="17"/>
                    <a:pt x="386" y="17"/>
                    <a:pt x="385" y="17"/>
                  </a:cubicBezTo>
                  <a:cubicBezTo>
                    <a:pt x="383" y="17"/>
                    <a:pt x="381" y="17"/>
                    <a:pt x="379" y="16"/>
                  </a:cubicBezTo>
                  <a:cubicBezTo>
                    <a:pt x="379" y="16"/>
                    <a:pt x="381" y="17"/>
                    <a:pt x="384" y="18"/>
                  </a:cubicBezTo>
                  <a:cubicBezTo>
                    <a:pt x="384" y="18"/>
                    <a:pt x="383" y="18"/>
                    <a:pt x="383" y="18"/>
                  </a:cubicBezTo>
                  <a:cubicBezTo>
                    <a:pt x="380" y="16"/>
                    <a:pt x="376" y="15"/>
                    <a:pt x="371" y="13"/>
                  </a:cubicBezTo>
                  <a:cubicBezTo>
                    <a:pt x="371" y="13"/>
                    <a:pt x="376" y="15"/>
                    <a:pt x="382" y="18"/>
                  </a:cubicBezTo>
                  <a:cubicBezTo>
                    <a:pt x="379" y="19"/>
                    <a:pt x="377" y="20"/>
                    <a:pt x="375" y="21"/>
                  </a:cubicBezTo>
                  <a:cubicBezTo>
                    <a:pt x="374" y="21"/>
                    <a:pt x="372" y="20"/>
                    <a:pt x="370" y="20"/>
                  </a:cubicBezTo>
                  <a:cubicBezTo>
                    <a:pt x="370" y="20"/>
                    <a:pt x="372" y="21"/>
                    <a:pt x="375" y="22"/>
                  </a:cubicBezTo>
                  <a:cubicBezTo>
                    <a:pt x="374" y="22"/>
                    <a:pt x="374" y="22"/>
                    <a:pt x="374" y="22"/>
                  </a:cubicBezTo>
                  <a:cubicBezTo>
                    <a:pt x="372" y="21"/>
                    <a:pt x="369" y="20"/>
                    <a:pt x="366" y="18"/>
                  </a:cubicBezTo>
                  <a:cubicBezTo>
                    <a:pt x="364" y="17"/>
                    <a:pt x="363" y="15"/>
                    <a:pt x="362" y="15"/>
                  </a:cubicBezTo>
                  <a:cubicBezTo>
                    <a:pt x="366" y="13"/>
                    <a:pt x="369" y="12"/>
                    <a:pt x="369" y="12"/>
                  </a:cubicBezTo>
                  <a:cubicBezTo>
                    <a:pt x="366" y="13"/>
                    <a:pt x="364" y="14"/>
                    <a:pt x="362" y="14"/>
                  </a:cubicBezTo>
                  <a:cubicBezTo>
                    <a:pt x="362" y="14"/>
                    <a:pt x="362" y="14"/>
                    <a:pt x="362" y="14"/>
                  </a:cubicBezTo>
                  <a:cubicBezTo>
                    <a:pt x="362" y="14"/>
                    <a:pt x="362" y="14"/>
                    <a:pt x="362" y="14"/>
                  </a:cubicBezTo>
                  <a:cubicBezTo>
                    <a:pt x="360" y="15"/>
                    <a:pt x="358" y="16"/>
                    <a:pt x="357" y="17"/>
                  </a:cubicBezTo>
                  <a:cubicBezTo>
                    <a:pt x="356" y="16"/>
                    <a:pt x="356" y="16"/>
                    <a:pt x="356" y="16"/>
                  </a:cubicBezTo>
                  <a:cubicBezTo>
                    <a:pt x="357" y="16"/>
                    <a:pt x="358" y="16"/>
                    <a:pt x="358" y="16"/>
                  </a:cubicBezTo>
                  <a:cubicBezTo>
                    <a:pt x="357" y="16"/>
                    <a:pt x="356" y="16"/>
                    <a:pt x="356" y="16"/>
                  </a:cubicBezTo>
                  <a:cubicBezTo>
                    <a:pt x="353" y="14"/>
                    <a:pt x="351" y="14"/>
                    <a:pt x="351" y="14"/>
                  </a:cubicBezTo>
                  <a:cubicBezTo>
                    <a:pt x="352" y="15"/>
                    <a:pt x="354" y="15"/>
                    <a:pt x="355" y="16"/>
                  </a:cubicBezTo>
                  <a:cubicBezTo>
                    <a:pt x="354" y="16"/>
                    <a:pt x="353" y="16"/>
                    <a:pt x="352" y="17"/>
                  </a:cubicBezTo>
                  <a:cubicBezTo>
                    <a:pt x="350" y="15"/>
                    <a:pt x="347" y="13"/>
                    <a:pt x="344" y="11"/>
                  </a:cubicBezTo>
                  <a:cubicBezTo>
                    <a:pt x="345" y="11"/>
                    <a:pt x="346" y="10"/>
                    <a:pt x="346" y="10"/>
                  </a:cubicBezTo>
                  <a:cubicBezTo>
                    <a:pt x="345" y="10"/>
                    <a:pt x="345" y="11"/>
                    <a:pt x="344" y="11"/>
                  </a:cubicBezTo>
                  <a:cubicBezTo>
                    <a:pt x="343" y="11"/>
                    <a:pt x="343" y="10"/>
                    <a:pt x="342" y="10"/>
                  </a:cubicBezTo>
                  <a:cubicBezTo>
                    <a:pt x="343" y="10"/>
                    <a:pt x="344" y="10"/>
                    <a:pt x="344" y="10"/>
                  </a:cubicBezTo>
                  <a:cubicBezTo>
                    <a:pt x="344" y="10"/>
                    <a:pt x="343" y="10"/>
                    <a:pt x="342" y="10"/>
                  </a:cubicBezTo>
                  <a:cubicBezTo>
                    <a:pt x="341" y="9"/>
                    <a:pt x="341" y="9"/>
                    <a:pt x="340" y="9"/>
                  </a:cubicBezTo>
                  <a:cubicBezTo>
                    <a:pt x="340" y="9"/>
                    <a:pt x="341" y="9"/>
                    <a:pt x="342" y="10"/>
                  </a:cubicBezTo>
                  <a:cubicBezTo>
                    <a:pt x="335" y="11"/>
                    <a:pt x="331" y="13"/>
                    <a:pt x="329" y="15"/>
                  </a:cubicBezTo>
                  <a:cubicBezTo>
                    <a:pt x="329" y="15"/>
                    <a:pt x="328" y="15"/>
                    <a:pt x="328" y="15"/>
                  </a:cubicBezTo>
                  <a:cubicBezTo>
                    <a:pt x="329" y="15"/>
                    <a:pt x="329" y="15"/>
                    <a:pt x="329" y="15"/>
                  </a:cubicBezTo>
                  <a:cubicBezTo>
                    <a:pt x="328" y="16"/>
                    <a:pt x="327" y="17"/>
                    <a:pt x="327" y="18"/>
                  </a:cubicBezTo>
                  <a:cubicBezTo>
                    <a:pt x="326" y="18"/>
                    <a:pt x="326" y="18"/>
                    <a:pt x="326" y="18"/>
                  </a:cubicBezTo>
                  <a:cubicBezTo>
                    <a:pt x="326" y="17"/>
                    <a:pt x="325" y="16"/>
                    <a:pt x="325" y="15"/>
                  </a:cubicBezTo>
                  <a:cubicBezTo>
                    <a:pt x="329" y="13"/>
                    <a:pt x="332" y="12"/>
                    <a:pt x="332" y="12"/>
                  </a:cubicBezTo>
                  <a:cubicBezTo>
                    <a:pt x="329" y="13"/>
                    <a:pt x="327" y="14"/>
                    <a:pt x="325" y="15"/>
                  </a:cubicBezTo>
                  <a:cubicBezTo>
                    <a:pt x="323" y="10"/>
                    <a:pt x="318" y="7"/>
                    <a:pt x="318" y="7"/>
                  </a:cubicBezTo>
                  <a:cubicBezTo>
                    <a:pt x="322" y="10"/>
                    <a:pt x="323" y="13"/>
                    <a:pt x="323" y="15"/>
                  </a:cubicBezTo>
                  <a:cubicBezTo>
                    <a:pt x="323" y="16"/>
                    <a:pt x="322" y="16"/>
                    <a:pt x="321" y="16"/>
                  </a:cubicBezTo>
                  <a:cubicBezTo>
                    <a:pt x="321" y="16"/>
                    <a:pt x="320" y="16"/>
                    <a:pt x="320" y="16"/>
                  </a:cubicBezTo>
                  <a:cubicBezTo>
                    <a:pt x="320" y="16"/>
                    <a:pt x="320" y="16"/>
                    <a:pt x="320" y="16"/>
                  </a:cubicBezTo>
                  <a:cubicBezTo>
                    <a:pt x="322" y="15"/>
                    <a:pt x="323" y="15"/>
                    <a:pt x="323" y="15"/>
                  </a:cubicBezTo>
                  <a:cubicBezTo>
                    <a:pt x="322" y="15"/>
                    <a:pt x="321" y="15"/>
                    <a:pt x="320" y="16"/>
                  </a:cubicBezTo>
                  <a:cubicBezTo>
                    <a:pt x="318" y="12"/>
                    <a:pt x="314" y="9"/>
                    <a:pt x="311" y="8"/>
                  </a:cubicBezTo>
                  <a:cubicBezTo>
                    <a:pt x="316" y="6"/>
                    <a:pt x="321" y="5"/>
                    <a:pt x="321" y="5"/>
                  </a:cubicBezTo>
                  <a:cubicBezTo>
                    <a:pt x="317" y="6"/>
                    <a:pt x="313" y="7"/>
                    <a:pt x="311" y="8"/>
                  </a:cubicBezTo>
                  <a:cubicBezTo>
                    <a:pt x="310" y="8"/>
                    <a:pt x="310" y="8"/>
                    <a:pt x="310" y="8"/>
                  </a:cubicBezTo>
                  <a:cubicBezTo>
                    <a:pt x="311" y="8"/>
                    <a:pt x="311" y="7"/>
                    <a:pt x="311" y="7"/>
                  </a:cubicBezTo>
                  <a:cubicBezTo>
                    <a:pt x="311" y="8"/>
                    <a:pt x="310" y="8"/>
                    <a:pt x="310" y="8"/>
                  </a:cubicBezTo>
                  <a:cubicBezTo>
                    <a:pt x="309" y="7"/>
                    <a:pt x="308" y="7"/>
                    <a:pt x="308" y="7"/>
                  </a:cubicBezTo>
                  <a:cubicBezTo>
                    <a:pt x="308" y="7"/>
                    <a:pt x="309" y="7"/>
                    <a:pt x="309" y="8"/>
                  </a:cubicBezTo>
                  <a:cubicBezTo>
                    <a:pt x="309" y="8"/>
                    <a:pt x="308" y="8"/>
                    <a:pt x="307" y="8"/>
                  </a:cubicBezTo>
                  <a:cubicBezTo>
                    <a:pt x="304" y="6"/>
                    <a:pt x="301" y="5"/>
                    <a:pt x="297" y="3"/>
                  </a:cubicBezTo>
                  <a:cubicBezTo>
                    <a:pt x="297" y="3"/>
                    <a:pt x="302" y="5"/>
                    <a:pt x="306" y="8"/>
                  </a:cubicBezTo>
                  <a:cubicBezTo>
                    <a:pt x="303" y="9"/>
                    <a:pt x="301" y="10"/>
                    <a:pt x="299" y="11"/>
                  </a:cubicBezTo>
                  <a:cubicBezTo>
                    <a:pt x="296" y="9"/>
                    <a:pt x="294" y="8"/>
                    <a:pt x="294" y="8"/>
                  </a:cubicBezTo>
                  <a:cubicBezTo>
                    <a:pt x="295" y="9"/>
                    <a:pt x="297" y="10"/>
                    <a:pt x="298" y="11"/>
                  </a:cubicBezTo>
                  <a:cubicBezTo>
                    <a:pt x="296" y="13"/>
                    <a:pt x="294" y="14"/>
                    <a:pt x="294" y="16"/>
                  </a:cubicBezTo>
                  <a:cubicBezTo>
                    <a:pt x="293" y="15"/>
                    <a:pt x="293" y="15"/>
                    <a:pt x="292" y="15"/>
                  </a:cubicBezTo>
                  <a:cubicBezTo>
                    <a:pt x="291" y="9"/>
                    <a:pt x="285" y="6"/>
                    <a:pt x="285" y="6"/>
                  </a:cubicBezTo>
                  <a:cubicBezTo>
                    <a:pt x="289" y="9"/>
                    <a:pt x="290" y="12"/>
                    <a:pt x="290" y="14"/>
                  </a:cubicBezTo>
                  <a:cubicBezTo>
                    <a:pt x="288" y="13"/>
                    <a:pt x="287" y="13"/>
                    <a:pt x="287" y="13"/>
                  </a:cubicBezTo>
                  <a:cubicBezTo>
                    <a:pt x="288" y="13"/>
                    <a:pt x="289" y="14"/>
                    <a:pt x="290" y="14"/>
                  </a:cubicBezTo>
                  <a:cubicBezTo>
                    <a:pt x="290" y="15"/>
                    <a:pt x="290" y="15"/>
                    <a:pt x="290" y="16"/>
                  </a:cubicBezTo>
                  <a:cubicBezTo>
                    <a:pt x="289" y="15"/>
                    <a:pt x="288" y="15"/>
                    <a:pt x="287" y="14"/>
                  </a:cubicBezTo>
                  <a:cubicBezTo>
                    <a:pt x="286" y="12"/>
                    <a:pt x="285" y="11"/>
                    <a:pt x="283" y="10"/>
                  </a:cubicBezTo>
                  <a:cubicBezTo>
                    <a:pt x="286" y="9"/>
                    <a:pt x="287" y="8"/>
                    <a:pt x="287" y="8"/>
                  </a:cubicBezTo>
                  <a:cubicBezTo>
                    <a:pt x="286" y="9"/>
                    <a:pt x="284" y="9"/>
                    <a:pt x="283" y="10"/>
                  </a:cubicBezTo>
                  <a:cubicBezTo>
                    <a:pt x="279" y="6"/>
                    <a:pt x="275" y="5"/>
                    <a:pt x="275" y="5"/>
                  </a:cubicBezTo>
                  <a:cubicBezTo>
                    <a:pt x="278" y="7"/>
                    <a:pt x="281" y="8"/>
                    <a:pt x="282" y="10"/>
                  </a:cubicBezTo>
                  <a:cubicBezTo>
                    <a:pt x="282" y="10"/>
                    <a:pt x="281" y="10"/>
                    <a:pt x="280" y="11"/>
                  </a:cubicBezTo>
                  <a:cubicBezTo>
                    <a:pt x="280" y="11"/>
                    <a:pt x="280" y="10"/>
                    <a:pt x="280" y="10"/>
                  </a:cubicBezTo>
                  <a:cubicBezTo>
                    <a:pt x="277" y="8"/>
                    <a:pt x="272" y="4"/>
                    <a:pt x="264" y="1"/>
                  </a:cubicBezTo>
                  <a:cubicBezTo>
                    <a:pt x="265" y="2"/>
                    <a:pt x="273" y="5"/>
                    <a:pt x="279" y="11"/>
                  </a:cubicBezTo>
                  <a:cubicBezTo>
                    <a:pt x="278" y="12"/>
                    <a:pt x="277" y="12"/>
                    <a:pt x="276" y="12"/>
                  </a:cubicBezTo>
                  <a:cubicBezTo>
                    <a:pt x="276" y="12"/>
                    <a:pt x="276" y="12"/>
                    <a:pt x="276" y="12"/>
                  </a:cubicBezTo>
                  <a:cubicBezTo>
                    <a:pt x="276" y="12"/>
                    <a:pt x="276" y="12"/>
                    <a:pt x="276" y="12"/>
                  </a:cubicBezTo>
                  <a:cubicBezTo>
                    <a:pt x="276" y="12"/>
                    <a:pt x="276" y="12"/>
                    <a:pt x="276" y="12"/>
                  </a:cubicBezTo>
                  <a:cubicBezTo>
                    <a:pt x="275" y="11"/>
                    <a:pt x="274" y="11"/>
                    <a:pt x="273" y="10"/>
                  </a:cubicBezTo>
                  <a:cubicBezTo>
                    <a:pt x="273" y="10"/>
                    <a:pt x="274" y="11"/>
                    <a:pt x="275" y="12"/>
                  </a:cubicBezTo>
                  <a:cubicBezTo>
                    <a:pt x="274" y="12"/>
                    <a:pt x="273" y="13"/>
                    <a:pt x="271" y="13"/>
                  </a:cubicBezTo>
                  <a:cubicBezTo>
                    <a:pt x="268" y="11"/>
                    <a:pt x="265" y="9"/>
                    <a:pt x="263" y="7"/>
                  </a:cubicBezTo>
                  <a:cubicBezTo>
                    <a:pt x="264" y="7"/>
                    <a:pt x="264" y="7"/>
                    <a:pt x="265" y="7"/>
                  </a:cubicBezTo>
                  <a:cubicBezTo>
                    <a:pt x="264" y="7"/>
                    <a:pt x="263" y="7"/>
                    <a:pt x="263" y="7"/>
                  </a:cubicBezTo>
                  <a:cubicBezTo>
                    <a:pt x="262" y="7"/>
                    <a:pt x="261" y="7"/>
                    <a:pt x="261" y="6"/>
                  </a:cubicBezTo>
                  <a:cubicBezTo>
                    <a:pt x="262" y="6"/>
                    <a:pt x="263" y="6"/>
                    <a:pt x="263" y="6"/>
                  </a:cubicBezTo>
                  <a:cubicBezTo>
                    <a:pt x="262" y="6"/>
                    <a:pt x="261" y="6"/>
                    <a:pt x="261" y="6"/>
                  </a:cubicBezTo>
                  <a:cubicBezTo>
                    <a:pt x="261" y="6"/>
                    <a:pt x="261" y="6"/>
                    <a:pt x="261" y="6"/>
                  </a:cubicBezTo>
                  <a:cubicBezTo>
                    <a:pt x="261" y="6"/>
                    <a:pt x="261" y="6"/>
                    <a:pt x="261" y="6"/>
                  </a:cubicBezTo>
                  <a:cubicBezTo>
                    <a:pt x="254" y="7"/>
                    <a:pt x="250" y="10"/>
                    <a:pt x="248" y="12"/>
                  </a:cubicBezTo>
                  <a:cubicBezTo>
                    <a:pt x="247" y="12"/>
                    <a:pt x="247" y="12"/>
                    <a:pt x="247" y="12"/>
                  </a:cubicBezTo>
                  <a:cubicBezTo>
                    <a:pt x="247" y="12"/>
                    <a:pt x="247" y="12"/>
                    <a:pt x="248" y="12"/>
                  </a:cubicBezTo>
                  <a:cubicBezTo>
                    <a:pt x="247" y="13"/>
                    <a:pt x="246" y="14"/>
                    <a:pt x="245" y="15"/>
                  </a:cubicBezTo>
                  <a:cubicBezTo>
                    <a:pt x="245" y="15"/>
                    <a:pt x="245" y="15"/>
                    <a:pt x="245" y="15"/>
                  </a:cubicBezTo>
                  <a:cubicBezTo>
                    <a:pt x="244" y="14"/>
                    <a:pt x="244" y="13"/>
                    <a:pt x="244" y="12"/>
                  </a:cubicBezTo>
                  <a:cubicBezTo>
                    <a:pt x="248" y="10"/>
                    <a:pt x="250" y="9"/>
                    <a:pt x="250" y="9"/>
                  </a:cubicBezTo>
                  <a:cubicBezTo>
                    <a:pt x="248" y="10"/>
                    <a:pt x="246" y="11"/>
                    <a:pt x="244" y="12"/>
                  </a:cubicBezTo>
                  <a:cubicBezTo>
                    <a:pt x="243" y="11"/>
                    <a:pt x="243" y="10"/>
                    <a:pt x="242" y="9"/>
                  </a:cubicBezTo>
                  <a:cubicBezTo>
                    <a:pt x="243" y="9"/>
                    <a:pt x="243" y="9"/>
                    <a:pt x="243" y="9"/>
                  </a:cubicBezTo>
                  <a:cubicBezTo>
                    <a:pt x="243" y="9"/>
                    <a:pt x="243" y="9"/>
                    <a:pt x="242" y="9"/>
                  </a:cubicBezTo>
                  <a:cubicBezTo>
                    <a:pt x="240" y="6"/>
                    <a:pt x="237" y="4"/>
                    <a:pt x="237" y="4"/>
                  </a:cubicBezTo>
                  <a:cubicBezTo>
                    <a:pt x="239" y="6"/>
                    <a:pt x="241" y="8"/>
                    <a:pt x="242" y="10"/>
                  </a:cubicBezTo>
                  <a:cubicBezTo>
                    <a:pt x="240" y="10"/>
                    <a:pt x="239" y="11"/>
                    <a:pt x="238" y="11"/>
                  </a:cubicBezTo>
                  <a:cubicBezTo>
                    <a:pt x="236" y="8"/>
                    <a:pt x="233" y="6"/>
                    <a:pt x="230" y="5"/>
                  </a:cubicBezTo>
                  <a:cubicBezTo>
                    <a:pt x="235" y="3"/>
                    <a:pt x="239" y="2"/>
                    <a:pt x="239" y="2"/>
                  </a:cubicBezTo>
                  <a:cubicBezTo>
                    <a:pt x="235" y="3"/>
                    <a:pt x="232" y="4"/>
                    <a:pt x="229" y="5"/>
                  </a:cubicBezTo>
                  <a:cubicBezTo>
                    <a:pt x="229" y="5"/>
                    <a:pt x="229" y="5"/>
                    <a:pt x="229" y="5"/>
                  </a:cubicBezTo>
                  <a:cubicBezTo>
                    <a:pt x="229" y="5"/>
                    <a:pt x="230" y="5"/>
                    <a:pt x="230" y="5"/>
                  </a:cubicBezTo>
                  <a:cubicBezTo>
                    <a:pt x="229" y="5"/>
                    <a:pt x="229" y="5"/>
                    <a:pt x="229" y="5"/>
                  </a:cubicBezTo>
                  <a:cubicBezTo>
                    <a:pt x="227" y="4"/>
                    <a:pt x="227" y="4"/>
                    <a:pt x="227" y="4"/>
                  </a:cubicBezTo>
                  <a:cubicBezTo>
                    <a:pt x="227" y="4"/>
                    <a:pt x="228" y="5"/>
                    <a:pt x="228" y="5"/>
                  </a:cubicBezTo>
                  <a:cubicBezTo>
                    <a:pt x="227" y="5"/>
                    <a:pt x="227" y="5"/>
                    <a:pt x="226" y="5"/>
                  </a:cubicBezTo>
                  <a:cubicBezTo>
                    <a:pt x="223" y="4"/>
                    <a:pt x="220" y="2"/>
                    <a:pt x="216" y="0"/>
                  </a:cubicBezTo>
                  <a:cubicBezTo>
                    <a:pt x="216" y="0"/>
                    <a:pt x="220" y="2"/>
                    <a:pt x="225" y="5"/>
                  </a:cubicBezTo>
                  <a:cubicBezTo>
                    <a:pt x="222" y="6"/>
                    <a:pt x="220" y="7"/>
                    <a:pt x="218" y="8"/>
                  </a:cubicBezTo>
                  <a:cubicBezTo>
                    <a:pt x="215" y="6"/>
                    <a:pt x="213" y="5"/>
                    <a:pt x="213" y="5"/>
                  </a:cubicBezTo>
                  <a:cubicBezTo>
                    <a:pt x="214" y="7"/>
                    <a:pt x="216" y="7"/>
                    <a:pt x="217" y="8"/>
                  </a:cubicBezTo>
                  <a:cubicBezTo>
                    <a:pt x="215" y="10"/>
                    <a:pt x="214" y="11"/>
                    <a:pt x="213" y="12"/>
                  </a:cubicBezTo>
                  <a:cubicBezTo>
                    <a:pt x="213" y="12"/>
                    <a:pt x="212" y="13"/>
                    <a:pt x="212" y="13"/>
                  </a:cubicBezTo>
                  <a:cubicBezTo>
                    <a:pt x="212" y="13"/>
                    <a:pt x="212" y="13"/>
                    <a:pt x="211" y="12"/>
                  </a:cubicBezTo>
                  <a:cubicBezTo>
                    <a:pt x="211" y="12"/>
                    <a:pt x="211" y="12"/>
                    <a:pt x="211" y="12"/>
                  </a:cubicBezTo>
                  <a:cubicBezTo>
                    <a:pt x="212" y="12"/>
                    <a:pt x="213" y="12"/>
                    <a:pt x="213" y="11"/>
                  </a:cubicBezTo>
                  <a:cubicBezTo>
                    <a:pt x="213" y="11"/>
                    <a:pt x="213" y="12"/>
                    <a:pt x="213" y="12"/>
                  </a:cubicBezTo>
                  <a:cubicBezTo>
                    <a:pt x="213" y="11"/>
                    <a:pt x="213" y="11"/>
                    <a:pt x="213" y="11"/>
                  </a:cubicBezTo>
                  <a:cubicBezTo>
                    <a:pt x="213" y="11"/>
                    <a:pt x="212" y="10"/>
                    <a:pt x="212" y="10"/>
                  </a:cubicBezTo>
                  <a:cubicBezTo>
                    <a:pt x="214" y="9"/>
                    <a:pt x="216" y="8"/>
                    <a:pt x="216" y="8"/>
                  </a:cubicBezTo>
                  <a:cubicBezTo>
                    <a:pt x="215" y="9"/>
                    <a:pt x="213" y="9"/>
                    <a:pt x="211" y="10"/>
                  </a:cubicBezTo>
                  <a:cubicBezTo>
                    <a:pt x="211" y="10"/>
                    <a:pt x="211" y="10"/>
                    <a:pt x="210" y="9"/>
                  </a:cubicBezTo>
                  <a:cubicBezTo>
                    <a:pt x="209" y="7"/>
                    <a:pt x="206" y="5"/>
                    <a:pt x="205" y="4"/>
                  </a:cubicBezTo>
                  <a:cubicBezTo>
                    <a:pt x="205" y="4"/>
                    <a:pt x="205" y="4"/>
                    <a:pt x="205" y="4"/>
                  </a:cubicBezTo>
                  <a:cubicBezTo>
                    <a:pt x="207" y="6"/>
                    <a:pt x="208" y="7"/>
                    <a:pt x="209" y="9"/>
                  </a:cubicBezTo>
                  <a:cubicBezTo>
                    <a:pt x="208" y="8"/>
                    <a:pt x="206" y="8"/>
                    <a:pt x="205" y="7"/>
                  </a:cubicBezTo>
                  <a:cubicBezTo>
                    <a:pt x="205" y="7"/>
                    <a:pt x="206" y="8"/>
                    <a:pt x="209" y="9"/>
                  </a:cubicBezTo>
                  <a:cubicBezTo>
                    <a:pt x="209" y="10"/>
                    <a:pt x="209" y="10"/>
                    <a:pt x="209" y="11"/>
                  </a:cubicBezTo>
                  <a:cubicBezTo>
                    <a:pt x="209" y="11"/>
                    <a:pt x="209" y="11"/>
                    <a:pt x="208" y="11"/>
                  </a:cubicBezTo>
                  <a:cubicBezTo>
                    <a:pt x="207" y="11"/>
                    <a:pt x="206" y="11"/>
                    <a:pt x="206" y="11"/>
                  </a:cubicBezTo>
                  <a:cubicBezTo>
                    <a:pt x="207" y="11"/>
                    <a:pt x="207" y="11"/>
                    <a:pt x="208" y="11"/>
                  </a:cubicBezTo>
                  <a:cubicBezTo>
                    <a:pt x="208" y="12"/>
                    <a:pt x="207" y="12"/>
                    <a:pt x="207" y="12"/>
                  </a:cubicBezTo>
                  <a:cubicBezTo>
                    <a:pt x="206" y="12"/>
                    <a:pt x="206" y="12"/>
                    <a:pt x="206" y="12"/>
                  </a:cubicBezTo>
                  <a:cubicBezTo>
                    <a:pt x="206" y="11"/>
                    <a:pt x="205" y="11"/>
                    <a:pt x="205" y="10"/>
                  </a:cubicBezTo>
                  <a:cubicBezTo>
                    <a:pt x="205" y="11"/>
                    <a:pt x="205" y="12"/>
                    <a:pt x="205" y="13"/>
                  </a:cubicBezTo>
                  <a:cubicBezTo>
                    <a:pt x="203" y="12"/>
                    <a:pt x="202" y="12"/>
                    <a:pt x="202" y="12"/>
                  </a:cubicBezTo>
                  <a:cubicBezTo>
                    <a:pt x="203" y="12"/>
                    <a:pt x="204" y="13"/>
                    <a:pt x="205" y="14"/>
                  </a:cubicBezTo>
                  <a:cubicBezTo>
                    <a:pt x="205" y="14"/>
                    <a:pt x="205" y="14"/>
                    <a:pt x="205" y="15"/>
                  </a:cubicBezTo>
                  <a:cubicBezTo>
                    <a:pt x="205" y="15"/>
                    <a:pt x="204" y="15"/>
                    <a:pt x="204" y="15"/>
                  </a:cubicBezTo>
                  <a:cubicBezTo>
                    <a:pt x="203" y="16"/>
                    <a:pt x="201" y="16"/>
                    <a:pt x="200" y="17"/>
                  </a:cubicBezTo>
                  <a:cubicBezTo>
                    <a:pt x="199" y="14"/>
                    <a:pt x="197" y="12"/>
                    <a:pt x="195" y="11"/>
                  </a:cubicBezTo>
                  <a:cubicBezTo>
                    <a:pt x="199" y="9"/>
                    <a:pt x="203" y="7"/>
                    <a:pt x="203" y="7"/>
                  </a:cubicBezTo>
                  <a:cubicBezTo>
                    <a:pt x="200" y="8"/>
                    <a:pt x="197" y="9"/>
                    <a:pt x="195" y="10"/>
                  </a:cubicBezTo>
                  <a:cubicBezTo>
                    <a:pt x="194" y="10"/>
                    <a:pt x="194" y="10"/>
                    <a:pt x="194" y="10"/>
                  </a:cubicBezTo>
                  <a:cubicBezTo>
                    <a:pt x="194" y="10"/>
                    <a:pt x="195" y="10"/>
                    <a:pt x="195" y="11"/>
                  </a:cubicBezTo>
                  <a:cubicBezTo>
                    <a:pt x="193" y="11"/>
                    <a:pt x="192" y="12"/>
                    <a:pt x="191" y="12"/>
                  </a:cubicBezTo>
                  <a:cubicBezTo>
                    <a:pt x="191" y="12"/>
                    <a:pt x="190" y="12"/>
                    <a:pt x="190" y="12"/>
                  </a:cubicBezTo>
                  <a:cubicBezTo>
                    <a:pt x="192" y="11"/>
                    <a:pt x="194" y="10"/>
                    <a:pt x="194" y="10"/>
                  </a:cubicBezTo>
                  <a:cubicBezTo>
                    <a:pt x="192" y="11"/>
                    <a:pt x="191" y="11"/>
                    <a:pt x="189" y="12"/>
                  </a:cubicBezTo>
                  <a:cubicBezTo>
                    <a:pt x="187" y="10"/>
                    <a:pt x="185" y="10"/>
                    <a:pt x="185" y="10"/>
                  </a:cubicBezTo>
                  <a:cubicBezTo>
                    <a:pt x="186" y="11"/>
                    <a:pt x="187" y="11"/>
                    <a:pt x="189" y="12"/>
                  </a:cubicBezTo>
                  <a:cubicBezTo>
                    <a:pt x="188" y="12"/>
                    <a:pt x="187" y="12"/>
                    <a:pt x="187" y="12"/>
                  </a:cubicBezTo>
                  <a:cubicBezTo>
                    <a:pt x="184" y="11"/>
                    <a:pt x="180" y="9"/>
                    <a:pt x="175" y="7"/>
                  </a:cubicBezTo>
                  <a:cubicBezTo>
                    <a:pt x="175" y="7"/>
                    <a:pt x="181" y="9"/>
                    <a:pt x="186" y="13"/>
                  </a:cubicBezTo>
                  <a:cubicBezTo>
                    <a:pt x="184" y="14"/>
                    <a:pt x="182" y="15"/>
                    <a:pt x="181" y="16"/>
                  </a:cubicBezTo>
                  <a:cubicBezTo>
                    <a:pt x="181" y="16"/>
                    <a:pt x="181" y="16"/>
                    <a:pt x="181" y="16"/>
                  </a:cubicBezTo>
                  <a:cubicBezTo>
                    <a:pt x="181" y="16"/>
                    <a:pt x="181" y="16"/>
                    <a:pt x="181" y="16"/>
                  </a:cubicBezTo>
                  <a:cubicBezTo>
                    <a:pt x="181" y="16"/>
                    <a:pt x="181" y="16"/>
                    <a:pt x="181" y="16"/>
                  </a:cubicBezTo>
                  <a:cubicBezTo>
                    <a:pt x="180" y="16"/>
                    <a:pt x="180" y="16"/>
                    <a:pt x="179" y="15"/>
                  </a:cubicBezTo>
                  <a:cubicBezTo>
                    <a:pt x="182" y="14"/>
                    <a:pt x="184" y="14"/>
                    <a:pt x="184" y="14"/>
                  </a:cubicBezTo>
                  <a:cubicBezTo>
                    <a:pt x="182" y="14"/>
                    <a:pt x="181" y="15"/>
                    <a:pt x="179" y="15"/>
                  </a:cubicBezTo>
                  <a:cubicBezTo>
                    <a:pt x="178" y="14"/>
                    <a:pt x="177" y="14"/>
                    <a:pt x="176" y="13"/>
                  </a:cubicBezTo>
                  <a:cubicBezTo>
                    <a:pt x="174" y="11"/>
                    <a:pt x="171" y="10"/>
                    <a:pt x="171" y="10"/>
                  </a:cubicBezTo>
                  <a:cubicBezTo>
                    <a:pt x="173" y="11"/>
                    <a:pt x="174" y="12"/>
                    <a:pt x="175" y="13"/>
                  </a:cubicBezTo>
                  <a:cubicBezTo>
                    <a:pt x="173" y="12"/>
                    <a:pt x="172" y="12"/>
                    <a:pt x="172" y="12"/>
                  </a:cubicBezTo>
                  <a:cubicBezTo>
                    <a:pt x="173" y="12"/>
                    <a:pt x="174" y="13"/>
                    <a:pt x="175" y="13"/>
                  </a:cubicBezTo>
                  <a:cubicBezTo>
                    <a:pt x="176" y="14"/>
                    <a:pt x="176" y="16"/>
                    <a:pt x="176" y="17"/>
                  </a:cubicBezTo>
                  <a:cubicBezTo>
                    <a:pt x="176" y="17"/>
                    <a:pt x="175" y="17"/>
                    <a:pt x="174" y="17"/>
                  </a:cubicBezTo>
                  <a:cubicBezTo>
                    <a:pt x="174" y="17"/>
                    <a:pt x="174" y="17"/>
                    <a:pt x="173" y="17"/>
                  </a:cubicBezTo>
                  <a:cubicBezTo>
                    <a:pt x="173" y="17"/>
                    <a:pt x="173" y="17"/>
                    <a:pt x="173" y="17"/>
                  </a:cubicBezTo>
                  <a:cubicBezTo>
                    <a:pt x="175" y="17"/>
                    <a:pt x="175" y="17"/>
                    <a:pt x="175" y="17"/>
                  </a:cubicBezTo>
                  <a:cubicBezTo>
                    <a:pt x="175" y="17"/>
                    <a:pt x="174" y="17"/>
                    <a:pt x="173" y="17"/>
                  </a:cubicBezTo>
                  <a:cubicBezTo>
                    <a:pt x="171" y="14"/>
                    <a:pt x="168" y="12"/>
                    <a:pt x="165" y="11"/>
                  </a:cubicBezTo>
                  <a:cubicBezTo>
                    <a:pt x="170" y="9"/>
                    <a:pt x="173" y="7"/>
                    <a:pt x="173" y="7"/>
                  </a:cubicBezTo>
                  <a:cubicBezTo>
                    <a:pt x="170" y="9"/>
                    <a:pt x="167" y="10"/>
                    <a:pt x="165" y="11"/>
                  </a:cubicBezTo>
                  <a:cubicBezTo>
                    <a:pt x="165" y="11"/>
                    <a:pt x="164" y="11"/>
                    <a:pt x="164" y="11"/>
                  </a:cubicBezTo>
                  <a:cubicBezTo>
                    <a:pt x="165" y="11"/>
                    <a:pt x="165" y="11"/>
                    <a:pt x="165" y="11"/>
                  </a:cubicBezTo>
                  <a:cubicBezTo>
                    <a:pt x="165" y="11"/>
                    <a:pt x="164" y="11"/>
                    <a:pt x="164" y="11"/>
                  </a:cubicBezTo>
                  <a:cubicBezTo>
                    <a:pt x="163" y="10"/>
                    <a:pt x="162" y="10"/>
                    <a:pt x="162" y="10"/>
                  </a:cubicBezTo>
                  <a:cubicBezTo>
                    <a:pt x="163" y="10"/>
                    <a:pt x="163" y="11"/>
                    <a:pt x="164" y="11"/>
                  </a:cubicBezTo>
                  <a:cubicBezTo>
                    <a:pt x="163" y="11"/>
                    <a:pt x="162" y="11"/>
                    <a:pt x="162" y="11"/>
                  </a:cubicBezTo>
                  <a:cubicBezTo>
                    <a:pt x="159" y="10"/>
                    <a:pt x="156" y="9"/>
                    <a:pt x="153" y="7"/>
                  </a:cubicBezTo>
                  <a:cubicBezTo>
                    <a:pt x="153" y="7"/>
                    <a:pt x="157" y="9"/>
                    <a:pt x="161" y="11"/>
                  </a:cubicBezTo>
                  <a:cubicBezTo>
                    <a:pt x="158" y="12"/>
                    <a:pt x="156" y="13"/>
                    <a:pt x="154" y="14"/>
                  </a:cubicBezTo>
                  <a:cubicBezTo>
                    <a:pt x="152" y="13"/>
                    <a:pt x="150" y="12"/>
                    <a:pt x="150" y="12"/>
                  </a:cubicBezTo>
                  <a:cubicBezTo>
                    <a:pt x="151" y="13"/>
                    <a:pt x="153" y="14"/>
                    <a:pt x="154" y="14"/>
                  </a:cubicBezTo>
                  <a:cubicBezTo>
                    <a:pt x="153" y="15"/>
                    <a:pt x="152" y="16"/>
                    <a:pt x="152" y="16"/>
                  </a:cubicBezTo>
                  <a:cubicBezTo>
                    <a:pt x="151" y="17"/>
                    <a:pt x="150" y="17"/>
                    <a:pt x="149" y="17"/>
                  </a:cubicBezTo>
                  <a:cubicBezTo>
                    <a:pt x="148" y="15"/>
                    <a:pt x="146" y="13"/>
                    <a:pt x="144" y="12"/>
                  </a:cubicBezTo>
                  <a:cubicBezTo>
                    <a:pt x="148" y="9"/>
                    <a:pt x="152" y="8"/>
                    <a:pt x="152" y="8"/>
                  </a:cubicBezTo>
                  <a:cubicBezTo>
                    <a:pt x="149" y="9"/>
                    <a:pt x="146" y="10"/>
                    <a:pt x="144" y="11"/>
                  </a:cubicBezTo>
                  <a:cubicBezTo>
                    <a:pt x="143" y="11"/>
                    <a:pt x="143" y="11"/>
                    <a:pt x="143" y="11"/>
                  </a:cubicBezTo>
                  <a:cubicBezTo>
                    <a:pt x="144" y="11"/>
                    <a:pt x="144" y="11"/>
                    <a:pt x="144" y="11"/>
                  </a:cubicBezTo>
                  <a:cubicBezTo>
                    <a:pt x="144" y="11"/>
                    <a:pt x="143" y="11"/>
                    <a:pt x="143" y="11"/>
                  </a:cubicBezTo>
                  <a:cubicBezTo>
                    <a:pt x="142" y="11"/>
                    <a:pt x="142" y="10"/>
                    <a:pt x="142" y="10"/>
                  </a:cubicBezTo>
                  <a:cubicBezTo>
                    <a:pt x="142" y="11"/>
                    <a:pt x="143" y="11"/>
                    <a:pt x="143" y="11"/>
                  </a:cubicBezTo>
                  <a:cubicBezTo>
                    <a:pt x="141" y="11"/>
                    <a:pt x="139" y="12"/>
                    <a:pt x="138" y="12"/>
                  </a:cubicBezTo>
                  <a:cubicBezTo>
                    <a:pt x="135" y="11"/>
                    <a:pt x="133" y="11"/>
                    <a:pt x="133" y="11"/>
                  </a:cubicBezTo>
                  <a:cubicBezTo>
                    <a:pt x="135" y="11"/>
                    <a:pt x="136" y="12"/>
                    <a:pt x="137" y="12"/>
                  </a:cubicBezTo>
                  <a:cubicBezTo>
                    <a:pt x="137" y="13"/>
                    <a:pt x="136" y="13"/>
                    <a:pt x="135" y="13"/>
                  </a:cubicBezTo>
                  <a:cubicBezTo>
                    <a:pt x="132" y="11"/>
                    <a:pt x="128" y="9"/>
                    <a:pt x="123" y="8"/>
                  </a:cubicBezTo>
                  <a:cubicBezTo>
                    <a:pt x="123" y="8"/>
                    <a:pt x="129" y="10"/>
                    <a:pt x="134" y="14"/>
                  </a:cubicBezTo>
                  <a:cubicBezTo>
                    <a:pt x="133" y="14"/>
                    <a:pt x="133" y="15"/>
                    <a:pt x="132" y="15"/>
                  </a:cubicBezTo>
                  <a:cubicBezTo>
                    <a:pt x="132" y="15"/>
                    <a:pt x="132" y="15"/>
                    <a:pt x="131" y="15"/>
                  </a:cubicBezTo>
                  <a:cubicBezTo>
                    <a:pt x="131" y="15"/>
                    <a:pt x="132" y="15"/>
                    <a:pt x="132" y="16"/>
                  </a:cubicBezTo>
                  <a:cubicBezTo>
                    <a:pt x="131" y="16"/>
                    <a:pt x="131" y="16"/>
                    <a:pt x="131" y="16"/>
                  </a:cubicBezTo>
                  <a:cubicBezTo>
                    <a:pt x="130" y="16"/>
                    <a:pt x="130" y="16"/>
                    <a:pt x="130" y="16"/>
                  </a:cubicBezTo>
                  <a:cubicBezTo>
                    <a:pt x="130" y="16"/>
                    <a:pt x="131" y="16"/>
                    <a:pt x="131" y="17"/>
                  </a:cubicBezTo>
                  <a:cubicBezTo>
                    <a:pt x="130" y="17"/>
                    <a:pt x="130" y="17"/>
                    <a:pt x="130" y="17"/>
                  </a:cubicBezTo>
                  <a:cubicBezTo>
                    <a:pt x="129" y="17"/>
                    <a:pt x="129" y="17"/>
                    <a:pt x="128" y="16"/>
                  </a:cubicBezTo>
                  <a:cubicBezTo>
                    <a:pt x="131" y="15"/>
                    <a:pt x="133" y="14"/>
                    <a:pt x="133" y="14"/>
                  </a:cubicBezTo>
                  <a:cubicBezTo>
                    <a:pt x="131" y="15"/>
                    <a:pt x="130" y="15"/>
                    <a:pt x="128" y="16"/>
                  </a:cubicBezTo>
                  <a:cubicBezTo>
                    <a:pt x="127" y="16"/>
                    <a:pt x="127" y="16"/>
                    <a:pt x="126" y="15"/>
                  </a:cubicBezTo>
                  <a:cubicBezTo>
                    <a:pt x="124" y="12"/>
                    <a:pt x="121" y="11"/>
                    <a:pt x="121" y="11"/>
                  </a:cubicBezTo>
                  <a:cubicBezTo>
                    <a:pt x="123" y="12"/>
                    <a:pt x="124" y="13"/>
                    <a:pt x="125" y="14"/>
                  </a:cubicBezTo>
                  <a:cubicBezTo>
                    <a:pt x="122" y="13"/>
                    <a:pt x="120" y="12"/>
                    <a:pt x="120" y="12"/>
                  </a:cubicBezTo>
                  <a:cubicBezTo>
                    <a:pt x="122" y="13"/>
                    <a:pt x="124" y="14"/>
                    <a:pt x="125" y="15"/>
                  </a:cubicBezTo>
                  <a:cubicBezTo>
                    <a:pt x="126" y="16"/>
                    <a:pt x="126" y="17"/>
                    <a:pt x="126" y="17"/>
                  </a:cubicBezTo>
                  <a:cubicBezTo>
                    <a:pt x="125" y="17"/>
                    <a:pt x="124" y="18"/>
                    <a:pt x="124" y="18"/>
                  </a:cubicBezTo>
                  <a:cubicBezTo>
                    <a:pt x="124" y="18"/>
                    <a:pt x="123" y="18"/>
                    <a:pt x="123" y="18"/>
                  </a:cubicBezTo>
                  <a:cubicBezTo>
                    <a:pt x="123" y="18"/>
                    <a:pt x="123" y="18"/>
                    <a:pt x="123" y="18"/>
                  </a:cubicBezTo>
                  <a:cubicBezTo>
                    <a:pt x="124" y="17"/>
                    <a:pt x="125" y="17"/>
                    <a:pt x="125" y="17"/>
                  </a:cubicBezTo>
                  <a:cubicBezTo>
                    <a:pt x="124" y="17"/>
                    <a:pt x="123" y="17"/>
                    <a:pt x="123" y="18"/>
                  </a:cubicBezTo>
                  <a:cubicBezTo>
                    <a:pt x="121" y="14"/>
                    <a:pt x="117" y="13"/>
                    <a:pt x="115" y="12"/>
                  </a:cubicBezTo>
                  <a:cubicBezTo>
                    <a:pt x="119" y="9"/>
                    <a:pt x="123" y="8"/>
                    <a:pt x="123" y="8"/>
                  </a:cubicBezTo>
                  <a:cubicBezTo>
                    <a:pt x="120" y="9"/>
                    <a:pt x="117" y="10"/>
                    <a:pt x="114" y="12"/>
                  </a:cubicBezTo>
                  <a:cubicBezTo>
                    <a:pt x="114" y="12"/>
                    <a:pt x="114" y="11"/>
                    <a:pt x="114" y="11"/>
                  </a:cubicBezTo>
                  <a:cubicBezTo>
                    <a:pt x="114" y="11"/>
                    <a:pt x="115" y="11"/>
                    <a:pt x="115" y="11"/>
                  </a:cubicBezTo>
                  <a:cubicBezTo>
                    <a:pt x="114" y="11"/>
                    <a:pt x="114" y="11"/>
                    <a:pt x="113" y="11"/>
                  </a:cubicBezTo>
                  <a:cubicBezTo>
                    <a:pt x="112" y="11"/>
                    <a:pt x="112" y="11"/>
                    <a:pt x="112" y="11"/>
                  </a:cubicBezTo>
                  <a:cubicBezTo>
                    <a:pt x="112" y="11"/>
                    <a:pt x="113" y="11"/>
                    <a:pt x="113" y="11"/>
                  </a:cubicBezTo>
                  <a:cubicBezTo>
                    <a:pt x="112" y="12"/>
                    <a:pt x="112" y="12"/>
                    <a:pt x="111" y="12"/>
                  </a:cubicBezTo>
                  <a:cubicBezTo>
                    <a:pt x="109" y="11"/>
                    <a:pt x="106" y="9"/>
                    <a:pt x="102" y="8"/>
                  </a:cubicBezTo>
                  <a:cubicBezTo>
                    <a:pt x="102" y="8"/>
                    <a:pt x="106" y="10"/>
                    <a:pt x="110" y="12"/>
                  </a:cubicBezTo>
                  <a:cubicBezTo>
                    <a:pt x="108" y="13"/>
                    <a:pt x="105" y="14"/>
                    <a:pt x="104" y="15"/>
                  </a:cubicBezTo>
                  <a:cubicBezTo>
                    <a:pt x="101" y="14"/>
                    <a:pt x="99" y="13"/>
                    <a:pt x="99" y="13"/>
                  </a:cubicBezTo>
                  <a:cubicBezTo>
                    <a:pt x="101" y="14"/>
                    <a:pt x="102" y="14"/>
                    <a:pt x="103" y="15"/>
                  </a:cubicBezTo>
                  <a:cubicBezTo>
                    <a:pt x="101" y="17"/>
                    <a:pt x="100" y="18"/>
                    <a:pt x="99" y="19"/>
                  </a:cubicBezTo>
                  <a:cubicBezTo>
                    <a:pt x="99" y="19"/>
                    <a:pt x="99" y="19"/>
                    <a:pt x="98" y="19"/>
                  </a:cubicBezTo>
                  <a:cubicBezTo>
                    <a:pt x="98" y="18"/>
                    <a:pt x="97" y="16"/>
                    <a:pt x="96" y="15"/>
                  </a:cubicBezTo>
                  <a:cubicBezTo>
                    <a:pt x="94" y="13"/>
                    <a:pt x="91" y="11"/>
                    <a:pt x="91" y="11"/>
                  </a:cubicBezTo>
                  <a:cubicBezTo>
                    <a:pt x="94" y="13"/>
                    <a:pt x="95" y="14"/>
                    <a:pt x="96" y="15"/>
                  </a:cubicBezTo>
                  <a:cubicBezTo>
                    <a:pt x="95" y="16"/>
                    <a:pt x="93" y="16"/>
                    <a:pt x="92" y="17"/>
                  </a:cubicBezTo>
                  <a:cubicBezTo>
                    <a:pt x="89" y="13"/>
                    <a:pt x="84" y="12"/>
                    <a:pt x="83" y="12"/>
                  </a:cubicBezTo>
                  <a:cubicBezTo>
                    <a:pt x="84" y="11"/>
                    <a:pt x="84" y="11"/>
                    <a:pt x="84" y="11"/>
                  </a:cubicBezTo>
                  <a:cubicBezTo>
                    <a:pt x="84" y="11"/>
                    <a:pt x="83" y="12"/>
                    <a:pt x="83" y="12"/>
                  </a:cubicBezTo>
                  <a:cubicBezTo>
                    <a:pt x="82" y="12"/>
                    <a:pt x="82" y="12"/>
                    <a:pt x="82" y="12"/>
                  </a:cubicBezTo>
                  <a:cubicBezTo>
                    <a:pt x="82" y="12"/>
                    <a:pt x="82" y="12"/>
                    <a:pt x="82" y="12"/>
                  </a:cubicBezTo>
                  <a:cubicBezTo>
                    <a:pt x="82" y="12"/>
                    <a:pt x="82" y="12"/>
                    <a:pt x="81" y="12"/>
                  </a:cubicBezTo>
                  <a:cubicBezTo>
                    <a:pt x="79" y="11"/>
                    <a:pt x="76" y="10"/>
                    <a:pt x="72" y="9"/>
                  </a:cubicBezTo>
                  <a:cubicBezTo>
                    <a:pt x="72" y="9"/>
                    <a:pt x="76" y="10"/>
                    <a:pt x="80" y="12"/>
                  </a:cubicBezTo>
                  <a:cubicBezTo>
                    <a:pt x="78" y="13"/>
                    <a:pt x="76" y="14"/>
                    <a:pt x="74" y="15"/>
                  </a:cubicBezTo>
                  <a:cubicBezTo>
                    <a:pt x="74" y="15"/>
                    <a:pt x="73" y="15"/>
                    <a:pt x="73" y="15"/>
                  </a:cubicBezTo>
                  <a:cubicBezTo>
                    <a:pt x="74" y="14"/>
                    <a:pt x="76" y="14"/>
                    <a:pt x="76" y="14"/>
                  </a:cubicBezTo>
                  <a:cubicBezTo>
                    <a:pt x="75" y="14"/>
                    <a:pt x="74" y="14"/>
                    <a:pt x="72" y="15"/>
                  </a:cubicBezTo>
                  <a:cubicBezTo>
                    <a:pt x="71" y="14"/>
                    <a:pt x="69" y="13"/>
                    <a:pt x="69" y="13"/>
                  </a:cubicBezTo>
                  <a:cubicBezTo>
                    <a:pt x="70" y="14"/>
                    <a:pt x="71" y="14"/>
                    <a:pt x="72" y="15"/>
                  </a:cubicBezTo>
                  <a:cubicBezTo>
                    <a:pt x="67" y="16"/>
                    <a:pt x="65" y="18"/>
                    <a:pt x="63" y="19"/>
                  </a:cubicBezTo>
                  <a:cubicBezTo>
                    <a:pt x="63" y="19"/>
                    <a:pt x="63" y="19"/>
                    <a:pt x="63" y="19"/>
                  </a:cubicBezTo>
                  <a:cubicBezTo>
                    <a:pt x="63" y="19"/>
                    <a:pt x="63" y="19"/>
                    <a:pt x="63" y="19"/>
                  </a:cubicBezTo>
                  <a:cubicBezTo>
                    <a:pt x="62" y="20"/>
                    <a:pt x="61" y="21"/>
                    <a:pt x="61" y="22"/>
                  </a:cubicBezTo>
                  <a:cubicBezTo>
                    <a:pt x="61" y="22"/>
                    <a:pt x="61" y="22"/>
                    <a:pt x="60" y="22"/>
                  </a:cubicBezTo>
                  <a:cubicBezTo>
                    <a:pt x="60" y="21"/>
                    <a:pt x="60" y="20"/>
                    <a:pt x="60" y="20"/>
                  </a:cubicBezTo>
                  <a:cubicBezTo>
                    <a:pt x="63" y="18"/>
                    <a:pt x="65" y="17"/>
                    <a:pt x="65" y="17"/>
                  </a:cubicBezTo>
                  <a:cubicBezTo>
                    <a:pt x="63" y="18"/>
                    <a:pt x="61" y="19"/>
                    <a:pt x="59" y="19"/>
                  </a:cubicBezTo>
                  <a:cubicBezTo>
                    <a:pt x="58" y="17"/>
                    <a:pt x="57" y="16"/>
                    <a:pt x="55" y="15"/>
                  </a:cubicBezTo>
                  <a:cubicBezTo>
                    <a:pt x="56" y="14"/>
                    <a:pt x="56" y="14"/>
                    <a:pt x="56" y="14"/>
                  </a:cubicBezTo>
                  <a:cubicBezTo>
                    <a:pt x="56" y="14"/>
                    <a:pt x="55" y="14"/>
                    <a:pt x="55" y="14"/>
                  </a:cubicBezTo>
                  <a:cubicBezTo>
                    <a:pt x="54" y="14"/>
                    <a:pt x="53" y="13"/>
                    <a:pt x="53" y="13"/>
                  </a:cubicBezTo>
                  <a:cubicBezTo>
                    <a:pt x="54" y="14"/>
                    <a:pt x="54" y="14"/>
                    <a:pt x="55" y="15"/>
                  </a:cubicBezTo>
                  <a:cubicBezTo>
                    <a:pt x="54" y="15"/>
                    <a:pt x="52" y="16"/>
                    <a:pt x="51" y="16"/>
                  </a:cubicBezTo>
                  <a:cubicBezTo>
                    <a:pt x="51" y="16"/>
                    <a:pt x="50" y="16"/>
                    <a:pt x="50" y="15"/>
                  </a:cubicBezTo>
                  <a:cubicBezTo>
                    <a:pt x="55" y="10"/>
                    <a:pt x="64" y="7"/>
                    <a:pt x="65" y="7"/>
                  </a:cubicBezTo>
                  <a:cubicBezTo>
                    <a:pt x="60" y="8"/>
                    <a:pt x="56" y="10"/>
                    <a:pt x="53" y="12"/>
                  </a:cubicBezTo>
                  <a:cubicBezTo>
                    <a:pt x="51" y="13"/>
                    <a:pt x="49" y="13"/>
                    <a:pt x="47" y="14"/>
                  </a:cubicBezTo>
                  <a:cubicBezTo>
                    <a:pt x="47" y="14"/>
                    <a:pt x="47" y="14"/>
                    <a:pt x="46" y="14"/>
                  </a:cubicBezTo>
                  <a:cubicBezTo>
                    <a:pt x="46" y="14"/>
                    <a:pt x="47" y="14"/>
                    <a:pt x="47" y="14"/>
                  </a:cubicBezTo>
                  <a:cubicBezTo>
                    <a:pt x="47" y="14"/>
                    <a:pt x="47" y="14"/>
                    <a:pt x="47" y="14"/>
                  </a:cubicBezTo>
                  <a:cubicBezTo>
                    <a:pt x="47" y="14"/>
                    <a:pt x="47" y="14"/>
                    <a:pt x="47" y="14"/>
                  </a:cubicBezTo>
                  <a:cubicBezTo>
                    <a:pt x="50" y="11"/>
                    <a:pt x="56" y="10"/>
                    <a:pt x="57" y="10"/>
                  </a:cubicBezTo>
                  <a:cubicBezTo>
                    <a:pt x="51" y="10"/>
                    <a:pt x="47" y="12"/>
                    <a:pt x="45" y="14"/>
                  </a:cubicBezTo>
                  <a:cubicBezTo>
                    <a:pt x="45" y="14"/>
                    <a:pt x="44" y="14"/>
                    <a:pt x="44" y="14"/>
                  </a:cubicBezTo>
                  <a:cubicBezTo>
                    <a:pt x="45" y="14"/>
                    <a:pt x="45" y="14"/>
                    <a:pt x="45" y="14"/>
                  </a:cubicBezTo>
                  <a:cubicBezTo>
                    <a:pt x="45" y="14"/>
                    <a:pt x="44" y="14"/>
                    <a:pt x="44" y="14"/>
                  </a:cubicBezTo>
                  <a:cubicBezTo>
                    <a:pt x="44" y="14"/>
                    <a:pt x="44" y="14"/>
                    <a:pt x="44" y="14"/>
                  </a:cubicBezTo>
                  <a:cubicBezTo>
                    <a:pt x="42" y="13"/>
                    <a:pt x="40" y="12"/>
                    <a:pt x="38" y="12"/>
                  </a:cubicBezTo>
                  <a:cubicBezTo>
                    <a:pt x="36" y="10"/>
                    <a:pt x="34" y="9"/>
                    <a:pt x="34" y="9"/>
                  </a:cubicBezTo>
                  <a:cubicBezTo>
                    <a:pt x="35" y="10"/>
                    <a:pt x="36" y="10"/>
                    <a:pt x="37" y="11"/>
                  </a:cubicBezTo>
                  <a:cubicBezTo>
                    <a:pt x="36" y="11"/>
                    <a:pt x="36" y="11"/>
                    <a:pt x="35" y="11"/>
                  </a:cubicBezTo>
                  <a:cubicBezTo>
                    <a:pt x="35" y="11"/>
                    <a:pt x="36" y="11"/>
                    <a:pt x="37" y="11"/>
                  </a:cubicBezTo>
                  <a:cubicBezTo>
                    <a:pt x="38" y="13"/>
                    <a:pt x="39" y="15"/>
                    <a:pt x="39" y="16"/>
                  </a:cubicBezTo>
                  <a:cubicBezTo>
                    <a:pt x="38" y="16"/>
                    <a:pt x="37" y="17"/>
                    <a:pt x="37" y="17"/>
                  </a:cubicBezTo>
                  <a:cubicBezTo>
                    <a:pt x="37" y="17"/>
                    <a:pt x="37" y="17"/>
                    <a:pt x="36" y="17"/>
                  </a:cubicBezTo>
                  <a:cubicBezTo>
                    <a:pt x="33" y="10"/>
                    <a:pt x="25" y="9"/>
                    <a:pt x="25" y="9"/>
                  </a:cubicBezTo>
                  <a:cubicBezTo>
                    <a:pt x="30" y="11"/>
                    <a:pt x="33" y="13"/>
                    <a:pt x="34" y="16"/>
                  </a:cubicBezTo>
                  <a:cubicBezTo>
                    <a:pt x="32" y="14"/>
                    <a:pt x="28" y="11"/>
                    <a:pt x="22" y="9"/>
                  </a:cubicBezTo>
                  <a:cubicBezTo>
                    <a:pt x="24" y="10"/>
                    <a:pt x="32" y="14"/>
                    <a:pt x="33" y="21"/>
                  </a:cubicBezTo>
                  <a:cubicBezTo>
                    <a:pt x="33" y="21"/>
                    <a:pt x="33" y="21"/>
                    <a:pt x="33" y="21"/>
                  </a:cubicBezTo>
                  <a:cubicBezTo>
                    <a:pt x="32" y="20"/>
                    <a:pt x="31" y="19"/>
                    <a:pt x="29" y="17"/>
                  </a:cubicBezTo>
                  <a:cubicBezTo>
                    <a:pt x="27" y="15"/>
                    <a:pt x="25" y="13"/>
                    <a:pt x="25" y="13"/>
                  </a:cubicBezTo>
                  <a:cubicBezTo>
                    <a:pt x="26" y="14"/>
                    <a:pt x="27" y="15"/>
                    <a:pt x="27" y="16"/>
                  </a:cubicBezTo>
                  <a:cubicBezTo>
                    <a:pt x="26" y="15"/>
                    <a:pt x="25" y="14"/>
                    <a:pt x="24" y="14"/>
                  </a:cubicBezTo>
                  <a:cubicBezTo>
                    <a:pt x="24" y="14"/>
                    <a:pt x="28" y="16"/>
                    <a:pt x="29" y="19"/>
                  </a:cubicBezTo>
                  <a:cubicBezTo>
                    <a:pt x="29" y="20"/>
                    <a:pt x="29" y="20"/>
                    <a:pt x="29" y="20"/>
                  </a:cubicBezTo>
                  <a:cubicBezTo>
                    <a:pt x="29" y="20"/>
                    <a:pt x="29" y="20"/>
                    <a:pt x="29" y="20"/>
                  </a:cubicBezTo>
                  <a:cubicBezTo>
                    <a:pt x="28" y="19"/>
                    <a:pt x="26" y="18"/>
                    <a:pt x="24" y="16"/>
                  </a:cubicBezTo>
                  <a:cubicBezTo>
                    <a:pt x="24" y="16"/>
                    <a:pt x="26" y="18"/>
                    <a:pt x="27" y="20"/>
                  </a:cubicBezTo>
                  <a:cubicBezTo>
                    <a:pt x="27" y="20"/>
                    <a:pt x="27" y="20"/>
                    <a:pt x="27" y="20"/>
                  </a:cubicBezTo>
                  <a:cubicBezTo>
                    <a:pt x="27" y="20"/>
                    <a:pt x="27" y="20"/>
                    <a:pt x="27" y="20"/>
                  </a:cubicBezTo>
                  <a:cubicBezTo>
                    <a:pt x="27" y="20"/>
                    <a:pt x="27" y="21"/>
                    <a:pt x="27" y="21"/>
                  </a:cubicBezTo>
                  <a:cubicBezTo>
                    <a:pt x="27" y="21"/>
                    <a:pt x="27" y="21"/>
                    <a:pt x="27" y="21"/>
                  </a:cubicBezTo>
                  <a:cubicBezTo>
                    <a:pt x="23" y="15"/>
                    <a:pt x="12" y="11"/>
                    <a:pt x="12" y="11"/>
                  </a:cubicBezTo>
                  <a:cubicBezTo>
                    <a:pt x="15" y="12"/>
                    <a:pt x="17" y="13"/>
                    <a:pt x="19" y="15"/>
                  </a:cubicBezTo>
                  <a:cubicBezTo>
                    <a:pt x="17" y="14"/>
                    <a:pt x="15" y="13"/>
                    <a:pt x="15" y="13"/>
                  </a:cubicBezTo>
                  <a:cubicBezTo>
                    <a:pt x="18" y="14"/>
                    <a:pt x="19" y="15"/>
                    <a:pt x="21" y="16"/>
                  </a:cubicBezTo>
                  <a:cubicBezTo>
                    <a:pt x="21" y="16"/>
                    <a:pt x="21" y="16"/>
                    <a:pt x="21" y="16"/>
                  </a:cubicBezTo>
                  <a:cubicBezTo>
                    <a:pt x="21" y="16"/>
                    <a:pt x="20" y="17"/>
                    <a:pt x="20" y="17"/>
                  </a:cubicBezTo>
                  <a:cubicBezTo>
                    <a:pt x="18" y="16"/>
                    <a:pt x="15" y="15"/>
                    <a:pt x="12" y="14"/>
                  </a:cubicBezTo>
                  <a:cubicBezTo>
                    <a:pt x="14" y="14"/>
                    <a:pt x="16" y="15"/>
                    <a:pt x="18" y="17"/>
                  </a:cubicBezTo>
                  <a:cubicBezTo>
                    <a:pt x="18" y="17"/>
                    <a:pt x="18" y="17"/>
                    <a:pt x="18" y="17"/>
                  </a:cubicBezTo>
                  <a:cubicBezTo>
                    <a:pt x="18" y="17"/>
                    <a:pt x="18" y="17"/>
                    <a:pt x="19" y="17"/>
                  </a:cubicBezTo>
                  <a:cubicBezTo>
                    <a:pt x="19" y="17"/>
                    <a:pt x="19" y="17"/>
                    <a:pt x="19" y="17"/>
                  </a:cubicBezTo>
                  <a:cubicBezTo>
                    <a:pt x="19" y="17"/>
                    <a:pt x="19" y="17"/>
                    <a:pt x="19" y="17"/>
                  </a:cubicBezTo>
                  <a:cubicBezTo>
                    <a:pt x="19" y="17"/>
                    <a:pt x="18" y="17"/>
                    <a:pt x="18" y="17"/>
                  </a:cubicBezTo>
                  <a:cubicBezTo>
                    <a:pt x="18" y="17"/>
                    <a:pt x="18" y="17"/>
                    <a:pt x="19" y="18"/>
                  </a:cubicBezTo>
                  <a:cubicBezTo>
                    <a:pt x="18" y="18"/>
                    <a:pt x="17" y="18"/>
                    <a:pt x="16" y="19"/>
                  </a:cubicBezTo>
                  <a:cubicBezTo>
                    <a:pt x="15" y="19"/>
                    <a:pt x="15" y="18"/>
                    <a:pt x="14" y="18"/>
                  </a:cubicBezTo>
                  <a:cubicBezTo>
                    <a:pt x="14" y="18"/>
                    <a:pt x="15" y="18"/>
                    <a:pt x="16" y="19"/>
                  </a:cubicBezTo>
                  <a:cubicBezTo>
                    <a:pt x="15" y="20"/>
                    <a:pt x="14" y="20"/>
                    <a:pt x="13" y="21"/>
                  </a:cubicBezTo>
                  <a:cubicBezTo>
                    <a:pt x="13" y="20"/>
                    <a:pt x="13" y="20"/>
                    <a:pt x="12" y="20"/>
                  </a:cubicBezTo>
                  <a:cubicBezTo>
                    <a:pt x="13" y="20"/>
                    <a:pt x="14" y="19"/>
                    <a:pt x="15" y="19"/>
                  </a:cubicBezTo>
                  <a:cubicBezTo>
                    <a:pt x="15" y="19"/>
                    <a:pt x="14" y="19"/>
                    <a:pt x="12" y="20"/>
                  </a:cubicBezTo>
                  <a:cubicBezTo>
                    <a:pt x="9" y="17"/>
                    <a:pt x="5" y="16"/>
                    <a:pt x="4" y="15"/>
                  </a:cubicBezTo>
                  <a:cubicBezTo>
                    <a:pt x="4" y="15"/>
                    <a:pt x="4" y="15"/>
                    <a:pt x="4" y="15"/>
                  </a:cubicBezTo>
                  <a:cubicBezTo>
                    <a:pt x="7" y="17"/>
                    <a:pt x="9" y="19"/>
                    <a:pt x="11" y="20"/>
                  </a:cubicBezTo>
                  <a:cubicBezTo>
                    <a:pt x="11" y="20"/>
                    <a:pt x="10" y="21"/>
                    <a:pt x="9" y="21"/>
                  </a:cubicBezTo>
                  <a:cubicBezTo>
                    <a:pt x="9" y="21"/>
                    <a:pt x="9" y="21"/>
                    <a:pt x="9" y="21"/>
                  </a:cubicBezTo>
                  <a:cubicBezTo>
                    <a:pt x="9" y="21"/>
                    <a:pt x="9" y="21"/>
                    <a:pt x="9" y="21"/>
                  </a:cubicBezTo>
                  <a:cubicBezTo>
                    <a:pt x="9" y="21"/>
                    <a:pt x="9" y="22"/>
                    <a:pt x="9" y="22"/>
                  </a:cubicBezTo>
                  <a:cubicBezTo>
                    <a:pt x="9" y="22"/>
                    <a:pt x="9" y="22"/>
                    <a:pt x="9" y="22"/>
                  </a:cubicBezTo>
                  <a:cubicBezTo>
                    <a:pt x="9" y="22"/>
                    <a:pt x="9" y="22"/>
                    <a:pt x="9" y="22"/>
                  </a:cubicBezTo>
                  <a:cubicBezTo>
                    <a:pt x="8" y="23"/>
                    <a:pt x="7" y="24"/>
                    <a:pt x="6" y="25"/>
                  </a:cubicBezTo>
                  <a:cubicBezTo>
                    <a:pt x="6" y="25"/>
                    <a:pt x="5" y="26"/>
                    <a:pt x="4" y="26"/>
                  </a:cubicBezTo>
                  <a:cubicBezTo>
                    <a:pt x="4" y="26"/>
                    <a:pt x="4" y="26"/>
                    <a:pt x="4" y="25"/>
                  </a:cubicBezTo>
                  <a:cubicBezTo>
                    <a:pt x="5" y="25"/>
                    <a:pt x="5" y="24"/>
                    <a:pt x="6" y="24"/>
                  </a:cubicBezTo>
                  <a:cubicBezTo>
                    <a:pt x="6" y="24"/>
                    <a:pt x="5" y="24"/>
                    <a:pt x="4" y="25"/>
                  </a:cubicBezTo>
                  <a:cubicBezTo>
                    <a:pt x="4" y="23"/>
                    <a:pt x="4" y="21"/>
                    <a:pt x="7" y="19"/>
                  </a:cubicBezTo>
                  <a:cubicBezTo>
                    <a:pt x="7" y="19"/>
                    <a:pt x="3" y="21"/>
                    <a:pt x="2" y="26"/>
                  </a:cubicBezTo>
                  <a:cubicBezTo>
                    <a:pt x="2" y="26"/>
                    <a:pt x="2" y="26"/>
                    <a:pt x="2" y="26"/>
                  </a:cubicBezTo>
                  <a:cubicBezTo>
                    <a:pt x="2" y="26"/>
                    <a:pt x="2" y="26"/>
                    <a:pt x="2" y="26"/>
                  </a:cubicBezTo>
                  <a:cubicBezTo>
                    <a:pt x="2" y="26"/>
                    <a:pt x="2" y="26"/>
                    <a:pt x="2" y="26"/>
                  </a:cubicBezTo>
                  <a:cubicBezTo>
                    <a:pt x="2" y="27"/>
                    <a:pt x="2" y="27"/>
                    <a:pt x="2" y="28"/>
                  </a:cubicBezTo>
                  <a:cubicBezTo>
                    <a:pt x="2" y="28"/>
                    <a:pt x="2" y="28"/>
                    <a:pt x="2" y="28"/>
                  </a:cubicBezTo>
                  <a:cubicBezTo>
                    <a:pt x="2" y="27"/>
                    <a:pt x="2" y="27"/>
                    <a:pt x="2" y="27"/>
                  </a:cubicBezTo>
                  <a:close/>
                  <a:moveTo>
                    <a:pt x="331" y="24"/>
                  </a:moveTo>
                  <a:cubicBezTo>
                    <a:pt x="332" y="22"/>
                    <a:pt x="332" y="20"/>
                    <a:pt x="333" y="19"/>
                  </a:cubicBezTo>
                  <a:cubicBezTo>
                    <a:pt x="333" y="20"/>
                    <a:pt x="334" y="20"/>
                    <a:pt x="334" y="20"/>
                  </a:cubicBezTo>
                  <a:cubicBezTo>
                    <a:pt x="332" y="22"/>
                    <a:pt x="331" y="24"/>
                    <a:pt x="331" y="24"/>
                  </a:cubicBezTo>
                  <a:close/>
                  <a:moveTo>
                    <a:pt x="333" y="18"/>
                  </a:moveTo>
                  <a:cubicBezTo>
                    <a:pt x="334" y="17"/>
                    <a:pt x="335" y="16"/>
                    <a:pt x="337" y="15"/>
                  </a:cubicBezTo>
                  <a:cubicBezTo>
                    <a:pt x="337" y="16"/>
                    <a:pt x="338" y="16"/>
                    <a:pt x="339" y="17"/>
                  </a:cubicBezTo>
                  <a:cubicBezTo>
                    <a:pt x="337" y="18"/>
                    <a:pt x="336" y="19"/>
                    <a:pt x="335" y="20"/>
                  </a:cubicBezTo>
                  <a:cubicBezTo>
                    <a:pt x="334" y="19"/>
                    <a:pt x="334" y="19"/>
                    <a:pt x="333" y="18"/>
                  </a:cubicBezTo>
                  <a:close/>
                  <a:moveTo>
                    <a:pt x="336" y="22"/>
                  </a:moveTo>
                  <a:cubicBezTo>
                    <a:pt x="336" y="22"/>
                    <a:pt x="336" y="22"/>
                    <a:pt x="336" y="22"/>
                  </a:cubicBezTo>
                  <a:cubicBezTo>
                    <a:pt x="336" y="20"/>
                    <a:pt x="338" y="19"/>
                    <a:pt x="339" y="17"/>
                  </a:cubicBezTo>
                  <a:cubicBezTo>
                    <a:pt x="340" y="18"/>
                    <a:pt x="341" y="18"/>
                    <a:pt x="341" y="19"/>
                  </a:cubicBezTo>
                  <a:cubicBezTo>
                    <a:pt x="341" y="19"/>
                    <a:pt x="341" y="19"/>
                    <a:pt x="341" y="19"/>
                  </a:cubicBezTo>
                  <a:cubicBezTo>
                    <a:pt x="340" y="19"/>
                    <a:pt x="340" y="18"/>
                    <a:pt x="339" y="18"/>
                  </a:cubicBezTo>
                  <a:cubicBezTo>
                    <a:pt x="339" y="18"/>
                    <a:pt x="340" y="18"/>
                    <a:pt x="341" y="19"/>
                  </a:cubicBezTo>
                  <a:cubicBezTo>
                    <a:pt x="338" y="20"/>
                    <a:pt x="337" y="21"/>
                    <a:pt x="336" y="22"/>
                  </a:cubicBezTo>
                  <a:close/>
                  <a:moveTo>
                    <a:pt x="341" y="19"/>
                  </a:moveTo>
                  <a:cubicBezTo>
                    <a:pt x="341" y="19"/>
                    <a:pt x="342" y="20"/>
                    <a:pt x="342" y="20"/>
                  </a:cubicBezTo>
                  <a:cubicBezTo>
                    <a:pt x="343" y="20"/>
                    <a:pt x="343" y="20"/>
                    <a:pt x="343" y="20"/>
                  </a:cubicBezTo>
                  <a:cubicBezTo>
                    <a:pt x="341" y="22"/>
                    <a:pt x="340" y="23"/>
                    <a:pt x="339" y="24"/>
                  </a:cubicBezTo>
                  <a:cubicBezTo>
                    <a:pt x="337" y="22"/>
                    <a:pt x="339" y="20"/>
                    <a:pt x="341" y="19"/>
                  </a:cubicBezTo>
                  <a:close/>
                  <a:moveTo>
                    <a:pt x="341" y="19"/>
                  </a:moveTo>
                  <a:cubicBezTo>
                    <a:pt x="341" y="19"/>
                    <a:pt x="341" y="19"/>
                    <a:pt x="341" y="19"/>
                  </a:cubicBezTo>
                  <a:cubicBezTo>
                    <a:pt x="341" y="19"/>
                    <a:pt x="342" y="19"/>
                    <a:pt x="342" y="19"/>
                  </a:cubicBezTo>
                  <a:cubicBezTo>
                    <a:pt x="342" y="19"/>
                    <a:pt x="341" y="19"/>
                    <a:pt x="341" y="19"/>
                  </a:cubicBezTo>
                  <a:close/>
                  <a:moveTo>
                    <a:pt x="341" y="27"/>
                  </a:moveTo>
                  <a:cubicBezTo>
                    <a:pt x="341" y="27"/>
                    <a:pt x="340" y="28"/>
                    <a:pt x="340" y="28"/>
                  </a:cubicBezTo>
                  <a:cubicBezTo>
                    <a:pt x="340" y="28"/>
                    <a:pt x="340" y="27"/>
                    <a:pt x="340" y="27"/>
                  </a:cubicBezTo>
                  <a:cubicBezTo>
                    <a:pt x="340" y="27"/>
                    <a:pt x="340" y="27"/>
                    <a:pt x="340" y="27"/>
                  </a:cubicBezTo>
                  <a:cubicBezTo>
                    <a:pt x="341" y="27"/>
                    <a:pt x="341" y="27"/>
                    <a:pt x="341" y="26"/>
                  </a:cubicBezTo>
                  <a:cubicBezTo>
                    <a:pt x="341" y="27"/>
                    <a:pt x="341" y="27"/>
                    <a:pt x="342" y="27"/>
                  </a:cubicBezTo>
                  <a:cubicBezTo>
                    <a:pt x="342" y="27"/>
                    <a:pt x="342" y="27"/>
                    <a:pt x="341" y="27"/>
                  </a:cubicBezTo>
                  <a:close/>
                  <a:moveTo>
                    <a:pt x="343" y="25"/>
                  </a:moveTo>
                  <a:cubicBezTo>
                    <a:pt x="343" y="26"/>
                    <a:pt x="342" y="26"/>
                    <a:pt x="342" y="26"/>
                  </a:cubicBezTo>
                  <a:cubicBezTo>
                    <a:pt x="342" y="26"/>
                    <a:pt x="341" y="26"/>
                    <a:pt x="341" y="26"/>
                  </a:cubicBezTo>
                  <a:cubicBezTo>
                    <a:pt x="342" y="24"/>
                    <a:pt x="343" y="23"/>
                    <a:pt x="344" y="21"/>
                  </a:cubicBezTo>
                  <a:cubicBezTo>
                    <a:pt x="345" y="22"/>
                    <a:pt x="345" y="23"/>
                    <a:pt x="346" y="23"/>
                  </a:cubicBezTo>
                  <a:cubicBezTo>
                    <a:pt x="345" y="24"/>
                    <a:pt x="344" y="25"/>
                    <a:pt x="343" y="25"/>
                  </a:cubicBezTo>
                  <a:cubicBezTo>
                    <a:pt x="343" y="25"/>
                    <a:pt x="343" y="25"/>
                    <a:pt x="342" y="25"/>
                  </a:cubicBezTo>
                  <a:cubicBezTo>
                    <a:pt x="342" y="25"/>
                    <a:pt x="343" y="25"/>
                    <a:pt x="343" y="25"/>
                  </a:cubicBezTo>
                  <a:close/>
                  <a:moveTo>
                    <a:pt x="344" y="30"/>
                  </a:moveTo>
                  <a:cubicBezTo>
                    <a:pt x="344" y="30"/>
                    <a:pt x="344" y="30"/>
                    <a:pt x="344" y="30"/>
                  </a:cubicBezTo>
                  <a:cubicBezTo>
                    <a:pt x="344" y="30"/>
                    <a:pt x="344" y="30"/>
                    <a:pt x="344" y="30"/>
                  </a:cubicBezTo>
                  <a:cubicBezTo>
                    <a:pt x="344" y="30"/>
                    <a:pt x="344" y="30"/>
                    <a:pt x="344" y="30"/>
                  </a:cubicBezTo>
                  <a:close/>
                  <a:moveTo>
                    <a:pt x="347" y="27"/>
                  </a:moveTo>
                  <a:cubicBezTo>
                    <a:pt x="347" y="27"/>
                    <a:pt x="347" y="27"/>
                    <a:pt x="346" y="26"/>
                  </a:cubicBezTo>
                  <a:cubicBezTo>
                    <a:pt x="346" y="26"/>
                    <a:pt x="347" y="27"/>
                    <a:pt x="347" y="27"/>
                  </a:cubicBezTo>
                  <a:cubicBezTo>
                    <a:pt x="347" y="27"/>
                    <a:pt x="347" y="27"/>
                    <a:pt x="347" y="27"/>
                  </a:cubicBezTo>
                  <a:cubicBezTo>
                    <a:pt x="346" y="27"/>
                    <a:pt x="346" y="28"/>
                    <a:pt x="345" y="28"/>
                  </a:cubicBezTo>
                  <a:cubicBezTo>
                    <a:pt x="345" y="28"/>
                    <a:pt x="345" y="27"/>
                    <a:pt x="345" y="27"/>
                  </a:cubicBezTo>
                  <a:cubicBezTo>
                    <a:pt x="345" y="27"/>
                    <a:pt x="345" y="27"/>
                    <a:pt x="346" y="26"/>
                  </a:cubicBezTo>
                  <a:cubicBezTo>
                    <a:pt x="346" y="26"/>
                    <a:pt x="347" y="26"/>
                    <a:pt x="347" y="26"/>
                  </a:cubicBezTo>
                  <a:cubicBezTo>
                    <a:pt x="348" y="26"/>
                    <a:pt x="348" y="26"/>
                    <a:pt x="348" y="26"/>
                  </a:cubicBezTo>
                  <a:cubicBezTo>
                    <a:pt x="348" y="27"/>
                    <a:pt x="347" y="27"/>
                    <a:pt x="347" y="27"/>
                  </a:cubicBezTo>
                  <a:close/>
                  <a:moveTo>
                    <a:pt x="346" y="26"/>
                  </a:moveTo>
                  <a:cubicBezTo>
                    <a:pt x="346" y="25"/>
                    <a:pt x="347" y="25"/>
                    <a:pt x="347" y="25"/>
                  </a:cubicBezTo>
                  <a:cubicBezTo>
                    <a:pt x="347" y="25"/>
                    <a:pt x="347" y="25"/>
                    <a:pt x="347" y="25"/>
                  </a:cubicBezTo>
                  <a:cubicBezTo>
                    <a:pt x="347" y="26"/>
                    <a:pt x="346" y="26"/>
                    <a:pt x="346" y="26"/>
                  </a:cubicBezTo>
                  <a:close/>
                  <a:moveTo>
                    <a:pt x="348" y="30"/>
                  </a:moveTo>
                  <a:cubicBezTo>
                    <a:pt x="348" y="30"/>
                    <a:pt x="348" y="31"/>
                    <a:pt x="348" y="31"/>
                  </a:cubicBezTo>
                  <a:cubicBezTo>
                    <a:pt x="348" y="31"/>
                    <a:pt x="348" y="30"/>
                    <a:pt x="348" y="30"/>
                  </a:cubicBezTo>
                  <a:cubicBezTo>
                    <a:pt x="348" y="30"/>
                    <a:pt x="348" y="29"/>
                    <a:pt x="349" y="28"/>
                  </a:cubicBezTo>
                  <a:cubicBezTo>
                    <a:pt x="349" y="28"/>
                    <a:pt x="349" y="29"/>
                    <a:pt x="349" y="29"/>
                  </a:cubicBezTo>
                  <a:cubicBezTo>
                    <a:pt x="349" y="29"/>
                    <a:pt x="349" y="29"/>
                    <a:pt x="349" y="29"/>
                  </a:cubicBezTo>
                  <a:cubicBezTo>
                    <a:pt x="349" y="30"/>
                    <a:pt x="349" y="30"/>
                    <a:pt x="348" y="30"/>
                  </a:cubicBezTo>
                  <a:close/>
                  <a:moveTo>
                    <a:pt x="349" y="25"/>
                  </a:moveTo>
                  <a:cubicBezTo>
                    <a:pt x="349" y="25"/>
                    <a:pt x="349" y="25"/>
                    <a:pt x="349" y="25"/>
                  </a:cubicBezTo>
                  <a:cubicBezTo>
                    <a:pt x="349" y="25"/>
                    <a:pt x="348" y="24"/>
                    <a:pt x="348" y="24"/>
                  </a:cubicBezTo>
                  <a:cubicBezTo>
                    <a:pt x="348" y="24"/>
                    <a:pt x="348" y="24"/>
                    <a:pt x="348" y="24"/>
                  </a:cubicBezTo>
                  <a:cubicBezTo>
                    <a:pt x="348" y="24"/>
                    <a:pt x="349" y="25"/>
                    <a:pt x="350" y="25"/>
                  </a:cubicBezTo>
                  <a:cubicBezTo>
                    <a:pt x="349" y="25"/>
                    <a:pt x="349" y="25"/>
                    <a:pt x="349" y="25"/>
                  </a:cubicBezTo>
                  <a:close/>
                  <a:moveTo>
                    <a:pt x="353" y="25"/>
                  </a:moveTo>
                  <a:cubicBezTo>
                    <a:pt x="353" y="25"/>
                    <a:pt x="354" y="25"/>
                    <a:pt x="354" y="26"/>
                  </a:cubicBezTo>
                  <a:cubicBezTo>
                    <a:pt x="353" y="26"/>
                    <a:pt x="353" y="26"/>
                    <a:pt x="353" y="26"/>
                  </a:cubicBezTo>
                  <a:cubicBezTo>
                    <a:pt x="352" y="26"/>
                    <a:pt x="352" y="26"/>
                    <a:pt x="352" y="26"/>
                  </a:cubicBezTo>
                  <a:cubicBezTo>
                    <a:pt x="352" y="25"/>
                    <a:pt x="353" y="25"/>
                    <a:pt x="353" y="25"/>
                  </a:cubicBezTo>
                  <a:close/>
                  <a:moveTo>
                    <a:pt x="351" y="25"/>
                  </a:moveTo>
                  <a:cubicBezTo>
                    <a:pt x="352" y="25"/>
                    <a:pt x="352" y="24"/>
                    <a:pt x="353" y="24"/>
                  </a:cubicBezTo>
                  <a:cubicBezTo>
                    <a:pt x="353" y="24"/>
                    <a:pt x="353" y="24"/>
                    <a:pt x="353" y="25"/>
                  </a:cubicBezTo>
                  <a:cubicBezTo>
                    <a:pt x="352" y="25"/>
                    <a:pt x="352" y="25"/>
                    <a:pt x="351" y="25"/>
                  </a:cubicBezTo>
                  <a:close/>
                  <a:moveTo>
                    <a:pt x="353" y="23"/>
                  </a:moveTo>
                  <a:cubicBezTo>
                    <a:pt x="354" y="23"/>
                    <a:pt x="355" y="22"/>
                    <a:pt x="356" y="22"/>
                  </a:cubicBezTo>
                  <a:cubicBezTo>
                    <a:pt x="356" y="22"/>
                    <a:pt x="356" y="23"/>
                    <a:pt x="357" y="23"/>
                  </a:cubicBezTo>
                  <a:cubicBezTo>
                    <a:pt x="356" y="24"/>
                    <a:pt x="355" y="24"/>
                    <a:pt x="354" y="24"/>
                  </a:cubicBezTo>
                  <a:cubicBezTo>
                    <a:pt x="354" y="24"/>
                    <a:pt x="354" y="24"/>
                    <a:pt x="353" y="23"/>
                  </a:cubicBezTo>
                  <a:close/>
                  <a:moveTo>
                    <a:pt x="353" y="23"/>
                  </a:moveTo>
                  <a:cubicBezTo>
                    <a:pt x="352" y="22"/>
                    <a:pt x="351" y="22"/>
                    <a:pt x="351" y="21"/>
                  </a:cubicBezTo>
                  <a:cubicBezTo>
                    <a:pt x="352" y="21"/>
                    <a:pt x="352" y="20"/>
                    <a:pt x="353" y="19"/>
                  </a:cubicBezTo>
                  <a:cubicBezTo>
                    <a:pt x="354" y="20"/>
                    <a:pt x="355" y="21"/>
                    <a:pt x="355" y="22"/>
                  </a:cubicBezTo>
                  <a:cubicBezTo>
                    <a:pt x="355" y="22"/>
                    <a:pt x="354" y="23"/>
                    <a:pt x="353" y="23"/>
                  </a:cubicBezTo>
                  <a:close/>
                  <a:moveTo>
                    <a:pt x="352" y="23"/>
                  </a:moveTo>
                  <a:cubicBezTo>
                    <a:pt x="351" y="22"/>
                    <a:pt x="350" y="22"/>
                    <a:pt x="350" y="22"/>
                  </a:cubicBezTo>
                  <a:cubicBezTo>
                    <a:pt x="350" y="22"/>
                    <a:pt x="350" y="22"/>
                    <a:pt x="350" y="21"/>
                  </a:cubicBezTo>
                  <a:cubicBezTo>
                    <a:pt x="351" y="22"/>
                    <a:pt x="351" y="22"/>
                    <a:pt x="352" y="23"/>
                  </a:cubicBezTo>
                  <a:close/>
                  <a:moveTo>
                    <a:pt x="352" y="23"/>
                  </a:moveTo>
                  <a:cubicBezTo>
                    <a:pt x="351" y="24"/>
                    <a:pt x="351" y="24"/>
                    <a:pt x="350" y="24"/>
                  </a:cubicBezTo>
                  <a:cubicBezTo>
                    <a:pt x="350" y="24"/>
                    <a:pt x="349" y="24"/>
                    <a:pt x="348" y="23"/>
                  </a:cubicBezTo>
                  <a:cubicBezTo>
                    <a:pt x="349" y="23"/>
                    <a:pt x="349" y="22"/>
                    <a:pt x="349" y="22"/>
                  </a:cubicBezTo>
                  <a:cubicBezTo>
                    <a:pt x="350" y="23"/>
                    <a:pt x="351" y="23"/>
                    <a:pt x="352" y="23"/>
                  </a:cubicBezTo>
                  <a:close/>
                  <a:moveTo>
                    <a:pt x="350" y="27"/>
                  </a:moveTo>
                  <a:cubicBezTo>
                    <a:pt x="350" y="26"/>
                    <a:pt x="350" y="26"/>
                    <a:pt x="350" y="26"/>
                  </a:cubicBezTo>
                  <a:cubicBezTo>
                    <a:pt x="350" y="26"/>
                    <a:pt x="350" y="26"/>
                    <a:pt x="351" y="26"/>
                  </a:cubicBezTo>
                  <a:cubicBezTo>
                    <a:pt x="351" y="26"/>
                    <a:pt x="351" y="27"/>
                    <a:pt x="352" y="27"/>
                  </a:cubicBezTo>
                  <a:cubicBezTo>
                    <a:pt x="351" y="27"/>
                    <a:pt x="351" y="28"/>
                    <a:pt x="351" y="28"/>
                  </a:cubicBezTo>
                  <a:cubicBezTo>
                    <a:pt x="351" y="27"/>
                    <a:pt x="350" y="27"/>
                    <a:pt x="350" y="27"/>
                  </a:cubicBezTo>
                  <a:close/>
                  <a:moveTo>
                    <a:pt x="353" y="31"/>
                  </a:moveTo>
                  <a:cubicBezTo>
                    <a:pt x="353" y="31"/>
                    <a:pt x="352" y="31"/>
                    <a:pt x="352" y="31"/>
                  </a:cubicBezTo>
                  <a:cubicBezTo>
                    <a:pt x="352" y="30"/>
                    <a:pt x="352" y="29"/>
                    <a:pt x="351" y="29"/>
                  </a:cubicBezTo>
                  <a:cubicBezTo>
                    <a:pt x="352" y="28"/>
                    <a:pt x="352" y="28"/>
                    <a:pt x="352" y="28"/>
                  </a:cubicBezTo>
                  <a:cubicBezTo>
                    <a:pt x="352" y="28"/>
                    <a:pt x="352" y="28"/>
                    <a:pt x="352" y="28"/>
                  </a:cubicBezTo>
                  <a:cubicBezTo>
                    <a:pt x="353" y="29"/>
                    <a:pt x="353" y="30"/>
                    <a:pt x="353" y="31"/>
                  </a:cubicBezTo>
                  <a:close/>
                  <a:moveTo>
                    <a:pt x="353" y="27"/>
                  </a:moveTo>
                  <a:cubicBezTo>
                    <a:pt x="353" y="27"/>
                    <a:pt x="354" y="26"/>
                    <a:pt x="354" y="26"/>
                  </a:cubicBezTo>
                  <a:cubicBezTo>
                    <a:pt x="355" y="27"/>
                    <a:pt x="355" y="28"/>
                    <a:pt x="355" y="29"/>
                  </a:cubicBezTo>
                  <a:cubicBezTo>
                    <a:pt x="355" y="28"/>
                    <a:pt x="354" y="28"/>
                    <a:pt x="353" y="27"/>
                  </a:cubicBezTo>
                  <a:close/>
                  <a:moveTo>
                    <a:pt x="359" y="32"/>
                  </a:moveTo>
                  <a:cubicBezTo>
                    <a:pt x="359" y="32"/>
                    <a:pt x="359" y="32"/>
                    <a:pt x="359" y="32"/>
                  </a:cubicBezTo>
                  <a:cubicBezTo>
                    <a:pt x="358" y="29"/>
                    <a:pt x="357" y="27"/>
                    <a:pt x="355" y="25"/>
                  </a:cubicBezTo>
                  <a:cubicBezTo>
                    <a:pt x="356" y="25"/>
                    <a:pt x="357" y="24"/>
                    <a:pt x="357" y="24"/>
                  </a:cubicBezTo>
                  <a:cubicBezTo>
                    <a:pt x="356" y="25"/>
                    <a:pt x="356" y="25"/>
                    <a:pt x="355" y="25"/>
                  </a:cubicBezTo>
                  <a:cubicBezTo>
                    <a:pt x="355" y="25"/>
                    <a:pt x="355" y="25"/>
                    <a:pt x="355" y="25"/>
                  </a:cubicBezTo>
                  <a:cubicBezTo>
                    <a:pt x="354" y="25"/>
                    <a:pt x="354" y="24"/>
                    <a:pt x="354" y="24"/>
                  </a:cubicBezTo>
                  <a:cubicBezTo>
                    <a:pt x="355" y="24"/>
                    <a:pt x="356" y="24"/>
                    <a:pt x="357" y="23"/>
                  </a:cubicBezTo>
                  <a:cubicBezTo>
                    <a:pt x="358" y="26"/>
                    <a:pt x="359" y="29"/>
                    <a:pt x="359" y="32"/>
                  </a:cubicBezTo>
                  <a:cubicBezTo>
                    <a:pt x="359" y="32"/>
                    <a:pt x="359" y="32"/>
                    <a:pt x="359" y="32"/>
                  </a:cubicBezTo>
                  <a:close/>
                  <a:moveTo>
                    <a:pt x="368" y="22"/>
                  </a:moveTo>
                  <a:cubicBezTo>
                    <a:pt x="369" y="23"/>
                    <a:pt x="370" y="24"/>
                    <a:pt x="371" y="24"/>
                  </a:cubicBezTo>
                  <a:cubicBezTo>
                    <a:pt x="370" y="24"/>
                    <a:pt x="370" y="25"/>
                    <a:pt x="369" y="25"/>
                  </a:cubicBezTo>
                  <a:cubicBezTo>
                    <a:pt x="369" y="25"/>
                    <a:pt x="369" y="24"/>
                    <a:pt x="369" y="24"/>
                  </a:cubicBezTo>
                  <a:cubicBezTo>
                    <a:pt x="368" y="24"/>
                    <a:pt x="368" y="23"/>
                    <a:pt x="368" y="22"/>
                  </a:cubicBezTo>
                  <a:close/>
                  <a:moveTo>
                    <a:pt x="369" y="28"/>
                  </a:moveTo>
                  <a:cubicBezTo>
                    <a:pt x="369" y="28"/>
                    <a:pt x="369" y="28"/>
                    <a:pt x="369" y="29"/>
                  </a:cubicBezTo>
                  <a:cubicBezTo>
                    <a:pt x="369" y="28"/>
                    <a:pt x="369" y="27"/>
                    <a:pt x="369" y="26"/>
                  </a:cubicBezTo>
                  <a:cubicBezTo>
                    <a:pt x="369" y="26"/>
                    <a:pt x="369" y="26"/>
                    <a:pt x="369" y="26"/>
                  </a:cubicBezTo>
                  <a:cubicBezTo>
                    <a:pt x="370" y="26"/>
                    <a:pt x="370" y="27"/>
                    <a:pt x="370" y="27"/>
                  </a:cubicBezTo>
                  <a:cubicBezTo>
                    <a:pt x="370" y="27"/>
                    <a:pt x="370" y="28"/>
                    <a:pt x="369" y="28"/>
                  </a:cubicBezTo>
                  <a:close/>
                  <a:moveTo>
                    <a:pt x="371" y="25"/>
                  </a:moveTo>
                  <a:cubicBezTo>
                    <a:pt x="371" y="25"/>
                    <a:pt x="371" y="25"/>
                    <a:pt x="370" y="25"/>
                  </a:cubicBezTo>
                  <a:cubicBezTo>
                    <a:pt x="371" y="25"/>
                    <a:pt x="371" y="25"/>
                    <a:pt x="371" y="25"/>
                  </a:cubicBezTo>
                  <a:cubicBezTo>
                    <a:pt x="371" y="26"/>
                    <a:pt x="371" y="26"/>
                    <a:pt x="371" y="26"/>
                  </a:cubicBezTo>
                  <a:cubicBezTo>
                    <a:pt x="370" y="26"/>
                    <a:pt x="370" y="26"/>
                    <a:pt x="370" y="26"/>
                  </a:cubicBezTo>
                  <a:cubicBezTo>
                    <a:pt x="370" y="25"/>
                    <a:pt x="370" y="25"/>
                    <a:pt x="370" y="25"/>
                  </a:cubicBezTo>
                  <a:cubicBezTo>
                    <a:pt x="371" y="25"/>
                    <a:pt x="371" y="25"/>
                    <a:pt x="371" y="25"/>
                  </a:cubicBezTo>
                  <a:cubicBezTo>
                    <a:pt x="371" y="25"/>
                    <a:pt x="371" y="25"/>
                    <a:pt x="371" y="25"/>
                  </a:cubicBezTo>
                  <a:close/>
                  <a:moveTo>
                    <a:pt x="372" y="30"/>
                  </a:moveTo>
                  <a:cubicBezTo>
                    <a:pt x="372" y="30"/>
                    <a:pt x="372" y="30"/>
                    <a:pt x="372" y="29"/>
                  </a:cubicBezTo>
                  <a:cubicBezTo>
                    <a:pt x="372" y="30"/>
                    <a:pt x="372" y="30"/>
                    <a:pt x="372" y="30"/>
                  </a:cubicBezTo>
                  <a:cubicBezTo>
                    <a:pt x="372" y="30"/>
                    <a:pt x="372" y="30"/>
                    <a:pt x="372" y="30"/>
                  </a:cubicBezTo>
                  <a:close/>
                  <a:moveTo>
                    <a:pt x="375" y="27"/>
                  </a:moveTo>
                  <a:cubicBezTo>
                    <a:pt x="375" y="27"/>
                    <a:pt x="375" y="27"/>
                    <a:pt x="375" y="27"/>
                  </a:cubicBezTo>
                  <a:cubicBezTo>
                    <a:pt x="374" y="27"/>
                    <a:pt x="374" y="26"/>
                    <a:pt x="374" y="26"/>
                  </a:cubicBezTo>
                  <a:cubicBezTo>
                    <a:pt x="374" y="26"/>
                    <a:pt x="374" y="26"/>
                    <a:pt x="374" y="26"/>
                  </a:cubicBezTo>
                  <a:cubicBezTo>
                    <a:pt x="375" y="26"/>
                    <a:pt x="375" y="26"/>
                    <a:pt x="375" y="26"/>
                  </a:cubicBezTo>
                  <a:cubicBezTo>
                    <a:pt x="375" y="27"/>
                    <a:pt x="375" y="27"/>
                    <a:pt x="375" y="27"/>
                  </a:cubicBezTo>
                  <a:close/>
                  <a:moveTo>
                    <a:pt x="376" y="26"/>
                  </a:moveTo>
                  <a:cubicBezTo>
                    <a:pt x="375" y="26"/>
                    <a:pt x="375" y="26"/>
                    <a:pt x="375" y="26"/>
                  </a:cubicBezTo>
                  <a:cubicBezTo>
                    <a:pt x="375" y="25"/>
                    <a:pt x="376" y="25"/>
                    <a:pt x="377" y="24"/>
                  </a:cubicBezTo>
                  <a:cubicBezTo>
                    <a:pt x="377" y="25"/>
                    <a:pt x="377" y="25"/>
                    <a:pt x="377" y="25"/>
                  </a:cubicBezTo>
                  <a:cubicBezTo>
                    <a:pt x="377" y="25"/>
                    <a:pt x="376" y="26"/>
                    <a:pt x="376" y="26"/>
                  </a:cubicBezTo>
                  <a:close/>
                  <a:moveTo>
                    <a:pt x="377" y="29"/>
                  </a:moveTo>
                  <a:cubicBezTo>
                    <a:pt x="377" y="29"/>
                    <a:pt x="377" y="29"/>
                    <a:pt x="377" y="29"/>
                  </a:cubicBezTo>
                  <a:cubicBezTo>
                    <a:pt x="377" y="29"/>
                    <a:pt x="377" y="28"/>
                    <a:pt x="377" y="28"/>
                  </a:cubicBezTo>
                  <a:cubicBezTo>
                    <a:pt x="378" y="28"/>
                    <a:pt x="378" y="29"/>
                    <a:pt x="379" y="29"/>
                  </a:cubicBezTo>
                  <a:cubicBezTo>
                    <a:pt x="378" y="29"/>
                    <a:pt x="378" y="29"/>
                    <a:pt x="377" y="29"/>
                  </a:cubicBezTo>
                  <a:close/>
                  <a:moveTo>
                    <a:pt x="378" y="27"/>
                  </a:moveTo>
                  <a:cubicBezTo>
                    <a:pt x="378" y="27"/>
                    <a:pt x="378" y="27"/>
                    <a:pt x="378" y="26"/>
                  </a:cubicBezTo>
                  <a:cubicBezTo>
                    <a:pt x="379" y="27"/>
                    <a:pt x="379" y="27"/>
                    <a:pt x="379" y="28"/>
                  </a:cubicBezTo>
                  <a:cubicBezTo>
                    <a:pt x="379" y="28"/>
                    <a:pt x="378" y="27"/>
                    <a:pt x="378" y="27"/>
                  </a:cubicBezTo>
                  <a:close/>
                  <a:moveTo>
                    <a:pt x="380" y="28"/>
                  </a:moveTo>
                  <a:cubicBezTo>
                    <a:pt x="380" y="27"/>
                    <a:pt x="379" y="27"/>
                    <a:pt x="379" y="26"/>
                  </a:cubicBezTo>
                  <a:cubicBezTo>
                    <a:pt x="379" y="26"/>
                    <a:pt x="380" y="27"/>
                    <a:pt x="380" y="27"/>
                  </a:cubicBezTo>
                  <a:cubicBezTo>
                    <a:pt x="380" y="28"/>
                    <a:pt x="380" y="28"/>
                    <a:pt x="380" y="28"/>
                  </a:cubicBezTo>
                  <a:close/>
                  <a:moveTo>
                    <a:pt x="385" y="24"/>
                  </a:moveTo>
                  <a:cubicBezTo>
                    <a:pt x="385" y="25"/>
                    <a:pt x="384" y="25"/>
                    <a:pt x="384" y="25"/>
                  </a:cubicBezTo>
                  <a:cubicBezTo>
                    <a:pt x="383" y="25"/>
                    <a:pt x="382" y="24"/>
                    <a:pt x="381" y="24"/>
                  </a:cubicBezTo>
                  <a:cubicBezTo>
                    <a:pt x="382" y="23"/>
                    <a:pt x="383" y="22"/>
                    <a:pt x="383" y="21"/>
                  </a:cubicBezTo>
                  <a:cubicBezTo>
                    <a:pt x="384" y="22"/>
                    <a:pt x="385" y="23"/>
                    <a:pt x="387" y="24"/>
                  </a:cubicBezTo>
                  <a:cubicBezTo>
                    <a:pt x="386" y="24"/>
                    <a:pt x="386" y="24"/>
                    <a:pt x="385" y="24"/>
                  </a:cubicBezTo>
                  <a:cubicBezTo>
                    <a:pt x="384" y="24"/>
                    <a:pt x="383" y="23"/>
                    <a:pt x="382" y="23"/>
                  </a:cubicBezTo>
                  <a:cubicBezTo>
                    <a:pt x="382" y="23"/>
                    <a:pt x="384" y="23"/>
                    <a:pt x="385" y="24"/>
                  </a:cubicBezTo>
                  <a:close/>
                  <a:moveTo>
                    <a:pt x="383" y="26"/>
                  </a:moveTo>
                  <a:cubicBezTo>
                    <a:pt x="382" y="26"/>
                    <a:pt x="382" y="26"/>
                    <a:pt x="381" y="27"/>
                  </a:cubicBezTo>
                  <a:cubicBezTo>
                    <a:pt x="381" y="26"/>
                    <a:pt x="380" y="26"/>
                    <a:pt x="379" y="25"/>
                  </a:cubicBezTo>
                  <a:cubicBezTo>
                    <a:pt x="380" y="25"/>
                    <a:pt x="380" y="24"/>
                    <a:pt x="380" y="24"/>
                  </a:cubicBezTo>
                  <a:cubicBezTo>
                    <a:pt x="381" y="25"/>
                    <a:pt x="382" y="25"/>
                    <a:pt x="383" y="26"/>
                  </a:cubicBezTo>
                  <a:close/>
                  <a:moveTo>
                    <a:pt x="381" y="29"/>
                  </a:moveTo>
                  <a:cubicBezTo>
                    <a:pt x="381" y="28"/>
                    <a:pt x="381" y="28"/>
                    <a:pt x="381" y="28"/>
                  </a:cubicBezTo>
                  <a:cubicBezTo>
                    <a:pt x="382" y="28"/>
                    <a:pt x="382" y="28"/>
                    <a:pt x="382" y="28"/>
                  </a:cubicBezTo>
                  <a:cubicBezTo>
                    <a:pt x="382" y="29"/>
                    <a:pt x="381" y="29"/>
                    <a:pt x="381" y="29"/>
                  </a:cubicBezTo>
                  <a:close/>
                  <a:moveTo>
                    <a:pt x="384" y="28"/>
                  </a:moveTo>
                  <a:cubicBezTo>
                    <a:pt x="384" y="28"/>
                    <a:pt x="384" y="28"/>
                    <a:pt x="384" y="28"/>
                  </a:cubicBezTo>
                  <a:cubicBezTo>
                    <a:pt x="383" y="28"/>
                    <a:pt x="383" y="28"/>
                    <a:pt x="382" y="27"/>
                  </a:cubicBezTo>
                  <a:cubicBezTo>
                    <a:pt x="383" y="27"/>
                    <a:pt x="383" y="27"/>
                    <a:pt x="383" y="26"/>
                  </a:cubicBezTo>
                  <a:cubicBezTo>
                    <a:pt x="384" y="27"/>
                    <a:pt x="385" y="27"/>
                    <a:pt x="385" y="28"/>
                  </a:cubicBezTo>
                  <a:cubicBezTo>
                    <a:pt x="385" y="28"/>
                    <a:pt x="385" y="28"/>
                    <a:pt x="384" y="28"/>
                  </a:cubicBezTo>
                  <a:close/>
                  <a:moveTo>
                    <a:pt x="384" y="26"/>
                  </a:moveTo>
                  <a:cubicBezTo>
                    <a:pt x="385" y="25"/>
                    <a:pt x="385" y="25"/>
                    <a:pt x="385" y="25"/>
                  </a:cubicBezTo>
                  <a:cubicBezTo>
                    <a:pt x="386" y="25"/>
                    <a:pt x="387" y="26"/>
                    <a:pt x="387" y="26"/>
                  </a:cubicBezTo>
                  <a:cubicBezTo>
                    <a:pt x="387" y="27"/>
                    <a:pt x="387" y="27"/>
                    <a:pt x="386" y="27"/>
                  </a:cubicBezTo>
                  <a:cubicBezTo>
                    <a:pt x="386" y="27"/>
                    <a:pt x="385" y="26"/>
                    <a:pt x="384" y="26"/>
                  </a:cubicBezTo>
                  <a:close/>
                  <a:moveTo>
                    <a:pt x="387" y="28"/>
                  </a:moveTo>
                  <a:cubicBezTo>
                    <a:pt x="387" y="28"/>
                    <a:pt x="387" y="28"/>
                    <a:pt x="387" y="28"/>
                  </a:cubicBezTo>
                  <a:cubicBezTo>
                    <a:pt x="387" y="28"/>
                    <a:pt x="387" y="27"/>
                    <a:pt x="388" y="27"/>
                  </a:cubicBezTo>
                  <a:cubicBezTo>
                    <a:pt x="388" y="28"/>
                    <a:pt x="387" y="28"/>
                    <a:pt x="387" y="28"/>
                  </a:cubicBezTo>
                  <a:close/>
                  <a:moveTo>
                    <a:pt x="386" y="24"/>
                  </a:moveTo>
                  <a:cubicBezTo>
                    <a:pt x="386" y="24"/>
                    <a:pt x="386" y="24"/>
                    <a:pt x="387" y="24"/>
                  </a:cubicBezTo>
                  <a:cubicBezTo>
                    <a:pt x="387" y="24"/>
                    <a:pt x="388" y="25"/>
                    <a:pt x="389" y="26"/>
                  </a:cubicBezTo>
                  <a:cubicBezTo>
                    <a:pt x="389" y="26"/>
                    <a:pt x="388" y="26"/>
                    <a:pt x="388" y="26"/>
                  </a:cubicBezTo>
                  <a:cubicBezTo>
                    <a:pt x="388" y="26"/>
                    <a:pt x="387" y="25"/>
                    <a:pt x="386" y="24"/>
                  </a:cubicBezTo>
                  <a:close/>
                  <a:moveTo>
                    <a:pt x="389" y="27"/>
                  </a:moveTo>
                  <a:cubicBezTo>
                    <a:pt x="389" y="27"/>
                    <a:pt x="389" y="27"/>
                    <a:pt x="389" y="27"/>
                  </a:cubicBezTo>
                  <a:cubicBezTo>
                    <a:pt x="389" y="27"/>
                    <a:pt x="389" y="26"/>
                    <a:pt x="389" y="26"/>
                  </a:cubicBezTo>
                  <a:cubicBezTo>
                    <a:pt x="389" y="27"/>
                    <a:pt x="389" y="27"/>
                    <a:pt x="389" y="27"/>
                  </a:cubicBezTo>
                  <a:close/>
                  <a:moveTo>
                    <a:pt x="390" y="25"/>
                  </a:moveTo>
                  <a:cubicBezTo>
                    <a:pt x="389" y="24"/>
                    <a:pt x="388" y="24"/>
                    <a:pt x="387" y="23"/>
                  </a:cubicBezTo>
                  <a:cubicBezTo>
                    <a:pt x="386" y="23"/>
                    <a:pt x="385" y="22"/>
                    <a:pt x="384" y="21"/>
                  </a:cubicBezTo>
                  <a:cubicBezTo>
                    <a:pt x="384" y="21"/>
                    <a:pt x="385" y="21"/>
                    <a:pt x="385" y="20"/>
                  </a:cubicBezTo>
                  <a:cubicBezTo>
                    <a:pt x="387" y="21"/>
                    <a:pt x="389" y="23"/>
                    <a:pt x="390" y="24"/>
                  </a:cubicBezTo>
                  <a:cubicBezTo>
                    <a:pt x="390" y="24"/>
                    <a:pt x="390" y="25"/>
                    <a:pt x="390" y="25"/>
                  </a:cubicBezTo>
                  <a:close/>
                  <a:moveTo>
                    <a:pt x="392" y="27"/>
                  </a:moveTo>
                  <a:cubicBezTo>
                    <a:pt x="391" y="26"/>
                    <a:pt x="391" y="26"/>
                    <a:pt x="391" y="26"/>
                  </a:cubicBezTo>
                  <a:cubicBezTo>
                    <a:pt x="391" y="26"/>
                    <a:pt x="391" y="26"/>
                    <a:pt x="391" y="25"/>
                  </a:cubicBezTo>
                  <a:cubicBezTo>
                    <a:pt x="392" y="26"/>
                    <a:pt x="392" y="26"/>
                    <a:pt x="392" y="26"/>
                  </a:cubicBezTo>
                  <a:cubicBezTo>
                    <a:pt x="392" y="26"/>
                    <a:pt x="392" y="27"/>
                    <a:pt x="392" y="27"/>
                  </a:cubicBezTo>
                  <a:close/>
                  <a:moveTo>
                    <a:pt x="390" y="25"/>
                  </a:moveTo>
                  <a:cubicBezTo>
                    <a:pt x="390" y="25"/>
                    <a:pt x="390" y="25"/>
                    <a:pt x="391" y="24"/>
                  </a:cubicBezTo>
                  <a:cubicBezTo>
                    <a:pt x="391" y="25"/>
                    <a:pt x="391" y="25"/>
                    <a:pt x="391" y="25"/>
                  </a:cubicBezTo>
                  <a:cubicBezTo>
                    <a:pt x="391" y="25"/>
                    <a:pt x="391" y="25"/>
                    <a:pt x="390" y="25"/>
                  </a:cubicBezTo>
                  <a:close/>
                  <a:moveTo>
                    <a:pt x="393" y="28"/>
                  </a:moveTo>
                  <a:cubicBezTo>
                    <a:pt x="393" y="28"/>
                    <a:pt x="393" y="28"/>
                    <a:pt x="392" y="27"/>
                  </a:cubicBezTo>
                  <a:cubicBezTo>
                    <a:pt x="392" y="27"/>
                    <a:pt x="392" y="27"/>
                    <a:pt x="392" y="27"/>
                  </a:cubicBezTo>
                  <a:cubicBezTo>
                    <a:pt x="393" y="27"/>
                    <a:pt x="393" y="28"/>
                    <a:pt x="393" y="28"/>
                  </a:cubicBezTo>
                  <a:cubicBezTo>
                    <a:pt x="393" y="28"/>
                    <a:pt x="393" y="28"/>
                    <a:pt x="393" y="28"/>
                  </a:cubicBezTo>
                  <a:close/>
                  <a:moveTo>
                    <a:pt x="391" y="23"/>
                  </a:moveTo>
                  <a:cubicBezTo>
                    <a:pt x="391" y="23"/>
                    <a:pt x="392" y="23"/>
                    <a:pt x="392" y="22"/>
                  </a:cubicBezTo>
                  <a:cubicBezTo>
                    <a:pt x="393" y="23"/>
                    <a:pt x="393" y="24"/>
                    <a:pt x="394" y="25"/>
                  </a:cubicBezTo>
                  <a:cubicBezTo>
                    <a:pt x="394" y="25"/>
                    <a:pt x="393" y="25"/>
                    <a:pt x="393" y="25"/>
                  </a:cubicBezTo>
                  <a:cubicBezTo>
                    <a:pt x="393" y="24"/>
                    <a:pt x="392" y="24"/>
                    <a:pt x="391" y="23"/>
                  </a:cubicBezTo>
                  <a:close/>
                  <a:moveTo>
                    <a:pt x="393" y="25"/>
                  </a:moveTo>
                  <a:cubicBezTo>
                    <a:pt x="394" y="25"/>
                    <a:pt x="394" y="25"/>
                    <a:pt x="394" y="25"/>
                  </a:cubicBezTo>
                  <a:cubicBezTo>
                    <a:pt x="394" y="25"/>
                    <a:pt x="394" y="25"/>
                    <a:pt x="394" y="25"/>
                  </a:cubicBezTo>
                  <a:cubicBezTo>
                    <a:pt x="394" y="25"/>
                    <a:pt x="394" y="25"/>
                    <a:pt x="394" y="25"/>
                  </a:cubicBezTo>
                  <a:cubicBezTo>
                    <a:pt x="394" y="25"/>
                    <a:pt x="393" y="25"/>
                    <a:pt x="393" y="25"/>
                  </a:cubicBezTo>
                  <a:close/>
                  <a:moveTo>
                    <a:pt x="395" y="26"/>
                  </a:moveTo>
                  <a:cubicBezTo>
                    <a:pt x="394" y="26"/>
                    <a:pt x="394" y="26"/>
                    <a:pt x="394" y="26"/>
                  </a:cubicBezTo>
                  <a:cubicBezTo>
                    <a:pt x="394" y="26"/>
                    <a:pt x="394" y="26"/>
                    <a:pt x="395" y="26"/>
                  </a:cubicBezTo>
                  <a:cubicBezTo>
                    <a:pt x="395" y="26"/>
                    <a:pt x="395" y="26"/>
                    <a:pt x="395" y="26"/>
                  </a:cubicBezTo>
                  <a:cubicBezTo>
                    <a:pt x="395" y="26"/>
                    <a:pt x="395" y="26"/>
                    <a:pt x="395" y="26"/>
                  </a:cubicBezTo>
                  <a:close/>
                  <a:moveTo>
                    <a:pt x="396" y="24"/>
                  </a:moveTo>
                  <a:cubicBezTo>
                    <a:pt x="396" y="24"/>
                    <a:pt x="396" y="24"/>
                    <a:pt x="395" y="24"/>
                  </a:cubicBezTo>
                  <a:cubicBezTo>
                    <a:pt x="396" y="24"/>
                    <a:pt x="396" y="24"/>
                    <a:pt x="396" y="24"/>
                  </a:cubicBezTo>
                  <a:cubicBezTo>
                    <a:pt x="396" y="24"/>
                    <a:pt x="396" y="24"/>
                    <a:pt x="396" y="24"/>
                  </a:cubicBezTo>
                  <a:cubicBezTo>
                    <a:pt x="396" y="24"/>
                    <a:pt x="396" y="24"/>
                    <a:pt x="396" y="24"/>
                  </a:cubicBezTo>
                  <a:close/>
                  <a:moveTo>
                    <a:pt x="397" y="22"/>
                  </a:moveTo>
                  <a:cubicBezTo>
                    <a:pt x="398" y="23"/>
                    <a:pt x="398" y="23"/>
                    <a:pt x="399" y="23"/>
                  </a:cubicBezTo>
                  <a:cubicBezTo>
                    <a:pt x="398" y="23"/>
                    <a:pt x="398" y="23"/>
                    <a:pt x="398" y="23"/>
                  </a:cubicBezTo>
                  <a:cubicBezTo>
                    <a:pt x="398" y="23"/>
                    <a:pt x="398" y="23"/>
                    <a:pt x="397" y="22"/>
                  </a:cubicBezTo>
                  <a:close/>
                  <a:moveTo>
                    <a:pt x="400" y="25"/>
                  </a:moveTo>
                  <a:cubicBezTo>
                    <a:pt x="400" y="25"/>
                    <a:pt x="399" y="25"/>
                    <a:pt x="399" y="25"/>
                  </a:cubicBezTo>
                  <a:cubicBezTo>
                    <a:pt x="399" y="25"/>
                    <a:pt x="399" y="24"/>
                    <a:pt x="398" y="24"/>
                  </a:cubicBezTo>
                  <a:cubicBezTo>
                    <a:pt x="398" y="24"/>
                    <a:pt x="399" y="23"/>
                    <a:pt x="399" y="23"/>
                  </a:cubicBezTo>
                  <a:cubicBezTo>
                    <a:pt x="399" y="23"/>
                    <a:pt x="400" y="24"/>
                    <a:pt x="400" y="24"/>
                  </a:cubicBezTo>
                  <a:cubicBezTo>
                    <a:pt x="400" y="24"/>
                    <a:pt x="400" y="25"/>
                    <a:pt x="400" y="25"/>
                  </a:cubicBezTo>
                  <a:cubicBezTo>
                    <a:pt x="400" y="25"/>
                    <a:pt x="400" y="25"/>
                    <a:pt x="400" y="25"/>
                  </a:cubicBezTo>
                  <a:close/>
                  <a:moveTo>
                    <a:pt x="402" y="24"/>
                  </a:moveTo>
                  <a:cubicBezTo>
                    <a:pt x="402" y="24"/>
                    <a:pt x="402" y="24"/>
                    <a:pt x="402" y="24"/>
                  </a:cubicBezTo>
                  <a:cubicBezTo>
                    <a:pt x="402" y="24"/>
                    <a:pt x="402" y="23"/>
                    <a:pt x="402" y="23"/>
                  </a:cubicBezTo>
                  <a:cubicBezTo>
                    <a:pt x="402" y="23"/>
                    <a:pt x="402" y="23"/>
                    <a:pt x="402" y="23"/>
                  </a:cubicBezTo>
                  <a:cubicBezTo>
                    <a:pt x="402" y="23"/>
                    <a:pt x="402" y="23"/>
                    <a:pt x="402" y="24"/>
                  </a:cubicBezTo>
                  <a:close/>
                  <a:moveTo>
                    <a:pt x="405" y="26"/>
                  </a:moveTo>
                  <a:cubicBezTo>
                    <a:pt x="405" y="26"/>
                    <a:pt x="405" y="26"/>
                    <a:pt x="405" y="26"/>
                  </a:cubicBezTo>
                  <a:cubicBezTo>
                    <a:pt x="405" y="26"/>
                    <a:pt x="404" y="25"/>
                    <a:pt x="404" y="25"/>
                  </a:cubicBezTo>
                  <a:cubicBezTo>
                    <a:pt x="404" y="25"/>
                    <a:pt x="404" y="24"/>
                    <a:pt x="404" y="24"/>
                  </a:cubicBezTo>
                  <a:cubicBezTo>
                    <a:pt x="405" y="24"/>
                    <a:pt x="405" y="24"/>
                    <a:pt x="406" y="25"/>
                  </a:cubicBezTo>
                  <a:cubicBezTo>
                    <a:pt x="405" y="25"/>
                    <a:pt x="405" y="25"/>
                    <a:pt x="405" y="26"/>
                  </a:cubicBezTo>
                  <a:close/>
                  <a:moveTo>
                    <a:pt x="408" y="26"/>
                  </a:moveTo>
                  <a:cubicBezTo>
                    <a:pt x="408" y="26"/>
                    <a:pt x="407" y="26"/>
                    <a:pt x="407" y="26"/>
                  </a:cubicBezTo>
                  <a:cubicBezTo>
                    <a:pt x="407" y="26"/>
                    <a:pt x="407" y="26"/>
                    <a:pt x="407" y="26"/>
                  </a:cubicBezTo>
                  <a:cubicBezTo>
                    <a:pt x="407" y="26"/>
                    <a:pt x="408" y="26"/>
                    <a:pt x="408" y="26"/>
                  </a:cubicBezTo>
                  <a:close/>
                  <a:moveTo>
                    <a:pt x="408" y="21"/>
                  </a:moveTo>
                  <a:cubicBezTo>
                    <a:pt x="408" y="21"/>
                    <a:pt x="408" y="21"/>
                    <a:pt x="409" y="22"/>
                  </a:cubicBezTo>
                  <a:cubicBezTo>
                    <a:pt x="407" y="22"/>
                    <a:pt x="407" y="23"/>
                    <a:pt x="406" y="24"/>
                  </a:cubicBezTo>
                  <a:cubicBezTo>
                    <a:pt x="405" y="24"/>
                    <a:pt x="405" y="24"/>
                    <a:pt x="404" y="24"/>
                  </a:cubicBezTo>
                  <a:cubicBezTo>
                    <a:pt x="404" y="23"/>
                    <a:pt x="405" y="23"/>
                    <a:pt x="405" y="23"/>
                  </a:cubicBezTo>
                  <a:cubicBezTo>
                    <a:pt x="406" y="22"/>
                    <a:pt x="407" y="22"/>
                    <a:pt x="408" y="21"/>
                  </a:cubicBezTo>
                  <a:close/>
                  <a:moveTo>
                    <a:pt x="406" y="17"/>
                  </a:moveTo>
                  <a:cubicBezTo>
                    <a:pt x="407" y="17"/>
                    <a:pt x="407" y="17"/>
                    <a:pt x="408" y="17"/>
                  </a:cubicBezTo>
                  <a:cubicBezTo>
                    <a:pt x="408" y="18"/>
                    <a:pt x="408" y="18"/>
                    <a:pt x="407" y="18"/>
                  </a:cubicBezTo>
                  <a:cubicBezTo>
                    <a:pt x="407" y="18"/>
                    <a:pt x="406" y="17"/>
                    <a:pt x="406" y="17"/>
                  </a:cubicBezTo>
                  <a:cubicBezTo>
                    <a:pt x="406" y="17"/>
                    <a:pt x="406" y="17"/>
                    <a:pt x="406" y="17"/>
                  </a:cubicBezTo>
                  <a:close/>
                  <a:moveTo>
                    <a:pt x="407" y="18"/>
                  </a:moveTo>
                  <a:cubicBezTo>
                    <a:pt x="405" y="20"/>
                    <a:pt x="403" y="22"/>
                    <a:pt x="403" y="23"/>
                  </a:cubicBezTo>
                  <a:cubicBezTo>
                    <a:pt x="402" y="23"/>
                    <a:pt x="402" y="23"/>
                    <a:pt x="402" y="23"/>
                  </a:cubicBezTo>
                  <a:cubicBezTo>
                    <a:pt x="401" y="23"/>
                    <a:pt x="401" y="23"/>
                    <a:pt x="401"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1"/>
                    <a:pt x="403" y="19"/>
                    <a:pt x="405" y="17"/>
                  </a:cubicBezTo>
                  <a:cubicBezTo>
                    <a:pt x="406" y="18"/>
                    <a:pt x="406" y="18"/>
                    <a:pt x="407" y="18"/>
                  </a:cubicBezTo>
                  <a:close/>
                  <a:moveTo>
                    <a:pt x="397" y="14"/>
                  </a:moveTo>
                  <a:cubicBezTo>
                    <a:pt x="398" y="14"/>
                    <a:pt x="401" y="15"/>
                    <a:pt x="405" y="17"/>
                  </a:cubicBezTo>
                  <a:cubicBezTo>
                    <a:pt x="403" y="18"/>
                    <a:pt x="401" y="19"/>
                    <a:pt x="400" y="22"/>
                  </a:cubicBezTo>
                  <a:cubicBezTo>
                    <a:pt x="399" y="22"/>
                    <a:pt x="399" y="22"/>
                    <a:pt x="398" y="22"/>
                  </a:cubicBezTo>
                  <a:cubicBezTo>
                    <a:pt x="398" y="22"/>
                    <a:pt x="399" y="22"/>
                    <a:pt x="400" y="23"/>
                  </a:cubicBezTo>
                  <a:cubicBezTo>
                    <a:pt x="400" y="23"/>
                    <a:pt x="400" y="23"/>
                    <a:pt x="400" y="23"/>
                  </a:cubicBezTo>
                  <a:cubicBezTo>
                    <a:pt x="400" y="23"/>
                    <a:pt x="400" y="23"/>
                    <a:pt x="399" y="23"/>
                  </a:cubicBezTo>
                  <a:cubicBezTo>
                    <a:pt x="399" y="23"/>
                    <a:pt x="398" y="22"/>
                    <a:pt x="397" y="22"/>
                  </a:cubicBezTo>
                  <a:cubicBezTo>
                    <a:pt x="397" y="20"/>
                    <a:pt x="397" y="18"/>
                    <a:pt x="399" y="16"/>
                  </a:cubicBezTo>
                  <a:cubicBezTo>
                    <a:pt x="399" y="16"/>
                    <a:pt x="396" y="18"/>
                    <a:pt x="396" y="21"/>
                  </a:cubicBezTo>
                  <a:cubicBezTo>
                    <a:pt x="394" y="21"/>
                    <a:pt x="392" y="20"/>
                    <a:pt x="390" y="19"/>
                  </a:cubicBezTo>
                  <a:cubicBezTo>
                    <a:pt x="390" y="19"/>
                    <a:pt x="393" y="20"/>
                    <a:pt x="396" y="22"/>
                  </a:cubicBezTo>
                  <a:cubicBezTo>
                    <a:pt x="396" y="22"/>
                    <a:pt x="396" y="23"/>
                    <a:pt x="396" y="24"/>
                  </a:cubicBezTo>
                  <a:cubicBezTo>
                    <a:pt x="396" y="24"/>
                    <a:pt x="396" y="24"/>
                    <a:pt x="395" y="24"/>
                  </a:cubicBezTo>
                  <a:cubicBezTo>
                    <a:pt x="395" y="23"/>
                    <a:pt x="394" y="22"/>
                    <a:pt x="393" y="21"/>
                  </a:cubicBezTo>
                  <a:cubicBezTo>
                    <a:pt x="393" y="21"/>
                    <a:pt x="393" y="21"/>
                    <a:pt x="393" y="21"/>
                  </a:cubicBezTo>
                  <a:cubicBezTo>
                    <a:pt x="393" y="21"/>
                    <a:pt x="393" y="21"/>
                    <a:pt x="393" y="21"/>
                  </a:cubicBezTo>
                  <a:cubicBezTo>
                    <a:pt x="392" y="20"/>
                    <a:pt x="390" y="19"/>
                    <a:pt x="388" y="19"/>
                  </a:cubicBezTo>
                  <a:cubicBezTo>
                    <a:pt x="392" y="16"/>
                    <a:pt x="396" y="15"/>
                    <a:pt x="397" y="14"/>
                  </a:cubicBezTo>
                  <a:close/>
                  <a:moveTo>
                    <a:pt x="387" y="19"/>
                  </a:moveTo>
                  <a:cubicBezTo>
                    <a:pt x="389" y="20"/>
                    <a:pt x="390" y="21"/>
                    <a:pt x="392" y="22"/>
                  </a:cubicBezTo>
                  <a:cubicBezTo>
                    <a:pt x="392" y="22"/>
                    <a:pt x="391" y="23"/>
                    <a:pt x="391" y="23"/>
                  </a:cubicBezTo>
                  <a:cubicBezTo>
                    <a:pt x="390" y="22"/>
                    <a:pt x="388" y="21"/>
                    <a:pt x="386" y="20"/>
                  </a:cubicBezTo>
                  <a:cubicBezTo>
                    <a:pt x="386" y="19"/>
                    <a:pt x="387" y="19"/>
                    <a:pt x="387" y="19"/>
                  </a:cubicBezTo>
                  <a:close/>
                  <a:moveTo>
                    <a:pt x="385" y="18"/>
                  </a:moveTo>
                  <a:cubicBezTo>
                    <a:pt x="385" y="18"/>
                    <a:pt x="386" y="18"/>
                    <a:pt x="386" y="18"/>
                  </a:cubicBezTo>
                  <a:cubicBezTo>
                    <a:pt x="386" y="19"/>
                    <a:pt x="385" y="19"/>
                    <a:pt x="385" y="19"/>
                  </a:cubicBezTo>
                  <a:cubicBezTo>
                    <a:pt x="384" y="19"/>
                    <a:pt x="384" y="19"/>
                    <a:pt x="383" y="18"/>
                  </a:cubicBezTo>
                  <a:cubicBezTo>
                    <a:pt x="384" y="18"/>
                    <a:pt x="384" y="18"/>
                    <a:pt x="385" y="18"/>
                  </a:cubicBezTo>
                  <a:close/>
                  <a:moveTo>
                    <a:pt x="383" y="19"/>
                  </a:moveTo>
                  <a:cubicBezTo>
                    <a:pt x="383" y="19"/>
                    <a:pt x="384" y="19"/>
                    <a:pt x="384" y="20"/>
                  </a:cubicBezTo>
                  <a:cubicBezTo>
                    <a:pt x="384" y="20"/>
                    <a:pt x="383" y="20"/>
                    <a:pt x="382" y="21"/>
                  </a:cubicBezTo>
                  <a:cubicBezTo>
                    <a:pt x="382" y="21"/>
                    <a:pt x="382" y="20"/>
                    <a:pt x="381" y="20"/>
                  </a:cubicBezTo>
                  <a:cubicBezTo>
                    <a:pt x="381" y="20"/>
                    <a:pt x="382" y="20"/>
                    <a:pt x="382" y="21"/>
                  </a:cubicBezTo>
                  <a:cubicBezTo>
                    <a:pt x="381" y="21"/>
                    <a:pt x="380" y="22"/>
                    <a:pt x="379" y="23"/>
                  </a:cubicBezTo>
                  <a:cubicBezTo>
                    <a:pt x="379" y="23"/>
                    <a:pt x="378" y="22"/>
                    <a:pt x="378" y="22"/>
                  </a:cubicBezTo>
                  <a:cubicBezTo>
                    <a:pt x="378" y="22"/>
                    <a:pt x="379" y="22"/>
                    <a:pt x="379" y="22"/>
                  </a:cubicBezTo>
                  <a:cubicBezTo>
                    <a:pt x="378" y="22"/>
                    <a:pt x="378" y="22"/>
                    <a:pt x="378" y="22"/>
                  </a:cubicBezTo>
                  <a:cubicBezTo>
                    <a:pt x="377" y="22"/>
                    <a:pt x="377" y="22"/>
                    <a:pt x="377" y="22"/>
                  </a:cubicBezTo>
                  <a:cubicBezTo>
                    <a:pt x="379" y="20"/>
                    <a:pt x="381" y="19"/>
                    <a:pt x="383" y="19"/>
                  </a:cubicBezTo>
                  <a:close/>
                  <a:moveTo>
                    <a:pt x="376" y="22"/>
                  </a:moveTo>
                  <a:cubicBezTo>
                    <a:pt x="377" y="22"/>
                    <a:pt x="377" y="22"/>
                    <a:pt x="377" y="22"/>
                  </a:cubicBezTo>
                  <a:cubicBezTo>
                    <a:pt x="377" y="22"/>
                    <a:pt x="376" y="22"/>
                    <a:pt x="376" y="22"/>
                  </a:cubicBezTo>
                  <a:cubicBezTo>
                    <a:pt x="376" y="22"/>
                    <a:pt x="376" y="22"/>
                    <a:pt x="376" y="22"/>
                  </a:cubicBezTo>
                  <a:close/>
                  <a:moveTo>
                    <a:pt x="377" y="22"/>
                  </a:moveTo>
                  <a:cubicBezTo>
                    <a:pt x="378" y="23"/>
                    <a:pt x="378" y="23"/>
                    <a:pt x="379" y="23"/>
                  </a:cubicBezTo>
                  <a:cubicBezTo>
                    <a:pt x="379" y="23"/>
                    <a:pt x="379" y="23"/>
                    <a:pt x="379" y="23"/>
                  </a:cubicBezTo>
                  <a:cubicBezTo>
                    <a:pt x="378" y="23"/>
                    <a:pt x="378" y="23"/>
                    <a:pt x="378" y="24"/>
                  </a:cubicBezTo>
                  <a:cubicBezTo>
                    <a:pt x="378" y="23"/>
                    <a:pt x="378" y="23"/>
                    <a:pt x="379" y="23"/>
                  </a:cubicBezTo>
                  <a:cubicBezTo>
                    <a:pt x="378" y="24"/>
                    <a:pt x="378" y="24"/>
                    <a:pt x="378" y="24"/>
                  </a:cubicBezTo>
                  <a:cubicBezTo>
                    <a:pt x="378" y="24"/>
                    <a:pt x="377" y="24"/>
                    <a:pt x="377" y="24"/>
                  </a:cubicBezTo>
                  <a:cubicBezTo>
                    <a:pt x="378" y="24"/>
                    <a:pt x="378" y="24"/>
                    <a:pt x="378" y="24"/>
                  </a:cubicBezTo>
                  <a:cubicBezTo>
                    <a:pt x="378" y="24"/>
                    <a:pt x="378" y="24"/>
                    <a:pt x="377" y="24"/>
                  </a:cubicBezTo>
                  <a:cubicBezTo>
                    <a:pt x="377" y="24"/>
                    <a:pt x="377" y="24"/>
                    <a:pt x="377" y="24"/>
                  </a:cubicBezTo>
                  <a:cubicBezTo>
                    <a:pt x="376" y="23"/>
                    <a:pt x="376" y="23"/>
                    <a:pt x="376" y="23"/>
                  </a:cubicBezTo>
                  <a:cubicBezTo>
                    <a:pt x="376" y="23"/>
                    <a:pt x="377" y="23"/>
                    <a:pt x="377" y="22"/>
                  </a:cubicBezTo>
                  <a:close/>
                  <a:moveTo>
                    <a:pt x="376" y="23"/>
                  </a:moveTo>
                  <a:cubicBezTo>
                    <a:pt x="376" y="23"/>
                    <a:pt x="376" y="23"/>
                    <a:pt x="376" y="23"/>
                  </a:cubicBezTo>
                  <a:cubicBezTo>
                    <a:pt x="376" y="23"/>
                    <a:pt x="376" y="23"/>
                    <a:pt x="376" y="23"/>
                  </a:cubicBezTo>
                  <a:cubicBezTo>
                    <a:pt x="376" y="23"/>
                    <a:pt x="376" y="23"/>
                    <a:pt x="376" y="23"/>
                  </a:cubicBezTo>
                  <a:close/>
                  <a:moveTo>
                    <a:pt x="375" y="23"/>
                  </a:moveTo>
                  <a:cubicBezTo>
                    <a:pt x="375" y="24"/>
                    <a:pt x="376" y="24"/>
                    <a:pt x="376" y="24"/>
                  </a:cubicBezTo>
                  <a:cubicBezTo>
                    <a:pt x="376" y="25"/>
                    <a:pt x="375" y="25"/>
                    <a:pt x="374" y="25"/>
                  </a:cubicBezTo>
                  <a:cubicBezTo>
                    <a:pt x="374" y="25"/>
                    <a:pt x="374" y="25"/>
                    <a:pt x="374" y="25"/>
                  </a:cubicBezTo>
                  <a:cubicBezTo>
                    <a:pt x="374" y="25"/>
                    <a:pt x="375" y="24"/>
                    <a:pt x="375" y="23"/>
                  </a:cubicBezTo>
                  <a:close/>
                  <a:moveTo>
                    <a:pt x="374" y="25"/>
                  </a:moveTo>
                  <a:cubicBezTo>
                    <a:pt x="374" y="25"/>
                    <a:pt x="374" y="25"/>
                    <a:pt x="374" y="26"/>
                  </a:cubicBezTo>
                  <a:cubicBezTo>
                    <a:pt x="374" y="26"/>
                    <a:pt x="374" y="26"/>
                    <a:pt x="374" y="26"/>
                  </a:cubicBezTo>
                  <a:cubicBezTo>
                    <a:pt x="374" y="26"/>
                    <a:pt x="374" y="26"/>
                    <a:pt x="373" y="26"/>
                  </a:cubicBezTo>
                  <a:cubicBezTo>
                    <a:pt x="374" y="25"/>
                    <a:pt x="374" y="25"/>
                    <a:pt x="374" y="25"/>
                  </a:cubicBezTo>
                  <a:close/>
                  <a:moveTo>
                    <a:pt x="374" y="27"/>
                  </a:moveTo>
                  <a:cubicBezTo>
                    <a:pt x="374" y="27"/>
                    <a:pt x="374" y="27"/>
                    <a:pt x="374" y="28"/>
                  </a:cubicBezTo>
                  <a:cubicBezTo>
                    <a:pt x="374" y="27"/>
                    <a:pt x="374" y="27"/>
                    <a:pt x="373" y="27"/>
                  </a:cubicBezTo>
                  <a:cubicBezTo>
                    <a:pt x="373" y="27"/>
                    <a:pt x="374" y="27"/>
                    <a:pt x="374" y="28"/>
                  </a:cubicBezTo>
                  <a:cubicBezTo>
                    <a:pt x="374" y="28"/>
                    <a:pt x="374" y="28"/>
                    <a:pt x="373" y="29"/>
                  </a:cubicBezTo>
                  <a:cubicBezTo>
                    <a:pt x="373" y="29"/>
                    <a:pt x="373" y="28"/>
                    <a:pt x="372" y="28"/>
                  </a:cubicBezTo>
                  <a:cubicBezTo>
                    <a:pt x="372" y="28"/>
                    <a:pt x="373" y="27"/>
                    <a:pt x="373" y="27"/>
                  </a:cubicBezTo>
                  <a:cubicBezTo>
                    <a:pt x="373" y="27"/>
                    <a:pt x="373" y="27"/>
                    <a:pt x="373" y="26"/>
                  </a:cubicBezTo>
                  <a:cubicBezTo>
                    <a:pt x="373" y="26"/>
                    <a:pt x="373" y="27"/>
                    <a:pt x="374" y="27"/>
                  </a:cubicBezTo>
                  <a:close/>
                  <a:moveTo>
                    <a:pt x="373" y="23"/>
                  </a:moveTo>
                  <a:cubicBezTo>
                    <a:pt x="373" y="23"/>
                    <a:pt x="373" y="23"/>
                    <a:pt x="372" y="24"/>
                  </a:cubicBezTo>
                  <a:cubicBezTo>
                    <a:pt x="372" y="24"/>
                    <a:pt x="372" y="24"/>
                    <a:pt x="371" y="24"/>
                  </a:cubicBezTo>
                  <a:cubicBezTo>
                    <a:pt x="370" y="23"/>
                    <a:pt x="369" y="22"/>
                    <a:pt x="368" y="22"/>
                  </a:cubicBezTo>
                  <a:cubicBezTo>
                    <a:pt x="367" y="21"/>
                    <a:pt x="367" y="20"/>
                    <a:pt x="366" y="19"/>
                  </a:cubicBezTo>
                  <a:cubicBezTo>
                    <a:pt x="368" y="20"/>
                    <a:pt x="371" y="21"/>
                    <a:pt x="373" y="23"/>
                  </a:cubicBezTo>
                  <a:close/>
                  <a:moveTo>
                    <a:pt x="362" y="15"/>
                  </a:moveTo>
                  <a:cubicBezTo>
                    <a:pt x="363" y="16"/>
                    <a:pt x="364" y="17"/>
                    <a:pt x="365" y="18"/>
                  </a:cubicBezTo>
                  <a:cubicBezTo>
                    <a:pt x="364" y="18"/>
                    <a:pt x="362" y="17"/>
                    <a:pt x="361" y="17"/>
                  </a:cubicBezTo>
                  <a:cubicBezTo>
                    <a:pt x="361" y="17"/>
                    <a:pt x="363" y="17"/>
                    <a:pt x="365" y="18"/>
                  </a:cubicBezTo>
                  <a:cubicBezTo>
                    <a:pt x="366" y="20"/>
                    <a:pt x="366" y="21"/>
                    <a:pt x="367" y="23"/>
                  </a:cubicBezTo>
                  <a:cubicBezTo>
                    <a:pt x="365" y="21"/>
                    <a:pt x="362" y="20"/>
                    <a:pt x="360" y="18"/>
                  </a:cubicBezTo>
                  <a:cubicBezTo>
                    <a:pt x="360" y="18"/>
                    <a:pt x="363" y="20"/>
                    <a:pt x="367" y="23"/>
                  </a:cubicBezTo>
                  <a:cubicBezTo>
                    <a:pt x="367" y="25"/>
                    <a:pt x="367" y="26"/>
                    <a:pt x="366" y="27"/>
                  </a:cubicBezTo>
                  <a:cubicBezTo>
                    <a:pt x="366" y="27"/>
                    <a:pt x="366" y="27"/>
                    <a:pt x="366" y="27"/>
                  </a:cubicBezTo>
                  <a:cubicBezTo>
                    <a:pt x="366" y="27"/>
                    <a:pt x="366" y="27"/>
                    <a:pt x="366" y="27"/>
                  </a:cubicBezTo>
                  <a:cubicBezTo>
                    <a:pt x="366" y="27"/>
                    <a:pt x="366" y="27"/>
                    <a:pt x="366" y="28"/>
                  </a:cubicBezTo>
                  <a:cubicBezTo>
                    <a:pt x="366" y="28"/>
                    <a:pt x="365" y="28"/>
                    <a:pt x="365" y="29"/>
                  </a:cubicBezTo>
                  <a:cubicBezTo>
                    <a:pt x="365" y="29"/>
                    <a:pt x="365" y="29"/>
                    <a:pt x="364" y="29"/>
                  </a:cubicBezTo>
                  <a:cubicBezTo>
                    <a:pt x="363" y="23"/>
                    <a:pt x="360" y="19"/>
                    <a:pt x="357" y="17"/>
                  </a:cubicBezTo>
                  <a:cubicBezTo>
                    <a:pt x="359" y="16"/>
                    <a:pt x="360" y="15"/>
                    <a:pt x="362" y="15"/>
                  </a:cubicBezTo>
                  <a:close/>
                  <a:moveTo>
                    <a:pt x="357" y="17"/>
                  </a:moveTo>
                  <a:cubicBezTo>
                    <a:pt x="360" y="20"/>
                    <a:pt x="361" y="23"/>
                    <a:pt x="362" y="26"/>
                  </a:cubicBezTo>
                  <a:cubicBezTo>
                    <a:pt x="361" y="26"/>
                    <a:pt x="361" y="26"/>
                    <a:pt x="361" y="26"/>
                  </a:cubicBezTo>
                  <a:cubicBezTo>
                    <a:pt x="360" y="24"/>
                    <a:pt x="359" y="23"/>
                    <a:pt x="359" y="23"/>
                  </a:cubicBezTo>
                  <a:cubicBezTo>
                    <a:pt x="359" y="22"/>
                    <a:pt x="360" y="22"/>
                    <a:pt x="360" y="22"/>
                  </a:cubicBezTo>
                  <a:cubicBezTo>
                    <a:pt x="359" y="22"/>
                    <a:pt x="359" y="23"/>
                    <a:pt x="359" y="23"/>
                  </a:cubicBezTo>
                  <a:cubicBezTo>
                    <a:pt x="358" y="23"/>
                    <a:pt x="358" y="23"/>
                    <a:pt x="358" y="23"/>
                  </a:cubicBezTo>
                  <a:cubicBezTo>
                    <a:pt x="357" y="21"/>
                    <a:pt x="356" y="20"/>
                    <a:pt x="355" y="19"/>
                  </a:cubicBezTo>
                  <a:cubicBezTo>
                    <a:pt x="355" y="18"/>
                    <a:pt x="356" y="18"/>
                    <a:pt x="357" y="17"/>
                  </a:cubicBezTo>
                  <a:close/>
                  <a:moveTo>
                    <a:pt x="355" y="16"/>
                  </a:moveTo>
                  <a:cubicBezTo>
                    <a:pt x="355" y="16"/>
                    <a:pt x="356" y="17"/>
                    <a:pt x="356" y="17"/>
                  </a:cubicBezTo>
                  <a:cubicBezTo>
                    <a:pt x="355" y="17"/>
                    <a:pt x="354" y="18"/>
                    <a:pt x="354" y="18"/>
                  </a:cubicBezTo>
                  <a:cubicBezTo>
                    <a:pt x="353" y="18"/>
                    <a:pt x="353" y="17"/>
                    <a:pt x="353" y="17"/>
                  </a:cubicBezTo>
                  <a:cubicBezTo>
                    <a:pt x="353" y="17"/>
                    <a:pt x="354" y="16"/>
                    <a:pt x="355" y="16"/>
                  </a:cubicBezTo>
                  <a:close/>
                  <a:moveTo>
                    <a:pt x="353" y="18"/>
                  </a:moveTo>
                  <a:cubicBezTo>
                    <a:pt x="351" y="19"/>
                    <a:pt x="350" y="20"/>
                    <a:pt x="349" y="20"/>
                  </a:cubicBezTo>
                  <a:cubicBezTo>
                    <a:pt x="349" y="20"/>
                    <a:pt x="349" y="20"/>
                    <a:pt x="349" y="20"/>
                  </a:cubicBezTo>
                  <a:cubicBezTo>
                    <a:pt x="349" y="20"/>
                    <a:pt x="349" y="20"/>
                    <a:pt x="349" y="20"/>
                  </a:cubicBezTo>
                  <a:cubicBezTo>
                    <a:pt x="348" y="21"/>
                    <a:pt x="348" y="22"/>
                    <a:pt x="347" y="22"/>
                  </a:cubicBezTo>
                  <a:cubicBezTo>
                    <a:pt x="346" y="22"/>
                    <a:pt x="346" y="21"/>
                    <a:pt x="345" y="21"/>
                  </a:cubicBezTo>
                  <a:cubicBezTo>
                    <a:pt x="347" y="19"/>
                    <a:pt x="349" y="18"/>
                    <a:pt x="352" y="17"/>
                  </a:cubicBezTo>
                  <a:cubicBezTo>
                    <a:pt x="352" y="18"/>
                    <a:pt x="352" y="18"/>
                    <a:pt x="353" y="18"/>
                  </a:cubicBezTo>
                  <a:close/>
                  <a:moveTo>
                    <a:pt x="351" y="17"/>
                  </a:moveTo>
                  <a:cubicBezTo>
                    <a:pt x="348" y="18"/>
                    <a:pt x="346" y="19"/>
                    <a:pt x="344" y="20"/>
                  </a:cubicBezTo>
                  <a:cubicBezTo>
                    <a:pt x="343" y="19"/>
                    <a:pt x="342" y="19"/>
                    <a:pt x="342" y="19"/>
                  </a:cubicBezTo>
                  <a:cubicBezTo>
                    <a:pt x="343" y="18"/>
                    <a:pt x="343" y="18"/>
                    <a:pt x="343" y="18"/>
                  </a:cubicBezTo>
                  <a:cubicBezTo>
                    <a:pt x="343" y="18"/>
                    <a:pt x="342" y="18"/>
                    <a:pt x="342" y="18"/>
                  </a:cubicBezTo>
                  <a:cubicBezTo>
                    <a:pt x="341" y="18"/>
                    <a:pt x="340" y="17"/>
                    <a:pt x="340" y="17"/>
                  </a:cubicBezTo>
                  <a:cubicBezTo>
                    <a:pt x="342" y="16"/>
                    <a:pt x="343" y="15"/>
                    <a:pt x="343" y="15"/>
                  </a:cubicBezTo>
                  <a:cubicBezTo>
                    <a:pt x="342" y="15"/>
                    <a:pt x="340" y="16"/>
                    <a:pt x="339" y="17"/>
                  </a:cubicBezTo>
                  <a:cubicBezTo>
                    <a:pt x="338" y="16"/>
                    <a:pt x="337" y="15"/>
                    <a:pt x="337" y="15"/>
                  </a:cubicBezTo>
                  <a:cubicBezTo>
                    <a:pt x="339" y="13"/>
                    <a:pt x="341" y="12"/>
                    <a:pt x="344" y="11"/>
                  </a:cubicBezTo>
                  <a:cubicBezTo>
                    <a:pt x="346" y="12"/>
                    <a:pt x="349" y="14"/>
                    <a:pt x="351" y="17"/>
                  </a:cubicBezTo>
                  <a:close/>
                  <a:moveTo>
                    <a:pt x="342" y="10"/>
                  </a:moveTo>
                  <a:cubicBezTo>
                    <a:pt x="342" y="10"/>
                    <a:pt x="343" y="11"/>
                    <a:pt x="344" y="11"/>
                  </a:cubicBezTo>
                  <a:cubicBezTo>
                    <a:pt x="338" y="13"/>
                    <a:pt x="334" y="15"/>
                    <a:pt x="332" y="17"/>
                  </a:cubicBezTo>
                  <a:cubicBezTo>
                    <a:pt x="331" y="16"/>
                    <a:pt x="331" y="16"/>
                    <a:pt x="331" y="16"/>
                  </a:cubicBezTo>
                  <a:cubicBezTo>
                    <a:pt x="334" y="12"/>
                    <a:pt x="339" y="11"/>
                    <a:pt x="342" y="10"/>
                  </a:cubicBezTo>
                  <a:close/>
                  <a:moveTo>
                    <a:pt x="330" y="16"/>
                  </a:moveTo>
                  <a:cubicBezTo>
                    <a:pt x="331" y="16"/>
                    <a:pt x="331" y="17"/>
                    <a:pt x="331" y="17"/>
                  </a:cubicBezTo>
                  <a:cubicBezTo>
                    <a:pt x="330" y="18"/>
                    <a:pt x="329" y="19"/>
                    <a:pt x="328" y="20"/>
                  </a:cubicBezTo>
                  <a:cubicBezTo>
                    <a:pt x="329" y="18"/>
                    <a:pt x="330" y="17"/>
                    <a:pt x="330" y="16"/>
                  </a:cubicBezTo>
                  <a:close/>
                  <a:moveTo>
                    <a:pt x="327" y="18"/>
                  </a:moveTo>
                  <a:cubicBezTo>
                    <a:pt x="326" y="18"/>
                    <a:pt x="326" y="19"/>
                    <a:pt x="326" y="19"/>
                  </a:cubicBezTo>
                  <a:cubicBezTo>
                    <a:pt x="326" y="19"/>
                    <a:pt x="326" y="19"/>
                    <a:pt x="326" y="18"/>
                  </a:cubicBezTo>
                  <a:cubicBezTo>
                    <a:pt x="326" y="18"/>
                    <a:pt x="326" y="18"/>
                    <a:pt x="326" y="18"/>
                  </a:cubicBezTo>
                  <a:cubicBezTo>
                    <a:pt x="326" y="18"/>
                    <a:pt x="326" y="18"/>
                    <a:pt x="327" y="18"/>
                  </a:cubicBezTo>
                  <a:close/>
                  <a:moveTo>
                    <a:pt x="326" y="20"/>
                  </a:moveTo>
                  <a:cubicBezTo>
                    <a:pt x="326" y="20"/>
                    <a:pt x="326" y="20"/>
                    <a:pt x="326" y="20"/>
                  </a:cubicBezTo>
                  <a:cubicBezTo>
                    <a:pt x="326" y="20"/>
                    <a:pt x="326" y="20"/>
                    <a:pt x="326" y="20"/>
                  </a:cubicBezTo>
                  <a:cubicBezTo>
                    <a:pt x="326" y="20"/>
                    <a:pt x="326" y="20"/>
                    <a:pt x="326" y="20"/>
                  </a:cubicBezTo>
                  <a:close/>
                  <a:moveTo>
                    <a:pt x="323" y="16"/>
                  </a:moveTo>
                  <a:cubicBezTo>
                    <a:pt x="323" y="16"/>
                    <a:pt x="323" y="17"/>
                    <a:pt x="323" y="17"/>
                  </a:cubicBezTo>
                  <a:cubicBezTo>
                    <a:pt x="323" y="17"/>
                    <a:pt x="322" y="17"/>
                    <a:pt x="322" y="16"/>
                  </a:cubicBezTo>
                  <a:cubicBezTo>
                    <a:pt x="322" y="16"/>
                    <a:pt x="323" y="16"/>
                    <a:pt x="323" y="16"/>
                  </a:cubicBezTo>
                  <a:close/>
                  <a:moveTo>
                    <a:pt x="321" y="17"/>
                  </a:moveTo>
                  <a:cubicBezTo>
                    <a:pt x="322" y="17"/>
                    <a:pt x="323" y="17"/>
                    <a:pt x="323" y="18"/>
                  </a:cubicBezTo>
                  <a:cubicBezTo>
                    <a:pt x="323" y="18"/>
                    <a:pt x="322" y="19"/>
                    <a:pt x="322" y="19"/>
                  </a:cubicBezTo>
                  <a:cubicBezTo>
                    <a:pt x="322" y="19"/>
                    <a:pt x="322" y="19"/>
                    <a:pt x="322" y="19"/>
                  </a:cubicBezTo>
                  <a:cubicBezTo>
                    <a:pt x="322" y="19"/>
                    <a:pt x="321" y="19"/>
                    <a:pt x="321" y="19"/>
                  </a:cubicBezTo>
                  <a:cubicBezTo>
                    <a:pt x="321" y="18"/>
                    <a:pt x="321" y="18"/>
                    <a:pt x="321" y="17"/>
                  </a:cubicBezTo>
                  <a:cubicBezTo>
                    <a:pt x="321" y="17"/>
                    <a:pt x="321" y="17"/>
                    <a:pt x="321" y="17"/>
                  </a:cubicBezTo>
                  <a:close/>
                  <a:moveTo>
                    <a:pt x="321" y="16"/>
                  </a:moveTo>
                  <a:cubicBezTo>
                    <a:pt x="321" y="16"/>
                    <a:pt x="320" y="16"/>
                    <a:pt x="320" y="16"/>
                  </a:cubicBezTo>
                  <a:cubicBezTo>
                    <a:pt x="320" y="16"/>
                    <a:pt x="320" y="16"/>
                    <a:pt x="320" y="16"/>
                  </a:cubicBezTo>
                  <a:cubicBezTo>
                    <a:pt x="320" y="16"/>
                    <a:pt x="321" y="16"/>
                    <a:pt x="321" y="16"/>
                  </a:cubicBezTo>
                  <a:close/>
                  <a:moveTo>
                    <a:pt x="299" y="21"/>
                  </a:moveTo>
                  <a:cubicBezTo>
                    <a:pt x="299" y="21"/>
                    <a:pt x="299" y="21"/>
                    <a:pt x="299" y="20"/>
                  </a:cubicBezTo>
                  <a:cubicBezTo>
                    <a:pt x="299" y="20"/>
                    <a:pt x="299" y="19"/>
                    <a:pt x="299" y="19"/>
                  </a:cubicBezTo>
                  <a:cubicBezTo>
                    <a:pt x="299" y="19"/>
                    <a:pt x="300" y="19"/>
                    <a:pt x="300" y="19"/>
                  </a:cubicBezTo>
                  <a:cubicBezTo>
                    <a:pt x="299" y="20"/>
                    <a:pt x="299" y="20"/>
                    <a:pt x="299" y="21"/>
                  </a:cubicBezTo>
                  <a:close/>
                  <a:moveTo>
                    <a:pt x="300" y="19"/>
                  </a:moveTo>
                  <a:cubicBezTo>
                    <a:pt x="300" y="19"/>
                    <a:pt x="299" y="19"/>
                    <a:pt x="299" y="19"/>
                  </a:cubicBezTo>
                  <a:cubicBezTo>
                    <a:pt x="300" y="18"/>
                    <a:pt x="300" y="17"/>
                    <a:pt x="300" y="17"/>
                  </a:cubicBezTo>
                  <a:cubicBezTo>
                    <a:pt x="301" y="17"/>
                    <a:pt x="301" y="17"/>
                    <a:pt x="301" y="18"/>
                  </a:cubicBezTo>
                  <a:cubicBezTo>
                    <a:pt x="301" y="18"/>
                    <a:pt x="300" y="19"/>
                    <a:pt x="300" y="19"/>
                  </a:cubicBezTo>
                  <a:close/>
                  <a:moveTo>
                    <a:pt x="302" y="17"/>
                  </a:moveTo>
                  <a:cubicBezTo>
                    <a:pt x="301" y="17"/>
                    <a:pt x="301" y="16"/>
                    <a:pt x="301" y="16"/>
                  </a:cubicBezTo>
                  <a:cubicBezTo>
                    <a:pt x="301" y="15"/>
                    <a:pt x="302" y="15"/>
                    <a:pt x="302" y="14"/>
                  </a:cubicBezTo>
                  <a:cubicBezTo>
                    <a:pt x="303" y="15"/>
                    <a:pt x="303" y="15"/>
                    <a:pt x="304" y="16"/>
                  </a:cubicBezTo>
                  <a:cubicBezTo>
                    <a:pt x="303" y="16"/>
                    <a:pt x="303" y="17"/>
                    <a:pt x="302" y="17"/>
                  </a:cubicBezTo>
                  <a:cubicBezTo>
                    <a:pt x="302" y="17"/>
                    <a:pt x="302" y="17"/>
                    <a:pt x="302" y="17"/>
                  </a:cubicBezTo>
                  <a:close/>
                  <a:moveTo>
                    <a:pt x="309" y="13"/>
                  </a:moveTo>
                  <a:cubicBezTo>
                    <a:pt x="308" y="12"/>
                    <a:pt x="307" y="12"/>
                    <a:pt x="306" y="12"/>
                  </a:cubicBezTo>
                  <a:cubicBezTo>
                    <a:pt x="307" y="11"/>
                    <a:pt x="308" y="10"/>
                    <a:pt x="308" y="10"/>
                  </a:cubicBezTo>
                  <a:cubicBezTo>
                    <a:pt x="310" y="11"/>
                    <a:pt x="312" y="13"/>
                    <a:pt x="313" y="15"/>
                  </a:cubicBezTo>
                  <a:cubicBezTo>
                    <a:pt x="312" y="14"/>
                    <a:pt x="311" y="14"/>
                    <a:pt x="310" y="13"/>
                  </a:cubicBezTo>
                  <a:cubicBezTo>
                    <a:pt x="310" y="13"/>
                    <a:pt x="310" y="13"/>
                    <a:pt x="310" y="13"/>
                  </a:cubicBezTo>
                  <a:cubicBezTo>
                    <a:pt x="310" y="13"/>
                    <a:pt x="310" y="13"/>
                    <a:pt x="309" y="13"/>
                  </a:cubicBezTo>
                  <a:close/>
                  <a:moveTo>
                    <a:pt x="309" y="13"/>
                  </a:moveTo>
                  <a:cubicBezTo>
                    <a:pt x="309" y="13"/>
                    <a:pt x="309" y="13"/>
                    <a:pt x="308" y="13"/>
                  </a:cubicBezTo>
                  <a:cubicBezTo>
                    <a:pt x="308" y="13"/>
                    <a:pt x="307" y="13"/>
                    <a:pt x="306" y="12"/>
                  </a:cubicBezTo>
                  <a:cubicBezTo>
                    <a:pt x="306" y="12"/>
                    <a:pt x="307" y="13"/>
                    <a:pt x="308" y="14"/>
                  </a:cubicBezTo>
                  <a:cubicBezTo>
                    <a:pt x="307" y="14"/>
                    <a:pt x="306" y="15"/>
                    <a:pt x="305" y="15"/>
                  </a:cubicBezTo>
                  <a:cubicBezTo>
                    <a:pt x="304" y="15"/>
                    <a:pt x="304" y="14"/>
                    <a:pt x="303" y="14"/>
                  </a:cubicBezTo>
                  <a:cubicBezTo>
                    <a:pt x="304" y="13"/>
                    <a:pt x="305" y="12"/>
                    <a:pt x="306" y="12"/>
                  </a:cubicBezTo>
                  <a:cubicBezTo>
                    <a:pt x="307" y="12"/>
                    <a:pt x="308" y="12"/>
                    <a:pt x="309" y="13"/>
                  </a:cubicBezTo>
                  <a:close/>
                  <a:moveTo>
                    <a:pt x="302" y="22"/>
                  </a:moveTo>
                  <a:cubicBezTo>
                    <a:pt x="302" y="22"/>
                    <a:pt x="302" y="22"/>
                    <a:pt x="302" y="22"/>
                  </a:cubicBezTo>
                  <a:cubicBezTo>
                    <a:pt x="302" y="22"/>
                    <a:pt x="302" y="21"/>
                    <a:pt x="302" y="21"/>
                  </a:cubicBezTo>
                  <a:cubicBezTo>
                    <a:pt x="302" y="21"/>
                    <a:pt x="302" y="22"/>
                    <a:pt x="302" y="22"/>
                  </a:cubicBezTo>
                  <a:close/>
                  <a:moveTo>
                    <a:pt x="304" y="20"/>
                  </a:moveTo>
                  <a:cubicBezTo>
                    <a:pt x="303" y="19"/>
                    <a:pt x="303" y="19"/>
                    <a:pt x="303" y="19"/>
                  </a:cubicBezTo>
                  <a:cubicBezTo>
                    <a:pt x="303" y="19"/>
                    <a:pt x="303" y="18"/>
                    <a:pt x="303" y="18"/>
                  </a:cubicBezTo>
                  <a:cubicBezTo>
                    <a:pt x="304" y="18"/>
                    <a:pt x="304" y="19"/>
                    <a:pt x="304" y="19"/>
                  </a:cubicBezTo>
                  <a:cubicBezTo>
                    <a:pt x="304" y="19"/>
                    <a:pt x="304" y="19"/>
                    <a:pt x="304" y="20"/>
                  </a:cubicBezTo>
                  <a:close/>
                  <a:moveTo>
                    <a:pt x="304" y="18"/>
                  </a:moveTo>
                  <a:cubicBezTo>
                    <a:pt x="304" y="18"/>
                    <a:pt x="304" y="17"/>
                    <a:pt x="305" y="17"/>
                  </a:cubicBezTo>
                  <a:cubicBezTo>
                    <a:pt x="305" y="17"/>
                    <a:pt x="305" y="18"/>
                    <a:pt x="306" y="18"/>
                  </a:cubicBezTo>
                  <a:cubicBezTo>
                    <a:pt x="305" y="18"/>
                    <a:pt x="305" y="18"/>
                    <a:pt x="305" y="19"/>
                  </a:cubicBezTo>
                  <a:cubicBezTo>
                    <a:pt x="304" y="18"/>
                    <a:pt x="304" y="18"/>
                    <a:pt x="304" y="18"/>
                  </a:cubicBezTo>
                  <a:close/>
                  <a:moveTo>
                    <a:pt x="306" y="22"/>
                  </a:moveTo>
                  <a:cubicBezTo>
                    <a:pt x="305" y="21"/>
                    <a:pt x="305" y="20"/>
                    <a:pt x="305" y="19"/>
                  </a:cubicBezTo>
                  <a:cubicBezTo>
                    <a:pt x="306" y="20"/>
                    <a:pt x="306" y="20"/>
                    <a:pt x="307" y="20"/>
                  </a:cubicBezTo>
                  <a:cubicBezTo>
                    <a:pt x="307" y="20"/>
                    <a:pt x="307" y="21"/>
                    <a:pt x="307" y="21"/>
                  </a:cubicBezTo>
                  <a:cubicBezTo>
                    <a:pt x="306" y="21"/>
                    <a:pt x="306" y="22"/>
                    <a:pt x="306" y="22"/>
                  </a:cubicBezTo>
                  <a:close/>
                  <a:moveTo>
                    <a:pt x="306" y="19"/>
                  </a:moveTo>
                  <a:cubicBezTo>
                    <a:pt x="306" y="19"/>
                    <a:pt x="306" y="19"/>
                    <a:pt x="306" y="19"/>
                  </a:cubicBezTo>
                  <a:cubicBezTo>
                    <a:pt x="306" y="19"/>
                    <a:pt x="306" y="19"/>
                    <a:pt x="306" y="19"/>
                  </a:cubicBezTo>
                  <a:cubicBezTo>
                    <a:pt x="306" y="19"/>
                    <a:pt x="306" y="19"/>
                    <a:pt x="306" y="19"/>
                  </a:cubicBezTo>
                  <a:close/>
                  <a:moveTo>
                    <a:pt x="306" y="16"/>
                  </a:moveTo>
                  <a:cubicBezTo>
                    <a:pt x="306" y="16"/>
                    <a:pt x="306" y="16"/>
                    <a:pt x="306" y="15"/>
                  </a:cubicBezTo>
                  <a:cubicBezTo>
                    <a:pt x="306" y="16"/>
                    <a:pt x="307" y="16"/>
                    <a:pt x="308" y="17"/>
                  </a:cubicBezTo>
                  <a:cubicBezTo>
                    <a:pt x="307" y="17"/>
                    <a:pt x="307" y="17"/>
                    <a:pt x="307" y="17"/>
                  </a:cubicBezTo>
                  <a:cubicBezTo>
                    <a:pt x="307" y="17"/>
                    <a:pt x="306" y="16"/>
                    <a:pt x="306" y="16"/>
                  </a:cubicBezTo>
                  <a:close/>
                  <a:moveTo>
                    <a:pt x="309" y="20"/>
                  </a:moveTo>
                  <a:cubicBezTo>
                    <a:pt x="309" y="20"/>
                    <a:pt x="309" y="19"/>
                    <a:pt x="309" y="19"/>
                  </a:cubicBezTo>
                  <a:cubicBezTo>
                    <a:pt x="309" y="19"/>
                    <a:pt x="309" y="19"/>
                    <a:pt x="309" y="20"/>
                  </a:cubicBezTo>
                  <a:cubicBezTo>
                    <a:pt x="309" y="20"/>
                    <a:pt x="309" y="20"/>
                    <a:pt x="309" y="20"/>
                  </a:cubicBezTo>
                  <a:close/>
                  <a:moveTo>
                    <a:pt x="309" y="19"/>
                  </a:moveTo>
                  <a:cubicBezTo>
                    <a:pt x="308" y="19"/>
                    <a:pt x="308" y="18"/>
                    <a:pt x="307" y="17"/>
                  </a:cubicBezTo>
                  <a:cubicBezTo>
                    <a:pt x="307" y="17"/>
                    <a:pt x="308" y="17"/>
                    <a:pt x="308" y="17"/>
                  </a:cubicBezTo>
                  <a:cubicBezTo>
                    <a:pt x="309" y="18"/>
                    <a:pt x="309" y="18"/>
                    <a:pt x="310" y="19"/>
                  </a:cubicBezTo>
                  <a:cubicBezTo>
                    <a:pt x="309" y="19"/>
                    <a:pt x="309" y="19"/>
                    <a:pt x="309" y="19"/>
                  </a:cubicBezTo>
                  <a:cubicBezTo>
                    <a:pt x="309" y="19"/>
                    <a:pt x="309" y="19"/>
                    <a:pt x="309" y="19"/>
                  </a:cubicBezTo>
                  <a:close/>
                  <a:moveTo>
                    <a:pt x="310" y="21"/>
                  </a:moveTo>
                  <a:cubicBezTo>
                    <a:pt x="310" y="21"/>
                    <a:pt x="310" y="21"/>
                    <a:pt x="310" y="21"/>
                  </a:cubicBezTo>
                  <a:cubicBezTo>
                    <a:pt x="310" y="21"/>
                    <a:pt x="310" y="21"/>
                    <a:pt x="310" y="21"/>
                  </a:cubicBezTo>
                  <a:cubicBezTo>
                    <a:pt x="310" y="21"/>
                    <a:pt x="310" y="21"/>
                    <a:pt x="310" y="21"/>
                  </a:cubicBezTo>
                  <a:close/>
                  <a:moveTo>
                    <a:pt x="308" y="17"/>
                  </a:moveTo>
                  <a:cubicBezTo>
                    <a:pt x="309" y="16"/>
                    <a:pt x="310" y="16"/>
                    <a:pt x="310" y="16"/>
                  </a:cubicBezTo>
                  <a:cubicBezTo>
                    <a:pt x="309" y="16"/>
                    <a:pt x="309" y="16"/>
                    <a:pt x="308" y="17"/>
                  </a:cubicBezTo>
                  <a:cubicBezTo>
                    <a:pt x="307" y="16"/>
                    <a:pt x="307" y="16"/>
                    <a:pt x="306" y="15"/>
                  </a:cubicBezTo>
                  <a:cubicBezTo>
                    <a:pt x="307" y="15"/>
                    <a:pt x="308" y="14"/>
                    <a:pt x="308" y="14"/>
                  </a:cubicBezTo>
                  <a:cubicBezTo>
                    <a:pt x="309" y="15"/>
                    <a:pt x="311" y="16"/>
                    <a:pt x="312" y="18"/>
                  </a:cubicBezTo>
                  <a:cubicBezTo>
                    <a:pt x="311" y="18"/>
                    <a:pt x="311" y="18"/>
                    <a:pt x="310" y="19"/>
                  </a:cubicBezTo>
                  <a:cubicBezTo>
                    <a:pt x="310" y="18"/>
                    <a:pt x="309" y="17"/>
                    <a:pt x="308" y="17"/>
                  </a:cubicBezTo>
                  <a:close/>
                  <a:moveTo>
                    <a:pt x="313" y="21"/>
                  </a:moveTo>
                  <a:cubicBezTo>
                    <a:pt x="312" y="21"/>
                    <a:pt x="312" y="21"/>
                    <a:pt x="312" y="21"/>
                  </a:cubicBezTo>
                  <a:cubicBezTo>
                    <a:pt x="312" y="20"/>
                    <a:pt x="312" y="20"/>
                    <a:pt x="311" y="20"/>
                  </a:cubicBezTo>
                  <a:cubicBezTo>
                    <a:pt x="312" y="19"/>
                    <a:pt x="312" y="19"/>
                    <a:pt x="312" y="19"/>
                  </a:cubicBezTo>
                  <a:cubicBezTo>
                    <a:pt x="312" y="20"/>
                    <a:pt x="313" y="20"/>
                    <a:pt x="313" y="21"/>
                  </a:cubicBezTo>
                  <a:cubicBezTo>
                    <a:pt x="313" y="21"/>
                    <a:pt x="313" y="21"/>
                    <a:pt x="313" y="21"/>
                  </a:cubicBezTo>
                  <a:close/>
                  <a:moveTo>
                    <a:pt x="309" y="14"/>
                  </a:moveTo>
                  <a:cubicBezTo>
                    <a:pt x="309" y="13"/>
                    <a:pt x="309" y="13"/>
                    <a:pt x="309" y="13"/>
                  </a:cubicBezTo>
                  <a:cubicBezTo>
                    <a:pt x="311" y="14"/>
                    <a:pt x="313" y="15"/>
                    <a:pt x="314" y="16"/>
                  </a:cubicBezTo>
                  <a:cubicBezTo>
                    <a:pt x="314" y="16"/>
                    <a:pt x="315" y="16"/>
                    <a:pt x="315" y="17"/>
                  </a:cubicBezTo>
                  <a:cubicBezTo>
                    <a:pt x="314" y="17"/>
                    <a:pt x="314" y="17"/>
                    <a:pt x="313" y="17"/>
                  </a:cubicBezTo>
                  <a:cubicBezTo>
                    <a:pt x="312" y="16"/>
                    <a:pt x="310" y="15"/>
                    <a:pt x="309" y="14"/>
                  </a:cubicBezTo>
                  <a:close/>
                  <a:moveTo>
                    <a:pt x="314" y="18"/>
                  </a:moveTo>
                  <a:cubicBezTo>
                    <a:pt x="314" y="18"/>
                    <a:pt x="315" y="17"/>
                    <a:pt x="315" y="17"/>
                  </a:cubicBezTo>
                  <a:cubicBezTo>
                    <a:pt x="315" y="18"/>
                    <a:pt x="316" y="18"/>
                    <a:pt x="316" y="19"/>
                  </a:cubicBezTo>
                  <a:cubicBezTo>
                    <a:pt x="316" y="19"/>
                    <a:pt x="315" y="19"/>
                    <a:pt x="315" y="19"/>
                  </a:cubicBezTo>
                  <a:cubicBezTo>
                    <a:pt x="315" y="19"/>
                    <a:pt x="314" y="19"/>
                    <a:pt x="314" y="18"/>
                  </a:cubicBezTo>
                  <a:close/>
                  <a:moveTo>
                    <a:pt x="316" y="21"/>
                  </a:moveTo>
                  <a:cubicBezTo>
                    <a:pt x="316" y="20"/>
                    <a:pt x="316" y="20"/>
                    <a:pt x="316" y="20"/>
                  </a:cubicBezTo>
                  <a:cubicBezTo>
                    <a:pt x="316" y="20"/>
                    <a:pt x="316" y="21"/>
                    <a:pt x="316" y="21"/>
                  </a:cubicBezTo>
                  <a:cubicBezTo>
                    <a:pt x="316" y="21"/>
                    <a:pt x="316" y="21"/>
                    <a:pt x="316" y="21"/>
                  </a:cubicBezTo>
                  <a:cubicBezTo>
                    <a:pt x="316" y="21"/>
                    <a:pt x="316" y="21"/>
                    <a:pt x="316" y="21"/>
                  </a:cubicBezTo>
                  <a:close/>
                  <a:moveTo>
                    <a:pt x="316" y="21"/>
                  </a:moveTo>
                  <a:cubicBezTo>
                    <a:pt x="316" y="21"/>
                    <a:pt x="316" y="21"/>
                    <a:pt x="316" y="21"/>
                  </a:cubicBezTo>
                  <a:cubicBezTo>
                    <a:pt x="316" y="21"/>
                    <a:pt x="316" y="21"/>
                    <a:pt x="316" y="21"/>
                  </a:cubicBezTo>
                  <a:cubicBezTo>
                    <a:pt x="316" y="21"/>
                    <a:pt x="316" y="21"/>
                    <a:pt x="316" y="21"/>
                  </a:cubicBezTo>
                  <a:cubicBezTo>
                    <a:pt x="316" y="21"/>
                    <a:pt x="316" y="21"/>
                    <a:pt x="316" y="21"/>
                  </a:cubicBezTo>
                  <a:close/>
                  <a:moveTo>
                    <a:pt x="316" y="22"/>
                  </a:moveTo>
                  <a:cubicBezTo>
                    <a:pt x="316" y="21"/>
                    <a:pt x="316" y="21"/>
                    <a:pt x="316" y="21"/>
                  </a:cubicBezTo>
                  <a:cubicBezTo>
                    <a:pt x="316" y="21"/>
                    <a:pt x="316" y="21"/>
                    <a:pt x="316" y="22"/>
                  </a:cubicBezTo>
                  <a:cubicBezTo>
                    <a:pt x="316" y="22"/>
                    <a:pt x="316" y="22"/>
                    <a:pt x="316" y="22"/>
                  </a:cubicBezTo>
                  <a:close/>
                  <a:moveTo>
                    <a:pt x="316" y="23"/>
                  </a:moveTo>
                  <a:cubicBezTo>
                    <a:pt x="316" y="23"/>
                    <a:pt x="316" y="23"/>
                    <a:pt x="316" y="22"/>
                  </a:cubicBezTo>
                  <a:cubicBezTo>
                    <a:pt x="316" y="22"/>
                    <a:pt x="316" y="22"/>
                    <a:pt x="316" y="22"/>
                  </a:cubicBezTo>
                  <a:cubicBezTo>
                    <a:pt x="316" y="22"/>
                    <a:pt x="317" y="23"/>
                    <a:pt x="317" y="23"/>
                  </a:cubicBezTo>
                  <a:cubicBezTo>
                    <a:pt x="317" y="23"/>
                    <a:pt x="317" y="23"/>
                    <a:pt x="316" y="23"/>
                  </a:cubicBezTo>
                  <a:close/>
                  <a:moveTo>
                    <a:pt x="318" y="17"/>
                  </a:moveTo>
                  <a:cubicBezTo>
                    <a:pt x="318" y="17"/>
                    <a:pt x="318" y="17"/>
                    <a:pt x="318" y="17"/>
                  </a:cubicBezTo>
                  <a:cubicBezTo>
                    <a:pt x="317" y="17"/>
                    <a:pt x="317" y="17"/>
                    <a:pt x="317" y="16"/>
                  </a:cubicBezTo>
                  <a:cubicBezTo>
                    <a:pt x="318" y="16"/>
                    <a:pt x="318" y="16"/>
                    <a:pt x="318" y="16"/>
                  </a:cubicBezTo>
                  <a:cubicBezTo>
                    <a:pt x="318" y="17"/>
                    <a:pt x="318" y="17"/>
                    <a:pt x="318" y="17"/>
                  </a:cubicBezTo>
                  <a:close/>
                  <a:moveTo>
                    <a:pt x="311" y="8"/>
                  </a:moveTo>
                  <a:cubicBezTo>
                    <a:pt x="315" y="11"/>
                    <a:pt x="317" y="13"/>
                    <a:pt x="318" y="15"/>
                  </a:cubicBezTo>
                  <a:cubicBezTo>
                    <a:pt x="317" y="15"/>
                    <a:pt x="317" y="15"/>
                    <a:pt x="317" y="15"/>
                  </a:cubicBezTo>
                  <a:cubicBezTo>
                    <a:pt x="317" y="15"/>
                    <a:pt x="318" y="15"/>
                    <a:pt x="318" y="15"/>
                  </a:cubicBezTo>
                  <a:cubicBezTo>
                    <a:pt x="318" y="16"/>
                    <a:pt x="318" y="16"/>
                    <a:pt x="318" y="16"/>
                  </a:cubicBezTo>
                  <a:cubicBezTo>
                    <a:pt x="318" y="16"/>
                    <a:pt x="317" y="16"/>
                    <a:pt x="317" y="16"/>
                  </a:cubicBezTo>
                  <a:cubicBezTo>
                    <a:pt x="315" y="14"/>
                    <a:pt x="313" y="12"/>
                    <a:pt x="309" y="9"/>
                  </a:cubicBezTo>
                  <a:cubicBezTo>
                    <a:pt x="310" y="9"/>
                    <a:pt x="310" y="9"/>
                    <a:pt x="311" y="8"/>
                  </a:cubicBezTo>
                  <a:close/>
                  <a:moveTo>
                    <a:pt x="309" y="8"/>
                  </a:moveTo>
                  <a:cubicBezTo>
                    <a:pt x="310" y="8"/>
                    <a:pt x="310" y="8"/>
                    <a:pt x="310" y="8"/>
                  </a:cubicBezTo>
                  <a:cubicBezTo>
                    <a:pt x="310" y="8"/>
                    <a:pt x="309" y="9"/>
                    <a:pt x="309" y="9"/>
                  </a:cubicBezTo>
                  <a:cubicBezTo>
                    <a:pt x="308" y="9"/>
                    <a:pt x="308" y="8"/>
                    <a:pt x="307" y="8"/>
                  </a:cubicBezTo>
                  <a:cubicBezTo>
                    <a:pt x="308" y="8"/>
                    <a:pt x="309" y="8"/>
                    <a:pt x="309" y="8"/>
                  </a:cubicBezTo>
                  <a:close/>
                  <a:moveTo>
                    <a:pt x="307" y="8"/>
                  </a:moveTo>
                  <a:cubicBezTo>
                    <a:pt x="307" y="9"/>
                    <a:pt x="307" y="9"/>
                    <a:pt x="308" y="9"/>
                  </a:cubicBezTo>
                  <a:cubicBezTo>
                    <a:pt x="305" y="10"/>
                    <a:pt x="303" y="12"/>
                    <a:pt x="302" y="13"/>
                  </a:cubicBezTo>
                  <a:cubicBezTo>
                    <a:pt x="301" y="12"/>
                    <a:pt x="301" y="12"/>
                    <a:pt x="300" y="12"/>
                  </a:cubicBezTo>
                  <a:cubicBezTo>
                    <a:pt x="302" y="10"/>
                    <a:pt x="305" y="9"/>
                    <a:pt x="307" y="8"/>
                  </a:cubicBezTo>
                  <a:close/>
                  <a:moveTo>
                    <a:pt x="299" y="12"/>
                  </a:moveTo>
                  <a:cubicBezTo>
                    <a:pt x="300" y="12"/>
                    <a:pt x="301" y="13"/>
                    <a:pt x="301" y="13"/>
                  </a:cubicBezTo>
                  <a:cubicBezTo>
                    <a:pt x="300" y="14"/>
                    <a:pt x="300" y="14"/>
                    <a:pt x="299" y="15"/>
                  </a:cubicBezTo>
                  <a:cubicBezTo>
                    <a:pt x="299" y="14"/>
                    <a:pt x="298" y="14"/>
                    <a:pt x="298" y="14"/>
                  </a:cubicBezTo>
                  <a:cubicBezTo>
                    <a:pt x="298" y="13"/>
                    <a:pt x="299" y="12"/>
                    <a:pt x="299" y="12"/>
                  </a:cubicBezTo>
                  <a:close/>
                  <a:moveTo>
                    <a:pt x="298" y="14"/>
                  </a:moveTo>
                  <a:cubicBezTo>
                    <a:pt x="298" y="14"/>
                    <a:pt x="299" y="14"/>
                    <a:pt x="299" y="15"/>
                  </a:cubicBezTo>
                  <a:cubicBezTo>
                    <a:pt x="298" y="16"/>
                    <a:pt x="297" y="17"/>
                    <a:pt x="296" y="18"/>
                  </a:cubicBezTo>
                  <a:cubicBezTo>
                    <a:pt x="296" y="18"/>
                    <a:pt x="296" y="17"/>
                    <a:pt x="296" y="17"/>
                  </a:cubicBezTo>
                  <a:cubicBezTo>
                    <a:pt x="296" y="16"/>
                    <a:pt x="297" y="15"/>
                    <a:pt x="298" y="14"/>
                  </a:cubicBezTo>
                  <a:close/>
                  <a:moveTo>
                    <a:pt x="295" y="18"/>
                  </a:moveTo>
                  <a:cubicBezTo>
                    <a:pt x="295" y="18"/>
                    <a:pt x="296" y="18"/>
                    <a:pt x="296" y="19"/>
                  </a:cubicBezTo>
                  <a:cubicBezTo>
                    <a:pt x="295" y="19"/>
                    <a:pt x="295" y="20"/>
                    <a:pt x="295" y="20"/>
                  </a:cubicBezTo>
                  <a:cubicBezTo>
                    <a:pt x="295" y="19"/>
                    <a:pt x="295" y="19"/>
                    <a:pt x="295" y="18"/>
                  </a:cubicBezTo>
                  <a:close/>
                  <a:moveTo>
                    <a:pt x="292" y="16"/>
                  </a:moveTo>
                  <a:cubicBezTo>
                    <a:pt x="293" y="16"/>
                    <a:pt x="293" y="16"/>
                    <a:pt x="293" y="16"/>
                  </a:cubicBezTo>
                  <a:cubicBezTo>
                    <a:pt x="293" y="17"/>
                    <a:pt x="293" y="18"/>
                    <a:pt x="293" y="18"/>
                  </a:cubicBezTo>
                  <a:cubicBezTo>
                    <a:pt x="292" y="18"/>
                    <a:pt x="292" y="18"/>
                    <a:pt x="292" y="18"/>
                  </a:cubicBezTo>
                  <a:cubicBezTo>
                    <a:pt x="293" y="17"/>
                    <a:pt x="293" y="16"/>
                    <a:pt x="292" y="16"/>
                  </a:cubicBezTo>
                  <a:close/>
                  <a:moveTo>
                    <a:pt x="289" y="17"/>
                  </a:moveTo>
                  <a:cubicBezTo>
                    <a:pt x="289" y="18"/>
                    <a:pt x="288" y="18"/>
                    <a:pt x="288" y="18"/>
                  </a:cubicBezTo>
                  <a:cubicBezTo>
                    <a:pt x="288" y="17"/>
                    <a:pt x="288" y="16"/>
                    <a:pt x="288" y="16"/>
                  </a:cubicBezTo>
                  <a:cubicBezTo>
                    <a:pt x="288" y="16"/>
                    <a:pt x="289" y="16"/>
                    <a:pt x="289" y="17"/>
                  </a:cubicBezTo>
                  <a:close/>
                  <a:moveTo>
                    <a:pt x="250" y="21"/>
                  </a:moveTo>
                  <a:cubicBezTo>
                    <a:pt x="250" y="19"/>
                    <a:pt x="251" y="17"/>
                    <a:pt x="252" y="16"/>
                  </a:cubicBezTo>
                  <a:cubicBezTo>
                    <a:pt x="252" y="16"/>
                    <a:pt x="252" y="17"/>
                    <a:pt x="253" y="17"/>
                  </a:cubicBezTo>
                  <a:cubicBezTo>
                    <a:pt x="251" y="19"/>
                    <a:pt x="250" y="21"/>
                    <a:pt x="250" y="21"/>
                  </a:cubicBezTo>
                  <a:close/>
                  <a:moveTo>
                    <a:pt x="264" y="20"/>
                  </a:moveTo>
                  <a:cubicBezTo>
                    <a:pt x="263" y="21"/>
                    <a:pt x="262" y="22"/>
                    <a:pt x="261" y="23"/>
                  </a:cubicBezTo>
                  <a:cubicBezTo>
                    <a:pt x="260" y="23"/>
                    <a:pt x="260" y="23"/>
                    <a:pt x="260" y="23"/>
                  </a:cubicBezTo>
                  <a:cubicBezTo>
                    <a:pt x="260" y="23"/>
                    <a:pt x="260" y="23"/>
                    <a:pt x="259" y="23"/>
                  </a:cubicBezTo>
                  <a:cubicBezTo>
                    <a:pt x="261" y="19"/>
                    <a:pt x="264" y="17"/>
                    <a:pt x="267" y="15"/>
                  </a:cubicBezTo>
                  <a:cubicBezTo>
                    <a:pt x="268" y="15"/>
                    <a:pt x="268" y="16"/>
                    <a:pt x="269" y="17"/>
                  </a:cubicBezTo>
                  <a:cubicBezTo>
                    <a:pt x="268" y="17"/>
                    <a:pt x="268" y="17"/>
                    <a:pt x="267" y="18"/>
                  </a:cubicBezTo>
                  <a:cubicBezTo>
                    <a:pt x="267" y="17"/>
                    <a:pt x="266" y="17"/>
                    <a:pt x="266" y="16"/>
                  </a:cubicBezTo>
                  <a:cubicBezTo>
                    <a:pt x="266" y="16"/>
                    <a:pt x="266" y="17"/>
                    <a:pt x="267" y="18"/>
                  </a:cubicBezTo>
                  <a:cubicBezTo>
                    <a:pt x="266" y="18"/>
                    <a:pt x="265" y="19"/>
                    <a:pt x="264" y="20"/>
                  </a:cubicBezTo>
                  <a:cubicBezTo>
                    <a:pt x="263" y="20"/>
                    <a:pt x="263" y="19"/>
                    <a:pt x="263" y="19"/>
                  </a:cubicBezTo>
                  <a:cubicBezTo>
                    <a:pt x="263" y="20"/>
                    <a:pt x="264" y="20"/>
                    <a:pt x="264" y="20"/>
                  </a:cubicBezTo>
                  <a:close/>
                  <a:moveTo>
                    <a:pt x="268" y="15"/>
                  </a:moveTo>
                  <a:cubicBezTo>
                    <a:pt x="268" y="15"/>
                    <a:pt x="268" y="15"/>
                    <a:pt x="268" y="15"/>
                  </a:cubicBezTo>
                  <a:cubicBezTo>
                    <a:pt x="269" y="15"/>
                    <a:pt x="269" y="15"/>
                    <a:pt x="270" y="16"/>
                  </a:cubicBezTo>
                  <a:cubicBezTo>
                    <a:pt x="270" y="16"/>
                    <a:pt x="269" y="16"/>
                    <a:pt x="269" y="16"/>
                  </a:cubicBezTo>
                  <a:cubicBezTo>
                    <a:pt x="269" y="16"/>
                    <a:pt x="268" y="15"/>
                    <a:pt x="268" y="15"/>
                  </a:cubicBezTo>
                  <a:close/>
                  <a:moveTo>
                    <a:pt x="265" y="23"/>
                  </a:moveTo>
                  <a:cubicBezTo>
                    <a:pt x="265" y="23"/>
                    <a:pt x="264" y="23"/>
                    <a:pt x="264" y="23"/>
                  </a:cubicBezTo>
                  <a:cubicBezTo>
                    <a:pt x="264" y="23"/>
                    <a:pt x="264" y="23"/>
                    <a:pt x="264" y="23"/>
                  </a:cubicBezTo>
                  <a:cubicBezTo>
                    <a:pt x="265" y="23"/>
                    <a:pt x="265" y="23"/>
                    <a:pt x="265" y="23"/>
                  </a:cubicBezTo>
                  <a:cubicBezTo>
                    <a:pt x="265" y="23"/>
                    <a:pt x="265" y="23"/>
                    <a:pt x="265" y="23"/>
                  </a:cubicBezTo>
                  <a:close/>
                  <a:moveTo>
                    <a:pt x="266" y="22"/>
                  </a:moveTo>
                  <a:cubicBezTo>
                    <a:pt x="266" y="22"/>
                    <a:pt x="266" y="22"/>
                    <a:pt x="266" y="22"/>
                  </a:cubicBezTo>
                  <a:cubicBezTo>
                    <a:pt x="266" y="22"/>
                    <a:pt x="265" y="22"/>
                    <a:pt x="265" y="22"/>
                  </a:cubicBezTo>
                  <a:cubicBezTo>
                    <a:pt x="265" y="22"/>
                    <a:pt x="265" y="21"/>
                    <a:pt x="266" y="21"/>
                  </a:cubicBezTo>
                  <a:cubicBezTo>
                    <a:pt x="266" y="21"/>
                    <a:pt x="266" y="21"/>
                    <a:pt x="267" y="22"/>
                  </a:cubicBezTo>
                  <a:cubicBezTo>
                    <a:pt x="266" y="22"/>
                    <a:pt x="266" y="22"/>
                    <a:pt x="266" y="22"/>
                  </a:cubicBezTo>
                  <a:close/>
                  <a:moveTo>
                    <a:pt x="267" y="21"/>
                  </a:moveTo>
                  <a:cubicBezTo>
                    <a:pt x="267" y="21"/>
                    <a:pt x="266" y="21"/>
                    <a:pt x="266" y="21"/>
                  </a:cubicBezTo>
                  <a:cubicBezTo>
                    <a:pt x="266" y="20"/>
                    <a:pt x="267" y="20"/>
                    <a:pt x="268" y="19"/>
                  </a:cubicBezTo>
                  <a:cubicBezTo>
                    <a:pt x="268" y="20"/>
                    <a:pt x="268" y="21"/>
                    <a:pt x="267" y="21"/>
                  </a:cubicBezTo>
                  <a:close/>
                  <a:moveTo>
                    <a:pt x="270" y="21"/>
                  </a:moveTo>
                  <a:cubicBezTo>
                    <a:pt x="269" y="21"/>
                    <a:pt x="269" y="21"/>
                    <a:pt x="269" y="21"/>
                  </a:cubicBezTo>
                  <a:cubicBezTo>
                    <a:pt x="269" y="20"/>
                    <a:pt x="269" y="20"/>
                    <a:pt x="268" y="19"/>
                  </a:cubicBezTo>
                  <a:cubicBezTo>
                    <a:pt x="268" y="18"/>
                    <a:pt x="269" y="18"/>
                    <a:pt x="269" y="18"/>
                  </a:cubicBezTo>
                  <a:cubicBezTo>
                    <a:pt x="270" y="19"/>
                    <a:pt x="270" y="20"/>
                    <a:pt x="270" y="21"/>
                  </a:cubicBezTo>
                  <a:close/>
                  <a:moveTo>
                    <a:pt x="270" y="17"/>
                  </a:moveTo>
                  <a:cubicBezTo>
                    <a:pt x="270" y="17"/>
                    <a:pt x="271" y="16"/>
                    <a:pt x="271" y="16"/>
                  </a:cubicBezTo>
                  <a:cubicBezTo>
                    <a:pt x="272" y="17"/>
                    <a:pt x="272" y="17"/>
                    <a:pt x="273" y="17"/>
                  </a:cubicBezTo>
                  <a:cubicBezTo>
                    <a:pt x="273" y="18"/>
                    <a:pt x="273" y="18"/>
                    <a:pt x="274" y="18"/>
                  </a:cubicBezTo>
                  <a:cubicBezTo>
                    <a:pt x="273" y="19"/>
                    <a:pt x="272" y="19"/>
                    <a:pt x="271" y="19"/>
                  </a:cubicBezTo>
                  <a:cubicBezTo>
                    <a:pt x="271" y="19"/>
                    <a:pt x="271" y="18"/>
                    <a:pt x="270" y="17"/>
                  </a:cubicBezTo>
                  <a:close/>
                  <a:moveTo>
                    <a:pt x="272" y="22"/>
                  </a:moveTo>
                  <a:cubicBezTo>
                    <a:pt x="272" y="22"/>
                    <a:pt x="272" y="22"/>
                    <a:pt x="272" y="21"/>
                  </a:cubicBezTo>
                  <a:cubicBezTo>
                    <a:pt x="272" y="21"/>
                    <a:pt x="272" y="21"/>
                    <a:pt x="273" y="21"/>
                  </a:cubicBezTo>
                  <a:cubicBezTo>
                    <a:pt x="272" y="21"/>
                    <a:pt x="272" y="22"/>
                    <a:pt x="272" y="22"/>
                  </a:cubicBezTo>
                  <a:close/>
                  <a:moveTo>
                    <a:pt x="273" y="21"/>
                  </a:moveTo>
                  <a:cubicBezTo>
                    <a:pt x="272" y="21"/>
                    <a:pt x="272" y="21"/>
                    <a:pt x="272" y="21"/>
                  </a:cubicBezTo>
                  <a:cubicBezTo>
                    <a:pt x="272" y="21"/>
                    <a:pt x="272" y="20"/>
                    <a:pt x="272" y="20"/>
                  </a:cubicBezTo>
                  <a:cubicBezTo>
                    <a:pt x="272" y="20"/>
                    <a:pt x="273" y="19"/>
                    <a:pt x="274" y="19"/>
                  </a:cubicBezTo>
                  <a:cubicBezTo>
                    <a:pt x="274" y="19"/>
                    <a:pt x="274" y="19"/>
                    <a:pt x="274" y="19"/>
                  </a:cubicBezTo>
                  <a:cubicBezTo>
                    <a:pt x="273" y="19"/>
                    <a:pt x="273" y="20"/>
                    <a:pt x="273" y="21"/>
                  </a:cubicBezTo>
                  <a:close/>
                  <a:moveTo>
                    <a:pt x="277" y="19"/>
                  </a:moveTo>
                  <a:cubicBezTo>
                    <a:pt x="277" y="19"/>
                    <a:pt x="276" y="19"/>
                    <a:pt x="276" y="18"/>
                  </a:cubicBezTo>
                  <a:cubicBezTo>
                    <a:pt x="275" y="17"/>
                    <a:pt x="274" y="16"/>
                    <a:pt x="273" y="15"/>
                  </a:cubicBezTo>
                  <a:cubicBezTo>
                    <a:pt x="274" y="15"/>
                    <a:pt x="274" y="15"/>
                    <a:pt x="274" y="14"/>
                  </a:cubicBezTo>
                  <a:cubicBezTo>
                    <a:pt x="275" y="15"/>
                    <a:pt x="277" y="17"/>
                    <a:pt x="277" y="19"/>
                  </a:cubicBezTo>
                  <a:close/>
                  <a:moveTo>
                    <a:pt x="276" y="15"/>
                  </a:moveTo>
                  <a:cubicBezTo>
                    <a:pt x="277" y="16"/>
                    <a:pt x="278" y="17"/>
                    <a:pt x="279" y="18"/>
                  </a:cubicBezTo>
                  <a:cubicBezTo>
                    <a:pt x="279" y="18"/>
                    <a:pt x="279" y="18"/>
                    <a:pt x="280" y="19"/>
                  </a:cubicBezTo>
                  <a:cubicBezTo>
                    <a:pt x="279" y="18"/>
                    <a:pt x="279" y="18"/>
                    <a:pt x="279" y="18"/>
                  </a:cubicBezTo>
                  <a:cubicBezTo>
                    <a:pt x="278" y="17"/>
                    <a:pt x="277" y="16"/>
                    <a:pt x="276" y="15"/>
                  </a:cubicBezTo>
                  <a:close/>
                  <a:moveTo>
                    <a:pt x="280" y="20"/>
                  </a:moveTo>
                  <a:cubicBezTo>
                    <a:pt x="280" y="20"/>
                    <a:pt x="279" y="20"/>
                    <a:pt x="279" y="20"/>
                  </a:cubicBezTo>
                  <a:cubicBezTo>
                    <a:pt x="279" y="20"/>
                    <a:pt x="279" y="19"/>
                    <a:pt x="279" y="18"/>
                  </a:cubicBezTo>
                  <a:cubicBezTo>
                    <a:pt x="279" y="19"/>
                    <a:pt x="279" y="19"/>
                    <a:pt x="280" y="19"/>
                  </a:cubicBezTo>
                  <a:cubicBezTo>
                    <a:pt x="280" y="19"/>
                    <a:pt x="280" y="20"/>
                    <a:pt x="280" y="20"/>
                  </a:cubicBezTo>
                  <a:close/>
                  <a:moveTo>
                    <a:pt x="283" y="10"/>
                  </a:moveTo>
                  <a:cubicBezTo>
                    <a:pt x="284" y="11"/>
                    <a:pt x="284" y="12"/>
                    <a:pt x="285" y="13"/>
                  </a:cubicBezTo>
                  <a:cubicBezTo>
                    <a:pt x="283" y="12"/>
                    <a:pt x="282" y="11"/>
                    <a:pt x="281" y="11"/>
                  </a:cubicBezTo>
                  <a:cubicBezTo>
                    <a:pt x="281" y="10"/>
                    <a:pt x="282" y="10"/>
                    <a:pt x="283" y="10"/>
                  </a:cubicBezTo>
                  <a:close/>
                  <a:moveTo>
                    <a:pt x="285" y="14"/>
                  </a:moveTo>
                  <a:cubicBezTo>
                    <a:pt x="285" y="15"/>
                    <a:pt x="285" y="15"/>
                    <a:pt x="285" y="16"/>
                  </a:cubicBezTo>
                  <a:cubicBezTo>
                    <a:pt x="284" y="15"/>
                    <a:pt x="283" y="13"/>
                    <a:pt x="281" y="11"/>
                  </a:cubicBezTo>
                  <a:cubicBezTo>
                    <a:pt x="282" y="12"/>
                    <a:pt x="283" y="13"/>
                    <a:pt x="285" y="14"/>
                  </a:cubicBezTo>
                  <a:close/>
                  <a:moveTo>
                    <a:pt x="279" y="12"/>
                  </a:moveTo>
                  <a:cubicBezTo>
                    <a:pt x="282" y="14"/>
                    <a:pt x="283" y="17"/>
                    <a:pt x="283" y="20"/>
                  </a:cubicBezTo>
                  <a:cubicBezTo>
                    <a:pt x="283" y="20"/>
                    <a:pt x="283" y="20"/>
                    <a:pt x="283" y="20"/>
                  </a:cubicBezTo>
                  <a:cubicBezTo>
                    <a:pt x="282" y="18"/>
                    <a:pt x="280" y="15"/>
                    <a:pt x="277" y="13"/>
                  </a:cubicBezTo>
                  <a:cubicBezTo>
                    <a:pt x="278" y="12"/>
                    <a:pt x="278" y="12"/>
                    <a:pt x="279" y="12"/>
                  </a:cubicBezTo>
                  <a:close/>
                  <a:moveTo>
                    <a:pt x="276" y="13"/>
                  </a:moveTo>
                  <a:cubicBezTo>
                    <a:pt x="277" y="14"/>
                    <a:pt x="278" y="15"/>
                    <a:pt x="279" y="17"/>
                  </a:cubicBezTo>
                  <a:cubicBezTo>
                    <a:pt x="277" y="16"/>
                    <a:pt x="275" y="15"/>
                    <a:pt x="274" y="14"/>
                  </a:cubicBezTo>
                  <a:cubicBezTo>
                    <a:pt x="274" y="14"/>
                    <a:pt x="274" y="14"/>
                    <a:pt x="274" y="14"/>
                  </a:cubicBezTo>
                  <a:cubicBezTo>
                    <a:pt x="275" y="14"/>
                    <a:pt x="276" y="14"/>
                    <a:pt x="276" y="13"/>
                  </a:cubicBezTo>
                  <a:close/>
                  <a:moveTo>
                    <a:pt x="275" y="12"/>
                  </a:moveTo>
                  <a:cubicBezTo>
                    <a:pt x="275" y="12"/>
                    <a:pt x="276" y="12"/>
                    <a:pt x="276" y="13"/>
                  </a:cubicBezTo>
                  <a:cubicBezTo>
                    <a:pt x="275" y="13"/>
                    <a:pt x="274" y="13"/>
                    <a:pt x="273" y="14"/>
                  </a:cubicBezTo>
                  <a:cubicBezTo>
                    <a:pt x="273" y="14"/>
                    <a:pt x="273" y="14"/>
                    <a:pt x="273" y="13"/>
                  </a:cubicBezTo>
                  <a:cubicBezTo>
                    <a:pt x="273" y="13"/>
                    <a:pt x="273" y="14"/>
                    <a:pt x="273" y="14"/>
                  </a:cubicBezTo>
                  <a:cubicBezTo>
                    <a:pt x="273" y="14"/>
                    <a:pt x="273" y="14"/>
                    <a:pt x="273" y="14"/>
                  </a:cubicBezTo>
                  <a:cubicBezTo>
                    <a:pt x="272" y="14"/>
                    <a:pt x="272" y="14"/>
                    <a:pt x="272" y="13"/>
                  </a:cubicBezTo>
                  <a:cubicBezTo>
                    <a:pt x="273" y="13"/>
                    <a:pt x="274" y="12"/>
                    <a:pt x="275" y="12"/>
                  </a:cubicBezTo>
                  <a:close/>
                  <a:moveTo>
                    <a:pt x="272" y="16"/>
                  </a:moveTo>
                  <a:cubicBezTo>
                    <a:pt x="272" y="16"/>
                    <a:pt x="273" y="16"/>
                    <a:pt x="273" y="17"/>
                  </a:cubicBezTo>
                  <a:cubicBezTo>
                    <a:pt x="272" y="16"/>
                    <a:pt x="272" y="16"/>
                    <a:pt x="271" y="16"/>
                  </a:cubicBezTo>
                  <a:cubicBezTo>
                    <a:pt x="272" y="16"/>
                    <a:pt x="272" y="16"/>
                    <a:pt x="272" y="16"/>
                  </a:cubicBezTo>
                  <a:close/>
                  <a:moveTo>
                    <a:pt x="271" y="15"/>
                  </a:moveTo>
                  <a:cubicBezTo>
                    <a:pt x="271" y="15"/>
                    <a:pt x="271" y="15"/>
                    <a:pt x="270" y="15"/>
                  </a:cubicBezTo>
                  <a:cubicBezTo>
                    <a:pt x="270" y="15"/>
                    <a:pt x="269" y="15"/>
                    <a:pt x="268" y="15"/>
                  </a:cubicBezTo>
                  <a:cubicBezTo>
                    <a:pt x="269" y="14"/>
                    <a:pt x="270" y="14"/>
                    <a:pt x="270" y="14"/>
                  </a:cubicBezTo>
                  <a:cubicBezTo>
                    <a:pt x="271" y="14"/>
                    <a:pt x="271" y="14"/>
                    <a:pt x="271" y="15"/>
                  </a:cubicBezTo>
                  <a:close/>
                  <a:moveTo>
                    <a:pt x="270" y="13"/>
                  </a:moveTo>
                  <a:cubicBezTo>
                    <a:pt x="269" y="14"/>
                    <a:pt x="268"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2" y="16"/>
                    <a:pt x="259" y="19"/>
                    <a:pt x="258" y="21"/>
                  </a:cubicBezTo>
                  <a:cubicBezTo>
                    <a:pt x="255" y="18"/>
                    <a:pt x="262" y="14"/>
                    <a:pt x="262" y="14"/>
                  </a:cubicBezTo>
                  <a:cubicBezTo>
                    <a:pt x="258" y="16"/>
                    <a:pt x="256" y="18"/>
                    <a:pt x="255" y="19"/>
                  </a:cubicBezTo>
                  <a:cubicBezTo>
                    <a:pt x="255" y="19"/>
                    <a:pt x="255" y="19"/>
                    <a:pt x="255" y="18"/>
                  </a:cubicBezTo>
                  <a:cubicBezTo>
                    <a:pt x="256" y="14"/>
                    <a:pt x="262" y="11"/>
                    <a:pt x="262" y="11"/>
                  </a:cubicBezTo>
                  <a:cubicBezTo>
                    <a:pt x="258" y="13"/>
                    <a:pt x="255" y="15"/>
                    <a:pt x="253" y="17"/>
                  </a:cubicBezTo>
                  <a:cubicBezTo>
                    <a:pt x="253" y="16"/>
                    <a:pt x="253" y="16"/>
                    <a:pt x="252" y="15"/>
                  </a:cubicBezTo>
                  <a:cubicBezTo>
                    <a:pt x="255" y="11"/>
                    <a:pt x="259" y="9"/>
                    <a:pt x="263" y="8"/>
                  </a:cubicBezTo>
                  <a:cubicBezTo>
                    <a:pt x="266" y="10"/>
                    <a:pt x="268" y="12"/>
                    <a:pt x="270" y="13"/>
                  </a:cubicBezTo>
                  <a:close/>
                  <a:moveTo>
                    <a:pt x="261" y="7"/>
                  </a:moveTo>
                  <a:cubicBezTo>
                    <a:pt x="261" y="7"/>
                    <a:pt x="262" y="7"/>
                    <a:pt x="263" y="7"/>
                  </a:cubicBezTo>
                  <a:cubicBezTo>
                    <a:pt x="257" y="10"/>
                    <a:pt x="253" y="12"/>
                    <a:pt x="250" y="14"/>
                  </a:cubicBezTo>
                  <a:cubicBezTo>
                    <a:pt x="250" y="13"/>
                    <a:pt x="250" y="13"/>
                    <a:pt x="249" y="13"/>
                  </a:cubicBezTo>
                  <a:cubicBezTo>
                    <a:pt x="252" y="9"/>
                    <a:pt x="258" y="7"/>
                    <a:pt x="261" y="7"/>
                  </a:cubicBezTo>
                  <a:close/>
                  <a:moveTo>
                    <a:pt x="249" y="13"/>
                  </a:moveTo>
                  <a:cubicBezTo>
                    <a:pt x="249" y="13"/>
                    <a:pt x="250" y="13"/>
                    <a:pt x="250" y="14"/>
                  </a:cubicBezTo>
                  <a:cubicBezTo>
                    <a:pt x="249" y="15"/>
                    <a:pt x="248" y="16"/>
                    <a:pt x="247" y="17"/>
                  </a:cubicBezTo>
                  <a:cubicBezTo>
                    <a:pt x="248" y="15"/>
                    <a:pt x="248" y="14"/>
                    <a:pt x="249" y="13"/>
                  </a:cubicBezTo>
                  <a:close/>
                  <a:moveTo>
                    <a:pt x="245" y="15"/>
                  </a:moveTo>
                  <a:cubicBezTo>
                    <a:pt x="245" y="15"/>
                    <a:pt x="245" y="15"/>
                    <a:pt x="245" y="16"/>
                  </a:cubicBezTo>
                  <a:cubicBezTo>
                    <a:pt x="245" y="16"/>
                    <a:pt x="245" y="16"/>
                    <a:pt x="245" y="15"/>
                  </a:cubicBezTo>
                  <a:cubicBezTo>
                    <a:pt x="245" y="15"/>
                    <a:pt x="245" y="15"/>
                    <a:pt x="245" y="15"/>
                  </a:cubicBezTo>
                  <a:cubicBezTo>
                    <a:pt x="245" y="15"/>
                    <a:pt x="245" y="15"/>
                    <a:pt x="245" y="15"/>
                  </a:cubicBezTo>
                  <a:close/>
                  <a:moveTo>
                    <a:pt x="245" y="16"/>
                  </a:moveTo>
                  <a:cubicBezTo>
                    <a:pt x="245" y="17"/>
                    <a:pt x="245" y="17"/>
                    <a:pt x="245" y="17"/>
                  </a:cubicBezTo>
                  <a:cubicBezTo>
                    <a:pt x="244" y="17"/>
                    <a:pt x="244" y="17"/>
                    <a:pt x="244" y="17"/>
                  </a:cubicBezTo>
                  <a:cubicBezTo>
                    <a:pt x="244" y="17"/>
                    <a:pt x="244" y="17"/>
                    <a:pt x="245" y="16"/>
                  </a:cubicBezTo>
                  <a:close/>
                  <a:moveTo>
                    <a:pt x="218" y="18"/>
                  </a:moveTo>
                  <a:cubicBezTo>
                    <a:pt x="218" y="18"/>
                    <a:pt x="218" y="18"/>
                    <a:pt x="218" y="18"/>
                  </a:cubicBezTo>
                  <a:cubicBezTo>
                    <a:pt x="218" y="17"/>
                    <a:pt x="218" y="17"/>
                    <a:pt x="218" y="16"/>
                  </a:cubicBezTo>
                  <a:cubicBezTo>
                    <a:pt x="218" y="16"/>
                    <a:pt x="219" y="16"/>
                    <a:pt x="219" y="17"/>
                  </a:cubicBezTo>
                  <a:cubicBezTo>
                    <a:pt x="218" y="17"/>
                    <a:pt x="218" y="18"/>
                    <a:pt x="218" y="18"/>
                  </a:cubicBezTo>
                  <a:close/>
                  <a:moveTo>
                    <a:pt x="219" y="17"/>
                  </a:moveTo>
                  <a:cubicBezTo>
                    <a:pt x="219" y="16"/>
                    <a:pt x="219" y="16"/>
                    <a:pt x="218" y="16"/>
                  </a:cubicBezTo>
                  <a:cubicBezTo>
                    <a:pt x="219" y="15"/>
                    <a:pt x="219" y="15"/>
                    <a:pt x="219" y="14"/>
                  </a:cubicBezTo>
                  <a:cubicBezTo>
                    <a:pt x="220" y="14"/>
                    <a:pt x="220" y="15"/>
                    <a:pt x="220" y="15"/>
                  </a:cubicBezTo>
                  <a:cubicBezTo>
                    <a:pt x="220" y="16"/>
                    <a:pt x="219" y="16"/>
                    <a:pt x="219" y="17"/>
                  </a:cubicBezTo>
                  <a:close/>
                  <a:moveTo>
                    <a:pt x="221" y="15"/>
                  </a:moveTo>
                  <a:cubicBezTo>
                    <a:pt x="220" y="14"/>
                    <a:pt x="220" y="14"/>
                    <a:pt x="220" y="13"/>
                  </a:cubicBezTo>
                  <a:cubicBezTo>
                    <a:pt x="220" y="13"/>
                    <a:pt x="221" y="12"/>
                    <a:pt x="221" y="12"/>
                  </a:cubicBezTo>
                  <a:cubicBezTo>
                    <a:pt x="222" y="12"/>
                    <a:pt x="222" y="13"/>
                    <a:pt x="223" y="13"/>
                  </a:cubicBezTo>
                  <a:cubicBezTo>
                    <a:pt x="222" y="14"/>
                    <a:pt x="222" y="14"/>
                    <a:pt x="221" y="15"/>
                  </a:cubicBezTo>
                  <a:cubicBezTo>
                    <a:pt x="221" y="15"/>
                    <a:pt x="221" y="15"/>
                    <a:pt x="221" y="15"/>
                  </a:cubicBezTo>
                  <a:close/>
                  <a:moveTo>
                    <a:pt x="227" y="14"/>
                  </a:moveTo>
                  <a:cubicBezTo>
                    <a:pt x="226" y="13"/>
                    <a:pt x="226" y="13"/>
                    <a:pt x="225" y="13"/>
                  </a:cubicBezTo>
                  <a:cubicBezTo>
                    <a:pt x="226" y="12"/>
                    <a:pt x="226" y="12"/>
                    <a:pt x="227" y="11"/>
                  </a:cubicBezTo>
                  <a:cubicBezTo>
                    <a:pt x="228" y="12"/>
                    <a:pt x="229" y="13"/>
                    <a:pt x="230" y="14"/>
                  </a:cubicBezTo>
                  <a:cubicBezTo>
                    <a:pt x="229" y="14"/>
                    <a:pt x="228" y="14"/>
                    <a:pt x="228" y="14"/>
                  </a:cubicBezTo>
                  <a:cubicBezTo>
                    <a:pt x="228" y="14"/>
                    <a:pt x="227" y="14"/>
                    <a:pt x="227" y="14"/>
                  </a:cubicBezTo>
                  <a:cubicBezTo>
                    <a:pt x="228" y="13"/>
                    <a:pt x="229" y="13"/>
                    <a:pt x="229" y="13"/>
                  </a:cubicBezTo>
                  <a:cubicBezTo>
                    <a:pt x="228" y="13"/>
                    <a:pt x="228" y="14"/>
                    <a:pt x="227" y="14"/>
                  </a:cubicBezTo>
                  <a:close/>
                  <a:moveTo>
                    <a:pt x="227" y="11"/>
                  </a:moveTo>
                  <a:cubicBezTo>
                    <a:pt x="228" y="11"/>
                    <a:pt x="228" y="10"/>
                    <a:pt x="228" y="10"/>
                  </a:cubicBezTo>
                  <a:cubicBezTo>
                    <a:pt x="230" y="11"/>
                    <a:pt x="231" y="12"/>
                    <a:pt x="233" y="13"/>
                  </a:cubicBezTo>
                  <a:cubicBezTo>
                    <a:pt x="233" y="13"/>
                    <a:pt x="233" y="13"/>
                    <a:pt x="233" y="13"/>
                  </a:cubicBezTo>
                  <a:cubicBezTo>
                    <a:pt x="232" y="13"/>
                    <a:pt x="232" y="13"/>
                    <a:pt x="231" y="14"/>
                  </a:cubicBezTo>
                  <a:cubicBezTo>
                    <a:pt x="230" y="13"/>
                    <a:pt x="229" y="12"/>
                    <a:pt x="227" y="11"/>
                  </a:cubicBezTo>
                  <a:close/>
                  <a:moveTo>
                    <a:pt x="228" y="10"/>
                  </a:moveTo>
                  <a:cubicBezTo>
                    <a:pt x="229" y="10"/>
                    <a:pt x="229" y="10"/>
                    <a:pt x="229" y="10"/>
                  </a:cubicBezTo>
                  <a:cubicBezTo>
                    <a:pt x="229" y="10"/>
                    <a:pt x="229" y="10"/>
                    <a:pt x="228" y="10"/>
                  </a:cubicBezTo>
                  <a:cubicBezTo>
                    <a:pt x="227" y="10"/>
                    <a:pt x="226" y="9"/>
                    <a:pt x="225" y="9"/>
                  </a:cubicBezTo>
                  <a:cubicBezTo>
                    <a:pt x="226" y="8"/>
                    <a:pt x="226" y="8"/>
                    <a:pt x="227" y="7"/>
                  </a:cubicBezTo>
                  <a:cubicBezTo>
                    <a:pt x="229" y="8"/>
                    <a:pt x="231" y="10"/>
                    <a:pt x="232" y="12"/>
                  </a:cubicBezTo>
                  <a:cubicBezTo>
                    <a:pt x="231" y="11"/>
                    <a:pt x="230" y="11"/>
                    <a:pt x="228" y="10"/>
                  </a:cubicBezTo>
                  <a:close/>
                  <a:moveTo>
                    <a:pt x="228" y="10"/>
                  </a:moveTo>
                  <a:cubicBezTo>
                    <a:pt x="228" y="10"/>
                    <a:pt x="227" y="11"/>
                    <a:pt x="227" y="11"/>
                  </a:cubicBezTo>
                  <a:cubicBezTo>
                    <a:pt x="226" y="10"/>
                    <a:pt x="226" y="10"/>
                    <a:pt x="225" y="9"/>
                  </a:cubicBezTo>
                  <a:cubicBezTo>
                    <a:pt x="225" y="9"/>
                    <a:pt x="226" y="10"/>
                    <a:pt x="227" y="11"/>
                  </a:cubicBezTo>
                  <a:cubicBezTo>
                    <a:pt x="226" y="11"/>
                    <a:pt x="225" y="12"/>
                    <a:pt x="224" y="12"/>
                  </a:cubicBezTo>
                  <a:cubicBezTo>
                    <a:pt x="223" y="12"/>
                    <a:pt x="223" y="11"/>
                    <a:pt x="222" y="11"/>
                  </a:cubicBezTo>
                  <a:cubicBezTo>
                    <a:pt x="223" y="10"/>
                    <a:pt x="224" y="9"/>
                    <a:pt x="225" y="9"/>
                  </a:cubicBezTo>
                  <a:cubicBezTo>
                    <a:pt x="225" y="9"/>
                    <a:pt x="227" y="10"/>
                    <a:pt x="228" y="10"/>
                  </a:cubicBezTo>
                  <a:close/>
                  <a:moveTo>
                    <a:pt x="223" y="17"/>
                  </a:moveTo>
                  <a:cubicBezTo>
                    <a:pt x="222" y="17"/>
                    <a:pt x="222" y="16"/>
                    <a:pt x="222" y="16"/>
                  </a:cubicBezTo>
                  <a:cubicBezTo>
                    <a:pt x="222" y="16"/>
                    <a:pt x="222" y="16"/>
                    <a:pt x="222" y="15"/>
                  </a:cubicBezTo>
                  <a:cubicBezTo>
                    <a:pt x="223" y="16"/>
                    <a:pt x="223" y="16"/>
                    <a:pt x="223" y="16"/>
                  </a:cubicBezTo>
                  <a:cubicBezTo>
                    <a:pt x="223" y="16"/>
                    <a:pt x="223" y="17"/>
                    <a:pt x="223" y="17"/>
                  </a:cubicBezTo>
                  <a:close/>
                  <a:moveTo>
                    <a:pt x="223" y="15"/>
                  </a:moveTo>
                  <a:cubicBezTo>
                    <a:pt x="223" y="15"/>
                    <a:pt x="223" y="14"/>
                    <a:pt x="224" y="14"/>
                  </a:cubicBezTo>
                  <a:cubicBezTo>
                    <a:pt x="224" y="14"/>
                    <a:pt x="224" y="15"/>
                    <a:pt x="224" y="15"/>
                  </a:cubicBezTo>
                  <a:cubicBezTo>
                    <a:pt x="224" y="15"/>
                    <a:pt x="224" y="16"/>
                    <a:pt x="224" y="16"/>
                  </a:cubicBezTo>
                  <a:cubicBezTo>
                    <a:pt x="223" y="16"/>
                    <a:pt x="223" y="15"/>
                    <a:pt x="223" y="15"/>
                  </a:cubicBezTo>
                  <a:close/>
                  <a:moveTo>
                    <a:pt x="225" y="20"/>
                  </a:moveTo>
                  <a:cubicBezTo>
                    <a:pt x="224" y="19"/>
                    <a:pt x="224" y="18"/>
                    <a:pt x="224" y="17"/>
                  </a:cubicBezTo>
                  <a:cubicBezTo>
                    <a:pt x="224" y="17"/>
                    <a:pt x="225" y="17"/>
                    <a:pt x="225" y="17"/>
                  </a:cubicBezTo>
                  <a:cubicBezTo>
                    <a:pt x="225" y="17"/>
                    <a:pt x="225" y="17"/>
                    <a:pt x="226" y="17"/>
                  </a:cubicBezTo>
                  <a:cubicBezTo>
                    <a:pt x="226" y="18"/>
                    <a:pt x="226" y="18"/>
                    <a:pt x="226" y="18"/>
                  </a:cubicBezTo>
                  <a:cubicBezTo>
                    <a:pt x="226" y="18"/>
                    <a:pt x="225" y="19"/>
                    <a:pt x="225" y="20"/>
                  </a:cubicBezTo>
                  <a:close/>
                  <a:moveTo>
                    <a:pt x="225" y="13"/>
                  </a:moveTo>
                  <a:cubicBezTo>
                    <a:pt x="225" y="13"/>
                    <a:pt x="225" y="13"/>
                    <a:pt x="225" y="13"/>
                  </a:cubicBezTo>
                  <a:cubicBezTo>
                    <a:pt x="225" y="13"/>
                    <a:pt x="226" y="13"/>
                    <a:pt x="227" y="14"/>
                  </a:cubicBezTo>
                  <a:cubicBezTo>
                    <a:pt x="226" y="14"/>
                    <a:pt x="226" y="14"/>
                    <a:pt x="226" y="14"/>
                  </a:cubicBezTo>
                  <a:cubicBezTo>
                    <a:pt x="225" y="14"/>
                    <a:pt x="225" y="13"/>
                    <a:pt x="225" y="13"/>
                  </a:cubicBezTo>
                  <a:close/>
                  <a:moveTo>
                    <a:pt x="227" y="14"/>
                  </a:moveTo>
                  <a:cubicBezTo>
                    <a:pt x="227" y="14"/>
                    <a:pt x="227" y="14"/>
                    <a:pt x="227" y="15"/>
                  </a:cubicBezTo>
                  <a:cubicBezTo>
                    <a:pt x="227" y="15"/>
                    <a:pt x="227" y="15"/>
                    <a:pt x="226" y="15"/>
                  </a:cubicBezTo>
                  <a:cubicBezTo>
                    <a:pt x="226" y="15"/>
                    <a:pt x="226" y="15"/>
                    <a:pt x="226" y="15"/>
                  </a:cubicBezTo>
                  <a:cubicBezTo>
                    <a:pt x="226" y="14"/>
                    <a:pt x="227" y="14"/>
                    <a:pt x="227" y="14"/>
                  </a:cubicBezTo>
                  <a:close/>
                  <a:moveTo>
                    <a:pt x="227" y="23"/>
                  </a:moveTo>
                  <a:cubicBezTo>
                    <a:pt x="227" y="23"/>
                    <a:pt x="226" y="23"/>
                    <a:pt x="226" y="23"/>
                  </a:cubicBezTo>
                  <a:cubicBezTo>
                    <a:pt x="226" y="23"/>
                    <a:pt x="226" y="23"/>
                    <a:pt x="226" y="23"/>
                  </a:cubicBezTo>
                  <a:cubicBezTo>
                    <a:pt x="226" y="23"/>
                    <a:pt x="226" y="23"/>
                    <a:pt x="227" y="23"/>
                  </a:cubicBezTo>
                  <a:cubicBezTo>
                    <a:pt x="227" y="23"/>
                    <a:pt x="227" y="23"/>
                    <a:pt x="227" y="23"/>
                  </a:cubicBezTo>
                  <a:cubicBezTo>
                    <a:pt x="227" y="23"/>
                    <a:pt x="227" y="23"/>
                    <a:pt x="227" y="23"/>
                  </a:cubicBezTo>
                  <a:close/>
                  <a:moveTo>
                    <a:pt x="227" y="23"/>
                  </a:moveTo>
                  <a:cubicBezTo>
                    <a:pt x="227" y="23"/>
                    <a:pt x="227" y="23"/>
                    <a:pt x="227" y="22"/>
                  </a:cubicBezTo>
                  <a:cubicBezTo>
                    <a:pt x="227" y="22"/>
                    <a:pt x="227" y="22"/>
                    <a:pt x="227" y="22"/>
                  </a:cubicBezTo>
                  <a:cubicBezTo>
                    <a:pt x="227" y="22"/>
                    <a:pt x="227" y="22"/>
                    <a:pt x="227" y="23"/>
                  </a:cubicBezTo>
                  <a:cubicBezTo>
                    <a:pt x="227" y="23"/>
                    <a:pt x="227" y="23"/>
                    <a:pt x="227" y="23"/>
                  </a:cubicBezTo>
                  <a:close/>
                  <a:moveTo>
                    <a:pt x="228" y="17"/>
                  </a:moveTo>
                  <a:cubicBezTo>
                    <a:pt x="228" y="17"/>
                    <a:pt x="228" y="17"/>
                    <a:pt x="228" y="17"/>
                  </a:cubicBezTo>
                  <a:cubicBezTo>
                    <a:pt x="228" y="17"/>
                    <a:pt x="228" y="17"/>
                    <a:pt x="228" y="17"/>
                  </a:cubicBezTo>
                  <a:cubicBezTo>
                    <a:pt x="228" y="17"/>
                    <a:pt x="228" y="17"/>
                    <a:pt x="228" y="17"/>
                  </a:cubicBezTo>
                  <a:close/>
                  <a:moveTo>
                    <a:pt x="228" y="16"/>
                  </a:moveTo>
                  <a:cubicBezTo>
                    <a:pt x="227" y="16"/>
                    <a:pt x="227" y="16"/>
                    <a:pt x="227" y="16"/>
                  </a:cubicBezTo>
                  <a:cubicBezTo>
                    <a:pt x="227" y="15"/>
                    <a:pt x="228" y="15"/>
                    <a:pt x="228" y="15"/>
                  </a:cubicBezTo>
                  <a:cubicBezTo>
                    <a:pt x="228" y="15"/>
                    <a:pt x="228" y="16"/>
                    <a:pt x="229" y="16"/>
                  </a:cubicBezTo>
                  <a:cubicBezTo>
                    <a:pt x="228" y="16"/>
                    <a:pt x="228" y="17"/>
                    <a:pt x="228" y="17"/>
                  </a:cubicBezTo>
                  <a:cubicBezTo>
                    <a:pt x="228" y="17"/>
                    <a:pt x="228" y="17"/>
                    <a:pt x="228" y="16"/>
                  </a:cubicBezTo>
                  <a:close/>
                  <a:moveTo>
                    <a:pt x="229" y="18"/>
                  </a:moveTo>
                  <a:cubicBezTo>
                    <a:pt x="229" y="18"/>
                    <a:pt x="229" y="18"/>
                    <a:pt x="229" y="18"/>
                  </a:cubicBezTo>
                  <a:cubicBezTo>
                    <a:pt x="229" y="18"/>
                    <a:pt x="229" y="18"/>
                    <a:pt x="229" y="18"/>
                  </a:cubicBezTo>
                  <a:cubicBezTo>
                    <a:pt x="229" y="18"/>
                    <a:pt x="229" y="18"/>
                    <a:pt x="229" y="18"/>
                  </a:cubicBezTo>
                  <a:close/>
                  <a:moveTo>
                    <a:pt x="228" y="15"/>
                  </a:moveTo>
                  <a:cubicBezTo>
                    <a:pt x="229" y="15"/>
                    <a:pt x="229" y="14"/>
                    <a:pt x="230" y="14"/>
                  </a:cubicBezTo>
                  <a:cubicBezTo>
                    <a:pt x="230" y="14"/>
                    <a:pt x="230" y="15"/>
                    <a:pt x="231" y="15"/>
                  </a:cubicBezTo>
                  <a:cubicBezTo>
                    <a:pt x="230" y="15"/>
                    <a:pt x="230" y="16"/>
                    <a:pt x="229" y="16"/>
                  </a:cubicBezTo>
                  <a:cubicBezTo>
                    <a:pt x="229" y="15"/>
                    <a:pt x="229" y="15"/>
                    <a:pt x="228" y="15"/>
                  </a:cubicBezTo>
                  <a:close/>
                  <a:moveTo>
                    <a:pt x="232" y="18"/>
                  </a:moveTo>
                  <a:cubicBezTo>
                    <a:pt x="231" y="18"/>
                    <a:pt x="231" y="18"/>
                    <a:pt x="231" y="18"/>
                  </a:cubicBezTo>
                  <a:cubicBezTo>
                    <a:pt x="231" y="18"/>
                    <a:pt x="231" y="17"/>
                    <a:pt x="230" y="17"/>
                  </a:cubicBezTo>
                  <a:cubicBezTo>
                    <a:pt x="231" y="17"/>
                    <a:pt x="231" y="16"/>
                    <a:pt x="231" y="16"/>
                  </a:cubicBezTo>
                  <a:cubicBezTo>
                    <a:pt x="231" y="17"/>
                    <a:pt x="232" y="17"/>
                    <a:pt x="232" y="18"/>
                  </a:cubicBezTo>
                  <a:cubicBezTo>
                    <a:pt x="232" y="18"/>
                    <a:pt x="232" y="18"/>
                    <a:pt x="232" y="18"/>
                  </a:cubicBezTo>
                  <a:close/>
                  <a:moveTo>
                    <a:pt x="231" y="14"/>
                  </a:moveTo>
                  <a:cubicBezTo>
                    <a:pt x="232" y="13"/>
                    <a:pt x="233" y="13"/>
                    <a:pt x="233" y="13"/>
                  </a:cubicBezTo>
                  <a:cubicBezTo>
                    <a:pt x="233" y="13"/>
                    <a:pt x="233" y="13"/>
                    <a:pt x="234" y="14"/>
                  </a:cubicBezTo>
                  <a:cubicBezTo>
                    <a:pt x="233" y="14"/>
                    <a:pt x="232" y="14"/>
                    <a:pt x="232" y="14"/>
                  </a:cubicBezTo>
                  <a:cubicBezTo>
                    <a:pt x="232" y="14"/>
                    <a:pt x="231" y="14"/>
                    <a:pt x="231" y="14"/>
                  </a:cubicBezTo>
                  <a:close/>
                  <a:moveTo>
                    <a:pt x="233" y="15"/>
                  </a:moveTo>
                  <a:cubicBezTo>
                    <a:pt x="233" y="15"/>
                    <a:pt x="234" y="15"/>
                    <a:pt x="234" y="14"/>
                  </a:cubicBezTo>
                  <a:cubicBezTo>
                    <a:pt x="234" y="15"/>
                    <a:pt x="234" y="15"/>
                    <a:pt x="235" y="15"/>
                  </a:cubicBezTo>
                  <a:cubicBezTo>
                    <a:pt x="234" y="15"/>
                    <a:pt x="234" y="15"/>
                    <a:pt x="234" y="15"/>
                  </a:cubicBezTo>
                  <a:cubicBezTo>
                    <a:pt x="234" y="15"/>
                    <a:pt x="234" y="15"/>
                    <a:pt x="235" y="15"/>
                  </a:cubicBezTo>
                  <a:cubicBezTo>
                    <a:pt x="235" y="16"/>
                    <a:pt x="235" y="16"/>
                    <a:pt x="235" y="16"/>
                  </a:cubicBezTo>
                  <a:cubicBezTo>
                    <a:pt x="234" y="16"/>
                    <a:pt x="234" y="16"/>
                    <a:pt x="234" y="17"/>
                  </a:cubicBezTo>
                  <a:cubicBezTo>
                    <a:pt x="233" y="16"/>
                    <a:pt x="233" y="16"/>
                    <a:pt x="233" y="15"/>
                  </a:cubicBezTo>
                  <a:close/>
                  <a:moveTo>
                    <a:pt x="234" y="18"/>
                  </a:moveTo>
                  <a:cubicBezTo>
                    <a:pt x="235" y="18"/>
                    <a:pt x="235" y="17"/>
                    <a:pt x="235" y="17"/>
                  </a:cubicBezTo>
                  <a:cubicBezTo>
                    <a:pt x="235" y="17"/>
                    <a:pt x="235" y="18"/>
                    <a:pt x="235" y="18"/>
                  </a:cubicBezTo>
                  <a:cubicBezTo>
                    <a:pt x="235" y="18"/>
                    <a:pt x="235" y="18"/>
                    <a:pt x="235" y="18"/>
                  </a:cubicBezTo>
                  <a:cubicBezTo>
                    <a:pt x="235" y="18"/>
                    <a:pt x="235" y="18"/>
                    <a:pt x="234" y="18"/>
                  </a:cubicBezTo>
                  <a:close/>
                  <a:moveTo>
                    <a:pt x="235" y="18"/>
                  </a:moveTo>
                  <a:cubicBezTo>
                    <a:pt x="235" y="18"/>
                    <a:pt x="235" y="18"/>
                    <a:pt x="235" y="18"/>
                  </a:cubicBezTo>
                  <a:cubicBezTo>
                    <a:pt x="235" y="18"/>
                    <a:pt x="235" y="18"/>
                    <a:pt x="235" y="18"/>
                  </a:cubicBezTo>
                  <a:cubicBezTo>
                    <a:pt x="235" y="18"/>
                    <a:pt x="235" y="18"/>
                    <a:pt x="235" y="18"/>
                  </a:cubicBezTo>
                  <a:cubicBezTo>
                    <a:pt x="235" y="18"/>
                    <a:pt x="235" y="18"/>
                    <a:pt x="235" y="18"/>
                  </a:cubicBezTo>
                  <a:close/>
                  <a:moveTo>
                    <a:pt x="235" y="19"/>
                  </a:moveTo>
                  <a:cubicBezTo>
                    <a:pt x="235" y="19"/>
                    <a:pt x="235" y="18"/>
                    <a:pt x="235" y="18"/>
                  </a:cubicBezTo>
                  <a:cubicBezTo>
                    <a:pt x="235" y="18"/>
                    <a:pt x="235" y="19"/>
                    <a:pt x="235" y="19"/>
                  </a:cubicBezTo>
                  <a:cubicBezTo>
                    <a:pt x="235" y="19"/>
                    <a:pt x="235" y="19"/>
                    <a:pt x="235" y="19"/>
                  </a:cubicBezTo>
                  <a:close/>
                  <a:moveTo>
                    <a:pt x="235" y="20"/>
                  </a:moveTo>
                  <a:cubicBezTo>
                    <a:pt x="235" y="20"/>
                    <a:pt x="235" y="20"/>
                    <a:pt x="235" y="19"/>
                  </a:cubicBezTo>
                  <a:cubicBezTo>
                    <a:pt x="235" y="19"/>
                    <a:pt x="235" y="19"/>
                    <a:pt x="235" y="19"/>
                  </a:cubicBezTo>
                  <a:cubicBezTo>
                    <a:pt x="235" y="19"/>
                    <a:pt x="235" y="20"/>
                    <a:pt x="235" y="20"/>
                  </a:cubicBezTo>
                  <a:cubicBezTo>
                    <a:pt x="235" y="20"/>
                    <a:pt x="235" y="20"/>
                    <a:pt x="235" y="20"/>
                  </a:cubicBezTo>
                  <a:close/>
                  <a:moveTo>
                    <a:pt x="239" y="14"/>
                  </a:moveTo>
                  <a:cubicBezTo>
                    <a:pt x="239" y="13"/>
                    <a:pt x="239" y="13"/>
                    <a:pt x="239" y="13"/>
                  </a:cubicBezTo>
                  <a:cubicBezTo>
                    <a:pt x="239" y="13"/>
                    <a:pt x="239" y="13"/>
                    <a:pt x="239" y="13"/>
                  </a:cubicBezTo>
                  <a:cubicBezTo>
                    <a:pt x="239" y="13"/>
                    <a:pt x="239" y="13"/>
                    <a:pt x="239" y="14"/>
                  </a:cubicBezTo>
                  <a:close/>
                  <a:moveTo>
                    <a:pt x="241" y="16"/>
                  </a:moveTo>
                  <a:cubicBezTo>
                    <a:pt x="241" y="16"/>
                    <a:pt x="241" y="16"/>
                    <a:pt x="241" y="16"/>
                  </a:cubicBezTo>
                  <a:cubicBezTo>
                    <a:pt x="240" y="16"/>
                    <a:pt x="240" y="16"/>
                    <a:pt x="240" y="16"/>
                  </a:cubicBezTo>
                  <a:cubicBezTo>
                    <a:pt x="240" y="15"/>
                    <a:pt x="240" y="15"/>
                    <a:pt x="240" y="14"/>
                  </a:cubicBezTo>
                  <a:cubicBezTo>
                    <a:pt x="240" y="14"/>
                    <a:pt x="240" y="14"/>
                    <a:pt x="240" y="14"/>
                  </a:cubicBezTo>
                  <a:cubicBezTo>
                    <a:pt x="241" y="14"/>
                    <a:pt x="241" y="14"/>
                    <a:pt x="242" y="15"/>
                  </a:cubicBezTo>
                  <a:cubicBezTo>
                    <a:pt x="242" y="15"/>
                    <a:pt x="241" y="16"/>
                    <a:pt x="241" y="16"/>
                  </a:cubicBezTo>
                  <a:close/>
                  <a:moveTo>
                    <a:pt x="242" y="14"/>
                  </a:moveTo>
                  <a:cubicBezTo>
                    <a:pt x="242" y="14"/>
                    <a:pt x="241" y="14"/>
                    <a:pt x="241" y="13"/>
                  </a:cubicBezTo>
                  <a:cubicBezTo>
                    <a:pt x="241" y="13"/>
                    <a:pt x="242" y="13"/>
                    <a:pt x="242" y="13"/>
                  </a:cubicBezTo>
                  <a:cubicBezTo>
                    <a:pt x="242" y="13"/>
                    <a:pt x="242" y="14"/>
                    <a:pt x="242" y="14"/>
                  </a:cubicBezTo>
                  <a:close/>
                  <a:moveTo>
                    <a:pt x="242" y="10"/>
                  </a:moveTo>
                  <a:cubicBezTo>
                    <a:pt x="242" y="11"/>
                    <a:pt x="242" y="11"/>
                    <a:pt x="242" y="12"/>
                  </a:cubicBezTo>
                  <a:cubicBezTo>
                    <a:pt x="241" y="13"/>
                    <a:pt x="241" y="13"/>
                    <a:pt x="240" y="13"/>
                  </a:cubicBezTo>
                  <a:cubicBezTo>
                    <a:pt x="240" y="13"/>
                    <a:pt x="239" y="13"/>
                    <a:pt x="239" y="13"/>
                  </a:cubicBezTo>
                  <a:cubicBezTo>
                    <a:pt x="239" y="13"/>
                    <a:pt x="239" y="13"/>
                    <a:pt x="239" y="13"/>
                  </a:cubicBezTo>
                  <a:cubicBezTo>
                    <a:pt x="240" y="12"/>
                    <a:pt x="241" y="12"/>
                    <a:pt x="241" y="12"/>
                  </a:cubicBezTo>
                  <a:cubicBezTo>
                    <a:pt x="240" y="12"/>
                    <a:pt x="240" y="12"/>
                    <a:pt x="239" y="13"/>
                  </a:cubicBezTo>
                  <a:cubicBezTo>
                    <a:pt x="239" y="12"/>
                    <a:pt x="238" y="12"/>
                    <a:pt x="238" y="11"/>
                  </a:cubicBezTo>
                  <a:cubicBezTo>
                    <a:pt x="239" y="11"/>
                    <a:pt x="241" y="10"/>
                    <a:pt x="242" y="10"/>
                  </a:cubicBezTo>
                  <a:close/>
                  <a:moveTo>
                    <a:pt x="238" y="23"/>
                  </a:moveTo>
                  <a:cubicBezTo>
                    <a:pt x="238" y="23"/>
                    <a:pt x="238" y="23"/>
                    <a:pt x="238" y="23"/>
                  </a:cubicBezTo>
                  <a:cubicBezTo>
                    <a:pt x="238" y="23"/>
                    <a:pt x="238" y="23"/>
                    <a:pt x="238" y="23"/>
                  </a:cubicBezTo>
                  <a:cubicBezTo>
                    <a:pt x="238" y="23"/>
                    <a:pt x="238" y="23"/>
                    <a:pt x="238" y="23"/>
                  </a:cubicBezTo>
                  <a:cubicBezTo>
                    <a:pt x="238" y="23"/>
                    <a:pt x="238" y="23"/>
                    <a:pt x="238" y="23"/>
                  </a:cubicBezTo>
                  <a:cubicBezTo>
                    <a:pt x="238" y="23"/>
                    <a:pt x="238" y="23"/>
                    <a:pt x="238" y="23"/>
                  </a:cubicBezTo>
                  <a:close/>
                  <a:moveTo>
                    <a:pt x="237" y="14"/>
                  </a:moveTo>
                  <a:cubicBezTo>
                    <a:pt x="237" y="14"/>
                    <a:pt x="237" y="14"/>
                    <a:pt x="236" y="14"/>
                  </a:cubicBezTo>
                  <a:cubicBezTo>
                    <a:pt x="236" y="14"/>
                    <a:pt x="236" y="14"/>
                    <a:pt x="236" y="14"/>
                  </a:cubicBezTo>
                  <a:cubicBezTo>
                    <a:pt x="236" y="13"/>
                    <a:pt x="237" y="13"/>
                    <a:pt x="237" y="13"/>
                  </a:cubicBezTo>
                  <a:cubicBezTo>
                    <a:pt x="237" y="14"/>
                    <a:pt x="237" y="14"/>
                    <a:pt x="237" y="14"/>
                  </a:cubicBezTo>
                  <a:close/>
                  <a:moveTo>
                    <a:pt x="237" y="13"/>
                  </a:moveTo>
                  <a:cubicBezTo>
                    <a:pt x="237" y="13"/>
                    <a:pt x="236" y="13"/>
                    <a:pt x="236" y="13"/>
                  </a:cubicBezTo>
                  <a:cubicBezTo>
                    <a:pt x="236" y="13"/>
                    <a:pt x="236" y="13"/>
                    <a:pt x="236" y="13"/>
                  </a:cubicBezTo>
                  <a:cubicBezTo>
                    <a:pt x="236" y="13"/>
                    <a:pt x="236" y="13"/>
                    <a:pt x="237" y="12"/>
                  </a:cubicBezTo>
                  <a:cubicBezTo>
                    <a:pt x="237" y="12"/>
                    <a:pt x="237" y="12"/>
                    <a:pt x="237" y="12"/>
                  </a:cubicBezTo>
                  <a:cubicBezTo>
                    <a:pt x="237" y="13"/>
                    <a:pt x="237" y="13"/>
                    <a:pt x="237" y="13"/>
                  </a:cubicBezTo>
                  <a:close/>
                  <a:moveTo>
                    <a:pt x="230" y="6"/>
                  </a:moveTo>
                  <a:cubicBezTo>
                    <a:pt x="234" y="8"/>
                    <a:pt x="236" y="10"/>
                    <a:pt x="237" y="12"/>
                  </a:cubicBezTo>
                  <a:cubicBezTo>
                    <a:pt x="236" y="12"/>
                    <a:pt x="236" y="12"/>
                    <a:pt x="236" y="12"/>
                  </a:cubicBezTo>
                  <a:cubicBezTo>
                    <a:pt x="236" y="12"/>
                    <a:pt x="236" y="12"/>
                    <a:pt x="236" y="12"/>
                  </a:cubicBezTo>
                  <a:cubicBezTo>
                    <a:pt x="236" y="12"/>
                    <a:pt x="236" y="12"/>
                    <a:pt x="236" y="12"/>
                  </a:cubicBezTo>
                  <a:cubicBezTo>
                    <a:pt x="236" y="12"/>
                    <a:pt x="236" y="12"/>
                    <a:pt x="235" y="13"/>
                  </a:cubicBezTo>
                  <a:cubicBezTo>
                    <a:pt x="234" y="11"/>
                    <a:pt x="231" y="9"/>
                    <a:pt x="228" y="7"/>
                  </a:cubicBezTo>
                  <a:cubicBezTo>
                    <a:pt x="229" y="6"/>
                    <a:pt x="229" y="6"/>
                    <a:pt x="230" y="6"/>
                  </a:cubicBezTo>
                  <a:close/>
                  <a:moveTo>
                    <a:pt x="228" y="5"/>
                  </a:moveTo>
                  <a:cubicBezTo>
                    <a:pt x="229" y="5"/>
                    <a:pt x="229" y="5"/>
                    <a:pt x="229" y="5"/>
                  </a:cubicBezTo>
                  <a:cubicBezTo>
                    <a:pt x="228" y="6"/>
                    <a:pt x="228" y="6"/>
                    <a:pt x="227" y="6"/>
                  </a:cubicBezTo>
                  <a:cubicBezTo>
                    <a:pt x="227" y="6"/>
                    <a:pt x="227" y="6"/>
                    <a:pt x="226" y="5"/>
                  </a:cubicBezTo>
                  <a:cubicBezTo>
                    <a:pt x="227" y="5"/>
                    <a:pt x="228" y="5"/>
                    <a:pt x="228" y="5"/>
                  </a:cubicBezTo>
                  <a:close/>
                  <a:moveTo>
                    <a:pt x="225" y="6"/>
                  </a:moveTo>
                  <a:cubicBezTo>
                    <a:pt x="226" y="6"/>
                    <a:pt x="226" y="6"/>
                    <a:pt x="227" y="6"/>
                  </a:cubicBezTo>
                  <a:cubicBezTo>
                    <a:pt x="224" y="8"/>
                    <a:pt x="222" y="9"/>
                    <a:pt x="221" y="10"/>
                  </a:cubicBezTo>
                  <a:cubicBezTo>
                    <a:pt x="220" y="10"/>
                    <a:pt x="220" y="9"/>
                    <a:pt x="219" y="9"/>
                  </a:cubicBezTo>
                  <a:cubicBezTo>
                    <a:pt x="221" y="7"/>
                    <a:pt x="223" y="6"/>
                    <a:pt x="225" y="6"/>
                  </a:cubicBezTo>
                  <a:close/>
                  <a:moveTo>
                    <a:pt x="218" y="9"/>
                  </a:moveTo>
                  <a:cubicBezTo>
                    <a:pt x="219" y="10"/>
                    <a:pt x="220" y="10"/>
                    <a:pt x="220" y="11"/>
                  </a:cubicBezTo>
                  <a:cubicBezTo>
                    <a:pt x="219" y="11"/>
                    <a:pt x="219" y="12"/>
                    <a:pt x="218" y="12"/>
                  </a:cubicBezTo>
                  <a:cubicBezTo>
                    <a:pt x="218" y="12"/>
                    <a:pt x="217" y="11"/>
                    <a:pt x="217" y="11"/>
                  </a:cubicBezTo>
                  <a:cubicBezTo>
                    <a:pt x="217" y="10"/>
                    <a:pt x="218" y="10"/>
                    <a:pt x="218" y="9"/>
                  </a:cubicBezTo>
                  <a:close/>
                  <a:moveTo>
                    <a:pt x="217" y="11"/>
                  </a:moveTo>
                  <a:cubicBezTo>
                    <a:pt x="217" y="11"/>
                    <a:pt x="218" y="12"/>
                    <a:pt x="218" y="12"/>
                  </a:cubicBezTo>
                  <a:cubicBezTo>
                    <a:pt x="217" y="13"/>
                    <a:pt x="216" y="14"/>
                    <a:pt x="215" y="15"/>
                  </a:cubicBezTo>
                  <a:cubicBezTo>
                    <a:pt x="215" y="15"/>
                    <a:pt x="215" y="15"/>
                    <a:pt x="215" y="15"/>
                  </a:cubicBezTo>
                  <a:cubicBezTo>
                    <a:pt x="215" y="13"/>
                    <a:pt x="216" y="12"/>
                    <a:pt x="217" y="11"/>
                  </a:cubicBezTo>
                  <a:close/>
                  <a:moveTo>
                    <a:pt x="214" y="15"/>
                  </a:moveTo>
                  <a:cubicBezTo>
                    <a:pt x="214" y="16"/>
                    <a:pt x="215" y="16"/>
                    <a:pt x="215" y="16"/>
                  </a:cubicBezTo>
                  <a:cubicBezTo>
                    <a:pt x="214" y="17"/>
                    <a:pt x="214" y="17"/>
                    <a:pt x="214" y="17"/>
                  </a:cubicBezTo>
                  <a:cubicBezTo>
                    <a:pt x="214" y="17"/>
                    <a:pt x="214" y="16"/>
                    <a:pt x="214" y="15"/>
                  </a:cubicBezTo>
                  <a:close/>
                  <a:moveTo>
                    <a:pt x="212" y="16"/>
                  </a:moveTo>
                  <a:cubicBezTo>
                    <a:pt x="212" y="16"/>
                    <a:pt x="212" y="16"/>
                    <a:pt x="212" y="16"/>
                  </a:cubicBezTo>
                  <a:cubicBezTo>
                    <a:pt x="212" y="15"/>
                    <a:pt x="212" y="15"/>
                    <a:pt x="212" y="15"/>
                  </a:cubicBezTo>
                  <a:cubicBezTo>
                    <a:pt x="212" y="15"/>
                    <a:pt x="212" y="15"/>
                    <a:pt x="212" y="15"/>
                  </a:cubicBezTo>
                  <a:cubicBezTo>
                    <a:pt x="212" y="15"/>
                    <a:pt x="212" y="15"/>
                    <a:pt x="212" y="16"/>
                  </a:cubicBezTo>
                  <a:close/>
                  <a:moveTo>
                    <a:pt x="213" y="12"/>
                  </a:moveTo>
                  <a:cubicBezTo>
                    <a:pt x="213" y="13"/>
                    <a:pt x="213" y="13"/>
                    <a:pt x="213" y="13"/>
                  </a:cubicBezTo>
                  <a:cubicBezTo>
                    <a:pt x="213" y="13"/>
                    <a:pt x="213" y="13"/>
                    <a:pt x="212" y="13"/>
                  </a:cubicBezTo>
                  <a:cubicBezTo>
                    <a:pt x="212" y="13"/>
                    <a:pt x="212" y="13"/>
                    <a:pt x="212" y="13"/>
                  </a:cubicBezTo>
                  <a:cubicBezTo>
                    <a:pt x="212" y="13"/>
                    <a:pt x="213" y="12"/>
                    <a:pt x="213" y="12"/>
                  </a:cubicBezTo>
                  <a:close/>
                  <a:moveTo>
                    <a:pt x="212" y="13"/>
                  </a:moveTo>
                  <a:cubicBezTo>
                    <a:pt x="212" y="13"/>
                    <a:pt x="212" y="14"/>
                    <a:pt x="212" y="14"/>
                  </a:cubicBezTo>
                  <a:cubicBezTo>
                    <a:pt x="212" y="13"/>
                    <a:pt x="212" y="13"/>
                    <a:pt x="212" y="13"/>
                  </a:cubicBezTo>
                  <a:cubicBezTo>
                    <a:pt x="212" y="13"/>
                    <a:pt x="212" y="13"/>
                    <a:pt x="212" y="13"/>
                  </a:cubicBezTo>
                  <a:close/>
                  <a:moveTo>
                    <a:pt x="211" y="10"/>
                  </a:moveTo>
                  <a:cubicBezTo>
                    <a:pt x="212" y="11"/>
                    <a:pt x="212" y="11"/>
                    <a:pt x="213" y="11"/>
                  </a:cubicBezTo>
                  <a:cubicBezTo>
                    <a:pt x="212" y="11"/>
                    <a:pt x="212" y="11"/>
                    <a:pt x="211" y="12"/>
                  </a:cubicBezTo>
                  <a:cubicBezTo>
                    <a:pt x="211" y="11"/>
                    <a:pt x="211" y="11"/>
                    <a:pt x="211" y="10"/>
                  </a:cubicBezTo>
                  <a:cubicBezTo>
                    <a:pt x="211" y="10"/>
                    <a:pt x="211" y="10"/>
                    <a:pt x="211" y="10"/>
                  </a:cubicBezTo>
                  <a:close/>
                  <a:moveTo>
                    <a:pt x="207" y="16"/>
                  </a:moveTo>
                  <a:cubicBezTo>
                    <a:pt x="207" y="16"/>
                    <a:pt x="207" y="15"/>
                    <a:pt x="207" y="15"/>
                  </a:cubicBezTo>
                  <a:cubicBezTo>
                    <a:pt x="207" y="15"/>
                    <a:pt x="207" y="15"/>
                    <a:pt x="207" y="15"/>
                  </a:cubicBezTo>
                  <a:cubicBezTo>
                    <a:pt x="208" y="15"/>
                    <a:pt x="208" y="15"/>
                    <a:pt x="208" y="15"/>
                  </a:cubicBezTo>
                  <a:cubicBezTo>
                    <a:pt x="208" y="16"/>
                    <a:pt x="207" y="16"/>
                    <a:pt x="207" y="16"/>
                  </a:cubicBezTo>
                  <a:close/>
                  <a:moveTo>
                    <a:pt x="208" y="15"/>
                  </a:moveTo>
                  <a:cubicBezTo>
                    <a:pt x="208" y="15"/>
                    <a:pt x="207" y="14"/>
                    <a:pt x="207" y="14"/>
                  </a:cubicBezTo>
                  <a:cubicBezTo>
                    <a:pt x="207" y="14"/>
                    <a:pt x="208" y="14"/>
                    <a:pt x="208" y="14"/>
                  </a:cubicBezTo>
                  <a:cubicBezTo>
                    <a:pt x="208" y="14"/>
                    <a:pt x="208" y="14"/>
                    <a:pt x="208" y="14"/>
                  </a:cubicBezTo>
                  <a:cubicBezTo>
                    <a:pt x="208" y="14"/>
                    <a:pt x="208" y="15"/>
                    <a:pt x="208" y="15"/>
                  </a:cubicBezTo>
                  <a:close/>
                  <a:moveTo>
                    <a:pt x="209" y="11"/>
                  </a:moveTo>
                  <a:cubicBezTo>
                    <a:pt x="209" y="11"/>
                    <a:pt x="209" y="11"/>
                    <a:pt x="209" y="11"/>
                  </a:cubicBezTo>
                  <a:cubicBezTo>
                    <a:pt x="209" y="11"/>
                    <a:pt x="209" y="11"/>
                    <a:pt x="209" y="11"/>
                  </a:cubicBezTo>
                  <a:cubicBezTo>
                    <a:pt x="209" y="11"/>
                    <a:pt x="209" y="11"/>
                    <a:pt x="209" y="11"/>
                  </a:cubicBezTo>
                  <a:close/>
                  <a:moveTo>
                    <a:pt x="209" y="12"/>
                  </a:moveTo>
                  <a:cubicBezTo>
                    <a:pt x="209" y="12"/>
                    <a:pt x="209" y="12"/>
                    <a:pt x="209" y="12"/>
                  </a:cubicBezTo>
                  <a:cubicBezTo>
                    <a:pt x="209" y="12"/>
                    <a:pt x="209" y="12"/>
                    <a:pt x="209" y="12"/>
                  </a:cubicBezTo>
                  <a:cubicBezTo>
                    <a:pt x="209" y="13"/>
                    <a:pt x="208" y="13"/>
                    <a:pt x="208" y="13"/>
                  </a:cubicBezTo>
                  <a:cubicBezTo>
                    <a:pt x="208" y="13"/>
                    <a:pt x="208" y="13"/>
                    <a:pt x="208" y="13"/>
                  </a:cubicBezTo>
                  <a:cubicBezTo>
                    <a:pt x="208" y="13"/>
                    <a:pt x="208" y="13"/>
                    <a:pt x="208" y="13"/>
                  </a:cubicBezTo>
                  <a:cubicBezTo>
                    <a:pt x="208" y="13"/>
                    <a:pt x="208" y="13"/>
                    <a:pt x="208" y="13"/>
                  </a:cubicBezTo>
                  <a:cubicBezTo>
                    <a:pt x="208" y="13"/>
                    <a:pt x="207" y="13"/>
                    <a:pt x="207" y="12"/>
                  </a:cubicBezTo>
                  <a:cubicBezTo>
                    <a:pt x="208" y="12"/>
                    <a:pt x="208" y="12"/>
                    <a:pt x="209" y="12"/>
                  </a:cubicBezTo>
                  <a:close/>
                  <a:moveTo>
                    <a:pt x="207" y="13"/>
                  </a:moveTo>
                  <a:cubicBezTo>
                    <a:pt x="207" y="13"/>
                    <a:pt x="207" y="13"/>
                    <a:pt x="207" y="13"/>
                  </a:cubicBezTo>
                  <a:cubicBezTo>
                    <a:pt x="207" y="13"/>
                    <a:pt x="207" y="13"/>
                    <a:pt x="207" y="13"/>
                  </a:cubicBezTo>
                  <a:cubicBezTo>
                    <a:pt x="207" y="13"/>
                    <a:pt x="207" y="13"/>
                    <a:pt x="207" y="13"/>
                  </a:cubicBezTo>
                  <a:close/>
                  <a:moveTo>
                    <a:pt x="201" y="21"/>
                  </a:moveTo>
                  <a:cubicBezTo>
                    <a:pt x="201" y="21"/>
                    <a:pt x="201" y="21"/>
                    <a:pt x="201" y="21"/>
                  </a:cubicBezTo>
                  <a:cubicBezTo>
                    <a:pt x="201" y="20"/>
                    <a:pt x="201" y="20"/>
                    <a:pt x="201" y="20"/>
                  </a:cubicBezTo>
                  <a:cubicBezTo>
                    <a:pt x="201" y="20"/>
                    <a:pt x="201" y="20"/>
                    <a:pt x="201" y="19"/>
                  </a:cubicBezTo>
                  <a:cubicBezTo>
                    <a:pt x="201" y="20"/>
                    <a:pt x="201" y="20"/>
                    <a:pt x="201" y="21"/>
                  </a:cubicBezTo>
                  <a:close/>
                  <a:moveTo>
                    <a:pt x="204" y="21"/>
                  </a:moveTo>
                  <a:cubicBezTo>
                    <a:pt x="203" y="21"/>
                    <a:pt x="203" y="21"/>
                    <a:pt x="203" y="21"/>
                  </a:cubicBezTo>
                  <a:cubicBezTo>
                    <a:pt x="203" y="21"/>
                    <a:pt x="203" y="21"/>
                    <a:pt x="203" y="20"/>
                  </a:cubicBezTo>
                  <a:cubicBezTo>
                    <a:pt x="203" y="20"/>
                    <a:pt x="204" y="21"/>
                    <a:pt x="204" y="21"/>
                  </a:cubicBezTo>
                  <a:cubicBezTo>
                    <a:pt x="204" y="21"/>
                    <a:pt x="204" y="21"/>
                    <a:pt x="204" y="21"/>
                  </a:cubicBezTo>
                  <a:close/>
                  <a:moveTo>
                    <a:pt x="205" y="17"/>
                  </a:moveTo>
                  <a:cubicBezTo>
                    <a:pt x="205" y="17"/>
                    <a:pt x="205" y="17"/>
                    <a:pt x="205" y="17"/>
                  </a:cubicBezTo>
                  <a:cubicBezTo>
                    <a:pt x="205" y="17"/>
                    <a:pt x="205" y="18"/>
                    <a:pt x="205" y="19"/>
                  </a:cubicBezTo>
                  <a:cubicBezTo>
                    <a:pt x="205" y="19"/>
                    <a:pt x="204" y="20"/>
                    <a:pt x="204" y="20"/>
                  </a:cubicBezTo>
                  <a:cubicBezTo>
                    <a:pt x="204" y="20"/>
                    <a:pt x="204" y="20"/>
                    <a:pt x="203" y="20"/>
                  </a:cubicBezTo>
                  <a:cubicBezTo>
                    <a:pt x="204" y="19"/>
                    <a:pt x="204" y="18"/>
                    <a:pt x="205" y="17"/>
                  </a:cubicBezTo>
                  <a:close/>
                  <a:moveTo>
                    <a:pt x="204" y="16"/>
                  </a:moveTo>
                  <a:cubicBezTo>
                    <a:pt x="203" y="16"/>
                    <a:pt x="203" y="17"/>
                    <a:pt x="202" y="18"/>
                  </a:cubicBezTo>
                  <a:cubicBezTo>
                    <a:pt x="202" y="18"/>
                    <a:pt x="202" y="18"/>
                    <a:pt x="201" y="18"/>
                  </a:cubicBezTo>
                  <a:cubicBezTo>
                    <a:pt x="201" y="18"/>
                    <a:pt x="201" y="18"/>
                    <a:pt x="201" y="18"/>
                  </a:cubicBezTo>
                  <a:cubicBezTo>
                    <a:pt x="201" y="18"/>
                    <a:pt x="200" y="17"/>
                    <a:pt x="200" y="17"/>
                  </a:cubicBezTo>
                  <a:cubicBezTo>
                    <a:pt x="202" y="16"/>
                    <a:pt x="203" y="16"/>
                    <a:pt x="204" y="16"/>
                  </a:cubicBezTo>
                  <a:close/>
                  <a:moveTo>
                    <a:pt x="178" y="21"/>
                  </a:moveTo>
                  <a:cubicBezTo>
                    <a:pt x="178" y="21"/>
                    <a:pt x="178" y="20"/>
                    <a:pt x="178" y="20"/>
                  </a:cubicBezTo>
                  <a:cubicBezTo>
                    <a:pt x="178" y="20"/>
                    <a:pt x="178" y="20"/>
                    <a:pt x="178" y="20"/>
                  </a:cubicBezTo>
                  <a:cubicBezTo>
                    <a:pt x="178" y="21"/>
                    <a:pt x="178" y="21"/>
                    <a:pt x="178" y="21"/>
                  </a:cubicBezTo>
                  <a:close/>
                  <a:moveTo>
                    <a:pt x="179" y="19"/>
                  </a:moveTo>
                  <a:cubicBezTo>
                    <a:pt x="179" y="19"/>
                    <a:pt x="178" y="19"/>
                    <a:pt x="178" y="19"/>
                  </a:cubicBezTo>
                  <a:cubicBezTo>
                    <a:pt x="178" y="19"/>
                    <a:pt x="178" y="19"/>
                    <a:pt x="178" y="19"/>
                  </a:cubicBezTo>
                  <a:cubicBezTo>
                    <a:pt x="178" y="19"/>
                    <a:pt x="178" y="19"/>
                    <a:pt x="178" y="19"/>
                  </a:cubicBezTo>
                  <a:cubicBezTo>
                    <a:pt x="179" y="19"/>
                    <a:pt x="179" y="19"/>
                    <a:pt x="179" y="19"/>
                  </a:cubicBezTo>
                  <a:cubicBezTo>
                    <a:pt x="179" y="19"/>
                    <a:pt x="179" y="19"/>
                    <a:pt x="179" y="19"/>
                  </a:cubicBezTo>
                  <a:close/>
                  <a:moveTo>
                    <a:pt x="179" y="19"/>
                  </a:moveTo>
                  <a:cubicBezTo>
                    <a:pt x="179" y="19"/>
                    <a:pt x="179" y="19"/>
                    <a:pt x="179" y="19"/>
                  </a:cubicBezTo>
                  <a:cubicBezTo>
                    <a:pt x="179" y="19"/>
                    <a:pt x="179" y="19"/>
                    <a:pt x="179" y="19"/>
                  </a:cubicBezTo>
                  <a:cubicBezTo>
                    <a:pt x="179" y="19"/>
                    <a:pt x="179" y="19"/>
                    <a:pt x="179" y="19"/>
                  </a:cubicBezTo>
                  <a:close/>
                  <a:moveTo>
                    <a:pt x="179" y="19"/>
                  </a:moveTo>
                  <a:cubicBezTo>
                    <a:pt x="179" y="19"/>
                    <a:pt x="179" y="19"/>
                    <a:pt x="179" y="19"/>
                  </a:cubicBezTo>
                  <a:cubicBezTo>
                    <a:pt x="178" y="19"/>
                    <a:pt x="178" y="19"/>
                    <a:pt x="178" y="19"/>
                  </a:cubicBezTo>
                  <a:cubicBezTo>
                    <a:pt x="178" y="19"/>
                    <a:pt x="178" y="18"/>
                    <a:pt x="178" y="18"/>
                  </a:cubicBezTo>
                  <a:cubicBezTo>
                    <a:pt x="178" y="18"/>
                    <a:pt x="179" y="18"/>
                    <a:pt x="179" y="19"/>
                  </a:cubicBezTo>
                  <a:cubicBezTo>
                    <a:pt x="179" y="19"/>
                    <a:pt x="179" y="19"/>
                    <a:pt x="179" y="19"/>
                  </a:cubicBezTo>
                  <a:close/>
                  <a:moveTo>
                    <a:pt x="184" y="22"/>
                  </a:moveTo>
                  <a:cubicBezTo>
                    <a:pt x="184" y="22"/>
                    <a:pt x="184" y="22"/>
                    <a:pt x="184" y="22"/>
                  </a:cubicBezTo>
                  <a:cubicBezTo>
                    <a:pt x="184" y="22"/>
                    <a:pt x="184" y="22"/>
                    <a:pt x="184" y="22"/>
                  </a:cubicBezTo>
                  <a:cubicBezTo>
                    <a:pt x="184" y="22"/>
                    <a:pt x="184" y="22"/>
                    <a:pt x="184" y="22"/>
                  </a:cubicBezTo>
                  <a:cubicBezTo>
                    <a:pt x="184" y="22"/>
                    <a:pt x="184" y="22"/>
                    <a:pt x="184" y="22"/>
                  </a:cubicBezTo>
                  <a:close/>
                  <a:moveTo>
                    <a:pt x="186" y="21"/>
                  </a:moveTo>
                  <a:cubicBezTo>
                    <a:pt x="185" y="20"/>
                    <a:pt x="185" y="20"/>
                    <a:pt x="185" y="20"/>
                  </a:cubicBezTo>
                  <a:cubicBezTo>
                    <a:pt x="185" y="20"/>
                    <a:pt x="185" y="20"/>
                    <a:pt x="185" y="19"/>
                  </a:cubicBezTo>
                  <a:cubicBezTo>
                    <a:pt x="185" y="20"/>
                    <a:pt x="185" y="20"/>
                    <a:pt x="186" y="21"/>
                  </a:cubicBezTo>
                  <a:cubicBezTo>
                    <a:pt x="186" y="21"/>
                    <a:pt x="186" y="21"/>
                    <a:pt x="186" y="21"/>
                  </a:cubicBezTo>
                  <a:close/>
                  <a:moveTo>
                    <a:pt x="187" y="19"/>
                  </a:moveTo>
                  <a:cubicBezTo>
                    <a:pt x="186" y="19"/>
                    <a:pt x="186" y="19"/>
                    <a:pt x="186" y="19"/>
                  </a:cubicBezTo>
                  <a:cubicBezTo>
                    <a:pt x="186" y="19"/>
                    <a:pt x="186" y="19"/>
                    <a:pt x="187" y="19"/>
                  </a:cubicBezTo>
                  <a:cubicBezTo>
                    <a:pt x="187" y="19"/>
                    <a:pt x="187" y="19"/>
                    <a:pt x="187" y="19"/>
                  </a:cubicBezTo>
                  <a:close/>
                  <a:moveTo>
                    <a:pt x="187" y="19"/>
                  </a:moveTo>
                  <a:cubicBezTo>
                    <a:pt x="186" y="19"/>
                    <a:pt x="186" y="19"/>
                    <a:pt x="186" y="19"/>
                  </a:cubicBezTo>
                  <a:cubicBezTo>
                    <a:pt x="186" y="18"/>
                    <a:pt x="186" y="18"/>
                    <a:pt x="187" y="17"/>
                  </a:cubicBezTo>
                  <a:cubicBezTo>
                    <a:pt x="187" y="18"/>
                    <a:pt x="187" y="18"/>
                    <a:pt x="188" y="19"/>
                  </a:cubicBezTo>
                  <a:cubicBezTo>
                    <a:pt x="187" y="19"/>
                    <a:pt x="187" y="19"/>
                    <a:pt x="187" y="19"/>
                  </a:cubicBezTo>
                  <a:close/>
                  <a:moveTo>
                    <a:pt x="189" y="18"/>
                  </a:moveTo>
                  <a:cubicBezTo>
                    <a:pt x="188" y="17"/>
                    <a:pt x="188" y="17"/>
                    <a:pt x="187" y="17"/>
                  </a:cubicBezTo>
                  <a:cubicBezTo>
                    <a:pt x="188" y="16"/>
                    <a:pt x="188" y="16"/>
                    <a:pt x="189" y="15"/>
                  </a:cubicBezTo>
                  <a:cubicBezTo>
                    <a:pt x="189" y="16"/>
                    <a:pt x="190" y="16"/>
                    <a:pt x="190" y="17"/>
                  </a:cubicBezTo>
                  <a:cubicBezTo>
                    <a:pt x="190" y="17"/>
                    <a:pt x="189" y="18"/>
                    <a:pt x="189" y="18"/>
                  </a:cubicBezTo>
                  <a:close/>
                  <a:moveTo>
                    <a:pt x="189" y="20"/>
                  </a:moveTo>
                  <a:cubicBezTo>
                    <a:pt x="189" y="20"/>
                    <a:pt x="188" y="20"/>
                    <a:pt x="188" y="20"/>
                  </a:cubicBezTo>
                  <a:cubicBezTo>
                    <a:pt x="188" y="20"/>
                    <a:pt x="188" y="20"/>
                    <a:pt x="188" y="20"/>
                  </a:cubicBezTo>
                  <a:cubicBezTo>
                    <a:pt x="189" y="20"/>
                    <a:pt x="189" y="20"/>
                    <a:pt x="189" y="20"/>
                  </a:cubicBezTo>
                  <a:close/>
                  <a:moveTo>
                    <a:pt x="188" y="21"/>
                  </a:moveTo>
                  <a:cubicBezTo>
                    <a:pt x="188" y="21"/>
                    <a:pt x="188" y="21"/>
                    <a:pt x="188" y="21"/>
                  </a:cubicBezTo>
                  <a:cubicBezTo>
                    <a:pt x="188" y="20"/>
                    <a:pt x="188" y="20"/>
                    <a:pt x="188" y="20"/>
                  </a:cubicBezTo>
                  <a:cubicBezTo>
                    <a:pt x="188" y="20"/>
                    <a:pt x="188" y="21"/>
                    <a:pt x="189" y="21"/>
                  </a:cubicBezTo>
                  <a:cubicBezTo>
                    <a:pt x="189" y="21"/>
                    <a:pt x="188" y="21"/>
                    <a:pt x="188" y="21"/>
                  </a:cubicBezTo>
                  <a:close/>
                  <a:moveTo>
                    <a:pt x="189" y="19"/>
                  </a:moveTo>
                  <a:cubicBezTo>
                    <a:pt x="190" y="18"/>
                    <a:pt x="190" y="18"/>
                    <a:pt x="191" y="17"/>
                  </a:cubicBezTo>
                  <a:cubicBezTo>
                    <a:pt x="191" y="18"/>
                    <a:pt x="191" y="18"/>
                    <a:pt x="191" y="19"/>
                  </a:cubicBezTo>
                  <a:cubicBezTo>
                    <a:pt x="191" y="19"/>
                    <a:pt x="191" y="19"/>
                    <a:pt x="190" y="20"/>
                  </a:cubicBezTo>
                  <a:cubicBezTo>
                    <a:pt x="190" y="19"/>
                    <a:pt x="190" y="19"/>
                    <a:pt x="189" y="19"/>
                  </a:cubicBezTo>
                  <a:close/>
                  <a:moveTo>
                    <a:pt x="190" y="15"/>
                  </a:moveTo>
                  <a:cubicBezTo>
                    <a:pt x="191" y="15"/>
                    <a:pt x="191" y="15"/>
                    <a:pt x="192" y="16"/>
                  </a:cubicBezTo>
                  <a:cubicBezTo>
                    <a:pt x="192" y="16"/>
                    <a:pt x="192" y="16"/>
                    <a:pt x="192" y="16"/>
                  </a:cubicBezTo>
                  <a:cubicBezTo>
                    <a:pt x="191" y="16"/>
                    <a:pt x="191" y="15"/>
                    <a:pt x="190" y="15"/>
                  </a:cubicBezTo>
                  <a:close/>
                  <a:moveTo>
                    <a:pt x="192" y="21"/>
                  </a:moveTo>
                  <a:cubicBezTo>
                    <a:pt x="191" y="21"/>
                    <a:pt x="191" y="20"/>
                    <a:pt x="191" y="20"/>
                  </a:cubicBezTo>
                  <a:cubicBezTo>
                    <a:pt x="191" y="20"/>
                    <a:pt x="191" y="19"/>
                    <a:pt x="192" y="19"/>
                  </a:cubicBezTo>
                  <a:cubicBezTo>
                    <a:pt x="192" y="20"/>
                    <a:pt x="192" y="20"/>
                    <a:pt x="192" y="21"/>
                  </a:cubicBezTo>
                  <a:cubicBezTo>
                    <a:pt x="192" y="21"/>
                    <a:pt x="192" y="21"/>
                    <a:pt x="192" y="21"/>
                  </a:cubicBezTo>
                  <a:close/>
                  <a:moveTo>
                    <a:pt x="193" y="18"/>
                  </a:moveTo>
                  <a:cubicBezTo>
                    <a:pt x="194" y="18"/>
                    <a:pt x="194" y="18"/>
                    <a:pt x="194" y="18"/>
                  </a:cubicBezTo>
                  <a:cubicBezTo>
                    <a:pt x="194" y="18"/>
                    <a:pt x="193" y="18"/>
                    <a:pt x="193" y="18"/>
                  </a:cubicBezTo>
                  <a:cubicBezTo>
                    <a:pt x="193" y="17"/>
                    <a:pt x="192" y="17"/>
                    <a:pt x="192" y="16"/>
                  </a:cubicBezTo>
                  <a:cubicBezTo>
                    <a:pt x="192" y="16"/>
                    <a:pt x="192" y="16"/>
                    <a:pt x="192" y="16"/>
                  </a:cubicBezTo>
                  <a:cubicBezTo>
                    <a:pt x="193" y="16"/>
                    <a:pt x="193" y="17"/>
                    <a:pt x="194" y="17"/>
                  </a:cubicBezTo>
                  <a:cubicBezTo>
                    <a:pt x="194" y="18"/>
                    <a:pt x="194" y="19"/>
                    <a:pt x="194" y="19"/>
                  </a:cubicBezTo>
                  <a:cubicBezTo>
                    <a:pt x="194" y="19"/>
                    <a:pt x="194" y="18"/>
                    <a:pt x="193" y="18"/>
                  </a:cubicBezTo>
                  <a:close/>
                  <a:moveTo>
                    <a:pt x="193" y="16"/>
                  </a:moveTo>
                  <a:cubicBezTo>
                    <a:pt x="193" y="16"/>
                    <a:pt x="193" y="15"/>
                    <a:pt x="193" y="15"/>
                  </a:cubicBezTo>
                  <a:cubicBezTo>
                    <a:pt x="193" y="16"/>
                    <a:pt x="194" y="16"/>
                    <a:pt x="194" y="16"/>
                  </a:cubicBezTo>
                  <a:cubicBezTo>
                    <a:pt x="193" y="16"/>
                    <a:pt x="193" y="16"/>
                    <a:pt x="193" y="16"/>
                  </a:cubicBezTo>
                  <a:close/>
                  <a:moveTo>
                    <a:pt x="197" y="21"/>
                  </a:moveTo>
                  <a:cubicBezTo>
                    <a:pt x="197" y="20"/>
                    <a:pt x="197" y="20"/>
                    <a:pt x="197" y="19"/>
                  </a:cubicBezTo>
                  <a:cubicBezTo>
                    <a:pt x="197" y="19"/>
                    <a:pt x="197" y="19"/>
                    <a:pt x="197" y="19"/>
                  </a:cubicBezTo>
                  <a:cubicBezTo>
                    <a:pt x="197" y="19"/>
                    <a:pt x="198" y="19"/>
                    <a:pt x="198" y="20"/>
                  </a:cubicBezTo>
                  <a:cubicBezTo>
                    <a:pt x="198" y="20"/>
                    <a:pt x="197" y="21"/>
                    <a:pt x="197" y="21"/>
                  </a:cubicBezTo>
                  <a:close/>
                  <a:moveTo>
                    <a:pt x="198" y="19"/>
                  </a:moveTo>
                  <a:cubicBezTo>
                    <a:pt x="198" y="19"/>
                    <a:pt x="198" y="19"/>
                    <a:pt x="198" y="18"/>
                  </a:cubicBezTo>
                  <a:cubicBezTo>
                    <a:pt x="198" y="18"/>
                    <a:pt x="198" y="18"/>
                    <a:pt x="199" y="18"/>
                  </a:cubicBezTo>
                  <a:cubicBezTo>
                    <a:pt x="198" y="18"/>
                    <a:pt x="198" y="19"/>
                    <a:pt x="198" y="19"/>
                  </a:cubicBezTo>
                  <a:close/>
                  <a:moveTo>
                    <a:pt x="195" y="11"/>
                  </a:moveTo>
                  <a:cubicBezTo>
                    <a:pt x="198" y="13"/>
                    <a:pt x="199" y="15"/>
                    <a:pt x="199" y="17"/>
                  </a:cubicBezTo>
                  <a:cubicBezTo>
                    <a:pt x="197" y="16"/>
                    <a:pt x="196" y="16"/>
                    <a:pt x="196" y="16"/>
                  </a:cubicBezTo>
                  <a:cubicBezTo>
                    <a:pt x="197" y="17"/>
                    <a:pt x="198" y="17"/>
                    <a:pt x="198" y="17"/>
                  </a:cubicBezTo>
                  <a:cubicBezTo>
                    <a:pt x="198" y="17"/>
                    <a:pt x="197" y="18"/>
                    <a:pt x="197" y="18"/>
                  </a:cubicBezTo>
                  <a:cubicBezTo>
                    <a:pt x="197" y="18"/>
                    <a:pt x="196" y="18"/>
                    <a:pt x="196" y="17"/>
                  </a:cubicBezTo>
                  <a:cubicBezTo>
                    <a:pt x="195" y="15"/>
                    <a:pt x="193" y="14"/>
                    <a:pt x="192" y="13"/>
                  </a:cubicBezTo>
                  <a:cubicBezTo>
                    <a:pt x="193" y="12"/>
                    <a:pt x="194" y="11"/>
                    <a:pt x="195" y="11"/>
                  </a:cubicBezTo>
                  <a:close/>
                  <a:moveTo>
                    <a:pt x="191" y="13"/>
                  </a:moveTo>
                  <a:cubicBezTo>
                    <a:pt x="192" y="14"/>
                    <a:pt x="193" y="15"/>
                    <a:pt x="193" y="15"/>
                  </a:cubicBezTo>
                  <a:cubicBezTo>
                    <a:pt x="193" y="15"/>
                    <a:pt x="193" y="16"/>
                    <a:pt x="192" y="16"/>
                  </a:cubicBezTo>
                  <a:cubicBezTo>
                    <a:pt x="191" y="15"/>
                    <a:pt x="191" y="15"/>
                    <a:pt x="190" y="14"/>
                  </a:cubicBezTo>
                  <a:cubicBezTo>
                    <a:pt x="190" y="14"/>
                    <a:pt x="190" y="14"/>
                    <a:pt x="190" y="14"/>
                  </a:cubicBezTo>
                  <a:cubicBezTo>
                    <a:pt x="190" y="14"/>
                    <a:pt x="191" y="14"/>
                    <a:pt x="191" y="13"/>
                  </a:cubicBezTo>
                  <a:close/>
                  <a:moveTo>
                    <a:pt x="189" y="12"/>
                  </a:moveTo>
                  <a:cubicBezTo>
                    <a:pt x="190" y="12"/>
                    <a:pt x="190" y="13"/>
                    <a:pt x="190" y="13"/>
                  </a:cubicBezTo>
                  <a:cubicBezTo>
                    <a:pt x="190" y="13"/>
                    <a:pt x="189" y="13"/>
                    <a:pt x="189" y="14"/>
                  </a:cubicBezTo>
                  <a:cubicBezTo>
                    <a:pt x="188" y="13"/>
                    <a:pt x="188" y="13"/>
                    <a:pt x="187" y="13"/>
                  </a:cubicBezTo>
                  <a:cubicBezTo>
                    <a:pt x="188" y="13"/>
                    <a:pt x="189" y="12"/>
                    <a:pt x="189" y="12"/>
                  </a:cubicBezTo>
                  <a:close/>
                  <a:moveTo>
                    <a:pt x="186" y="13"/>
                  </a:moveTo>
                  <a:cubicBezTo>
                    <a:pt x="187" y="14"/>
                    <a:pt x="187" y="14"/>
                    <a:pt x="188" y="14"/>
                  </a:cubicBezTo>
                  <a:cubicBezTo>
                    <a:pt x="187" y="15"/>
                    <a:pt x="186" y="15"/>
                    <a:pt x="186" y="16"/>
                  </a:cubicBezTo>
                  <a:cubicBezTo>
                    <a:pt x="185" y="16"/>
                    <a:pt x="185" y="15"/>
                    <a:pt x="184" y="15"/>
                  </a:cubicBezTo>
                  <a:cubicBezTo>
                    <a:pt x="185" y="14"/>
                    <a:pt x="186" y="14"/>
                    <a:pt x="186" y="13"/>
                  </a:cubicBezTo>
                  <a:close/>
                  <a:moveTo>
                    <a:pt x="184" y="15"/>
                  </a:moveTo>
                  <a:cubicBezTo>
                    <a:pt x="184" y="15"/>
                    <a:pt x="185" y="16"/>
                    <a:pt x="185" y="16"/>
                  </a:cubicBezTo>
                  <a:cubicBezTo>
                    <a:pt x="185" y="17"/>
                    <a:pt x="184" y="17"/>
                    <a:pt x="184" y="18"/>
                  </a:cubicBezTo>
                  <a:cubicBezTo>
                    <a:pt x="183" y="17"/>
                    <a:pt x="183" y="17"/>
                    <a:pt x="182" y="17"/>
                  </a:cubicBezTo>
                  <a:cubicBezTo>
                    <a:pt x="183" y="16"/>
                    <a:pt x="183" y="16"/>
                    <a:pt x="184" y="15"/>
                  </a:cubicBezTo>
                  <a:close/>
                  <a:moveTo>
                    <a:pt x="182" y="17"/>
                  </a:moveTo>
                  <a:cubicBezTo>
                    <a:pt x="183" y="17"/>
                    <a:pt x="183" y="18"/>
                    <a:pt x="184" y="18"/>
                  </a:cubicBezTo>
                  <a:cubicBezTo>
                    <a:pt x="183" y="18"/>
                    <a:pt x="183" y="18"/>
                    <a:pt x="183" y="18"/>
                  </a:cubicBezTo>
                  <a:cubicBezTo>
                    <a:pt x="183" y="18"/>
                    <a:pt x="183" y="18"/>
                    <a:pt x="182" y="17"/>
                  </a:cubicBezTo>
                  <a:cubicBezTo>
                    <a:pt x="182" y="17"/>
                    <a:pt x="182" y="17"/>
                    <a:pt x="182" y="17"/>
                  </a:cubicBezTo>
                  <a:close/>
                  <a:moveTo>
                    <a:pt x="182" y="18"/>
                  </a:moveTo>
                  <a:cubicBezTo>
                    <a:pt x="182" y="19"/>
                    <a:pt x="182" y="19"/>
                    <a:pt x="182" y="19"/>
                  </a:cubicBezTo>
                  <a:cubicBezTo>
                    <a:pt x="182" y="19"/>
                    <a:pt x="182" y="20"/>
                    <a:pt x="182" y="20"/>
                  </a:cubicBezTo>
                  <a:cubicBezTo>
                    <a:pt x="182" y="20"/>
                    <a:pt x="181" y="19"/>
                    <a:pt x="181" y="19"/>
                  </a:cubicBezTo>
                  <a:cubicBezTo>
                    <a:pt x="181" y="19"/>
                    <a:pt x="181" y="19"/>
                    <a:pt x="182" y="18"/>
                  </a:cubicBezTo>
                  <a:close/>
                  <a:moveTo>
                    <a:pt x="181" y="20"/>
                  </a:moveTo>
                  <a:cubicBezTo>
                    <a:pt x="181" y="20"/>
                    <a:pt x="182" y="20"/>
                    <a:pt x="182" y="20"/>
                  </a:cubicBezTo>
                  <a:cubicBezTo>
                    <a:pt x="182" y="20"/>
                    <a:pt x="181" y="21"/>
                    <a:pt x="181" y="21"/>
                  </a:cubicBezTo>
                  <a:cubicBezTo>
                    <a:pt x="181" y="21"/>
                    <a:pt x="181" y="21"/>
                    <a:pt x="181" y="21"/>
                  </a:cubicBezTo>
                  <a:cubicBezTo>
                    <a:pt x="181" y="20"/>
                    <a:pt x="181" y="20"/>
                    <a:pt x="181" y="20"/>
                  </a:cubicBezTo>
                  <a:close/>
                  <a:moveTo>
                    <a:pt x="180" y="17"/>
                  </a:moveTo>
                  <a:cubicBezTo>
                    <a:pt x="180" y="17"/>
                    <a:pt x="179" y="18"/>
                    <a:pt x="179" y="19"/>
                  </a:cubicBezTo>
                  <a:cubicBezTo>
                    <a:pt x="179" y="18"/>
                    <a:pt x="179" y="18"/>
                    <a:pt x="178" y="18"/>
                  </a:cubicBezTo>
                  <a:cubicBezTo>
                    <a:pt x="178" y="18"/>
                    <a:pt x="178" y="17"/>
                    <a:pt x="178" y="16"/>
                  </a:cubicBezTo>
                  <a:cubicBezTo>
                    <a:pt x="178" y="16"/>
                    <a:pt x="178" y="16"/>
                    <a:pt x="179" y="16"/>
                  </a:cubicBezTo>
                  <a:cubicBezTo>
                    <a:pt x="179" y="16"/>
                    <a:pt x="180" y="17"/>
                    <a:pt x="180" y="17"/>
                  </a:cubicBezTo>
                  <a:close/>
                  <a:moveTo>
                    <a:pt x="179" y="16"/>
                  </a:moveTo>
                  <a:cubicBezTo>
                    <a:pt x="178" y="16"/>
                    <a:pt x="178" y="16"/>
                    <a:pt x="177" y="16"/>
                  </a:cubicBezTo>
                  <a:cubicBezTo>
                    <a:pt x="177" y="15"/>
                    <a:pt x="177" y="15"/>
                    <a:pt x="176" y="14"/>
                  </a:cubicBezTo>
                  <a:cubicBezTo>
                    <a:pt x="177" y="15"/>
                    <a:pt x="178" y="15"/>
                    <a:pt x="179" y="16"/>
                  </a:cubicBezTo>
                  <a:close/>
                  <a:moveTo>
                    <a:pt x="176" y="17"/>
                  </a:moveTo>
                  <a:cubicBezTo>
                    <a:pt x="176" y="17"/>
                    <a:pt x="176" y="18"/>
                    <a:pt x="176" y="18"/>
                  </a:cubicBezTo>
                  <a:cubicBezTo>
                    <a:pt x="176" y="18"/>
                    <a:pt x="175" y="18"/>
                    <a:pt x="175" y="18"/>
                  </a:cubicBezTo>
                  <a:cubicBezTo>
                    <a:pt x="175" y="18"/>
                    <a:pt x="176" y="17"/>
                    <a:pt x="176" y="17"/>
                  </a:cubicBezTo>
                  <a:close/>
                  <a:moveTo>
                    <a:pt x="174" y="18"/>
                  </a:moveTo>
                  <a:cubicBezTo>
                    <a:pt x="175" y="18"/>
                    <a:pt x="175" y="18"/>
                    <a:pt x="176" y="19"/>
                  </a:cubicBezTo>
                  <a:cubicBezTo>
                    <a:pt x="176" y="19"/>
                    <a:pt x="175" y="20"/>
                    <a:pt x="175" y="20"/>
                  </a:cubicBezTo>
                  <a:cubicBezTo>
                    <a:pt x="175" y="20"/>
                    <a:pt x="175" y="20"/>
                    <a:pt x="175" y="20"/>
                  </a:cubicBezTo>
                  <a:cubicBezTo>
                    <a:pt x="175" y="20"/>
                    <a:pt x="175" y="20"/>
                    <a:pt x="174" y="20"/>
                  </a:cubicBezTo>
                  <a:cubicBezTo>
                    <a:pt x="174" y="20"/>
                    <a:pt x="174" y="19"/>
                    <a:pt x="174" y="18"/>
                  </a:cubicBezTo>
                  <a:cubicBezTo>
                    <a:pt x="174" y="18"/>
                    <a:pt x="174" y="18"/>
                    <a:pt x="174" y="18"/>
                  </a:cubicBezTo>
                  <a:close/>
                  <a:moveTo>
                    <a:pt x="149" y="19"/>
                  </a:moveTo>
                  <a:cubicBezTo>
                    <a:pt x="149" y="20"/>
                    <a:pt x="149" y="20"/>
                    <a:pt x="149" y="20"/>
                  </a:cubicBezTo>
                  <a:cubicBezTo>
                    <a:pt x="149" y="19"/>
                    <a:pt x="149" y="19"/>
                    <a:pt x="149" y="19"/>
                  </a:cubicBezTo>
                  <a:cubicBezTo>
                    <a:pt x="149" y="19"/>
                    <a:pt x="149" y="19"/>
                    <a:pt x="150" y="19"/>
                  </a:cubicBezTo>
                  <a:cubicBezTo>
                    <a:pt x="150" y="19"/>
                    <a:pt x="149" y="19"/>
                    <a:pt x="149" y="19"/>
                  </a:cubicBezTo>
                  <a:close/>
                  <a:moveTo>
                    <a:pt x="155" y="23"/>
                  </a:moveTo>
                  <a:cubicBezTo>
                    <a:pt x="155" y="23"/>
                    <a:pt x="154" y="23"/>
                    <a:pt x="154" y="23"/>
                  </a:cubicBezTo>
                  <a:cubicBezTo>
                    <a:pt x="154" y="23"/>
                    <a:pt x="154" y="23"/>
                    <a:pt x="154" y="23"/>
                  </a:cubicBezTo>
                  <a:cubicBezTo>
                    <a:pt x="155" y="22"/>
                    <a:pt x="155" y="22"/>
                    <a:pt x="155" y="22"/>
                  </a:cubicBezTo>
                  <a:cubicBezTo>
                    <a:pt x="155" y="22"/>
                    <a:pt x="155" y="23"/>
                    <a:pt x="155" y="23"/>
                  </a:cubicBezTo>
                  <a:close/>
                  <a:moveTo>
                    <a:pt x="155" y="22"/>
                  </a:moveTo>
                  <a:cubicBezTo>
                    <a:pt x="155" y="22"/>
                    <a:pt x="155" y="22"/>
                    <a:pt x="154" y="22"/>
                  </a:cubicBezTo>
                  <a:cubicBezTo>
                    <a:pt x="155" y="22"/>
                    <a:pt x="155" y="21"/>
                    <a:pt x="155" y="21"/>
                  </a:cubicBezTo>
                  <a:cubicBezTo>
                    <a:pt x="155" y="21"/>
                    <a:pt x="155" y="21"/>
                    <a:pt x="155" y="22"/>
                  </a:cubicBezTo>
                  <a:cubicBezTo>
                    <a:pt x="155" y="22"/>
                    <a:pt x="155" y="22"/>
                    <a:pt x="155" y="22"/>
                  </a:cubicBezTo>
                  <a:close/>
                  <a:moveTo>
                    <a:pt x="154" y="17"/>
                  </a:moveTo>
                  <a:cubicBezTo>
                    <a:pt x="155" y="17"/>
                    <a:pt x="156" y="16"/>
                    <a:pt x="156" y="16"/>
                  </a:cubicBezTo>
                  <a:cubicBezTo>
                    <a:pt x="156" y="16"/>
                    <a:pt x="156" y="16"/>
                    <a:pt x="156" y="16"/>
                  </a:cubicBezTo>
                  <a:cubicBezTo>
                    <a:pt x="156" y="17"/>
                    <a:pt x="155" y="17"/>
                    <a:pt x="155" y="17"/>
                  </a:cubicBezTo>
                  <a:cubicBezTo>
                    <a:pt x="155" y="17"/>
                    <a:pt x="155" y="17"/>
                    <a:pt x="154" y="17"/>
                  </a:cubicBezTo>
                  <a:close/>
                  <a:moveTo>
                    <a:pt x="156" y="21"/>
                  </a:moveTo>
                  <a:cubicBezTo>
                    <a:pt x="155" y="21"/>
                    <a:pt x="155" y="21"/>
                    <a:pt x="155" y="21"/>
                  </a:cubicBezTo>
                  <a:cubicBezTo>
                    <a:pt x="155" y="21"/>
                    <a:pt x="155" y="20"/>
                    <a:pt x="155" y="20"/>
                  </a:cubicBezTo>
                  <a:cubicBezTo>
                    <a:pt x="155" y="20"/>
                    <a:pt x="156" y="20"/>
                    <a:pt x="156" y="20"/>
                  </a:cubicBezTo>
                  <a:cubicBezTo>
                    <a:pt x="155" y="20"/>
                    <a:pt x="155" y="20"/>
                    <a:pt x="155" y="20"/>
                  </a:cubicBezTo>
                  <a:cubicBezTo>
                    <a:pt x="155" y="20"/>
                    <a:pt x="156" y="19"/>
                    <a:pt x="156" y="19"/>
                  </a:cubicBezTo>
                  <a:cubicBezTo>
                    <a:pt x="156" y="19"/>
                    <a:pt x="156" y="20"/>
                    <a:pt x="157" y="20"/>
                  </a:cubicBezTo>
                  <a:cubicBezTo>
                    <a:pt x="156" y="21"/>
                    <a:pt x="156" y="21"/>
                    <a:pt x="156" y="21"/>
                  </a:cubicBezTo>
                  <a:close/>
                  <a:moveTo>
                    <a:pt x="157" y="20"/>
                  </a:moveTo>
                  <a:cubicBezTo>
                    <a:pt x="157" y="19"/>
                    <a:pt x="157" y="19"/>
                    <a:pt x="156" y="19"/>
                  </a:cubicBezTo>
                  <a:cubicBezTo>
                    <a:pt x="157" y="18"/>
                    <a:pt x="157" y="18"/>
                    <a:pt x="158" y="17"/>
                  </a:cubicBezTo>
                  <a:cubicBezTo>
                    <a:pt x="158" y="17"/>
                    <a:pt x="159" y="18"/>
                    <a:pt x="159" y="18"/>
                  </a:cubicBezTo>
                  <a:cubicBezTo>
                    <a:pt x="158" y="19"/>
                    <a:pt x="158" y="19"/>
                    <a:pt x="157" y="20"/>
                  </a:cubicBezTo>
                  <a:cubicBezTo>
                    <a:pt x="157" y="20"/>
                    <a:pt x="157" y="20"/>
                    <a:pt x="157" y="20"/>
                  </a:cubicBezTo>
                  <a:close/>
                  <a:moveTo>
                    <a:pt x="157" y="16"/>
                  </a:moveTo>
                  <a:cubicBezTo>
                    <a:pt x="157" y="15"/>
                    <a:pt x="157" y="15"/>
                    <a:pt x="158" y="15"/>
                  </a:cubicBezTo>
                  <a:cubicBezTo>
                    <a:pt x="157" y="15"/>
                    <a:pt x="157" y="15"/>
                    <a:pt x="157" y="16"/>
                  </a:cubicBezTo>
                  <a:cubicBezTo>
                    <a:pt x="157" y="16"/>
                    <a:pt x="157" y="16"/>
                    <a:pt x="157" y="16"/>
                  </a:cubicBezTo>
                  <a:close/>
                  <a:moveTo>
                    <a:pt x="164" y="15"/>
                  </a:moveTo>
                  <a:cubicBezTo>
                    <a:pt x="163" y="15"/>
                    <a:pt x="162" y="15"/>
                    <a:pt x="161" y="14"/>
                  </a:cubicBezTo>
                  <a:cubicBezTo>
                    <a:pt x="161" y="14"/>
                    <a:pt x="162" y="13"/>
                    <a:pt x="163" y="13"/>
                  </a:cubicBezTo>
                  <a:cubicBezTo>
                    <a:pt x="165" y="14"/>
                    <a:pt x="166" y="15"/>
                    <a:pt x="167" y="17"/>
                  </a:cubicBezTo>
                  <a:cubicBezTo>
                    <a:pt x="166" y="16"/>
                    <a:pt x="165" y="16"/>
                    <a:pt x="164" y="15"/>
                  </a:cubicBezTo>
                  <a:cubicBezTo>
                    <a:pt x="164" y="15"/>
                    <a:pt x="164" y="15"/>
                    <a:pt x="164" y="15"/>
                  </a:cubicBezTo>
                  <a:cubicBezTo>
                    <a:pt x="164" y="15"/>
                    <a:pt x="164" y="15"/>
                    <a:pt x="164" y="15"/>
                  </a:cubicBezTo>
                  <a:close/>
                  <a:moveTo>
                    <a:pt x="164" y="15"/>
                  </a:moveTo>
                  <a:cubicBezTo>
                    <a:pt x="163" y="16"/>
                    <a:pt x="163" y="16"/>
                    <a:pt x="163" y="16"/>
                  </a:cubicBezTo>
                  <a:cubicBezTo>
                    <a:pt x="162" y="16"/>
                    <a:pt x="162" y="15"/>
                    <a:pt x="161" y="15"/>
                  </a:cubicBezTo>
                  <a:cubicBezTo>
                    <a:pt x="161" y="15"/>
                    <a:pt x="161" y="15"/>
                    <a:pt x="162" y="16"/>
                  </a:cubicBezTo>
                  <a:cubicBezTo>
                    <a:pt x="161" y="17"/>
                    <a:pt x="161" y="17"/>
                    <a:pt x="160" y="18"/>
                  </a:cubicBezTo>
                  <a:cubicBezTo>
                    <a:pt x="159" y="17"/>
                    <a:pt x="159" y="17"/>
                    <a:pt x="158" y="16"/>
                  </a:cubicBezTo>
                  <a:cubicBezTo>
                    <a:pt x="159" y="16"/>
                    <a:pt x="160" y="15"/>
                    <a:pt x="161" y="14"/>
                  </a:cubicBezTo>
                  <a:cubicBezTo>
                    <a:pt x="161" y="15"/>
                    <a:pt x="162" y="15"/>
                    <a:pt x="164" y="15"/>
                  </a:cubicBezTo>
                  <a:close/>
                  <a:moveTo>
                    <a:pt x="158" y="24"/>
                  </a:moveTo>
                  <a:cubicBezTo>
                    <a:pt x="158" y="23"/>
                    <a:pt x="158" y="23"/>
                    <a:pt x="158" y="22"/>
                  </a:cubicBezTo>
                  <a:cubicBezTo>
                    <a:pt x="158" y="23"/>
                    <a:pt x="158" y="23"/>
                    <a:pt x="158" y="24"/>
                  </a:cubicBezTo>
                  <a:close/>
                  <a:moveTo>
                    <a:pt x="159" y="22"/>
                  </a:moveTo>
                  <a:cubicBezTo>
                    <a:pt x="159" y="21"/>
                    <a:pt x="158" y="21"/>
                    <a:pt x="158" y="21"/>
                  </a:cubicBezTo>
                  <a:cubicBezTo>
                    <a:pt x="158" y="21"/>
                    <a:pt x="159" y="20"/>
                    <a:pt x="159" y="20"/>
                  </a:cubicBezTo>
                  <a:cubicBezTo>
                    <a:pt x="159" y="20"/>
                    <a:pt x="159" y="21"/>
                    <a:pt x="160" y="21"/>
                  </a:cubicBezTo>
                  <a:cubicBezTo>
                    <a:pt x="159" y="21"/>
                    <a:pt x="159" y="21"/>
                    <a:pt x="159" y="22"/>
                  </a:cubicBezTo>
                  <a:close/>
                  <a:moveTo>
                    <a:pt x="159" y="20"/>
                  </a:moveTo>
                  <a:cubicBezTo>
                    <a:pt x="159" y="20"/>
                    <a:pt x="159" y="19"/>
                    <a:pt x="160" y="19"/>
                  </a:cubicBezTo>
                  <a:cubicBezTo>
                    <a:pt x="160" y="19"/>
                    <a:pt x="160" y="20"/>
                    <a:pt x="160" y="20"/>
                  </a:cubicBezTo>
                  <a:cubicBezTo>
                    <a:pt x="160" y="20"/>
                    <a:pt x="160" y="20"/>
                    <a:pt x="160" y="20"/>
                  </a:cubicBezTo>
                  <a:cubicBezTo>
                    <a:pt x="159" y="20"/>
                    <a:pt x="159" y="20"/>
                    <a:pt x="159" y="20"/>
                  </a:cubicBezTo>
                  <a:close/>
                  <a:moveTo>
                    <a:pt x="161" y="24"/>
                  </a:moveTo>
                  <a:cubicBezTo>
                    <a:pt x="160" y="23"/>
                    <a:pt x="160" y="22"/>
                    <a:pt x="160" y="21"/>
                  </a:cubicBezTo>
                  <a:cubicBezTo>
                    <a:pt x="161" y="21"/>
                    <a:pt x="161" y="22"/>
                    <a:pt x="161" y="22"/>
                  </a:cubicBezTo>
                  <a:cubicBezTo>
                    <a:pt x="161" y="22"/>
                    <a:pt x="162" y="22"/>
                    <a:pt x="162" y="22"/>
                  </a:cubicBezTo>
                  <a:cubicBezTo>
                    <a:pt x="161" y="23"/>
                    <a:pt x="161" y="23"/>
                    <a:pt x="161" y="24"/>
                  </a:cubicBezTo>
                  <a:close/>
                  <a:moveTo>
                    <a:pt x="161" y="21"/>
                  </a:moveTo>
                  <a:cubicBezTo>
                    <a:pt x="161" y="21"/>
                    <a:pt x="161" y="21"/>
                    <a:pt x="161" y="21"/>
                  </a:cubicBezTo>
                  <a:cubicBezTo>
                    <a:pt x="161" y="21"/>
                    <a:pt x="161" y="21"/>
                    <a:pt x="161" y="21"/>
                  </a:cubicBezTo>
                  <a:cubicBezTo>
                    <a:pt x="161" y="21"/>
                    <a:pt x="161" y="21"/>
                    <a:pt x="161" y="21"/>
                  </a:cubicBezTo>
                  <a:close/>
                  <a:moveTo>
                    <a:pt x="161" y="18"/>
                  </a:moveTo>
                  <a:cubicBezTo>
                    <a:pt x="161" y="18"/>
                    <a:pt x="161" y="18"/>
                    <a:pt x="161" y="18"/>
                  </a:cubicBezTo>
                  <a:cubicBezTo>
                    <a:pt x="161" y="18"/>
                    <a:pt x="162" y="18"/>
                    <a:pt x="162" y="19"/>
                  </a:cubicBezTo>
                  <a:cubicBezTo>
                    <a:pt x="162" y="19"/>
                    <a:pt x="162" y="19"/>
                    <a:pt x="162" y="19"/>
                  </a:cubicBezTo>
                  <a:cubicBezTo>
                    <a:pt x="161" y="19"/>
                    <a:pt x="161" y="18"/>
                    <a:pt x="161" y="18"/>
                  </a:cubicBezTo>
                  <a:close/>
                  <a:moveTo>
                    <a:pt x="163" y="21"/>
                  </a:moveTo>
                  <a:cubicBezTo>
                    <a:pt x="163" y="21"/>
                    <a:pt x="163" y="21"/>
                    <a:pt x="163" y="21"/>
                  </a:cubicBezTo>
                  <a:cubicBezTo>
                    <a:pt x="163" y="21"/>
                    <a:pt x="163" y="21"/>
                    <a:pt x="164" y="21"/>
                  </a:cubicBezTo>
                  <a:cubicBezTo>
                    <a:pt x="164" y="21"/>
                    <a:pt x="163" y="21"/>
                    <a:pt x="163" y="21"/>
                  </a:cubicBezTo>
                  <a:close/>
                  <a:moveTo>
                    <a:pt x="163" y="21"/>
                  </a:moveTo>
                  <a:cubicBezTo>
                    <a:pt x="163" y="20"/>
                    <a:pt x="162" y="20"/>
                    <a:pt x="162" y="19"/>
                  </a:cubicBezTo>
                  <a:cubicBezTo>
                    <a:pt x="162" y="19"/>
                    <a:pt x="162" y="19"/>
                    <a:pt x="163" y="19"/>
                  </a:cubicBezTo>
                  <a:cubicBezTo>
                    <a:pt x="163" y="19"/>
                    <a:pt x="164" y="20"/>
                    <a:pt x="164" y="21"/>
                  </a:cubicBezTo>
                  <a:cubicBezTo>
                    <a:pt x="164" y="21"/>
                    <a:pt x="164" y="21"/>
                    <a:pt x="164" y="21"/>
                  </a:cubicBezTo>
                  <a:cubicBezTo>
                    <a:pt x="163" y="21"/>
                    <a:pt x="163" y="21"/>
                    <a:pt x="163" y="21"/>
                  </a:cubicBezTo>
                  <a:close/>
                  <a:moveTo>
                    <a:pt x="164" y="23"/>
                  </a:moveTo>
                  <a:cubicBezTo>
                    <a:pt x="164" y="23"/>
                    <a:pt x="164" y="23"/>
                    <a:pt x="164" y="22"/>
                  </a:cubicBezTo>
                  <a:cubicBezTo>
                    <a:pt x="164" y="22"/>
                    <a:pt x="164" y="22"/>
                    <a:pt x="165" y="22"/>
                  </a:cubicBezTo>
                  <a:cubicBezTo>
                    <a:pt x="165" y="22"/>
                    <a:pt x="164" y="22"/>
                    <a:pt x="164" y="23"/>
                  </a:cubicBezTo>
                  <a:close/>
                  <a:moveTo>
                    <a:pt x="163" y="19"/>
                  </a:moveTo>
                  <a:cubicBezTo>
                    <a:pt x="164" y="18"/>
                    <a:pt x="164" y="18"/>
                    <a:pt x="164" y="18"/>
                  </a:cubicBezTo>
                  <a:cubicBezTo>
                    <a:pt x="164" y="18"/>
                    <a:pt x="163" y="18"/>
                    <a:pt x="163" y="19"/>
                  </a:cubicBezTo>
                  <a:cubicBezTo>
                    <a:pt x="162" y="18"/>
                    <a:pt x="162" y="18"/>
                    <a:pt x="161" y="18"/>
                  </a:cubicBezTo>
                  <a:cubicBezTo>
                    <a:pt x="162" y="17"/>
                    <a:pt x="162" y="17"/>
                    <a:pt x="163" y="16"/>
                  </a:cubicBezTo>
                  <a:cubicBezTo>
                    <a:pt x="164" y="17"/>
                    <a:pt x="165" y="18"/>
                    <a:pt x="166" y="20"/>
                  </a:cubicBezTo>
                  <a:cubicBezTo>
                    <a:pt x="165" y="20"/>
                    <a:pt x="165" y="20"/>
                    <a:pt x="165" y="20"/>
                  </a:cubicBezTo>
                  <a:cubicBezTo>
                    <a:pt x="164" y="20"/>
                    <a:pt x="164" y="19"/>
                    <a:pt x="163" y="19"/>
                  </a:cubicBezTo>
                  <a:close/>
                  <a:moveTo>
                    <a:pt x="167" y="22"/>
                  </a:moveTo>
                  <a:cubicBezTo>
                    <a:pt x="167" y="22"/>
                    <a:pt x="166" y="22"/>
                    <a:pt x="166" y="22"/>
                  </a:cubicBezTo>
                  <a:cubicBezTo>
                    <a:pt x="166" y="22"/>
                    <a:pt x="166" y="21"/>
                    <a:pt x="166" y="21"/>
                  </a:cubicBezTo>
                  <a:cubicBezTo>
                    <a:pt x="166" y="21"/>
                    <a:pt x="166" y="21"/>
                    <a:pt x="166" y="20"/>
                  </a:cubicBezTo>
                  <a:cubicBezTo>
                    <a:pt x="167" y="21"/>
                    <a:pt x="167" y="22"/>
                    <a:pt x="167" y="22"/>
                  </a:cubicBezTo>
                  <a:cubicBezTo>
                    <a:pt x="167" y="22"/>
                    <a:pt x="167" y="22"/>
                    <a:pt x="167" y="22"/>
                  </a:cubicBezTo>
                  <a:close/>
                  <a:moveTo>
                    <a:pt x="163" y="16"/>
                  </a:moveTo>
                  <a:cubicBezTo>
                    <a:pt x="163" y="16"/>
                    <a:pt x="164" y="16"/>
                    <a:pt x="164" y="16"/>
                  </a:cubicBezTo>
                  <a:cubicBezTo>
                    <a:pt x="165" y="16"/>
                    <a:pt x="167" y="17"/>
                    <a:pt x="168" y="18"/>
                  </a:cubicBezTo>
                  <a:cubicBezTo>
                    <a:pt x="168" y="18"/>
                    <a:pt x="168" y="18"/>
                    <a:pt x="169" y="18"/>
                  </a:cubicBezTo>
                  <a:cubicBezTo>
                    <a:pt x="168" y="19"/>
                    <a:pt x="168" y="19"/>
                    <a:pt x="167" y="19"/>
                  </a:cubicBezTo>
                  <a:cubicBezTo>
                    <a:pt x="166" y="18"/>
                    <a:pt x="165" y="17"/>
                    <a:pt x="163" y="16"/>
                  </a:cubicBezTo>
                  <a:close/>
                  <a:moveTo>
                    <a:pt x="168" y="20"/>
                  </a:moveTo>
                  <a:cubicBezTo>
                    <a:pt x="168" y="19"/>
                    <a:pt x="169" y="19"/>
                    <a:pt x="169" y="19"/>
                  </a:cubicBezTo>
                  <a:cubicBezTo>
                    <a:pt x="169" y="19"/>
                    <a:pt x="169" y="20"/>
                    <a:pt x="170" y="20"/>
                  </a:cubicBezTo>
                  <a:cubicBezTo>
                    <a:pt x="169" y="20"/>
                    <a:pt x="169" y="21"/>
                    <a:pt x="169" y="21"/>
                  </a:cubicBezTo>
                  <a:cubicBezTo>
                    <a:pt x="168" y="20"/>
                    <a:pt x="168" y="20"/>
                    <a:pt x="168" y="20"/>
                  </a:cubicBezTo>
                  <a:close/>
                  <a:moveTo>
                    <a:pt x="169" y="22"/>
                  </a:moveTo>
                  <a:cubicBezTo>
                    <a:pt x="170" y="22"/>
                    <a:pt x="170" y="21"/>
                    <a:pt x="170" y="21"/>
                  </a:cubicBezTo>
                  <a:cubicBezTo>
                    <a:pt x="170" y="21"/>
                    <a:pt x="170" y="22"/>
                    <a:pt x="170" y="22"/>
                  </a:cubicBezTo>
                  <a:cubicBezTo>
                    <a:pt x="170" y="22"/>
                    <a:pt x="170" y="22"/>
                    <a:pt x="170" y="22"/>
                  </a:cubicBezTo>
                  <a:cubicBezTo>
                    <a:pt x="169" y="22"/>
                    <a:pt x="169" y="22"/>
                    <a:pt x="169" y="22"/>
                  </a:cubicBezTo>
                  <a:close/>
                  <a:moveTo>
                    <a:pt x="170" y="23"/>
                  </a:moveTo>
                  <a:cubicBezTo>
                    <a:pt x="170" y="22"/>
                    <a:pt x="170" y="22"/>
                    <a:pt x="170" y="22"/>
                  </a:cubicBezTo>
                  <a:cubicBezTo>
                    <a:pt x="170" y="22"/>
                    <a:pt x="170" y="22"/>
                    <a:pt x="170" y="22"/>
                  </a:cubicBezTo>
                  <a:cubicBezTo>
                    <a:pt x="170" y="22"/>
                    <a:pt x="170" y="23"/>
                    <a:pt x="170" y="23"/>
                  </a:cubicBezTo>
                  <a:close/>
                  <a:moveTo>
                    <a:pt x="170" y="22"/>
                  </a:moveTo>
                  <a:cubicBezTo>
                    <a:pt x="170" y="22"/>
                    <a:pt x="170" y="22"/>
                    <a:pt x="170" y="22"/>
                  </a:cubicBezTo>
                  <a:cubicBezTo>
                    <a:pt x="170" y="22"/>
                    <a:pt x="170" y="22"/>
                    <a:pt x="170" y="22"/>
                  </a:cubicBezTo>
                  <a:cubicBezTo>
                    <a:pt x="170" y="22"/>
                    <a:pt x="170" y="22"/>
                    <a:pt x="170" y="22"/>
                  </a:cubicBezTo>
                  <a:cubicBezTo>
                    <a:pt x="170" y="22"/>
                    <a:pt x="170" y="22"/>
                    <a:pt x="170" y="22"/>
                  </a:cubicBezTo>
                  <a:close/>
                  <a:moveTo>
                    <a:pt x="172" y="19"/>
                  </a:moveTo>
                  <a:cubicBezTo>
                    <a:pt x="172" y="19"/>
                    <a:pt x="171" y="18"/>
                    <a:pt x="171" y="18"/>
                  </a:cubicBezTo>
                  <a:cubicBezTo>
                    <a:pt x="171" y="18"/>
                    <a:pt x="171" y="18"/>
                    <a:pt x="171" y="18"/>
                  </a:cubicBezTo>
                  <a:cubicBezTo>
                    <a:pt x="171" y="18"/>
                    <a:pt x="171" y="18"/>
                    <a:pt x="172" y="18"/>
                  </a:cubicBezTo>
                  <a:cubicBezTo>
                    <a:pt x="172" y="18"/>
                    <a:pt x="172" y="18"/>
                    <a:pt x="172" y="19"/>
                  </a:cubicBezTo>
                  <a:close/>
                  <a:moveTo>
                    <a:pt x="165" y="11"/>
                  </a:moveTo>
                  <a:cubicBezTo>
                    <a:pt x="169" y="13"/>
                    <a:pt x="171" y="15"/>
                    <a:pt x="171" y="17"/>
                  </a:cubicBezTo>
                  <a:cubicBezTo>
                    <a:pt x="171" y="17"/>
                    <a:pt x="170" y="17"/>
                    <a:pt x="170" y="17"/>
                  </a:cubicBezTo>
                  <a:cubicBezTo>
                    <a:pt x="171" y="17"/>
                    <a:pt x="171" y="17"/>
                    <a:pt x="171" y="17"/>
                  </a:cubicBezTo>
                  <a:cubicBezTo>
                    <a:pt x="172" y="17"/>
                    <a:pt x="172" y="17"/>
                    <a:pt x="172" y="17"/>
                  </a:cubicBezTo>
                  <a:cubicBezTo>
                    <a:pt x="171" y="17"/>
                    <a:pt x="171" y="18"/>
                    <a:pt x="171" y="18"/>
                  </a:cubicBezTo>
                  <a:cubicBezTo>
                    <a:pt x="169" y="16"/>
                    <a:pt x="167" y="14"/>
                    <a:pt x="164" y="12"/>
                  </a:cubicBezTo>
                  <a:cubicBezTo>
                    <a:pt x="164" y="12"/>
                    <a:pt x="164" y="12"/>
                    <a:pt x="164" y="12"/>
                  </a:cubicBezTo>
                  <a:cubicBezTo>
                    <a:pt x="165" y="12"/>
                    <a:pt x="165" y="12"/>
                    <a:pt x="165" y="11"/>
                  </a:cubicBezTo>
                  <a:close/>
                  <a:moveTo>
                    <a:pt x="164" y="11"/>
                  </a:moveTo>
                  <a:cubicBezTo>
                    <a:pt x="164" y="11"/>
                    <a:pt x="164" y="11"/>
                    <a:pt x="164" y="11"/>
                  </a:cubicBezTo>
                  <a:cubicBezTo>
                    <a:pt x="164" y="11"/>
                    <a:pt x="163" y="12"/>
                    <a:pt x="163" y="12"/>
                  </a:cubicBezTo>
                  <a:cubicBezTo>
                    <a:pt x="163" y="12"/>
                    <a:pt x="162" y="12"/>
                    <a:pt x="162" y="11"/>
                  </a:cubicBezTo>
                  <a:cubicBezTo>
                    <a:pt x="163" y="11"/>
                    <a:pt x="163" y="11"/>
                    <a:pt x="164" y="11"/>
                  </a:cubicBezTo>
                  <a:close/>
                  <a:moveTo>
                    <a:pt x="161" y="12"/>
                  </a:moveTo>
                  <a:cubicBezTo>
                    <a:pt x="162" y="12"/>
                    <a:pt x="162" y="12"/>
                    <a:pt x="162" y="12"/>
                  </a:cubicBezTo>
                  <a:cubicBezTo>
                    <a:pt x="161" y="13"/>
                    <a:pt x="161" y="13"/>
                    <a:pt x="160" y="14"/>
                  </a:cubicBezTo>
                  <a:cubicBezTo>
                    <a:pt x="159" y="14"/>
                    <a:pt x="158" y="15"/>
                    <a:pt x="156" y="15"/>
                  </a:cubicBezTo>
                  <a:cubicBezTo>
                    <a:pt x="156" y="15"/>
                    <a:pt x="156" y="15"/>
                    <a:pt x="156" y="15"/>
                  </a:cubicBezTo>
                  <a:cubicBezTo>
                    <a:pt x="156" y="15"/>
                    <a:pt x="156" y="15"/>
                    <a:pt x="155" y="15"/>
                  </a:cubicBezTo>
                  <a:cubicBezTo>
                    <a:pt x="157" y="13"/>
                    <a:pt x="159" y="12"/>
                    <a:pt x="161" y="12"/>
                  </a:cubicBezTo>
                  <a:close/>
                  <a:moveTo>
                    <a:pt x="155" y="15"/>
                  </a:moveTo>
                  <a:cubicBezTo>
                    <a:pt x="155" y="15"/>
                    <a:pt x="155" y="15"/>
                    <a:pt x="155" y="15"/>
                  </a:cubicBezTo>
                  <a:cubicBezTo>
                    <a:pt x="155" y="15"/>
                    <a:pt x="155" y="15"/>
                    <a:pt x="154" y="15"/>
                  </a:cubicBezTo>
                  <a:cubicBezTo>
                    <a:pt x="155" y="15"/>
                    <a:pt x="155" y="15"/>
                    <a:pt x="155" y="15"/>
                  </a:cubicBezTo>
                  <a:close/>
                  <a:moveTo>
                    <a:pt x="154" y="16"/>
                  </a:moveTo>
                  <a:cubicBezTo>
                    <a:pt x="155" y="16"/>
                    <a:pt x="155" y="15"/>
                    <a:pt x="155" y="15"/>
                  </a:cubicBezTo>
                  <a:cubicBezTo>
                    <a:pt x="156" y="15"/>
                    <a:pt x="156" y="16"/>
                    <a:pt x="156" y="16"/>
                  </a:cubicBezTo>
                  <a:cubicBezTo>
                    <a:pt x="155" y="16"/>
                    <a:pt x="154" y="16"/>
                    <a:pt x="154" y="17"/>
                  </a:cubicBezTo>
                  <a:cubicBezTo>
                    <a:pt x="154" y="17"/>
                    <a:pt x="154" y="17"/>
                    <a:pt x="153" y="17"/>
                  </a:cubicBezTo>
                  <a:cubicBezTo>
                    <a:pt x="154" y="16"/>
                    <a:pt x="154" y="16"/>
                    <a:pt x="154" y="16"/>
                  </a:cubicBezTo>
                  <a:close/>
                  <a:moveTo>
                    <a:pt x="153" y="17"/>
                  </a:moveTo>
                  <a:cubicBezTo>
                    <a:pt x="153" y="17"/>
                    <a:pt x="154" y="17"/>
                    <a:pt x="154" y="17"/>
                  </a:cubicBezTo>
                  <a:cubicBezTo>
                    <a:pt x="153" y="17"/>
                    <a:pt x="153" y="17"/>
                    <a:pt x="153" y="17"/>
                  </a:cubicBezTo>
                  <a:cubicBezTo>
                    <a:pt x="153" y="17"/>
                    <a:pt x="153" y="17"/>
                    <a:pt x="153" y="17"/>
                  </a:cubicBezTo>
                  <a:close/>
                  <a:moveTo>
                    <a:pt x="152" y="19"/>
                  </a:moveTo>
                  <a:cubicBezTo>
                    <a:pt x="153" y="18"/>
                    <a:pt x="153" y="18"/>
                    <a:pt x="154" y="17"/>
                  </a:cubicBezTo>
                  <a:cubicBezTo>
                    <a:pt x="154" y="17"/>
                    <a:pt x="155" y="17"/>
                    <a:pt x="155" y="18"/>
                  </a:cubicBezTo>
                  <a:cubicBezTo>
                    <a:pt x="154" y="19"/>
                    <a:pt x="153" y="20"/>
                    <a:pt x="152" y="20"/>
                  </a:cubicBezTo>
                  <a:cubicBezTo>
                    <a:pt x="152" y="20"/>
                    <a:pt x="152" y="20"/>
                    <a:pt x="152" y="20"/>
                  </a:cubicBezTo>
                  <a:cubicBezTo>
                    <a:pt x="152" y="19"/>
                    <a:pt x="152" y="19"/>
                    <a:pt x="152" y="19"/>
                  </a:cubicBezTo>
                  <a:close/>
                  <a:moveTo>
                    <a:pt x="152" y="21"/>
                  </a:moveTo>
                  <a:cubicBezTo>
                    <a:pt x="152" y="22"/>
                    <a:pt x="151" y="22"/>
                    <a:pt x="151" y="22"/>
                  </a:cubicBezTo>
                  <a:cubicBezTo>
                    <a:pt x="151" y="22"/>
                    <a:pt x="151" y="21"/>
                    <a:pt x="151" y="21"/>
                  </a:cubicBezTo>
                  <a:cubicBezTo>
                    <a:pt x="152" y="21"/>
                    <a:pt x="152" y="21"/>
                    <a:pt x="152" y="21"/>
                  </a:cubicBezTo>
                  <a:close/>
                  <a:moveTo>
                    <a:pt x="151" y="17"/>
                  </a:moveTo>
                  <a:cubicBezTo>
                    <a:pt x="151" y="17"/>
                    <a:pt x="150" y="18"/>
                    <a:pt x="150" y="19"/>
                  </a:cubicBezTo>
                  <a:cubicBezTo>
                    <a:pt x="149" y="18"/>
                    <a:pt x="149" y="18"/>
                    <a:pt x="149" y="18"/>
                  </a:cubicBezTo>
                  <a:cubicBezTo>
                    <a:pt x="149" y="18"/>
                    <a:pt x="149" y="18"/>
                    <a:pt x="149" y="18"/>
                  </a:cubicBezTo>
                  <a:cubicBezTo>
                    <a:pt x="150" y="17"/>
                    <a:pt x="150" y="17"/>
                    <a:pt x="151" y="17"/>
                  </a:cubicBezTo>
                  <a:close/>
                  <a:moveTo>
                    <a:pt x="134" y="22"/>
                  </a:moveTo>
                  <a:cubicBezTo>
                    <a:pt x="134" y="22"/>
                    <a:pt x="134" y="22"/>
                    <a:pt x="134" y="21"/>
                  </a:cubicBezTo>
                  <a:cubicBezTo>
                    <a:pt x="134" y="21"/>
                    <a:pt x="134" y="21"/>
                    <a:pt x="134" y="20"/>
                  </a:cubicBezTo>
                  <a:cubicBezTo>
                    <a:pt x="135" y="21"/>
                    <a:pt x="135" y="21"/>
                    <a:pt x="135" y="21"/>
                  </a:cubicBezTo>
                  <a:cubicBezTo>
                    <a:pt x="135" y="22"/>
                    <a:pt x="135" y="22"/>
                    <a:pt x="134" y="22"/>
                  </a:cubicBezTo>
                  <a:close/>
                  <a:moveTo>
                    <a:pt x="136" y="20"/>
                  </a:moveTo>
                  <a:cubicBezTo>
                    <a:pt x="136" y="20"/>
                    <a:pt x="136" y="20"/>
                    <a:pt x="135" y="20"/>
                  </a:cubicBezTo>
                  <a:cubicBezTo>
                    <a:pt x="135" y="20"/>
                    <a:pt x="135" y="20"/>
                    <a:pt x="135" y="19"/>
                  </a:cubicBezTo>
                  <a:cubicBezTo>
                    <a:pt x="135" y="19"/>
                    <a:pt x="135" y="19"/>
                    <a:pt x="135" y="19"/>
                  </a:cubicBezTo>
                  <a:cubicBezTo>
                    <a:pt x="136" y="19"/>
                    <a:pt x="136" y="19"/>
                    <a:pt x="136" y="20"/>
                  </a:cubicBezTo>
                  <a:cubicBezTo>
                    <a:pt x="136" y="20"/>
                    <a:pt x="136" y="20"/>
                    <a:pt x="136" y="20"/>
                  </a:cubicBezTo>
                  <a:close/>
                  <a:moveTo>
                    <a:pt x="141" y="17"/>
                  </a:moveTo>
                  <a:cubicBezTo>
                    <a:pt x="141" y="17"/>
                    <a:pt x="140" y="17"/>
                    <a:pt x="140" y="17"/>
                  </a:cubicBezTo>
                  <a:cubicBezTo>
                    <a:pt x="140" y="16"/>
                    <a:pt x="139" y="16"/>
                    <a:pt x="138" y="15"/>
                  </a:cubicBezTo>
                  <a:cubicBezTo>
                    <a:pt x="139" y="15"/>
                    <a:pt x="139" y="15"/>
                    <a:pt x="139" y="15"/>
                  </a:cubicBezTo>
                  <a:cubicBezTo>
                    <a:pt x="139" y="16"/>
                    <a:pt x="140" y="16"/>
                    <a:pt x="141" y="17"/>
                  </a:cubicBezTo>
                  <a:close/>
                  <a:moveTo>
                    <a:pt x="139" y="15"/>
                  </a:moveTo>
                  <a:cubicBezTo>
                    <a:pt x="139" y="15"/>
                    <a:pt x="140" y="15"/>
                    <a:pt x="140" y="14"/>
                  </a:cubicBezTo>
                  <a:cubicBezTo>
                    <a:pt x="141" y="15"/>
                    <a:pt x="141" y="16"/>
                    <a:pt x="142" y="16"/>
                  </a:cubicBezTo>
                  <a:cubicBezTo>
                    <a:pt x="141" y="16"/>
                    <a:pt x="141" y="16"/>
                    <a:pt x="141" y="16"/>
                  </a:cubicBezTo>
                  <a:cubicBezTo>
                    <a:pt x="140" y="16"/>
                    <a:pt x="140" y="16"/>
                    <a:pt x="139" y="15"/>
                  </a:cubicBezTo>
                  <a:close/>
                  <a:moveTo>
                    <a:pt x="139" y="18"/>
                  </a:moveTo>
                  <a:cubicBezTo>
                    <a:pt x="138" y="18"/>
                    <a:pt x="138" y="19"/>
                    <a:pt x="137" y="19"/>
                  </a:cubicBezTo>
                  <a:cubicBezTo>
                    <a:pt x="137" y="19"/>
                    <a:pt x="137" y="18"/>
                    <a:pt x="136" y="18"/>
                  </a:cubicBezTo>
                  <a:cubicBezTo>
                    <a:pt x="137" y="17"/>
                    <a:pt x="137" y="17"/>
                    <a:pt x="137" y="16"/>
                  </a:cubicBezTo>
                  <a:cubicBezTo>
                    <a:pt x="138" y="17"/>
                    <a:pt x="138" y="17"/>
                    <a:pt x="139" y="18"/>
                  </a:cubicBezTo>
                  <a:close/>
                  <a:moveTo>
                    <a:pt x="137" y="22"/>
                  </a:moveTo>
                  <a:cubicBezTo>
                    <a:pt x="137" y="22"/>
                    <a:pt x="137" y="22"/>
                    <a:pt x="137" y="21"/>
                  </a:cubicBezTo>
                  <a:cubicBezTo>
                    <a:pt x="137" y="21"/>
                    <a:pt x="137" y="21"/>
                    <a:pt x="137" y="21"/>
                  </a:cubicBezTo>
                  <a:cubicBezTo>
                    <a:pt x="137" y="22"/>
                    <a:pt x="137" y="22"/>
                    <a:pt x="137" y="22"/>
                  </a:cubicBezTo>
                  <a:cubicBezTo>
                    <a:pt x="137" y="22"/>
                    <a:pt x="137" y="22"/>
                    <a:pt x="137" y="22"/>
                  </a:cubicBezTo>
                  <a:cubicBezTo>
                    <a:pt x="137" y="22"/>
                    <a:pt x="137" y="22"/>
                    <a:pt x="137" y="22"/>
                  </a:cubicBezTo>
                  <a:close/>
                  <a:moveTo>
                    <a:pt x="137" y="23"/>
                  </a:moveTo>
                  <a:cubicBezTo>
                    <a:pt x="137" y="22"/>
                    <a:pt x="137" y="22"/>
                    <a:pt x="137" y="22"/>
                  </a:cubicBezTo>
                  <a:cubicBezTo>
                    <a:pt x="137" y="22"/>
                    <a:pt x="137" y="22"/>
                    <a:pt x="137" y="22"/>
                  </a:cubicBezTo>
                  <a:cubicBezTo>
                    <a:pt x="137" y="22"/>
                    <a:pt x="137" y="22"/>
                    <a:pt x="137" y="22"/>
                  </a:cubicBezTo>
                  <a:cubicBezTo>
                    <a:pt x="137" y="22"/>
                    <a:pt x="137" y="22"/>
                    <a:pt x="137" y="23"/>
                  </a:cubicBezTo>
                  <a:close/>
                  <a:moveTo>
                    <a:pt x="138" y="20"/>
                  </a:moveTo>
                  <a:cubicBezTo>
                    <a:pt x="139" y="19"/>
                    <a:pt x="139" y="19"/>
                    <a:pt x="139" y="19"/>
                  </a:cubicBezTo>
                  <a:cubicBezTo>
                    <a:pt x="140" y="19"/>
                    <a:pt x="140" y="19"/>
                    <a:pt x="140" y="20"/>
                  </a:cubicBezTo>
                  <a:cubicBezTo>
                    <a:pt x="140" y="20"/>
                    <a:pt x="139" y="20"/>
                    <a:pt x="139" y="21"/>
                  </a:cubicBezTo>
                  <a:cubicBezTo>
                    <a:pt x="139" y="20"/>
                    <a:pt x="139" y="20"/>
                    <a:pt x="138" y="20"/>
                  </a:cubicBezTo>
                  <a:close/>
                  <a:moveTo>
                    <a:pt x="141" y="23"/>
                  </a:moveTo>
                  <a:cubicBezTo>
                    <a:pt x="141" y="23"/>
                    <a:pt x="141" y="23"/>
                    <a:pt x="140" y="23"/>
                  </a:cubicBezTo>
                  <a:cubicBezTo>
                    <a:pt x="140" y="22"/>
                    <a:pt x="140" y="22"/>
                    <a:pt x="140" y="21"/>
                  </a:cubicBezTo>
                  <a:cubicBezTo>
                    <a:pt x="140" y="21"/>
                    <a:pt x="140" y="21"/>
                    <a:pt x="140" y="20"/>
                  </a:cubicBezTo>
                  <a:cubicBezTo>
                    <a:pt x="141" y="21"/>
                    <a:pt x="141" y="22"/>
                    <a:pt x="141" y="22"/>
                  </a:cubicBezTo>
                  <a:cubicBezTo>
                    <a:pt x="141" y="23"/>
                    <a:pt x="141" y="23"/>
                    <a:pt x="141" y="23"/>
                  </a:cubicBezTo>
                  <a:close/>
                  <a:moveTo>
                    <a:pt x="141" y="17"/>
                  </a:moveTo>
                  <a:cubicBezTo>
                    <a:pt x="141" y="17"/>
                    <a:pt x="141" y="17"/>
                    <a:pt x="141" y="17"/>
                  </a:cubicBezTo>
                  <a:cubicBezTo>
                    <a:pt x="142" y="17"/>
                    <a:pt x="142" y="17"/>
                    <a:pt x="142" y="17"/>
                  </a:cubicBezTo>
                  <a:cubicBezTo>
                    <a:pt x="142" y="18"/>
                    <a:pt x="142" y="18"/>
                    <a:pt x="142" y="18"/>
                  </a:cubicBezTo>
                  <a:cubicBezTo>
                    <a:pt x="142" y="19"/>
                    <a:pt x="142" y="19"/>
                    <a:pt x="142" y="19"/>
                  </a:cubicBezTo>
                  <a:cubicBezTo>
                    <a:pt x="142" y="18"/>
                    <a:pt x="141" y="18"/>
                    <a:pt x="141" y="17"/>
                  </a:cubicBezTo>
                  <a:close/>
                  <a:moveTo>
                    <a:pt x="142" y="19"/>
                  </a:moveTo>
                  <a:cubicBezTo>
                    <a:pt x="142" y="19"/>
                    <a:pt x="142" y="19"/>
                    <a:pt x="142" y="19"/>
                  </a:cubicBezTo>
                  <a:cubicBezTo>
                    <a:pt x="143" y="19"/>
                    <a:pt x="143" y="19"/>
                    <a:pt x="143" y="20"/>
                  </a:cubicBezTo>
                  <a:cubicBezTo>
                    <a:pt x="142" y="19"/>
                    <a:pt x="142" y="19"/>
                    <a:pt x="142" y="19"/>
                  </a:cubicBezTo>
                  <a:close/>
                  <a:moveTo>
                    <a:pt x="145" y="19"/>
                  </a:moveTo>
                  <a:cubicBezTo>
                    <a:pt x="145" y="19"/>
                    <a:pt x="145" y="19"/>
                    <a:pt x="145" y="19"/>
                  </a:cubicBezTo>
                  <a:cubicBezTo>
                    <a:pt x="145" y="19"/>
                    <a:pt x="145" y="19"/>
                    <a:pt x="145" y="19"/>
                  </a:cubicBezTo>
                  <a:cubicBezTo>
                    <a:pt x="145" y="19"/>
                    <a:pt x="145" y="19"/>
                    <a:pt x="145" y="19"/>
                  </a:cubicBezTo>
                  <a:close/>
                  <a:moveTo>
                    <a:pt x="145" y="21"/>
                  </a:moveTo>
                  <a:cubicBezTo>
                    <a:pt x="145" y="21"/>
                    <a:pt x="145" y="21"/>
                    <a:pt x="145" y="20"/>
                  </a:cubicBezTo>
                  <a:cubicBezTo>
                    <a:pt x="145" y="20"/>
                    <a:pt x="146" y="20"/>
                    <a:pt x="146" y="20"/>
                  </a:cubicBezTo>
                  <a:cubicBezTo>
                    <a:pt x="146" y="20"/>
                    <a:pt x="146" y="20"/>
                    <a:pt x="146" y="20"/>
                  </a:cubicBezTo>
                  <a:cubicBezTo>
                    <a:pt x="146" y="21"/>
                    <a:pt x="145" y="21"/>
                    <a:pt x="145" y="21"/>
                  </a:cubicBezTo>
                  <a:close/>
                  <a:moveTo>
                    <a:pt x="144" y="12"/>
                  </a:moveTo>
                  <a:cubicBezTo>
                    <a:pt x="146" y="14"/>
                    <a:pt x="147" y="16"/>
                    <a:pt x="147" y="17"/>
                  </a:cubicBezTo>
                  <a:cubicBezTo>
                    <a:pt x="145" y="17"/>
                    <a:pt x="144" y="17"/>
                    <a:pt x="144" y="17"/>
                  </a:cubicBezTo>
                  <a:cubicBezTo>
                    <a:pt x="145" y="17"/>
                    <a:pt x="146" y="17"/>
                    <a:pt x="147" y="18"/>
                  </a:cubicBezTo>
                  <a:cubicBezTo>
                    <a:pt x="147" y="18"/>
                    <a:pt x="147" y="18"/>
                    <a:pt x="147" y="18"/>
                  </a:cubicBezTo>
                  <a:cubicBezTo>
                    <a:pt x="146" y="18"/>
                    <a:pt x="146" y="19"/>
                    <a:pt x="146" y="19"/>
                  </a:cubicBezTo>
                  <a:cubicBezTo>
                    <a:pt x="145" y="18"/>
                    <a:pt x="145" y="18"/>
                    <a:pt x="144" y="18"/>
                  </a:cubicBezTo>
                  <a:cubicBezTo>
                    <a:pt x="144" y="17"/>
                    <a:pt x="143" y="16"/>
                    <a:pt x="143" y="16"/>
                  </a:cubicBezTo>
                  <a:cubicBezTo>
                    <a:pt x="143" y="16"/>
                    <a:pt x="144" y="15"/>
                    <a:pt x="144" y="15"/>
                  </a:cubicBezTo>
                  <a:cubicBezTo>
                    <a:pt x="143" y="15"/>
                    <a:pt x="143" y="16"/>
                    <a:pt x="143" y="16"/>
                  </a:cubicBezTo>
                  <a:cubicBezTo>
                    <a:pt x="142" y="15"/>
                    <a:pt x="141" y="14"/>
                    <a:pt x="141" y="14"/>
                  </a:cubicBezTo>
                  <a:cubicBezTo>
                    <a:pt x="142" y="13"/>
                    <a:pt x="143" y="12"/>
                    <a:pt x="144" y="12"/>
                  </a:cubicBezTo>
                  <a:close/>
                  <a:moveTo>
                    <a:pt x="143" y="11"/>
                  </a:moveTo>
                  <a:cubicBezTo>
                    <a:pt x="143" y="11"/>
                    <a:pt x="143" y="11"/>
                    <a:pt x="143" y="11"/>
                  </a:cubicBezTo>
                  <a:cubicBezTo>
                    <a:pt x="142" y="12"/>
                    <a:pt x="141" y="13"/>
                    <a:pt x="140" y="13"/>
                  </a:cubicBezTo>
                  <a:cubicBezTo>
                    <a:pt x="139" y="13"/>
                    <a:pt x="139" y="13"/>
                    <a:pt x="138" y="13"/>
                  </a:cubicBezTo>
                  <a:cubicBezTo>
                    <a:pt x="140" y="12"/>
                    <a:pt x="142" y="11"/>
                    <a:pt x="143" y="11"/>
                  </a:cubicBezTo>
                  <a:close/>
                  <a:moveTo>
                    <a:pt x="138" y="13"/>
                  </a:moveTo>
                  <a:cubicBezTo>
                    <a:pt x="138" y="13"/>
                    <a:pt x="139" y="13"/>
                    <a:pt x="139" y="14"/>
                  </a:cubicBezTo>
                  <a:cubicBezTo>
                    <a:pt x="139" y="14"/>
                    <a:pt x="138" y="14"/>
                    <a:pt x="138" y="15"/>
                  </a:cubicBezTo>
                  <a:cubicBezTo>
                    <a:pt x="137" y="14"/>
                    <a:pt x="137" y="14"/>
                    <a:pt x="136" y="14"/>
                  </a:cubicBezTo>
                  <a:cubicBezTo>
                    <a:pt x="137" y="13"/>
                    <a:pt x="137" y="13"/>
                    <a:pt x="138" y="13"/>
                  </a:cubicBezTo>
                  <a:close/>
                  <a:moveTo>
                    <a:pt x="135" y="14"/>
                  </a:moveTo>
                  <a:cubicBezTo>
                    <a:pt x="136" y="15"/>
                    <a:pt x="136" y="15"/>
                    <a:pt x="137" y="16"/>
                  </a:cubicBezTo>
                  <a:cubicBezTo>
                    <a:pt x="136" y="16"/>
                    <a:pt x="135" y="16"/>
                    <a:pt x="135" y="17"/>
                  </a:cubicBezTo>
                  <a:cubicBezTo>
                    <a:pt x="134" y="17"/>
                    <a:pt x="134" y="16"/>
                    <a:pt x="133" y="16"/>
                  </a:cubicBezTo>
                  <a:cubicBezTo>
                    <a:pt x="134" y="15"/>
                    <a:pt x="134" y="15"/>
                    <a:pt x="135" y="14"/>
                  </a:cubicBezTo>
                  <a:close/>
                  <a:moveTo>
                    <a:pt x="133" y="16"/>
                  </a:moveTo>
                  <a:cubicBezTo>
                    <a:pt x="133" y="17"/>
                    <a:pt x="134" y="17"/>
                    <a:pt x="134" y="17"/>
                  </a:cubicBezTo>
                  <a:cubicBezTo>
                    <a:pt x="134" y="18"/>
                    <a:pt x="134" y="18"/>
                    <a:pt x="133" y="18"/>
                  </a:cubicBezTo>
                  <a:cubicBezTo>
                    <a:pt x="133" y="18"/>
                    <a:pt x="133" y="17"/>
                    <a:pt x="132" y="17"/>
                  </a:cubicBezTo>
                  <a:cubicBezTo>
                    <a:pt x="132" y="17"/>
                    <a:pt x="133" y="17"/>
                    <a:pt x="133" y="16"/>
                  </a:cubicBezTo>
                  <a:close/>
                  <a:moveTo>
                    <a:pt x="132" y="17"/>
                  </a:moveTo>
                  <a:cubicBezTo>
                    <a:pt x="132" y="18"/>
                    <a:pt x="133" y="18"/>
                    <a:pt x="133" y="18"/>
                  </a:cubicBezTo>
                  <a:cubicBezTo>
                    <a:pt x="133" y="19"/>
                    <a:pt x="133" y="19"/>
                    <a:pt x="133" y="19"/>
                  </a:cubicBezTo>
                  <a:cubicBezTo>
                    <a:pt x="133" y="19"/>
                    <a:pt x="133" y="19"/>
                    <a:pt x="133" y="19"/>
                  </a:cubicBezTo>
                  <a:cubicBezTo>
                    <a:pt x="132" y="18"/>
                    <a:pt x="132" y="18"/>
                    <a:pt x="132" y="18"/>
                  </a:cubicBezTo>
                  <a:cubicBezTo>
                    <a:pt x="132" y="18"/>
                    <a:pt x="132" y="18"/>
                    <a:pt x="132" y="17"/>
                  </a:cubicBezTo>
                  <a:close/>
                  <a:moveTo>
                    <a:pt x="132" y="18"/>
                  </a:moveTo>
                  <a:cubicBezTo>
                    <a:pt x="132" y="18"/>
                    <a:pt x="132" y="18"/>
                    <a:pt x="132" y="18"/>
                  </a:cubicBezTo>
                  <a:cubicBezTo>
                    <a:pt x="132" y="18"/>
                    <a:pt x="132" y="18"/>
                    <a:pt x="132" y="18"/>
                  </a:cubicBezTo>
                  <a:cubicBezTo>
                    <a:pt x="132" y="18"/>
                    <a:pt x="132" y="18"/>
                    <a:pt x="132" y="18"/>
                  </a:cubicBezTo>
                  <a:cubicBezTo>
                    <a:pt x="132" y="19"/>
                    <a:pt x="133" y="19"/>
                    <a:pt x="133" y="19"/>
                  </a:cubicBezTo>
                  <a:cubicBezTo>
                    <a:pt x="133" y="19"/>
                    <a:pt x="132" y="19"/>
                    <a:pt x="132" y="19"/>
                  </a:cubicBezTo>
                  <a:cubicBezTo>
                    <a:pt x="132" y="19"/>
                    <a:pt x="132" y="19"/>
                    <a:pt x="131" y="19"/>
                  </a:cubicBezTo>
                  <a:cubicBezTo>
                    <a:pt x="131" y="18"/>
                    <a:pt x="131" y="18"/>
                    <a:pt x="132" y="18"/>
                  </a:cubicBezTo>
                  <a:close/>
                  <a:moveTo>
                    <a:pt x="131" y="20"/>
                  </a:moveTo>
                  <a:cubicBezTo>
                    <a:pt x="131" y="20"/>
                    <a:pt x="131" y="20"/>
                    <a:pt x="131" y="21"/>
                  </a:cubicBezTo>
                  <a:cubicBezTo>
                    <a:pt x="131" y="21"/>
                    <a:pt x="131" y="21"/>
                    <a:pt x="131" y="21"/>
                  </a:cubicBezTo>
                  <a:cubicBezTo>
                    <a:pt x="131" y="21"/>
                    <a:pt x="131" y="21"/>
                    <a:pt x="131" y="20"/>
                  </a:cubicBezTo>
                  <a:cubicBezTo>
                    <a:pt x="131" y="20"/>
                    <a:pt x="131" y="20"/>
                    <a:pt x="131" y="20"/>
                  </a:cubicBezTo>
                  <a:close/>
                  <a:moveTo>
                    <a:pt x="130" y="21"/>
                  </a:moveTo>
                  <a:cubicBezTo>
                    <a:pt x="131" y="21"/>
                    <a:pt x="131" y="21"/>
                    <a:pt x="131" y="21"/>
                  </a:cubicBezTo>
                  <a:cubicBezTo>
                    <a:pt x="131" y="21"/>
                    <a:pt x="131" y="22"/>
                    <a:pt x="131" y="22"/>
                  </a:cubicBezTo>
                  <a:cubicBezTo>
                    <a:pt x="131" y="22"/>
                    <a:pt x="130" y="22"/>
                    <a:pt x="130" y="21"/>
                  </a:cubicBezTo>
                  <a:cubicBezTo>
                    <a:pt x="130" y="21"/>
                    <a:pt x="130" y="21"/>
                    <a:pt x="130" y="21"/>
                  </a:cubicBezTo>
                  <a:close/>
                  <a:moveTo>
                    <a:pt x="128" y="20"/>
                  </a:moveTo>
                  <a:cubicBezTo>
                    <a:pt x="128" y="20"/>
                    <a:pt x="128" y="20"/>
                    <a:pt x="128" y="20"/>
                  </a:cubicBezTo>
                  <a:cubicBezTo>
                    <a:pt x="128" y="20"/>
                    <a:pt x="128" y="20"/>
                    <a:pt x="128" y="20"/>
                  </a:cubicBezTo>
                  <a:cubicBezTo>
                    <a:pt x="128" y="20"/>
                    <a:pt x="128" y="20"/>
                    <a:pt x="128" y="20"/>
                  </a:cubicBezTo>
                  <a:cubicBezTo>
                    <a:pt x="128" y="20"/>
                    <a:pt x="128" y="20"/>
                    <a:pt x="128" y="20"/>
                  </a:cubicBezTo>
                  <a:cubicBezTo>
                    <a:pt x="128" y="20"/>
                    <a:pt x="128" y="20"/>
                    <a:pt x="128" y="20"/>
                  </a:cubicBezTo>
                  <a:close/>
                  <a:moveTo>
                    <a:pt x="129" y="20"/>
                  </a:moveTo>
                  <a:cubicBezTo>
                    <a:pt x="128" y="20"/>
                    <a:pt x="128" y="20"/>
                    <a:pt x="128" y="19"/>
                  </a:cubicBezTo>
                  <a:cubicBezTo>
                    <a:pt x="128" y="19"/>
                    <a:pt x="129" y="19"/>
                    <a:pt x="129" y="19"/>
                  </a:cubicBezTo>
                  <a:cubicBezTo>
                    <a:pt x="129" y="19"/>
                    <a:pt x="129" y="19"/>
                    <a:pt x="129" y="20"/>
                  </a:cubicBezTo>
                  <a:close/>
                  <a:moveTo>
                    <a:pt x="127" y="17"/>
                  </a:moveTo>
                  <a:cubicBezTo>
                    <a:pt x="128" y="17"/>
                    <a:pt x="129" y="18"/>
                    <a:pt x="129" y="18"/>
                  </a:cubicBezTo>
                  <a:cubicBezTo>
                    <a:pt x="129" y="19"/>
                    <a:pt x="129" y="19"/>
                    <a:pt x="129" y="19"/>
                  </a:cubicBezTo>
                  <a:cubicBezTo>
                    <a:pt x="128" y="19"/>
                    <a:pt x="128" y="19"/>
                    <a:pt x="128" y="19"/>
                  </a:cubicBezTo>
                  <a:cubicBezTo>
                    <a:pt x="128" y="19"/>
                    <a:pt x="128" y="19"/>
                    <a:pt x="128" y="19"/>
                  </a:cubicBezTo>
                  <a:cubicBezTo>
                    <a:pt x="128" y="18"/>
                    <a:pt x="128" y="18"/>
                    <a:pt x="127" y="17"/>
                  </a:cubicBezTo>
                  <a:cubicBezTo>
                    <a:pt x="127" y="17"/>
                    <a:pt x="127" y="17"/>
                    <a:pt x="127" y="17"/>
                  </a:cubicBezTo>
                  <a:close/>
                  <a:moveTo>
                    <a:pt x="126" y="18"/>
                  </a:moveTo>
                  <a:cubicBezTo>
                    <a:pt x="126" y="18"/>
                    <a:pt x="126" y="18"/>
                    <a:pt x="126" y="19"/>
                  </a:cubicBezTo>
                  <a:cubicBezTo>
                    <a:pt x="125" y="19"/>
                    <a:pt x="125" y="18"/>
                    <a:pt x="125" y="18"/>
                  </a:cubicBezTo>
                  <a:cubicBezTo>
                    <a:pt x="125" y="18"/>
                    <a:pt x="125" y="18"/>
                    <a:pt x="126" y="18"/>
                  </a:cubicBezTo>
                  <a:close/>
                  <a:moveTo>
                    <a:pt x="124" y="19"/>
                  </a:moveTo>
                  <a:cubicBezTo>
                    <a:pt x="125" y="19"/>
                    <a:pt x="125" y="19"/>
                    <a:pt x="126" y="19"/>
                  </a:cubicBezTo>
                  <a:cubicBezTo>
                    <a:pt x="125" y="20"/>
                    <a:pt x="125" y="20"/>
                    <a:pt x="125" y="21"/>
                  </a:cubicBezTo>
                  <a:cubicBezTo>
                    <a:pt x="125" y="21"/>
                    <a:pt x="125" y="21"/>
                    <a:pt x="124" y="21"/>
                  </a:cubicBezTo>
                  <a:cubicBezTo>
                    <a:pt x="124" y="21"/>
                    <a:pt x="124" y="21"/>
                    <a:pt x="124" y="21"/>
                  </a:cubicBezTo>
                  <a:cubicBezTo>
                    <a:pt x="124" y="20"/>
                    <a:pt x="124" y="20"/>
                    <a:pt x="124" y="19"/>
                  </a:cubicBezTo>
                  <a:cubicBezTo>
                    <a:pt x="124" y="19"/>
                    <a:pt x="124" y="19"/>
                    <a:pt x="124" y="19"/>
                  </a:cubicBezTo>
                  <a:close/>
                  <a:moveTo>
                    <a:pt x="104" y="24"/>
                  </a:moveTo>
                  <a:cubicBezTo>
                    <a:pt x="104" y="24"/>
                    <a:pt x="104" y="23"/>
                    <a:pt x="104" y="23"/>
                  </a:cubicBezTo>
                  <a:cubicBezTo>
                    <a:pt x="104" y="23"/>
                    <a:pt x="104" y="22"/>
                    <a:pt x="104" y="22"/>
                  </a:cubicBezTo>
                  <a:cubicBezTo>
                    <a:pt x="105" y="22"/>
                    <a:pt x="105" y="22"/>
                    <a:pt x="105" y="22"/>
                  </a:cubicBezTo>
                  <a:cubicBezTo>
                    <a:pt x="105" y="23"/>
                    <a:pt x="104" y="23"/>
                    <a:pt x="104" y="24"/>
                  </a:cubicBezTo>
                  <a:close/>
                  <a:moveTo>
                    <a:pt x="105" y="22"/>
                  </a:moveTo>
                  <a:cubicBezTo>
                    <a:pt x="105" y="22"/>
                    <a:pt x="105" y="22"/>
                    <a:pt x="104" y="22"/>
                  </a:cubicBezTo>
                  <a:cubicBezTo>
                    <a:pt x="105" y="21"/>
                    <a:pt x="105" y="20"/>
                    <a:pt x="105" y="20"/>
                  </a:cubicBezTo>
                  <a:cubicBezTo>
                    <a:pt x="106" y="20"/>
                    <a:pt x="106" y="20"/>
                    <a:pt x="106" y="21"/>
                  </a:cubicBezTo>
                  <a:cubicBezTo>
                    <a:pt x="106" y="21"/>
                    <a:pt x="105" y="22"/>
                    <a:pt x="105" y="22"/>
                  </a:cubicBezTo>
                  <a:close/>
                  <a:moveTo>
                    <a:pt x="107" y="20"/>
                  </a:moveTo>
                  <a:cubicBezTo>
                    <a:pt x="106" y="20"/>
                    <a:pt x="106" y="20"/>
                    <a:pt x="106" y="19"/>
                  </a:cubicBezTo>
                  <a:cubicBezTo>
                    <a:pt x="106" y="19"/>
                    <a:pt x="107" y="18"/>
                    <a:pt x="107" y="18"/>
                  </a:cubicBezTo>
                  <a:cubicBezTo>
                    <a:pt x="108" y="18"/>
                    <a:pt x="108" y="19"/>
                    <a:pt x="108" y="19"/>
                  </a:cubicBezTo>
                  <a:cubicBezTo>
                    <a:pt x="108" y="19"/>
                    <a:pt x="107" y="20"/>
                    <a:pt x="107" y="20"/>
                  </a:cubicBezTo>
                  <a:cubicBezTo>
                    <a:pt x="107" y="20"/>
                    <a:pt x="107" y="20"/>
                    <a:pt x="107" y="20"/>
                  </a:cubicBezTo>
                  <a:close/>
                  <a:moveTo>
                    <a:pt x="113" y="16"/>
                  </a:moveTo>
                  <a:cubicBezTo>
                    <a:pt x="112" y="16"/>
                    <a:pt x="111" y="15"/>
                    <a:pt x="110" y="15"/>
                  </a:cubicBezTo>
                  <a:cubicBezTo>
                    <a:pt x="111" y="14"/>
                    <a:pt x="112" y="14"/>
                    <a:pt x="112" y="13"/>
                  </a:cubicBezTo>
                  <a:cubicBezTo>
                    <a:pt x="114" y="15"/>
                    <a:pt x="116" y="16"/>
                    <a:pt x="117" y="17"/>
                  </a:cubicBezTo>
                  <a:cubicBezTo>
                    <a:pt x="116" y="17"/>
                    <a:pt x="115" y="16"/>
                    <a:pt x="114" y="16"/>
                  </a:cubicBezTo>
                  <a:cubicBezTo>
                    <a:pt x="114" y="16"/>
                    <a:pt x="114" y="16"/>
                    <a:pt x="114" y="16"/>
                  </a:cubicBezTo>
                  <a:cubicBezTo>
                    <a:pt x="114" y="16"/>
                    <a:pt x="114" y="16"/>
                    <a:pt x="113" y="16"/>
                  </a:cubicBezTo>
                  <a:close/>
                  <a:moveTo>
                    <a:pt x="113" y="16"/>
                  </a:moveTo>
                  <a:cubicBezTo>
                    <a:pt x="113" y="16"/>
                    <a:pt x="113" y="16"/>
                    <a:pt x="112" y="17"/>
                  </a:cubicBezTo>
                  <a:cubicBezTo>
                    <a:pt x="112" y="16"/>
                    <a:pt x="111" y="16"/>
                    <a:pt x="110" y="16"/>
                  </a:cubicBezTo>
                  <a:cubicBezTo>
                    <a:pt x="110" y="16"/>
                    <a:pt x="111" y="16"/>
                    <a:pt x="112" y="17"/>
                  </a:cubicBezTo>
                  <a:cubicBezTo>
                    <a:pt x="111" y="17"/>
                    <a:pt x="110" y="18"/>
                    <a:pt x="109" y="18"/>
                  </a:cubicBezTo>
                  <a:cubicBezTo>
                    <a:pt x="109" y="18"/>
                    <a:pt x="108" y="17"/>
                    <a:pt x="108" y="17"/>
                  </a:cubicBezTo>
                  <a:cubicBezTo>
                    <a:pt x="108" y="16"/>
                    <a:pt x="109" y="16"/>
                    <a:pt x="110" y="15"/>
                  </a:cubicBezTo>
                  <a:cubicBezTo>
                    <a:pt x="111" y="15"/>
                    <a:pt x="112" y="16"/>
                    <a:pt x="113" y="16"/>
                  </a:cubicBezTo>
                  <a:close/>
                  <a:moveTo>
                    <a:pt x="107" y="25"/>
                  </a:moveTo>
                  <a:cubicBezTo>
                    <a:pt x="107" y="24"/>
                    <a:pt x="107" y="24"/>
                    <a:pt x="107" y="23"/>
                  </a:cubicBezTo>
                  <a:cubicBezTo>
                    <a:pt x="107" y="24"/>
                    <a:pt x="107" y="24"/>
                    <a:pt x="107" y="25"/>
                  </a:cubicBezTo>
                  <a:close/>
                  <a:moveTo>
                    <a:pt x="108" y="22"/>
                  </a:moveTo>
                  <a:cubicBezTo>
                    <a:pt x="108" y="22"/>
                    <a:pt x="108" y="22"/>
                    <a:pt x="108" y="22"/>
                  </a:cubicBezTo>
                  <a:cubicBezTo>
                    <a:pt x="108" y="21"/>
                    <a:pt x="108" y="21"/>
                    <a:pt x="108" y="21"/>
                  </a:cubicBezTo>
                  <a:cubicBezTo>
                    <a:pt x="109" y="21"/>
                    <a:pt x="109" y="21"/>
                    <a:pt x="109" y="21"/>
                  </a:cubicBezTo>
                  <a:cubicBezTo>
                    <a:pt x="109" y="22"/>
                    <a:pt x="109" y="22"/>
                    <a:pt x="108" y="22"/>
                  </a:cubicBezTo>
                  <a:close/>
                  <a:moveTo>
                    <a:pt x="108" y="21"/>
                  </a:moveTo>
                  <a:cubicBezTo>
                    <a:pt x="109" y="20"/>
                    <a:pt x="109" y="20"/>
                    <a:pt x="109" y="20"/>
                  </a:cubicBezTo>
                  <a:cubicBezTo>
                    <a:pt x="110" y="20"/>
                    <a:pt x="110" y="20"/>
                    <a:pt x="110" y="21"/>
                  </a:cubicBezTo>
                  <a:cubicBezTo>
                    <a:pt x="110" y="21"/>
                    <a:pt x="110" y="21"/>
                    <a:pt x="109" y="21"/>
                  </a:cubicBezTo>
                  <a:cubicBezTo>
                    <a:pt x="109" y="21"/>
                    <a:pt x="109" y="21"/>
                    <a:pt x="108" y="21"/>
                  </a:cubicBezTo>
                  <a:close/>
                  <a:moveTo>
                    <a:pt x="110" y="24"/>
                  </a:moveTo>
                  <a:cubicBezTo>
                    <a:pt x="110" y="24"/>
                    <a:pt x="110" y="23"/>
                    <a:pt x="110" y="22"/>
                  </a:cubicBezTo>
                  <a:cubicBezTo>
                    <a:pt x="110" y="22"/>
                    <a:pt x="111" y="22"/>
                    <a:pt x="111" y="22"/>
                  </a:cubicBezTo>
                  <a:cubicBezTo>
                    <a:pt x="111" y="23"/>
                    <a:pt x="111" y="23"/>
                    <a:pt x="111" y="23"/>
                  </a:cubicBezTo>
                  <a:cubicBezTo>
                    <a:pt x="111" y="23"/>
                    <a:pt x="111" y="24"/>
                    <a:pt x="110" y="24"/>
                  </a:cubicBezTo>
                  <a:close/>
                  <a:moveTo>
                    <a:pt x="110" y="22"/>
                  </a:moveTo>
                  <a:cubicBezTo>
                    <a:pt x="110" y="21"/>
                    <a:pt x="110" y="21"/>
                    <a:pt x="110" y="21"/>
                  </a:cubicBezTo>
                  <a:cubicBezTo>
                    <a:pt x="111" y="21"/>
                    <a:pt x="111" y="22"/>
                    <a:pt x="111" y="22"/>
                  </a:cubicBezTo>
                  <a:cubicBezTo>
                    <a:pt x="111" y="22"/>
                    <a:pt x="110" y="22"/>
                    <a:pt x="110" y="22"/>
                  </a:cubicBezTo>
                  <a:close/>
                  <a:moveTo>
                    <a:pt x="110" y="19"/>
                  </a:moveTo>
                  <a:cubicBezTo>
                    <a:pt x="110" y="19"/>
                    <a:pt x="110" y="19"/>
                    <a:pt x="110" y="18"/>
                  </a:cubicBezTo>
                  <a:cubicBezTo>
                    <a:pt x="111" y="19"/>
                    <a:pt x="111" y="19"/>
                    <a:pt x="112" y="19"/>
                  </a:cubicBezTo>
                  <a:cubicBezTo>
                    <a:pt x="112" y="20"/>
                    <a:pt x="111" y="20"/>
                    <a:pt x="111" y="20"/>
                  </a:cubicBezTo>
                  <a:cubicBezTo>
                    <a:pt x="111" y="19"/>
                    <a:pt x="110" y="19"/>
                    <a:pt x="110" y="19"/>
                  </a:cubicBezTo>
                  <a:close/>
                  <a:moveTo>
                    <a:pt x="113" y="22"/>
                  </a:moveTo>
                  <a:cubicBezTo>
                    <a:pt x="113" y="22"/>
                    <a:pt x="113" y="22"/>
                    <a:pt x="113" y="22"/>
                  </a:cubicBezTo>
                  <a:cubicBezTo>
                    <a:pt x="113" y="22"/>
                    <a:pt x="113" y="22"/>
                    <a:pt x="113" y="22"/>
                  </a:cubicBezTo>
                  <a:cubicBezTo>
                    <a:pt x="113" y="22"/>
                    <a:pt x="113" y="22"/>
                    <a:pt x="113" y="22"/>
                  </a:cubicBezTo>
                  <a:close/>
                  <a:moveTo>
                    <a:pt x="113" y="22"/>
                  </a:moveTo>
                  <a:cubicBezTo>
                    <a:pt x="113" y="22"/>
                    <a:pt x="113" y="22"/>
                    <a:pt x="113" y="22"/>
                  </a:cubicBezTo>
                  <a:cubicBezTo>
                    <a:pt x="112" y="21"/>
                    <a:pt x="112" y="21"/>
                    <a:pt x="112" y="20"/>
                  </a:cubicBezTo>
                  <a:cubicBezTo>
                    <a:pt x="112" y="20"/>
                    <a:pt x="112" y="20"/>
                    <a:pt x="112" y="20"/>
                  </a:cubicBezTo>
                  <a:cubicBezTo>
                    <a:pt x="113" y="20"/>
                    <a:pt x="113" y="21"/>
                    <a:pt x="114" y="21"/>
                  </a:cubicBezTo>
                  <a:cubicBezTo>
                    <a:pt x="114" y="21"/>
                    <a:pt x="113" y="22"/>
                    <a:pt x="113" y="22"/>
                  </a:cubicBezTo>
                  <a:close/>
                  <a:moveTo>
                    <a:pt x="114" y="23"/>
                  </a:moveTo>
                  <a:cubicBezTo>
                    <a:pt x="114" y="23"/>
                    <a:pt x="114" y="23"/>
                    <a:pt x="114" y="23"/>
                  </a:cubicBezTo>
                  <a:cubicBezTo>
                    <a:pt x="114" y="23"/>
                    <a:pt x="114" y="23"/>
                    <a:pt x="114" y="23"/>
                  </a:cubicBezTo>
                  <a:cubicBezTo>
                    <a:pt x="114" y="23"/>
                    <a:pt x="114" y="23"/>
                    <a:pt x="114" y="23"/>
                  </a:cubicBezTo>
                  <a:close/>
                  <a:moveTo>
                    <a:pt x="112" y="19"/>
                  </a:moveTo>
                  <a:cubicBezTo>
                    <a:pt x="113" y="19"/>
                    <a:pt x="114" y="18"/>
                    <a:pt x="114" y="18"/>
                  </a:cubicBezTo>
                  <a:cubicBezTo>
                    <a:pt x="113" y="19"/>
                    <a:pt x="113" y="19"/>
                    <a:pt x="112" y="19"/>
                  </a:cubicBezTo>
                  <a:cubicBezTo>
                    <a:pt x="112" y="19"/>
                    <a:pt x="111" y="19"/>
                    <a:pt x="110" y="18"/>
                  </a:cubicBezTo>
                  <a:cubicBezTo>
                    <a:pt x="111" y="18"/>
                    <a:pt x="112" y="17"/>
                    <a:pt x="112" y="17"/>
                  </a:cubicBezTo>
                  <a:cubicBezTo>
                    <a:pt x="113" y="18"/>
                    <a:pt x="115" y="19"/>
                    <a:pt x="115" y="20"/>
                  </a:cubicBezTo>
                  <a:cubicBezTo>
                    <a:pt x="115" y="20"/>
                    <a:pt x="115" y="21"/>
                    <a:pt x="114" y="21"/>
                  </a:cubicBezTo>
                  <a:cubicBezTo>
                    <a:pt x="114" y="20"/>
                    <a:pt x="113" y="20"/>
                    <a:pt x="112" y="19"/>
                  </a:cubicBezTo>
                  <a:close/>
                  <a:moveTo>
                    <a:pt x="116" y="23"/>
                  </a:moveTo>
                  <a:cubicBezTo>
                    <a:pt x="116" y="23"/>
                    <a:pt x="116" y="23"/>
                    <a:pt x="116" y="23"/>
                  </a:cubicBezTo>
                  <a:cubicBezTo>
                    <a:pt x="116" y="22"/>
                    <a:pt x="116" y="22"/>
                    <a:pt x="115" y="22"/>
                  </a:cubicBezTo>
                  <a:cubicBezTo>
                    <a:pt x="115" y="21"/>
                    <a:pt x="116" y="21"/>
                    <a:pt x="116" y="21"/>
                  </a:cubicBezTo>
                  <a:cubicBezTo>
                    <a:pt x="116" y="22"/>
                    <a:pt x="116" y="22"/>
                    <a:pt x="117" y="23"/>
                  </a:cubicBezTo>
                  <a:cubicBezTo>
                    <a:pt x="116" y="23"/>
                    <a:pt x="116" y="23"/>
                    <a:pt x="116" y="23"/>
                  </a:cubicBezTo>
                  <a:close/>
                  <a:moveTo>
                    <a:pt x="113" y="17"/>
                  </a:moveTo>
                  <a:cubicBezTo>
                    <a:pt x="113" y="17"/>
                    <a:pt x="113" y="16"/>
                    <a:pt x="113" y="16"/>
                  </a:cubicBezTo>
                  <a:cubicBezTo>
                    <a:pt x="115" y="17"/>
                    <a:pt x="116" y="17"/>
                    <a:pt x="118" y="18"/>
                  </a:cubicBezTo>
                  <a:cubicBezTo>
                    <a:pt x="118" y="18"/>
                    <a:pt x="118" y="19"/>
                    <a:pt x="118" y="19"/>
                  </a:cubicBezTo>
                  <a:cubicBezTo>
                    <a:pt x="118" y="19"/>
                    <a:pt x="117" y="19"/>
                    <a:pt x="117" y="20"/>
                  </a:cubicBezTo>
                  <a:cubicBezTo>
                    <a:pt x="116" y="19"/>
                    <a:pt x="114" y="18"/>
                    <a:pt x="113" y="17"/>
                  </a:cubicBezTo>
                  <a:close/>
                  <a:moveTo>
                    <a:pt x="117" y="20"/>
                  </a:moveTo>
                  <a:cubicBezTo>
                    <a:pt x="118" y="20"/>
                    <a:pt x="118" y="20"/>
                    <a:pt x="119" y="19"/>
                  </a:cubicBezTo>
                  <a:cubicBezTo>
                    <a:pt x="119" y="20"/>
                    <a:pt x="119" y="20"/>
                    <a:pt x="119" y="21"/>
                  </a:cubicBezTo>
                  <a:cubicBezTo>
                    <a:pt x="119" y="21"/>
                    <a:pt x="119" y="21"/>
                    <a:pt x="118" y="21"/>
                  </a:cubicBezTo>
                  <a:cubicBezTo>
                    <a:pt x="118" y="21"/>
                    <a:pt x="118" y="21"/>
                    <a:pt x="117" y="20"/>
                  </a:cubicBezTo>
                  <a:close/>
                  <a:moveTo>
                    <a:pt x="119" y="22"/>
                  </a:moveTo>
                  <a:cubicBezTo>
                    <a:pt x="119" y="22"/>
                    <a:pt x="119" y="22"/>
                    <a:pt x="120" y="22"/>
                  </a:cubicBezTo>
                  <a:cubicBezTo>
                    <a:pt x="120" y="22"/>
                    <a:pt x="120" y="22"/>
                    <a:pt x="120" y="22"/>
                  </a:cubicBezTo>
                  <a:cubicBezTo>
                    <a:pt x="120" y="22"/>
                    <a:pt x="119" y="22"/>
                    <a:pt x="119" y="23"/>
                  </a:cubicBezTo>
                  <a:cubicBezTo>
                    <a:pt x="119" y="22"/>
                    <a:pt x="119" y="22"/>
                    <a:pt x="119" y="22"/>
                  </a:cubicBezTo>
                  <a:close/>
                  <a:moveTo>
                    <a:pt x="119" y="23"/>
                  </a:moveTo>
                  <a:cubicBezTo>
                    <a:pt x="119" y="23"/>
                    <a:pt x="120" y="23"/>
                    <a:pt x="120" y="22"/>
                  </a:cubicBezTo>
                  <a:cubicBezTo>
                    <a:pt x="120" y="23"/>
                    <a:pt x="120" y="23"/>
                    <a:pt x="120" y="23"/>
                  </a:cubicBezTo>
                  <a:cubicBezTo>
                    <a:pt x="120" y="23"/>
                    <a:pt x="119" y="23"/>
                    <a:pt x="119" y="23"/>
                  </a:cubicBezTo>
                  <a:cubicBezTo>
                    <a:pt x="119" y="23"/>
                    <a:pt x="119" y="23"/>
                    <a:pt x="119" y="23"/>
                  </a:cubicBezTo>
                  <a:close/>
                  <a:moveTo>
                    <a:pt x="120" y="23"/>
                  </a:moveTo>
                  <a:cubicBezTo>
                    <a:pt x="119" y="23"/>
                    <a:pt x="119" y="23"/>
                    <a:pt x="119" y="23"/>
                  </a:cubicBezTo>
                  <a:cubicBezTo>
                    <a:pt x="119" y="23"/>
                    <a:pt x="120" y="23"/>
                    <a:pt x="120" y="23"/>
                  </a:cubicBezTo>
                  <a:cubicBezTo>
                    <a:pt x="120" y="23"/>
                    <a:pt x="120" y="23"/>
                    <a:pt x="120" y="23"/>
                  </a:cubicBezTo>
                  <a:close/>
                  <a:moveTo>
                    <a:pt x="120" y="24"/>
                  </a:moveTo>
                  <a:cubicBezTo>
                    <a:pt x="120" y="24"/>
                    <a:pt x="120" y="24"/>
                    <a:pt x="120" y="24"/>
                  </a:cubicBezTo>
                  <a:cubicBezTo>
                    <a:pt x="120" y="24"/>
                    <a:pt x="120" y="24"/>
                    <a:pt x="120" y="24"/>
                  </a:cubicBezTo>
                  <a:cubicBezTo>
                    <a:pt x="120" y="24"/>
                    <a:pt x="120" y="24"/>
                    <a:pt x="120" y="24"/>
                  </a:cubicBezTo>
                  <a:cubicBezTo>
                    <a:pt x="120" y="24"/>
                    <a:pt x="120" y="24"/>
                    <a:pt x="120" y="24"/>
                  </a:cubicBezTo>
                  <a:close/>
                  <a:moveTo>
                    <a:pt x="122" y="19"/>
                  </a:moveTo>
                  <a:cubicBezTo>
                    <a:pt x="121" y="19"/>
                    <a:pt x="121" y="19"/>
                    <a:pt x="121" y="19"/>
                  </a:cubicBezTo>
                  <a:cubicBezTo>
                    <a:pt x="121" y="19"/>
                    <a:pt x="121" y="19"/>
                    <a:pt x="120" y="19"/>
                  </a:cubicBezTo>
                  <a:cubicBezTo>
                    <a:pt x="121" y="18"/>
                    <a:pt x="121" y="18"/>
                    <a:pt x="121" y="18"/>
                  </a:cubicBezTo>
                  <a:cubicBezTo>
                    <a:pt x="121" y="19"/>
                    <a:pt x="121" y="19"/>
                    <a:pt x="122" y="19"/>
                  </a:cubicBezTo>
                  <a:close/>
                  <a:moveTo>
                    <a:pt x="115" y="12"/>
                  </a:moveTo>
                  <a:cubicBezTo>
                    <a:pt x="118" y="14"/>
                    <a:pt x="120" y="16"/>
                    <a:pt x="121" y="17"/>
                  </a:cubicBezTo>
                  <a:cubicBezTo>
                    <a:pt x="120" y="17"/>
                    <a:pt x="120" y="17"/>
                    <a:pt x="120" y="17"/>
                  </a:cubicBezTo>
                  <a:cubicBezTo>
                    <a:pt x="120" y="17"/>
                    <a:pt x="121" y="17"/>
                    <a:pt x="121" y="18"/>
                  </a:cubicBezTo>
                  <a:cubicBezTo>
                    <a:pt x="121" y="18"/>
                    <a:pt x="121" y="18"/>
                    <a:pt x="121" y="18"/>
                  </a:cubicBezTo>
                  <a:cubicBezTo>
                    <a:pt x="121" y="18"/>
                    <a:pt x="121" y="18"/>
                    <a:pt x="120" y="18"/>
                  </a:cubicBezTo>
                  <a:cubicBezTo>
                    <a:pt x="119" y="17"/>
                    <a:pt x="116" y="15"/>
                    <a:pt x="113" y="13"/>
                  </a:cubicBezTo>
                  <a:cubicBezTo>
                    <a:pt x="114" y="13"/>
                    <a:pt x="114" y="12"/>
                    <a:pt x="115" y="12"/>
                  </a:cubicBezTo>
                  <a:close/>
                  <a:moveTo>
                    <a:pt x="113" y="11"/>
                  </a:moveTo>
                  <a:cubicBezTo>
                    <a:pt x="113" y="12"/>
                    <a:pt x="114" y="12"/>
                    <a:pt x="114" y="12"/>
                  </a:cubicBezTo>
                  <a:cubicBezTo>
                    <a:pt x="113" y="12"/>
                    <a:pt x="113" y="12"/>
                    <a:pt x="112" y="13"/>
                  </a:cubicBezTo>
                  <a:cubicBezTo>
                    <a:pt x="112" y="12"/>
                    <a:pt x="112" y="12"/>
                    <a:pt x="111" y="12"/>
                  </a:cubicBezTo>
                  <a:cubicBezTo>
                    <a:pt x="112" y="12"/>
                    <a:pt x="113" y="12"/>
                    <a:pt x="113" y="11"/>
                  </a:cubicBezTo>
                  <a:close/>
                  <a:moveTo>
                    <a:pt x="111" y="12"/>
                  </a:moveTo>
                  <a:cubicBezTo>
                    <a:pt x="111" y="12"/>
                    <a:pt x="111" y="13"/>
                    <a:pt x="112" y="13"/>
                  </a:cubicBezTo>
                  <a:cubicBezTo>
                    <a:pt x="110" y="14"/>
                    <a:pt x="108" y="15"/>
                    <a:pt x="107" y="16"/>
                  </a:cubicBezTo>
                  <a:cubicBezTo>
                    <a:pt x="106" y="16"/>
                    <a:pt x="105" y="16"/>
                    <a:pt x="105" y="15"/>
                  </a:cubicBezTo>
                  <a:cubicBezTo>
                    <a:pt x="107" y="14"/>
                    <a:pt x="109" y="13"/>
                    <a:pt x="111" y="12"/>
                  </a:cubicBezTo>
                  <a:close/>
                  <a:moveTo>
                    <a:pt x="104" y="16"/>
                  </a:moveTo>
                  <a:cubicBezTo>
                    <a:pt x="105" y="16"/>
                    <a:pt x="106" y="16"/>
                    <a:pt x="106" y="17"/>
                  </a:cubicBezTo>
                  <a:cubicBezTo>
                    <a:pt x="105" y="17"/>
                    <a:pt x="105" y="18"/>
                    <a:pt x="104" y="18"/>
                  </a:cubicBezTo>
                  <a:cubicBezTo>
                    <a:pt x="104" y="18"/>
                    <a:pt x="103" y="18"/>
                    <a:pt x="103" y="17"/>
                  </a:cubicBezTo>
                  <a:cubicBezTo>
                    <a:pt x="103" y="17"/>
                    <a:pt x="104" y="16"/>
                    <a:pt x="104" y="16"/>
                  </a:cubicBezTo>
                  <a:close/>
                  <a:moveTo>
                    <a:pt x="103" y="17"/>
                  </a:moveTo>
                  <a:cubicBezTo>
                    <a:pt x="103" y="18"/>
                    <a:pt x="104" y="18"/>
                    <a:pt x="104" y="18"/>
                  </a:cubicBezTo>
                  <a:cubicBezTo>
                    <a:pt x="103" y="19"/>
                    <a:pt x="102" y="20"/>
                    <a:pt x="102" y="21"/>
                  </a:cubicBezTo>
                  <a:cubicBezTo>
                    <a:pt x="102" y="21"/>
                    <a:pt x="101" y="21"/>
                    <a:pt x="101" y="21"/>
                  </a:cubicBezTo>
                  <a:cubicBezTo>
                    <a:pt x="102" y="19"/>
                    <a:pt x="102" y="18"/>
                    <a:pt x="103" y="17"/>
                  </a:cubicBezTo>
                  <a:close/>
                  <a:moveTo>
                    <a:pt x="101" y="21"/>
                  </a:moveTo>
                  <a:cubicBezTo>
                    <a:pt x="101" y="22"/>
                    <a:pt x="101" y="22"/>
                    <a:pt x="101" y="22"/>
                  </a:cubicBezTo>
                  <a:cubicBezTo>
                    <a:pt x="101" y="22"/>
                    <a:pt x="101" y="23"/>
                    <a:pt x="101" y="23"/>
                  </a:cubicBezTo>
                  <a:cubicBezTo>
                    <a:pt x="101" y="23"/>
                    <a:pt x="101" y="22"/>
                    <a:pt x="101" y="21"/>
                  </a:cubicBezTo>
                  <a:close/>
                  <a:moveTo>
                    <a:pt x="99" y="20"/>
                  </a:moveTo>
                  <a:cubicBezTo>
                    <a:pt x="99" y="21"/>
                    <a:pt x="99" y="21"/>
                    <a:pt x="98" y="22"/>
                  </a:cubicBezTo>
                  <a:cubicBezTo>
                    <a:pt x="98" y="22"/>
                    <a:pt x="98" y="22"/>
                    <a:pt x="98" y="22"/>
                  </a:cubicBezTo>
                  <a:cubicBezTo>
                    <a:pt x="99" y="21"/>
                    <a:pt x="98" y="20"/>
                    <a:pt x="98" y="20"/>
                  </a:cubicBezTo>
                  <a:cubicBezTo>
                    <a:pt x="99" y="20"/>
                    <a:pt x="99" y="20"/>
                    <a:pt x="99" y="20"/>
                  </a:cubicBezTo>
                  <a:close/>
                  <a:moveTo>
                    <a:pt x="95" y="22"/>
                  </a:moveTo>
                  <a:cubicBezTo>
                    <a:pt x="95" y="21"/>
                    <a:pt x="94" y="20"/>
                    <a:pt x="94" y="20"/>
                  </a:cubicBezTo>
                  <a:cubicBezTo>
                    <a:pt x="95" y="20"/>
                    <a:pt x="95" y="20"/>
                    <a:pt x="96" y="21"/>
                  </a:cubicBezTo>
                  <a:cubicBezTo>
                    <a:pt x="95" y="22"/>
                    <a:pt x="95" y="22"/>
                    <a:pt x="95" y="22"/>
                  </a:cubicBezTo>
                  <a:close/>
                  <a:moveTo>
                    <a:pt x="96" y="16"/>
                  </a:moveTo>
                  <a:cubicBezTo>
                    <a:pt x="96" y="16"/>
                    <a:pt x="96" y="17"/>
                    <a:pt x="96" y="18"/>
                  </a:cubicBezTo>
                  <a:cubicBezTo>
                    <a:pt x="95" y="18"/>
                    <a:pt x="94" y="18"/>
                    <a:pt x="94" y="18"/>
                  </a:cubicBezTo>
                  <a:cubicBezTo>
                    <a:pt x="95" y="18"/>
                    <a:pt x="95" y="18"/>
                    <a:pt x="96" y="19"/>
                  </a:cubicBezTo>
                  <a:cubicBezTo>
                    <a:pt x="96" y="19"/>
                    <a:pt x="96" y="20"/>
                    <a:pt x="96" y="20"/>
                  </a:cubicBezTo>
                  <a:cubicBezTo>
                    <a:pt x="95" y="20"/>
                    <a:pt x="94" y="19"/>
                    <a:pt x="93" y="19"/>
                  </a:cubicBezTo>
                  <a:cubicBezTo>
                    <a:pt x="93" y="18"/>
                    <a:pt x="93" y="18"/>
                    <a:pt x="92" y="17"/>
                  </a:cubicBezTo>
                  <a:cubicBezTo>
                    <a:pt x="94" y="16"/>
                    <a:pt x="95" y="16"/>
                    <a:pt x="96" y="16"/>
                  </a:cubicBezTo>
                  <a:close/>
                  <a:moveTo>
                    <a:pt x="65" y="27"/>
                  </a:moveTo>
                  <a:cubicBezTo>
                    <a:pt x="66" y="25"/>
                    <a:pt x="66" y="24"/>
                    <a:pt x="67" y="23"/>
                  </a:cubicBezTo>
                  <a:cubicBezTo>
                    <a:pt x="67" y="23"/>
                    <a:pt x="67" y="24"/>
                    <a:pt x="67" y="24"/>
                  </a:cubicBezTo>
                  <a:cubicBezTo>
                    <a:pt x="66" y="26"/>
                    <a:pt x="65" y="27"/>
                    <a:pt x="65" y="27"/>
                  </a:cubicBezTo>
                  <a:close/>
                  <a:moveTo>
                    <a:pt x="74" y="26"/>
                  </a:moveTo>
                  <a:cubicBezTo>
                    <a:pt x="75" y="26"/>
                    <a:pt x="75" y="26"/>
                    <a:pt x="75" y="26"/>
                  </a:cubicBezTo>
                  <a:cubicBezTo>
                    <a:pt x="75" y="26"/>
                    <a:pt x="75" y="26"/>
                    <a:pt x="75" y="26"/>
                  </a:cubicBezTo>
                  <a:cubicBezTo>
                    <a:pt x="75" y="26"/>
                    <a:pt x="75" y="26"/>
                    <a:pt x="74" y="26"/>
                  </a:cubicBezTo>
                  <a:close/>
                  <a:moveTo>
                    <a:pt x="76" y="26"/>
                  </a:moveTo>
                  <a:cubicBezTo>
                    <a:pt x="76" y="26"/>
                    <a:pt x="76" y="26"/>
                    <a:pt x="76" y="26"/>
                  </a:cubicBezTo>
                  <a:cubicBezTo>
                    <a:pt x="75" y="26"/>
                    <a:pt x="75" y="26"/>
                    <a:pt x="75" y="26"/>
                  </a:cubicBezTo>
                  <a:cubicBezTo>
                    <a:pt x="75" y="25"/>
                    <a:pt x="76" y="25"/>
                    <a:pt x="76" y="24"/>
                  </a:cubicBezTo>
                  <a:cubicBezTo>
                    <a:pt x="76" y="25"/>
                    <a:pt x="76" y="26"/>
                    <a:pt x="76" y="26"/>
                  </a:cubicBezTo>
                  <a:close/>
                  <a:moveTo>
                    <a:pt x="78" y="25"/>
                  </a:moveTo>
                  <a:cubicBezTo>
                    <a:pt x="78" y="25"/>
                    <a:pt x="78" y="25"/>
                    <a:pt x="78" y="26"/>
                  </a:cubicBezTo>
                  <a:cubicBezTo>
                    <a:pt x="78" y="25"/>
                    <a:pt x="77" y="25"/>
                    <a:pt x="77" y="24"/>
                  </a:cubicBezTo>
                  <a:cubicBezTo>
                    <a:pt x="77" y="24"/>
                    <a:pt x="77" y="23"/>
                    <a:pt x="78" y="23"/>
                  </a:cubicBezTo>
                  <a:cubicBezTo>
                    <a:pt x="78" y="24"/>
                    <a:pt x="78" y="24"/>
                    <a:pt x="78" y="25"/>
                  </a:cubicBezTo>
                  <a:close/>
                  <a:moveTo>
                    <a:pt x="79" y="22"/>
                  </a:moveTo>
                  <a:cubicBezTo>
                    <a:pt x="79" y="22"/>
                    <a:pt x="79" y="22"/>
                    <a:pt x="80" y="22"/>
                  </a:cubicBezTo>
                  <a:cubicBezTo>
                    <a:pt x="80" y="22"/>
                    <a:pt x="81" y="22"/>
                    <a:pt x="81" y="22"/>
                  </a:cubicBezTo>
                  <a:cubicBezTo>
                    <a:pt x="81" y="22"/>
                    <a:pt x="81" y="23"/>
                    <a:pt x="81" y="23"/>
                  </a:cubicBezTo>
                  <a:cubicBezTo>
                    <a:pt x="81" y="23"/>
                    <a:pt x="80" y="24"/>
                    <a:pt x="80" y="24"/>
                  </a:cubicBezTo>
                  <a:cubicBezTo>
                    <a:pt x="79" y="24"/>
                    <a:pt x="79" y="23"/>
                    <a:pt x="79" y="22"/>
                  </a:cubicBezTo>
                  <a:close/>
                  <a:moveTo>
                    <a:pt x="80" y="21"/>
                  </a:moveTo>
                  <a:cubicBezTo>
                    <a:pt x="80" y="21"/>
                    <a:pt x="80" y="21"/>
                    <a:pt x="80" y="21"/>
                  </a:cubicBezTo>
                  <a:cubicBezTo>
                    <a:pt x="81" y="21"/>
                    <a:pt x="81" y="22"/>
                    <a:pt x="81" y="22"/>
                  </a:cubicBezTo>
                  <a:cubicBezTo>
                    <a:pt x="81" y="22"/>
                    <a:pt x="80" y="22"/>
                    <a:pt x="80" y="21"/>
                  </a:cubicBezTo>
                  <a:close/>
                  <a:moveTo>
                    <a:pt x="81" y="25"/>
                  </a:moveTo>
                  <a:cubicBezTo>
                    <a:pt x="81" y="25"/>
                    <a:pt x="80" y="25"/>
                    <a:pt x="80" y="25"/>
                  </a:cubicBezTo>
                  <a:cubicBezTo>
                    <a:pt x="80" y="25"/>
                    <a:pt x="80" y="25"/>
                    <a:pt x="80" y="25"/>
                  </a:cubicBezTo>
                  <a:cubicBezTo>
                    <a:pt x="81" y="25"/>
                    <a:pt x="81" y="25"/>
                    <a:pt x="81" y="24"/>
                  </a:cubicBezTo>
                  <a:cubicBezTo>
                    <a:pt x="81" y="24"/>
                    <a:pt x="81" y="25"/>
                    <a:pt x="81" y="25"/>
                  </a:cubicBezTo>
                  <a:close/>
                  <a:moveTo>
                    <a:pt x="82" y="21"/>
                  </a:moveTo>
                  <a:cubicBezTo>
                    <a:pt x="82" y="20"/>
                    <a:pt x="82" y="20"/>
                    <a:pt x="83" y="20"/>
                  </a:cubicBezTo>
                  <a:cubicBezTo>
                    <a:pt x="83" y="21"/>
                    <a:pt x="83" y="21"/>
                    <a:pt x="84" y="21"/>
                  </a:cubicBezTo>
                  <a:cubicBezTo>
                    <a:pt x="83" y="21"/>
                    <a:pt x="83" y="22"/>
                    <a:pt x="83" y="22"/>
                  </a:cubicBezTo>
                  <a:cubicBezTo>
                    <a:pt x="83" y="21"/>
                    <a:pt x="82" y="21"/>
                    <a:pt x="82" y="21"/>
                  </a:cubicBezTo>
                  <a:close/>
                  <a:moveTo>
                    <a:pt x="85" y="21"/>
                  </a:moveTo>
                  <a:cubicBezTo>
                    <a:pt x="84" y="20"/>
                    <a:pt x="84" y="20"/>
                    <a:pt x="83" y="20"/>
                  </a:cubicBezTo>
                  <a:cubicBezTo>
                    <a:pt x="84" y="20"/>
                    <a:pt x="84" y="20"/>
                    <a:pt x="85" y="19"/>
                  </a:cubicBezTo>
                  <a:cubicBezTo>
                    <a:pt x="85" y="20"/>
                    <a:pt x="85" y="20"/>
                    <a:pt x="85" y="20"/>
                  </a:cubicBezTo>
                  <a:cubicBezTo>
                    <a:pt x="85" y="20"/>
                    <a:pt x="85" y="20"/>
                    <a:pt x="85" y="21"/>
                  </a:cubicBezTo>
                  <a:close/>
                  <a:moveTo>
                    <a:pt x="86" y="21"/>
                  </a:moveTo>
                  <a:cubicBezTo>
                    <a:pt x="86" y="21"/>
                    <a:pt x="86" y="21"/>
                    <a:pt x="86" y="22"/>
                  </a:cubicBezTo>
                  <a:cubicBezTo>
                    <a:pt x="86" y="21"/>
                    <a:pt x="86" y="21"/>
                    <a:pt x="85" y="21"/>
                  </a:cubicBezTo>
                  <a:cubicBezTo>
                    <a:pt x="86" y="21"/>
                    <a:pt x="86" y="21"/>
                    <a:pt x="86" y="21"/>
                  </a:cubicBezTo>
                  <a:close/>
                  <a:moveTo>
                    <a:pt x="84" y="21"/>
                  </a:moveTo>
                  <a:cubicBezTo>
                    <a:pt x="84" y="21"/>
                    <a:pt x="84" y="21"/>
                    <a:pt x="84" y="21"/>
                  </a:cubicBezTo>
                  <a:cubicBezTo>
                    <a:pt x="84" y="21"/>
                    <a:pt x="84" y="21"/>
                    <a:pt x="83" y="20"/>
                  </a:cubicBezTo>
                  <a:cubicBezTo>
                    <a:pt x="84" y="21"/>
                    <a:pt x="84" y="21"/>
                    <a:pt x="84" y="21"/>
                  </a:cubicBezTo>
                  <a:close/>
                  <a:moveTo>
                    <a:pt x="85" y="23"/>
                  </a:moveTo>
                  <a:cubicBezTo>
                    <a:pt x="84" y="23"/>
                    <a:pt x="84" y="23"/>
                    <a:pt x="84" y="23"/>
                  </a:cubicBezTo>
                  <a:cubicBezTo>
                    <a:pt x="84" y="23"/>
                    <a:pt x="84" y="23"/>
                    <a:pt x="83" y="22"/>
                  </a:cubicBezTo>
                  <a:cubicBezTo>
                    <a:pt x="84" y="22"/>
                    <a:pt x="84" y="22"/>
                    <a:pt x="84" y="22"/>
                  </a:cubicBezTo>
                  <a:cubicBezTo>
                    <a:pt x="85" y="22"/>
                    <a:pt x="85" y="23"/>
                    <a:pt x="85" y="23"/>
                  </a:cubicBezTo>
                  <a:close/>
                  <a:moveTo>
                    <a:pt x="85" y="21"/>
                  </a:moveTo>
                  <a:cubicBezTo>
                    <a:pt x="85" y="21"/>
                    <a:pt x="85" y="21"/>
                    <a:pt x="85" y="21"/>
                  </a:cubicBezTo>
                  <a:cubicBezTo>
                    <a:pt x="86" y="22"/>
                    <a:pt x="86" y="22"/>
                    <a:pt x="87" y="22"/>
                  </a:cubicBezTo>
                  <a:cubicBezTo>
                    <a:pt x="87" y="23"/>
                    <a:pt x="87" y="23"/>
                    <a:pt x="87" y="23"/>
                  </a:cubicBezTo>
                  <a:cubicBezTo>
                    <a:pt x="87" y="23"/>
                    <a:pt x="86" y="23"/>
                    <a:pt x="86" y="23"/>
                  </a:cubicBezTo>
                  <a:cubicBezTo>
                    <a:pt x="86" y="22"/>
                    <a:pt x="85" y="22"/>
                    <a:pt x="85" y="21"/>
                  </a:cubicBezTo>
                  <a:close/>
                  <a:moveTo>
                    <a:pt x="86" y="23"/>
                  </a:moveTo>
                  <a:cubicBezTo>
                    <a:pt x="86" y="23"/>
                    <a:pt x="87" y="23"/>
                    <a:pt x="87" y="23"/>
                  </a:cubicBezTo>
                  <a:cubicBezTo>
                    <a:pt x="87" y="23"/>
                    <a:pt x="87" y="23"/>
                    <a:pt x="87" y="24"/>
                  </a:cubicBezTo>
                  <a:cubicBezTo>
                    <a:pt x="87" y="24"/>
                    <a:pt x="87" y="24"/>
                    <a:pt x="87" y="24"/>
                  </a:cubicBezTo>
                  <a:cubicBezTo>
                    <a:pt x="87" y="23"/>
                    <a:pt x="86" y="23"/>
                    <a:pt x="86" y="23"/>
                  </a:cubicBezTo>
                  <a:close/>
                  <a:moveTo>
                    <a:pt x="87" y="25"/>
                  </a:moveTo>
                  <a:cubicBezTo>
                    <a:pt x="87" y="25"/>
                    <a:pt x="87" y="25"/>
                    <a:pt x="87" y="25"/>
                  </a:cubicBezTo>
                  <a:cubicBezTo>
                    <a:pt x="87" y="24"/>
                    <a:pt x="87" y="24"/>
                    <a:pt x="87" y="24"/>
                  </a:cubicBezTo>
                  <a:cubicBezTo>
                    <a:pt x="87" y="24"/>
                    <a:pt x="87" y="24"/>
                    <a:pt x="87" y="24"/>
                  </a:cubicBezTo>
                  <a:cubicBezTo>
                    <a:pt x="87" y="24"/>
                    <a:pt x="87" y="24"/>
                    <a:pt x="87" y="25"/>
                  </a:cubicBezTo>
                  <a:close/>
                  <a:moveTo>
                    <a:pt x="90" y="24"/>
                  </a:moveTo>
                  <a:cubicBezTo>
                    <a:pt x="89" y="23"/>
                    <a:pt x="89" y="21"/>
                    <a:pt x="87" y="20"/>
                  </a:cubicBezTo>
                  <a:cubicBezTo>
                    <a:pt x="88" y="20"/>
                    <a:pt x="88" y="19"/>
                    <a:pt x="88" y="19"/>
                  </a:cubicBezTo>
                  <a:cubicBezTo>
                    <a:pt x="90" y="21"/>
                    <a:pt x="90" y="22"/>
                    <a:pt x="90" y="24"/>
                  </a:cubicBezTo>
                  <a:cubicBezTo>
                    <a:pt x="90" y="24"/>
                    <a:pt x="90" y="24"/>
                    <a:pt x="90" y="24"/>
                  </a:cubicBezTo>
                  <a:close/>
                  <a:moveTo>
                    <a:pt x="88" y="16"/>
                  </a:moveTo>
                  <a:cubicBezTo>
                    <a:pt x="89" y="17"/>
                    <a:pt x="90" y="17"/>
                    <a:pt x="91" y="18"/>
                  </a:cubicBezTo>
                  <a:cubicBezTo>
                    <a:pt x="90" y="18"/>
                    <a:pt x="90" y="18"/>
                    <a:pt x="90" y="18"/>
                  </a:cubicBezTo>
                  <a:cubicBezTo>
                    <a:pt x="89" y="17"/>
                    <a:pt x="88" y="17"/>
                    <a:pt x="88" y="16"/>
                  </a:cubicBezTo>
                  <a:close/>
                  <a:moveTo>
                    <a:pt x="92" y="21"/>
                  </a:moveTo>
                  <a:cubicBezTo>
                    <a:pt x="92" y="20"/>
                    <a:pt x="91" y="19"/>
                    <a:pt x="90" y="18"/>
                  </a:cubicBezTo>
                  <a:cubicBezTo>
                    <a:pt x="90" y="18"/>
                    <a:pt x="91" y="18"/>
                    <a:pt x="91" y="18"/>
                  </a:cubicBezTo>
                  <a:cubicBezTo>
                    <a:pt x="91" y="18"/>
                    <a:pt x="91" y="18"/>
                    <a:pt x="92" y="18"/>
                  </a:cubicBezTo>
                  <a:cubicBezTo>
                    <a:pt x="92" y="19"/>
                    <a:pt x="92" y="20"/>
                    <a:pt x="92" y="21"/>
                  </a:cubicBezTo>
                  <a:close/>
                  <a:moveTo>
                    <a:pt x="83" y="12"/>
                  </a:moveTo>
                  <a:cubicBezTo>
                    <a:pt x="88" y="13"/>
                    <a:pt x="90" y="15"/>
                    <a:pt x="91" y="17"/>
                  </a:cubicBezTo>
                  <a:cubicBezTo>
                    <a:pt x="91" y="17"/>
                    <a:pt x="91" y="17"/>
                    <a:pt x="91" y="17"/>
                  </a:cubicBezTo>
                  <a:cubicBezTo>
                    <a:pt x="90" y="17"/>
                    <a:pt x="89" y="16"/>
                    <a:pt x="87" y="16"/>
                  </a:cubicBezTo>
                  <a:cubicBezTo>
                    <a:pt x="86" y="15"/>
                    <a:pt x="84" y="13"/>
                    <a:pt x="81" y="12"/>
                  </a:cubicBezTo>
                  <a:cubicBezTo>
                    <a:pt x="82" y="12"/>
                    <a:pt x="82" y="12"/>
                    <a:pt x="83" y="12"/>
                  </a:cubicBezTo>
                  <a:close/>
                  <a:moveTo>
                    <a:pt x="81" y="13"/>
                  </a:moveTo>
                  <a:cubicBezTo>
                    <a:pt x="83" y="14"/>
                    <a:pt x="86" y="16"/>
                    <a:pt x="88" y="19"/>
                  </a:cubicBezTo>
                  <a:cubicBezTo>
                    <a:pt x="88" y="19"/>
                    <a:pt x="87" y="19"/>
                    <a:pt x="87" y="20"/>
                  </a:cubicBezTo>
                  <a:cubicBezTo>
                    <a:pt x="86" y="19"/>
                    <a:pt x="86" y="19"/>
                    <a:pt x="86" y="19"/>
                  </a:cubicBezTo>
                  <a:cubicBezTo>
                    <a:pt x="87" y="19"/>
                    <a:pt x="88" y="19"/>
                    <a:pt x="88" y="19"/>
                  </a:cubicBezTo>
                  <a:cubicBezTo>
                    <a:pt x="87" y="19"/>
                    <a:pt x="86" y="19"/>
                    <a:pt x="86" y="19"/>
                  </a:cubicBezTo>
                  <a:cubicBezTo>
                    <a:pt x="85" y="18"/>
                    <a:pt x="83" y="17"/>
                    <a:pt x="81" y="16"/>
                  </a:cubicBezTo>
                  <a:cubicBezTo>
                    <a:pt x="81" y="16"/>
                    <a:pt x="83" y="17"/>
                    <a:pt x="85" y="19"/>
                  </a:cubicBezTo>
                  <a:cubicBezTo>
                    <a:pt x="84" y="19"/>
                    <a:pt x="83" y="20"/>
                    <a:pt x="83" y="20"/>
                  </a:cubicBezTo>
                  <a:cubicBezTo>
                    <a:pt x="82" y="20"/>
                    <a:pt x="82" y="20"/>
                    <a:pt x="82" y="20"/>
                  </a:cubicBezTo>
                  <a:cubicBezTo>
                    <a:pt x="82" y="19"/>
                    <a:pt x="81" y="19"/>
                    <a:pt x="81" y="19"/>
                  </a:cubicBezTo>
                  <a:cubicBezTo>
                    <a:pt x="81" y="19"/>
                    <a:pt x="81" y="19"/>
                    <a:pt x="81" y="19"/>
                  </a:cubicBezTo>
                  <a:cubicBezTo>
                    <a:pt x="81" y="19"/>
                    <a:pt x="81" y="19"/>
                    <a:pt x="81" y="19"/>
                  </a:cubicBezTo>
                  <a:cubicBezTo>
                    <a:pt x="81" y="19"/>
                    <a:pt x="81" y="19"/>
                    <a:pt x="81" y="19"/>
                  </a:cubicBezTo>
                  <a:cubicBezTo>
                    <a:pt x="82" y="20"/>
                    <a:pt x="82" y="20"/>
                    <a:pt x="82" y="20"/>
                  </a:cubicBezTo>
                  <a:cubicBezTo>
                    <a:pt x="82" y="20"/>
                    <a:pt x="82" y="20"/>
                    <a:pt x="81" y="20"/>
                  </a:cubicBezTo>
                  <a:cubicBezTo>
                    <a:pt x="79" y="18"/>
                    <a:pt x="77" y="17"/>
                    <a:pt x="75" y="16"/>
                  </a:cubicBezTo>
                  <a:cubicBezTo>
                    <a:pt x="77" y="14"/>
                    <a:pt x="79" y="13"/>
                    <a:pt x="81" y="13"/>
                  </a:cubicBezTo>
                  <a:close/>
                  <a:moveTo>
                    <a:pt x="74" y="16"/>
                  </a:moveTo>
                  <a:cubicBezTo>
                    <a:pt x="77" y="18"/>
                    <a:pt x="79" y="19"/>
                    <a:pt x="80" y="21"/>
                  </a:cubicBezTo>
                  <a:cubicBezTo>
                    <a:pt x="80" y="21"/>
                    <a:pt x="80" y="21"/>
                    <a:pt x="79" y="21"/>
                  </a:cubicBezTo>
                  <a:cubicBezTo>
                    <a:pt x="78" y="21"/>
                    <a:pt x="77" y="20"/>
                    <a:pt x="75" y="20"/>
                  </a:cubicBezTo>
                  <a:cubicBezTo>
                    <a:pt x="75" y="20"/>
                    <a:pt x="77" y="20"/>
                    <a:pt x="79" y="21"/>
                  </a:cubicBezTo>
                  <a:cubicBezTo>
                    <a:pt x="79" y="21"/>
                    <a:pt x="78" y="22"/>
                    <a:pt x="78" y="22"/>
                  </a:cubicBezTo>
                  <a:cubicBezTo>
                    <a:pt x="77" y="21"/>
                    <a:pt x="76" y="21"/>
                    <a:pt x="75" y="20"/>
                  </a:cubicBezTo>
                  <a:cubicBezTo>
                    <a:pt x="75" y="20"/>
                    <a:pt x="76" y="21"/>
                    <a:pt x="77" y="22"/>
                  </a:cubicBezTo>
                  <a:cubicBezTo>
                    <a:pt x="77" y="22"/>
                    <a:pt x="76" y="23"/>
                    <a:pt x="76" y="23"/>
                  </a:cubicBezTo>
                  <a:cubicBezTo>
                    <a:pt x="75" y="23"/>
                    <a:pt x="75" y="22"/>
                    <a:pt x="74" y="22"/>
                  </a:cubicBezTo>
                  <a:cubicBezTo>
                    <a:pt x="74" y="22"/>
                    <a:pt x="75" y="22"/>
                    <a:pt x="76" y="23"/>
                  </a:cubicBezTo>
                  <a:cubicBezTo>
                    <a:pt x="75" y="24"/>
                    <a:pt x="74" y="25"/>
                    <a:pt x="73" y="25"/>
                  </a:cubicBezTo>
                  <a:cubicBezTo>
                    <a:pt x="72" y="25"/>
                    <a:pt x="72" y="25"/>
                    <a:pt x="72" y="25"/>
                  </a:cubicBezTo>
                  <a:cubicBezTo>
                    <a:pt x="72" y="25"/>
                    <a:pt x="73" y="25"/>
                    <a:pt x="73" y="25"/>
                  </a:cubicBezTo>
                  <a:cubicBezTo>
                    <a:pt x="73" y="26"/>
                    <a:pt x="72" y="26"/>
                    <a:pt x="72" y="27"/>
                  </a:cubicBezTo>
                  <a:cubicBezTo>
                    <a:pt x="69" y="24"/>
                    <a:pt x="75" y="21"/>
                    <a:pt x="75" y="21"/>
                  </a:cubicBezTo>
                  <a:cubicBezTo>
                    <a:pt x="72" y="23"/>
                    <a:pt x="70" y="24"/>
                    <a:pt x="69" y="25"/>
                  </a:cubicBezTo>
                  <a:cubicBezTo>
                    <a:pt x="69" y="25"/>
                    <a:pt x="69" y="25"/>
                    <a:pt x="69" y="25"/>
                  </a:cubicBezTo>
                  <a:cubicBezTo>
                    <a:pt x="70" y="21"/>
                    <a:pt x="75" y="19"/>
                    <a:pt x="75" y="19"/>
                  </a:cubicBezTo>
                  <a:cubicBezTo>
                    <a:pt x="72" y="20"/>
                    <a:pt x="70" y="22"/>
                    <a:pt x="68" y="23"/>
                  </a:cubicBezTo>
                  <a:cubicBezTo>
                    <a:pt x="68" y="23"/>
                    <a:pt x="67" y="23"/>
                    <a:pt x="67" y="22"/>
                  </a:cubicBezTo>
                  <a:cubicBezTo>
                    <a:pt x="69" y="20"/>
                    <a:pt x="71" y="18"/>
                    <a:pt x="74" y="16"/>
                  </a:cubicBezTo>
                  <a:close/>
                  <a:moveTo>
                    <a:pt x="72" y="15"/>
                  </a:moveTo>
                  <a:cubicBezTo>
                    <a:pt x="73" y="15"/>
                    <a:pt x="73" y="15"/>
                    <a:pt x="73" y="16"/>
                  </a:cubicBezTo>
                  <a:cubicBezTo>
                    <a:pt x="70" y="18"/>
                    <a:pt x="67" y="19"/>
                    <a:pt x="66" y="21"/>
                  </a:cubicBezTo>
                  <a:cubicBezTo>
                    <a:pt x="65" y="21"/>
                    <a:pt x="65" y="20"/>
                    <a:pt x="64" y="20"/>
                  </a:cubicBezTo>
                  <a:cubicBezTo>
                    <a:pt x="66" y="17"/>
                    <a:pt x="70" y="16"/>
                    <a:pt x="72" y="15"/>
                  </a:cubicBezTo>
                  <a:close/>
                  <a:moveTo>
                    <a:pt x="64" y="20"/>
                  </a:moveTo>
                  <a:cubicBezTo>
                    <a:pt x="65" y="21"/>
                    <a:pt x="65" y="21"/>
                    <a:pt x="65" y="21"/>
                  </a:cubicBezTo>
                  <a:cubicBezTo>
                    <a:pt x="64" y="23"/>
                    <a:pt x="63" y="24"/>
                    <a:pt x="63" y="25"/>
                  </a:cubicBezTo>
                  <a:cubicBezTo>
                    <a:pt x="63" y="25"/>
                    <a:pt x="63" y="24"/>
                    <a:pt x="63" y="24"/>
                  </a:cubicBezTo>
                  <a:cubicBezTo>
                    <a:pt x="63" y="23"/>
                    <a:pt x="63" y="21"/>
                    <a:pt x="64" y="20"/>
                  </a:cubicBezTo>
                  <a:close/>
                  <a:moveTo>
                    <a:pt x="61" y="22"/>
                  </a:moveTo>
                  <a:cubicBezTo>
                    <a:pt x="61" y="22"/>
                    <a:pt x="61" y="23"/>
                    <a:pt x="61" y="23"/>
                  </a:cubicBezTo>
                  <a:cubicBezTo>
                    <a:pt x="61" y="23"/>
                    <a:pt x="60" y="23"/>
                    <a:pt x="60" y="23"/>
                  </a:cubicBezTo>
                  <a:cubicBezTo>
                    <a:pt x="60" y="23"/>
                    <a:pt x="60" y="22"/>
                    <a:pt x="60" y="22"/>
                  </a:cubicBezTo>
                  <a:cubicBezTo>
                    <a:pt x="61" y="22"/>
                    <a:pt x="61" y="22"/>
                    <a:pt x="61" y="22"/>
                  </a:cubicBezTo>
                  <a:close/>
                  <a:moveTo>
                    <a:pt x="60" y="24"/>
                  </a:moveTo>
                  <a:cubicBezTo>
                    <a:pt x="60" y="24"/>
                    <a:pt x="60" y="24"/>
                    <a:pt x="60" y="24"/>
                  </a:cubicBezTo>
                  <a:cubicBezTo>
                    <a:pt x="60" y="24"/>
                    <a:pt x="60" y="24"/>
                    <a:pt x="60" y="24"/>
                  </a:cubicBezTo>
                  <a:cubicBezTo>
                    <a:pt x="60" y="24"/>
                    <a:pt x="60" y="24"/>
                    <a:pt x="60" y="24"/>
                  </a:cubicBezTo>
                  <a:close/>
                  <a:moveTo>
                    <a:pt x="46" y="22"/>
                  </a:moveTo>
                  <a:cubicBezTo>
                    <a:pt x="46" y="22"/>
                    <a:pt x="46" y="22"/>
                    <a:pt x="46" y="21"/>
                  </a:cubicBezTo>
                  <a:cubicBezTo>
                    <a:pt x="46" y="21"/>
                    <a:pt x="47" y="21"/>
                    <a:pt x="47" y="21"/>
                  </a:cubicBezTo>
                  <a:cubicBezTo>
                    <a:pt x="47" y="21"/>
                    <a:pt x="46" y="21"/>
                    <a:pt x="46" y="21"/>
                  </a:cubicBezTo>
                  <a:cubicBezTo>
                    <a:pt x="46" y="21"/>
                    <a:pt x="46" y="21"/>
                    <a:pt x="46" y="21"/>
                  </a:cubicBezTo>
                  <a:cubicBezTo>
                    <a:pt x="47" y="21"/>
                    <a:pt x="47" y="21"/>
                    <a:pt x="47" y="21"/>
                  </a:cubicBezTo>
                  <a:cubicBezTo>
                    <a:pt x="46" y="22"/>
                    <a:pt x="46" y="22"/>
                    <a:pt x="46" y="22"/>
                  </a:cubicBezTo>
                  <a:close/>
                  <a:moveTo>
                    <a:pt x="47" y="20"/>
                  </a:moveTo>
                  <a:cubicBezTo>
                    <a:pt x="47" y="20"/>
                    <a:pt x="47" y="20"/>
                    <a:pt x="47" y="20"/>
                  </a:cubicBezTo>
                  <a:cubicBezTo>
                    <a:pt x="47" y="20"/>
                    <a:pt x="47" y="19"/>
                    <a:pt x="47" y="19"/>
                  </a:cubicBezTo>
                  <a:cubicBezTo>
                    <a:pt x="47" y="19"/>
                    <a:pt x="48" y="19"/>
                    <a:pt x="48" y="20"/>
                  </a:cubicBezTo>
                  <a:cubicBezTo>
                    <a:pt x="48" y="20"/>
                    <a:pt x="47" y="20"/>
                    <a:pt x="47" y="20"/>
                  </a:cubicBezTo>
                  <a:close/>
                  <a:moveTo>
                    <a:pt x="48" y="19"/>
                  </a:moveTo>
                  <a:cubicBezTo>
                    <a:pt x="48" y="19"/>
                    <a:pt x="47" y="19"/>
                    <a:pt x="47" y="19"/>
                  </a:cubicBezTo>
                  <a:cubicBezTo>
                    <a:pt x="47" y="19"/>
                    <a:pt x="47" y="18"/>
                    <a:pt x="48" y="18"/>
                  </a:cubicBezTo>
                  <a:cubicBezTo>
                    <a:pt x="48" y="18"/>
                    <a:pt x="48" y="19"/>
                    <a:pt x="49" y="19"/>
                  </a:cubicBezTo>
                  <a:cubicBezTo>
                    <a:pt x="48" y="19"/>
                    <a:pt x="48" y="19"/>
                    <a:pt x="48" y="19"/>
                  </a:cubicBezTo>
                  <a:close/>
                  <a:moveTo>
                    <a:pt x="50" y="22"/>
                  </a:moveTo>
                  <a:cubicBezTo>
                    <a:pt x="50" y="22"/>
                    <a:pt x="50" y="22"/>
                    <a:pt x="50" y="22"/>
                  </a:cubicBezTo>
                  <a:cubicBezTo>
                    <a:pt x="50" y="22"/>
                    <a:pt x="50" y="21"/>
                    <a:pt x="50" y="21"/>
                  </a:cubicBezTo>
                  <a:cubicBezTo>
                    <a:pt x="50" y="21"/>
                    <a:pt x="50" y="21"/>
                    <a:pt x="50" y="21"/>
                  </a:cubicBezTo>
                  <a:cubicBezTo>
                    <a:pt x="50" y="21"/>
                    <a:pt x="50" y="22"/>
                    <a:pt x="50" y="22"/>
                  </a:cubicBezTo>
                  <a:close/>
                  <a:moveTo>
                    <a:pt x="52" y="20"/>
                  </a:moveTo>
                  <a:cubicBezTo>
                    <a:pt x="52" y="20"/>
                    <a:pt x="53" y="19"/>
                    <a:pt x="53" y="19"/>
                  </a:cubicBezTo>
                  <a:cubicBezTo>
                    <a:pt x="53" y="19"/>
                    <a:pt x="53" y="20"/>
                    <a:pt x="54" y="20"/>
                  </a:cubicBezTo>
                  <a:cubicBezTo>
                    <a:pt x="53" y="20"/>
                    <a:pt x="52" y="20"/>
                    <a:pt x="52" y="20"/>
                  </a:cubicBezTo>
                  <a:cubicBezTo>
                    <a:pt x="53" y="20"/>
                    <a:pt x="53" y="20"/>
                    <a:pt x="54" y="20"/>
                  </a:cubicBezTo>
                  <a:cubicBezTo>
                    <a:pt x="54" y="20"/>
                    <a:pt x="54" y="21"/>
                    <a:pt x="54" y="21"/>
                  </a:cubicBezTo>
                  <a:cubicBezTo>
                    <a:pt x="53" y="21"/>
                    <a:pt x="53" y="21"/>
                    <a:pt x="53" y="21"/>
                  </a:cubicBezTo>
                  <a:cubicBezTo>
                    <a:pt x="52" y="21"/>
                    <a:pt x="52" y="20"/>
                    <a:pt x="52" y="20"/>
                  </a:cubicBezTo>
                  <a:close/>
                  <a:moveTo>
                    <a:pt x="53" y="22"/>
                  </a:moveTo>
                  <a:cubicBezTo>
                    <a:pt x="53" y="21"/>
                    <a:pt x="53" y="21"/>
                    <a:pt x="53" y="21"/>
                  </a:cubicBezTo>
                  <a:cubicBezTo>
                    <a:pt x="53" y="21"/>
                    <a:pt x="54" y="21"/>
                    <a:pt x="54" y="21"/>
                  </a:cubicBezTo>
                  <a:cubicBezTo>
                    <a:pt x="54" y="21"/>
                    <a:pt x="54" y="22"/>
                    <a:pt x="54" y="22"/>
                  </a:cubicBezTo>
                  <a:cubicBezTo>
                    <a:pt x="54" y="22"/>
                    <a:pt x="54" y="22"/>
                    <a:pt x="53" y="22"/>
                  </a:cubicBezTo>
                  <a:close/>
                  <a:moveTo>
                    <a:pt x="57" y="23"/>
                  </a:moveTo>
                  <a:cubicBezTo>
                    <a:pt x="57" y="23"/>
                    <a:pt x="57" y="24"/>
                    <a:pt x="57" y="24"/>
                  </a:cubicBezTo>
                  <a:cubicBezTo>
                    <a:pt x="57" y="24"/>
                    <a:pt x="57" y="23"/>
                    <a:pt x="57" y="23"/>
                  </a:cubicBezTo>
                  <a:cubicBezTo>
                    <a:pt x="56" y="23"/>
                    <a:pt x="56" y="22"/>
                    <a:pt x="56" y="22"/>
                  </a:cubicBezTo>
                  <a:cubicBezTo>
                    <a:pt x="56" y="22"/>
                    <a:pt x="56" y="21"/>
                    <a:pt x="57" y="21"/>
                  </a:cubicBezTo>
                  <a:cubicBezTo>
                    <a:pt x="57" y="22"/>
                    <a:pt x="58" y="22"/>
                    <a:pt x="58" y="22"/>
                  </a:cubicBezTo>
                  <a:cubicBezTo>
                    <a:pt x="58" y="23"/>
                    <a:pt x="57" y="23"/>
                    <a:pt x="57" y="23"/>
                  </a:cubicBezTo>
                  <a:close/>
                  <a:moveTo>
                    <a:pt x="58" y="21"/>
                  </a:moveTo>
                  <a:cubicBezTo>
                    <a:pt x="58" y="21"/>
                    <a:pt x="57" y="21"/>
                    <a:pt x="57" y="21"/>
                  </a:cubicBezTo>
                  <a:cubicBezTo>
                    <a:pt x="57" y="21"/>
                    <a:pt x="58" y="21"/>
                    <a:pt x="58" y="20"/>
                  </a:cubicBezTo>
                  <a:cubicBezTo>
                    <a:pt x="58" y="21"/>
                    <a:pt x="58" y="21"/>
                    <a:pt x="58" y="21"/>
                  </a:cubicBezTo>
                  <a:close/>
                  <a:moveTo>
                    <a:pt x="55" y="15"/>
                  </a:moveTo>
                  <a:cubicBezTo>
                    <a:pt x="57" y="17"/>
                    <a:pt x="58" y="18"/>
                    <a:pt x="58" y="20"/>
                  </a:cubicBezTo>
                  <a:cubicBezTo>
                    <a:pt x="58" y="20"/>
                    <a:pt x="57" y="21"/>
                    <a:pt x="56" y="21"/>
                  </a:cubicBezTo>
                  <a:cubicBezTo>
                    <a:pt x="56" y="21"/>
                    <a:pt x="56" y="21"/>
                    <a:pt x="55" y="21"/>
                  </a:cubicBezTo>
                  <a:cubicBezTo>
                    <a:pt x="55" y="21"/>
                    <a:pt x="55" y="20"/>
                    <a:pt x="55" y="20"/>
                  </a:cubicBezTo>
                  <a:cubicBezTo>
                    <a:pt x="57" y="20"/>
                    <a:pt x="57" y="20"/>
                    <a:pt x="57" y="20"/>
                  </a:cubicBezTo>
                  <a:cubicBezTo>
                    <a:pt x="57" y="20"/>
                    <a:pt x="56" y="20"/>
                    <a:pt x="55" y="20"/>
                  </a:cubicBezTo>
                  <a:cubicBezTo>
                    <a:pt x="55" y="20"/>
                    <a:pt x="54" y="19"/>
                    <a:pt x="54" y="18"/>
                  </a:cubicBezTo>
                  <a:cubicBezTo>
                    <a:pt x="55" y="17"/>
                    <a:pt x="56" y="17"/>
                    <a:pt x="56" y="17"/>
                  </a:cubicBezTo>
                  <a:cubicBezTo>
                    <a:pt x="55" y="17"/>
                    <a:pt x="54" y="18"/>
                    <a:pt x="53" y="18"/>
                  </a:cubicBezTo>
                  <a:cubicBezTo>
                    <a:pt x="53" y="18"/>
                    <a:pt x="53" y="17"/>
                    <a:pt x="52" y="17"/>
                  </a:cubicBezTo>
                  <a:cubicBezTo>
                    <a:pt x="53" y="16"/>
                    <a:pt x="54" y="15"/>
                    <a:pt x="55" y="15"/>
                  </a:cubicBezTo>
                  <a:close/>
                  <a:moveTo>
                    <a:pt x="52" y="18"/>
                  </a:moveTo>
                  <a:cubicBezTo>
                    <a:pt x="52" y="18"/>
                    <a:pt x="52" y="18"/>
                    <a:pt x="53" y="19"/>
                  </a:cubicBezTo>
                  <a:cubicBezTo>
                    <a:pt x="52" y="19"/>
                    <a:pt x="52" y="19"/>
                    <a:pt x="51" y="20"/>
                  </a:cubicBezTo>
                  <a:cubicBezTo>
                    <a:pt x="51" y="19"/>
                    <a:pt x="51" y="19"/>
                    <a:pt x="51" y="19"/>
                  </a:cubicBezTo>
                  <a:cubicBezTo>
                    <a:pt x="51" y="18"/>
                    <a:pt x="51" y="18"/>
                    <a:pt x="52" y="18"/>
                  </a:cubicBezTo>
                  <a:close/>
                  <a:moveTo>
                    <a:pt x="51" y="17"/>
                  </a:moveTo>
                  <a:cubicBezTo>
                    <a:pt x="50" y="17"/>
                    <a:pt x="50" y="18"/>
                    <a:pt x="49" y="18"/>
                  </a:cubicBezTo>
                  <a:cubicBezTo>
                    <a:pt x="49" y="18"/>
                    <a:pt x="49" y="17"/>
                    <a:pt x="48" y="17"/>
                  </a:cubicBezTo>
                  <a:cubicBezTo>
                    <a:pt x="49" y="17"/>
                    <a:pt x="49" y="16"/>
                    <a:pt x="49" y="16"/>
                  </a:cubicBezTo>
                  <a:cubicBezTo>
                    <a:pt x="50" y="16"/>
                    <a:pt x="50" y="16"/>
                    <a:pt x="51" y="17"/>
                  </a:cubicBezTo>
                  <a:close/>
                  <a:moveTo>
                    <a:pt x="52" y="12"/>
                  </a:moveTo>
                  <a:cubicBezTo>
                    <a:pt x="50" y="13"/>
                    <a:pt x="49" y="14"/>
                    <a:pt x="48" y="15"/>
                  </a:cubicBezTo>
                  <a:cubicBezTo>
                    <a:pt x="48" y="15"/>
                    <a:pt x="48" y="15"/>
                    <a:pt x="48" y="14"/>
                  </a:cubicBezTo>
                  <a:cubicBezTo>
                    <a:pt x="49" y="14"/>
                    <a:pt x="51" y="13"/>
                    <a:pt x="52" y="12"/>
                  </a:cubicBezTo>
                  <a:close/>
                  <a:moveTo>
                    <a:pt x="47" y="15"/>
                  </a:moveTo>
                  <a:cubicBezTo>
                    <a:pt x="47" y="15"/>
                    <a:pt x="48" y="15"/>
                    <a:pt x="48" y="15"/>
                  </a:cubicBezTo>
                  <a:cubicBezTo>
                    <a:pt x="48" y="15"/>
                    <a:pt x="47" y="16"/>
                    <a:pt x="47" y="16"/>
                  </a:cubicBezTo>
                  <a:cubicBezTo>
                    <a:pt x="46" y="16"/>
                    <a:pt x="46" y="16"/>
                    <a:pt x="46" y="16"/>
                  </a:cubicBezTo>
                  <a:cubicBezTo>
                    <a:pt x="46" y="15"/>
                    <a:pt x="47" y="15"/>
                    <a:pt x="47" y="15"/>
                  </a:cubicBezTo>
                  <a:close/>
                  <a:moveTo>
                    <a:pt x="46" y="14"/>
                  </a:moveTo>
                  <a:cubicBezTo>
                    <a:pt x="46" y="14"/>
                    <a:pt x="46" y="14"/>
                    <a:pt x="47" y="14"/>
                  </a:cubicBezTo>
                  <a:cubicBezTo>
                    <a:pt x="46" y="15"/>
                    <a:pt x="46" y="15"/>
                    <a:pt x="46" y="15"/>
                  </a:cubicBezTo>
                  <a:cubicBezTo>
                    <a:pt x="46" y="15"/>
                    <a:pt x="46" y="14"/>
                    <a:pt x="46" y="14"/>
                  </a:cubicBezTo>
                  <a:close/>
                  <a:moveTo>
                    <a:pt x="44" y="16"/>
                  </a:moveTo>
                  <a:cubicBezTo>
                    <a:pt x="45" y="16"/>
                    <a:pt x="45" y="16"/>
                    <a:pt x="45" y="16"/>
                  </a:cubicBezTo>
                  <a:cubicBezTo>
                    <a:pt x="45" y="16"/>
                    <a:pt x="46" y="16"/>
                    <a:pt x="46" y="17"/>
                  </a:cubicBezTo>
                  <a:cubicBezTo>
                    <a:pt x="46" y="17"/>
                    <a:pt x="45" y="18"/>
                    <a:pt x="45" y="18"/>
                  </a:cubicBezTo>
                  <a:cubicBezTo>
                    <a:pt x="45" y="18"/>
                    <a:pt x="44" y="18"/>
                    <a:pt x="44" y="18"/>
                  </a:cubicBezTo>
                  <a:cubicBezTo>
                    <a:pt x="44" y="17"/>
                    <a:pt x="44" y="17"/>
                    <a:pt x="44" y="16"/>
                  </a:cubicBezTo>
                  <a:close/>
                  <a:moveTo>
                    <a:pt x="44" y="18"/>
                  </a:moveTo>
                  <a:cubicBezTo>
                    <a:pt x="44" y="18"/>
                    <a:pt x="44" y="18"/>
                    <a:pt x="45" y="18"/>
                  </a:cubicBezTo>
                  <a:cubicBezTo>
                    <a:pt x="45" y="18"/>
                    <a:pt x="45" y="19"/>
                    <a:pt x="44" y="19"/>
                  </a:cubicBezTo>
                  <a:cubicBezTo>
                    <a:pt x="44" y="19"/>
                    <a:pt x="44" y="18"/>
                    <a:pt x="44" y="18"/>
                  </a:cubicBezTo>
                  <a:cubicBezTo>
                    <a:pt x="44" y="18"/>
                    <a:pt x="44" y="18"/>
                    <a:pt x="44" y="18"/>
                  </a:cubicBezTo>
                  <a:close/>
                  <a:moveTo>
                    <a:pt x="44" y="19"/>
                  </a:moveTo>
                  <a:cubicBezTo>
                    <a:pt x="44" y="19"/>
                    <a:pt x="44" y="19"/>
                    <a:pt x="44" y="20"/>
                  </a:cubicBezTo>
                  <a:cubicBezTo>
                    <a:pt x="44" y="20"/>
                    <a:pt x="43" y="20"/>
                    <a:pt x="43" y="20"/>
                  </a:cubicBezTo>
                  <a:cubicBezTo>
                    <a:pt x="43" y="19"/>
                    <a:pt x="43" y="19"/>
                    <a:pt x="44" y="18"/>
                  </a:cubicBezTo>
                  <a:cubicBezTo>
                    <a:pt x="44" y="19"/>
                    <a:pt x="44" y="19"/>
                    <a:pt x="44" y="19"/>
                  </a:cubicBezTo>
                  <a:close/>
                  <a:moveTo>
                    <a:pt x="44" y="15"/>
                  </a:moveTo>
                  <a:cubicBezTo>
                    <a:pt x="43" y="16"/>
                    <a:pt x="42" y="16"/>
                    <a:pt x="42" y="17"/>
                  </a:cubicBezTo>
                  <a:cubicBezTo>
                    <a:pt x="42" y="17"/>
                    <a:pt x="41" y="17"/>
                    <a:pt x="41" y="18"/>
                  </a:cubicBezTo>
                  <a:cubicBezTo>
                    <a:pt x="41" y="17"/>
                    <a:pt x="41" y="17"/>
                    <a:pt x="41" y="16"/>
                  </a:cubicBezTo>
                  <a:cubicBezTo>
                    <a:pt x="42" y="16"/>
                    <a:pt x="42" y="15"/>
                    <a:pt x="43" y="15"/>
                  </a:cubicBezTo>
                  <a:cubicBezTo>
                    <a:pt x="43" y="15"/>
                    <a:pt x="43" y="15"/>
                    <a:pt x="44" y="15"/>
                  </a:cubicBezTo>
                  <a:close/>
                  <a:moveTo>
                    <a:pt x="38" y="12"/>
                  </a:moveTo>
                  <a:cubicBezTo>
                    <a:pt x="39" y="12"/>
                    <a:pt x="41" y="13"/>
                    <a:pt x="43" y="15"/>
                  </a:cubicBezTo>
                  <a:cubicBezTo>
                    <a:pt x="42" y="15"/>
                    <a:pt x="41" y="15"/>
                    <a:pt x="40" y="15"/>
                  </a:cubicBezTo>
                  <a:cubicBezTo>
                    <a:pt x="40" y="14"/>
                    <a:pt x="39" y="13"/>
                    <a:pt x="38" y="12"/>
                  </a:cubicBezTo>
                  <a:close/>
                  <a:moveTo>
                    <a:pt x="39" y="17"/>
                  </a:moveTo>
                  <a:cubicBezTo>
                    <a:pt x="39" y="17"/>
                    <a:pt x="38" y="18"/>
                    <a:pt x="38" y="18"/>
                  </a:cubicBezTo>
                  <a:cubicBezTo>
                    <a:pt x="38" y="18"/>
                    <a:pt x="38" y="18"/>
                    <a:pt x="38" y="18"/>
                  </a:cubicBezTo>
                  <a:cubicBezTo>
                    <a:pt x="38" y="18"/>
                    <a:pt x="38" y="17"/>
                    <a:pt x="39" y="17"/>
                  </a:cubicBezTo>
                  <a:close/>
                  <a:moveTo>
                    <a:pt x="37" y="18"/>
                  </a:moveTo>
                  <a:cubicBezTo>
                    <a:pt x="38" y="18"/>
                    <a:pt x="38" y="18"/>
                    <a:pt x="38" y="19"/>
                  </a:cubicBezTo>
                  <a:cubicBezTo>
                    <a:pt x="38" y="19"/>
                    <a:pt x="37" y="20"/>
                    <a:pt x="37" y="20"/>
                  </a:cubicBezTo>
                  <a:cubicBezTo>
                    <a:pt x="37" y="19"/>
                    <a:pt x="37" y="19"/>
                    <a:pt x="37" y="18"/>
                  </a:cubicBezTo>
                  <a:cubicBezTo>
                    <a:pt x="37" y="18"/>
                    <a:pt x="37" y="18"/>
                    <a:pt x="37" y="18"/>
                  </a:cubicBezTo>
                  <a:close/>
                  <a:moveTo>
                    <a:pt x="29" y="21"/>
                  </a:moveTo>
                  <a:cubicBezTo>
                    <a:pt x="29" y="21"/>
                    <a:pt x="29" y="21"/>
                    <a:pt x="29" y="21"/>
                  </a:cubicBezTo>
                  <a:cubicBezTo>
                    <a:pt x="29" y="21"/>
                    <a:pt x="29" y="21"/>
                    <a:pt x="29" y="20"/>
                  </a:cubicBezTo>
                  <a:cubicBezTo>
                    <a:pt x="29" y="21"/>
                    <a:pt x="29" y="21"/>
                    <a:pt x="29" y="21"/>
                  </a:cubicBezTo>
                  <a:close/>
                  <a:moveTo>
                    <a:pt x="9" y="28"/>
                  </a:moveTo>
                  <a:cubicBezTo>
                    <a:pt x="9" y="28"/>
                    <a:pt x="9" y="28"/>
                    <a:pt x="9" y="28"/>
                  </a:cubicBezTo>
                  <a:cubicBezTo>
                    <a:pt x="9" y="27"/>
                    <a:pt x="9" y="26"/>
                    <a:pt x="10" y="26"/>
                  </a:cubicBezTo>
                  <a:cubicBezTo>
                    <a:pt x="10" y="26"/>
                    <a:pt x="10" y="27"/>
                    <a:pt x="9" y="28"/>
                  </a:cubicBezTo>
                  <a:close/>
                  <a:moveTo>
                    <a:pt x="9" y="24"/>
                  </a:moveTo>
                  <a:cubicBezTo>
                    <a:pt x="9" y="24"/>
                    <a:pt x="10" y="23"/>
                    <a:pt x="10" y="23"/>
                  </a:cubicBezTo>
                  <a:cubicBezTo>
                    <a:pt x="10" y="23"/>
                    <a:pt x="10" y="23"/>
                    <a:pt x="10" y="23"/>
                  </a:cubicBezTo>
                  <a:cubicBezTo>
                    <a:pt x="10" y="24"/>
                    <a:pt x="9" y="24"/>
                    <a:pt x="9" y="24"/>
                  </a:cubicBezTo>
                  <a:cubicBezTo>
                    <a:pt x="9" y="24"/>
                    <a:pt x="9" y="24"/>
                    <a:pt x="9" y="24"/>
                  </a:cubicBezTo>
                  <a:close/>
                  <a:moveTo>
                    <a:pt x="11" y="26"/>
                  </a:moveTo>
                  <a:cubicBezTo>
                    <a:pt x="11" y="26"/>
                    <a:pt x="10" y="26"/>
                    <a:pt x="10" y="25"/>
                  </a:cubicBezTo>
                  <a:cubicBezTo>
                    <a:pt x="10" y="25"/>
                    <a:pt x="11" y="24"/>
                    <a:pt x="11" y="24"/>
                  </a:cubicBezTo>
                  <a:cubicBezTo>
                    <a:pt x="11" y="24"/>
                    <a:pt x="11" y="25"/>
                    <a:pt x="12" y="26"/>
                  </a:cubicBezTo>
                  <a:cubicBezTo>
                    <a:pt x="11" y="26"/>
                    <a:pt x="11" y="26"/>
                    <a:pt x="11" y="26"/>
                  </a:cubicBezTo>
                  <a:close/>
                  <a:moveTo>
                    <a:pt x="11" y="23"/>
                  </a:moveTo>
                  <a:cubicBezTo>
                    <a:pt x="12" y="23"/>
                    <a:pt x="12" y="23"/>
                    <a:pt x="12" y="23"/>
                  </a:cubicBezTo>
                  <a:cubicBezTo>
                    <a:pt x="13" y="23"/>
                    <a:pt x="13" y="23"/>
                    <a:pt x="14" y="24"/>
                  </a:cubicBezTo>
                  <a:cubicBezTo>
                    <a:pt x="13" y="24"/>
                    <a:pt x="13" y="24"/>
                    <a:pt x="12" y="25"/>
                  </a:cubicBezTo>
                  <a:cubicBezTo>
                    <a:pt x="12" y="24"/>
                    <a:pt x="12" y="24"/>
                    <a:pt x="11" y="23"/>
                  </a:cubicBezTo>
                  <a:close/>
                  <a:moveTo>
                    <a:pt x="13" y="25"/>
                  </a:moveTo>
                  <a:cubicBezTo>
                    <a:pt x="13" y="25"/>
                    <a:pt x="14" y="24"/>
                    <a:pt x="14" y="24"/>
                  </a:cubicBezTo>
                  <a:cubicBezTo>
                    <a:pt x="14" y="24"/>
                    <a:pt x="14" y="24"/>
                    <a:pt x="15" y="24"/>
                  </a:cubicBezTo>
                  <a:cubicBezTo>
                    <a:pt x="15" y="24"/>
                    <a:pt x="15" y="25"/>
                    <a:pt x="15" y="25"/>
                  </a:cubicBezTo>
                  <a:cubicBezTo>
                    <a:pt x="15" y="25"/>
                    <a:pt x="14" y="26"/>
                    <a:pt x="13" y="26"/>
                  </a:cubicBezTo>
                  <a:cubicBezTo>
                    <a:pt x="13" y="26"/>
                    <a:pt x="13" y="26"/>
                    <a:pt x="13" y="25"/>
                  </a:cubicBezTo>
                  <a:close/>
                  <a:moveTo>
                    <a:pt x="13" y="26"/>
                  </a:moveTo>
                  <a:cubicBezTo>
                    <a:pt x="14" y="26"/>
                    <a:pt x="14" y="26"/>
                    <a:pt x="14" y="26"/>
                  </a:cubicBezTo>
                  <a:cubicBezTo>
                    <a:pt x="14" y="26"/>
                    <a:pt x="14" y="26"/>
                    <a:pt x="13" y="26"/>
                  </a:cubicBezTo>
                  <a:cubicBezTo>
                    <a:pt x="13" y="26"/>
                    <a:pt x="13" y="26"/>
                    <a:pt x="13" y="26"/>
                  </a:cubicBezTo>
                  <a:close/>
                  <a:moveTo>
                    <a:pt x="14" y="28"/>
                  </a:moveTo>
                  <a:cubicBezTo>
                    <a:pt x="14" y="28"/>
                    <a:pt x="14" y="28"/>
                    <a:pt x="14" y="28"/>
                  </a:cubicBezTo>
                  <a:cubicBezTo>
                    <a:pt x="14" y="28"/>
                    <a:pt x="14" y="27"/>
                    <a:pt x="14" y="27"/>
                  </a:cubicBezTo>
                  <a:cubicBezTo>
                    <a:pt x="14" y="26"/>
                    <a:pt x="15" y="26"/>
                    <a:pt x="15" y="25"/>
                  </a:cubicBezTo>
                  <a:cubicBezTo>
                    <a:pt x="15" y="25"/>
                    <a:pt x="15" y="25"/>
                    <a:pt x="15" y="25"/>
                  </a:cubicBezTo>
                  <a:cubicBezTo>
                    <a:pt x="15" y="26"/>
                    <a:pt x="14" y="27"/>
                    <a:pt x="14" y="28"/>
                  </a:cubicBezTo>
                  <a:close/>
                  <a:moveTo>
                    <a:pt x="18" y="23"/>
                  </a:moveTo>
                  <a:cubicBezTo>
                    <a:pt x="18" y="23"/>
                    <a:pt x="17" y="22"/>
                    <a:pt x="17" y="22"/>
                  </a:cubicBezTo>
                  <a:cubicBezTo>
                    <a:pt x="17" y="22"/>
                    <a:pt x="18" y="23"/>
                    <a:pt x="18" y="23"/>
                  </a:cubicBezTo>
                  <a:cubicBezTo>
                    <a:pt x="18" y="23"/>
                    <a:pt x="18" y="23"/>
                    <a:pt x="18" y="23"/>
                  </a:cubicBezTo>
                  <a:close/>
                  <a:moveTo>
                    <a:pt x="20" y="26"/>
                  </a:moveTo>
                  <a:cubicBezTo>
                    <a:pt x="20" y="26"/>
                    <a:pt x="20" y="26"/>
                    <a:pt x="20" y="26"/>
                  </a:cubicBezTo>
                  <a:cubicBezTo>
                    <a:pt x="20" y="26"/>
                    <a:pt x="20" y="26"/>
                    <a:pt x="20" y="26"/>
                  </a:cubicBezTo>
                  <a:cubicBezTo>
                    <a:pt x="20" y="26"/>
                    <a:pt x="20" y="26"/>
                    <a:pt x="20" y="26"/>
                  </a:cubicBezTo>
                  <a:cubicBezTo>
                    <a:pt x="20" y="26"/>
                    <a:pt x="20" y="26"/>
                    <a:pt x="20" y="26"/>
                  </a:cubicBezTo>
                  <a:close/>
                  <a:moveTo>
                    <a:pt x="21" y="23"/>
                  </a:moveTo>
                  <a:cubicBezTo>
                    <a:pt x="21" y="22"/>
                    <a:pt x="21" y="22"/>
                    <a:pt x="21" y="22"/>
                  </a:cubicBezTo>
                  <a:cubicBezTo>
                    <a:pt x="21" y="22"/>
                    <a:pt x="21" y="22"/>
                    <a:pt x="21" y="22"/>
                  </a:cubicBezTo>
                  <a:cubicBezTo>
                    <a:pt x="21" y="22"/>
                    <a:pt x="21" y="22"/>
                    <a:pt x="21" y="23"/>
                  </a:cubicBezTo>
                  <a:close/>
                  <a:moveTo>
                    <a:pt x="23" y="24"/>
                  </a:moveTo>
                  <a:cubicBezTo>
                    <a:pt x="23" y="24"/>
                    <a:pt x="23" y="24"/>
                    <a:pt x="23" y="23"/>
                  </a:cubicBezTo>
                  <a:cubicBezTo>
                    <a:pt x="23" y="23"/>
                    <a:pt x="23" y="23"/>
                    <a:pt x="23" y="24"/>
                  </a:cubicBezTo>
                  <a:cubicBezTo>
                    <a:pt x="23" y="24"/>
                    <a:pt x="23" y="24"/>
                    <a:pt x="23" y="24"/>
                  </a:cubicBezTo>
                  <a:close/>
                  <a:moveTo>
                    <a:pt x="21" y="16"/>
                  </a:moveTo>
                  <a:cubicBezTo>
                    <a:pt x="22" y="17"/>
                    <a:pt x="23" y="18"/>
                    <a:pt x="24" y="19"/>
                  </a:cubicBezTo>
                  <a:cubicBezTo>
                    <a:pt x="24" y="19"/>
                    <a:pt x="24" y="19"/>
                    <a:pt x="24" y="19"/>
                  </a:cubicBezTo>
                  <a:cubicBezTo>
                    <a:pt x="23" y="18"/>
                    <a:pt x="22" y="18"/>
                    <a:pt x="20" y="17"/>
                  </a:cubicBezTo>
                  <a:cubicBezTo>
                    <a:pt x="21" y="17"/>
                    <a:pt x="21" y="16"/>
                    <a:pt x="21" y="16"/>
                  </a:cubicBezTo>
                  <a:close/>
                  <a:moveTo>
                    <a:pt x="19" y="18"/>
                  </a:moveTo>
                  <a:cubicBezTo>
                    <a:pt x="19" y="18"/>
                    <a:pt x="20" y="18"/>
                    <a:pt x="20" y="18"/>
                  </a:cubicBezTo>
                  <a:cubicBezTo>
                    <a:pt x="20" y="18"/>
                    <a:pt x="19" y="18"/>
                    <a:pt x="19" y="18"/>
                  </a:cubicBezTo>
                  <a:cubicBezTo>
                    <a:pt x="19" y="18"/>
                    <a:pt x="19" y="18"/>
                    <a:pt x="19" y="18"/>
                  </a:cubicBezTo>
                  <a:close/>
                  <a:moveTo>
                    <a:pt x="19" y="18"/>
                  </a:moveTo>
                  <a:cubicBezTo>
                    <a:pt x="20" y="18"/>
                    <a:pt x="21" y="20"/>
                    <a:pt x="21" y="21"/>
                  </a:cubicBezTo>
                  <a:cubicBezTo>
                    <a:pt x="21" y="22"/>
                    <a:pt x="21" y="22"/>
                    <a:pt x="20" y="22"/>
                  </a:cubicBezTo>
                  <a:cubicBezTo>
                    <a:pt x="20" y="22"/>
                    <a:pt x="20" y="22"/>
                    <a:pt x="20" y="22"/>
                  </a:cubicBezTo>
                  <a:cubicBezTo>
                    <a:pt x="20" y="21"/>
                    <a:pt x="19" y="20"/>
                    <a:pt x="17" y="19"/>
                  </a:cubicBezTo>
                  <a:cubicBezTo>
                    <a:pt x="17" y="19"/>
                    <a:pt x="18" y="20"/>
                    <a:pt x="19" y="21"/>
                  </a:cubicBezTo>
                  <a:cubicBezTo>
                    <a:pt x="18" y="20"/>
                    <a:pt x="17" y="20"/>
                    <a:pt x="16" y="19"/>
                  </a:cubicBezTo>
                  <a:cubicBezTo>
                    <a:pt x="17" y="19"/>
                    <a:pt x="18" y="18"/>
                    <a:pt x="19" y="18"/>
                  </a:cubicBezTo>
                  <a:close/>
                  <a:moveTo>
                    <a:pt x="16" y="19"/>
                  </a:moveTo>
                  <a:cubicBezTo>
                    <a:pt x="17" y="20"/>
                    <a:pt x="18" y="21"/>
                    <a:pt x="19" y="23"/>
                  </a:cubicBezTo>
                  <a:cubicBezTo>
                    <a:pt x="19" y="23"/>
                    <a:pt x="19" y="23"/>
                    <a:pt x="19" y="23"/>
                  </a:cubicBezTo>
                  <a:cubicBezTo>
                    <a:pt x="17" y="22"/>
                    <a:pt x="16" y="22"/>
                    <a:pt x="15" y="21"/>
                  </a:cubicBezTo>
                  <a:cubicBezTo>
                    <a:pt x="15" y="21"/>
                    <a:pt x="15" y="21"/>
                    <a:pt x="14" y="21"/>
                  </a:cubicBezTo>
                  <a:cubicBezTo>
                    <a:pt x="15" y="20"/>
                    <a:pt x="15" y="20"/>
                    <a:pt x="16" y="19"/>
                  </a:cubicBezTo>
                  <a:close/>
                  <a:moveTo>
                    <a:pt x="14" y="21"/>
                  </a:moveTo>
                  <a:cubicBezTo>
                    <a:pt x="14" y="21"/>
                    <a:pt x="15" y="21"/>
                    <a:pt x="15" y="21"/>
                  </a:cubicBezTo>
                  <a:cubicBezTo>
                    <a:pt x="15" y="21"/>
                    <a:pt x="15" y="21"/>
                    <a:pt x="15" y="21"/>
                  </a:cubicBezTo>
                  <a:cubicBezTo>
                    <a:pt x="15" y="21"/>
                    <a:pt x="15" y="21"/>
                    <a:pt x="15" y="21"/>
                  </a:cubicBezTo>
                  <a:cubicBezTo>
                    <a:pt x="16" y="22"/>
                    <a:pt x="17" y="23"/>
                    <a:pt x="18" y="24"/>
                  </a:cubicBezTo>
                  <a:cubicBezTo>
                    <a:pt x="17" y="24"/>
                    <a:pt x="17" y="24"/>
                    <a:pt x="17" y="24"/>
                  </a:cubicBezTo>
                  <a:cubicBezTo>
                    <a:pt x="17" y="24"/>
                    <a:pt x="16" y="23"/>
                    <a:pt x="16" y="23"/>
                  </a:cubicBezTo>
                  <a:cubicBezTo>
                    <a:pt x="16" y="22"/>
                    <a:pt x="16" y="22"/>
                    <a:pt x="16" y="22"/>
                  </a:cubicBezTo>
                  <a:cubicBezTo>
                    <a:pt x="16" y="22"/>
                    <a:pt x="16" y="23"/>
                    <a:pt x="16" y="23"/>
                  </a:cubicBezTo>
                  <a:cubicBezTo>
                    <a:pt x="15" y="22"/>
                    <a:pt x="14" y="22"/>
                    <a:pt x="14" y="21"/>
                  </a:cubicBezTo>
                  <a:cubicBezTo>
                    <a:pt x="14" y="21"/>
                    <a:pt x="14" y="21"/>
                    <a:pt x="14" y="21"/>
                  </a:cubicBezTo>
                  <a:close/>
                  <a:moveTo>
                    <a:pt x="14" y="23"/>
                  </a:moveTo>
                  <a:cubicBezTo>
                    <a:pt x="14" y="23"/>
                    <a:pt x="14" y="23"/>
                    <a:pt x="14" y="23"/>
                  </a:cubicBezTo>
                  <a:cubicBezTo>
                    <a:pt x="14" y="23"/>
                    <a:pt x="13" y="23"/>
                    <a:pt x="12" y="23"/>
                  </a:cubicBezTo>
                  <a:cubicBezTo>
                    <a:pt x="12" y="22"/>
                    <a:pt x="13" y="22"/>
                    <a:pt x="13" y="22"/>
                  </a:cubicBezTo>
                  <a:cubicBezTo>
                    <a:pt x="13" y="22"/>
                    <a:pt x="14" y="23"/>
                    <a:pt x="14" y="23"/>
                  </a:cubicBezTo>
                  <a:close/>
                  <a:moveTo>
                    <a:pt x="11" y="20"/>
                  </a:moveTo>
                  <a:cubicBezTo>
                    <a:pt x="12" y="21"/>
                    <a:pt x="12" y="21"/>
                    <a:pt x="12" y="21"/>
                  </a:cubicBezTo>
                  <a:cubicBezTo>
                    <a:pt x="12" y="22"/>
                    <a:pt x="12" y="22"/>
                    <a:pt x="11" y="22"/>
                  </a:cubicBezTo>
                  <a:cubicBezTo>
                    <a:pt x="11" y="22"/>
                    <a:pt x="10" y="22"/>
                    <a:pt x="10" y="22"/>
                  </a:cubicBezTo>
                  <a:cubicBezTo>
                    <a:pt x="10" y="21"/>
                    <a:pt x="11" y="21"/>
                    <a:pt x="11" y="20"/>
                  </a:cubicBezTo>
                  <a:close/>
                  <a:moveTo>
                    <a:pt x="10" y="22"/>
                  </a:moveTo>
                  <a:cubicBezTo>
                    <a:pt x="10" y="22"/>
                    <a:pt x="11" y="22"/>
                    <a:pt x="11" y="22"/>
                  </a:cubicBezTo>
                  <a:cubicBezTo>
                    <a:pt x="11" y="22"/>
                    <a:pt x="11" y="22"/>
                    <a:pt x="11" y="22"/>
                  </a:cubicBezTo>
                  <a:cubicBezTo>
                    <a:pt x="11" y="22"/>
                    <a:pt x="11" y="23"/>
                    <a:pt x="11" y="23"/>
                  </a:cubicBezTo>
                  <a:cubicBezTo>
                    <a:pt x="10" y="22"/>
                    <a:pt x="10" y="22"/>
                    <a:pt x="9" y="22"/>
                  </a:cubicBezTo>
                  <a:cubicBezTo>
                    <a:pt x="9" y="22"/>
                    <a:pt x="10" y="22"/>
                    <a:pt x="10" y="22"/>
                  </a:cubicBezTo>
                  <a:close/>
                  <a:moveTo>
                    <a:pt x="9" y="22"/>
                  </a:moveTo>
                  <a:cubicBezTo>
                    <a:pt x="10" y="22"/>
                    <a:pt x="10" y="23"/>
                    <a:pt x="10" y="23"/>
                  </a:cubicBezTo>
                  <a:cubicBezTo>
                    <a:pt x="9" y="23"/>
                    <a:pt x="9" y="23"/>
                    <a:pt x="8" y="24"/>
                  </a:cubicBezTo>
                  <a:cubicBezTo>
                    <a:pt x="8" y="24"/>
                    <a:pt x="8" y="24"/>
                    <a:pt x="8" y="24"/>
                  </a:cubicBezTo>
                  <a:cubicBezTo>
                    <a:pt x="8" y="23"/>
                    <a:pt x="9" y="23"/>
                    <a:pt x="9" y="22"/>
                  </a:cubicBezTo>
                  <a:close/>
                  <a:moveTo>
                    <a:pt x="8" y="24"/>
                  </a:moveTo>
                  <a:cubicBezTo>
                    <a:pt x="8" y="24"/>
                    <a:pt x="8" y="24"/>
                    <a:pt x="8" y="24"/>
                  </a:cubicBezTo>
                  <a:cubicBezTo>
                    <a:pt x="8" y="24"/>
                    <a:pt x="8" y="24"/>
                    <a:pt x="8" y="24"/>
                  </a:cubicBezTo>
                  <a:cubicBezTo>
                    <a:pt x="8" y="24"/>
                    <a:pt x="8" y="24"/>
                    <a:pt x="8" y="24"/>
                  </a:cubicBezTo>
                  <a:close/>
                  <a:moveTo>
                    <a:pt x="8" y="25"/>
                  </a:moveTo>
                  <a:cubicBezTo>
                    <a:pt x="8" y="24"/>
                    <a:pt x="8" y="24"/>
                    <a:pt x="9" y="24"/>
                  </a:cubicBezTo>
                  <a:cubicBezTo>
                    <a:pt x="9" y="24"/>
                    <a:pt x="9" y="24"/>
                    <a:pt x="9" y="24"/>
                  </a:cubicBezTo>
                  <a:cubicBezTo>
                    <a:pt x="8" y="25"/>
                    <a:pt x="8" y="26"/>
                    <a:pt x="7" y="26"/>
                  </a:cubicBezTo>
                  <a:cubicBezTo>
                    <a:pt x="7" y="26"/>
                    <a:pt x="7" y="25"/>
                    <a:pt x="8" y="25"/>
                  </a:cubicBezTo>
                  <a:close/>
                  <a:moveTo>
                    <a:pt x="6" y="26"/>
                  </a:moveTo>
                  <a:cubicBezTo>
                    <a:pt x="6" y="26"/>
                    <a:pt x="6" y="26"/>
                    <a:pt x="6" y="26"/>
                  </a:cubicBezTo>
                  <a:cubicBezTo>
                    <a:pt x="6" y="26"/>
                    <a:pt x="6" y="26"/>
                    <a:pt x="6" y="26"/>
                  </a:cubicBezTo>
                  <a:cubicBezTo>
                    <a:pt x="6" y="26"/>
                    <a:pt x="6" y="26"/>
                    <a:pt x="6" y="26"/>
                  </a:cubicBezTo>
                  <a:cubicBezTo>
                    <a:pt x="6" y="27"/>
                    <a:pt x="5" y="27"/>
                    <a:pt x="5" y="28"/>
                  </a:cubicBezTo>
                  <a:cubicBezTo>
                    <a:pt x="5" y="28"/>
                    <a:pt x="5" y="27"/>
                    <a:pt x="5" y="27"/>
                  </a:cubicBezTo>
                  <a:cubicBezTo>
                    <a:pt x="5" y="27"/>
                    <a:pt x="5" y="26"/>
                    <a:pt x="6" y="26"/>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7"/>
            <p:cNvSpPr>
              <a:spLocks noEditPoints="1"/>
            </p:cNvSpPr>
            <p:nvPr/>
          </p:nvSpPr>
          <p:spPr bwMode="auto">
            <a:xfrm>
              <a:off x="9244013" y="6269038"/>
              <a:ext cx="2963863" cy="604837"/>
            </a:xfrm>
            <a:custGeom>
              <a:avLst/>
              <a:gdLst>
                <a:gd name="T0" fmla="*/ 175 w 194"/>
                <a:gd name="T1" fmla="*/ 0 h 39"/>
                <a:gd name="T2" fmla="*/ 165 w 194"/>
                <a:gd name="T3" fmla="*/ 4 h 39"/>
                <a:gd name="T4" fmla="*/ 144 w 194"/>
                <a:gd name="T5" fmla="*/ 4 h 39"/>
                <a:gd name="T6" fmla="*/ 126 w 194"/>
                <a:gd name="T7" fmla="*/ 8 h 39"/>
                <a:gd name="T8" fmla="*/ 102 w 194"/>
                <a:gd name="T9" fmla="*/ 1 h 39"/>
                <a:gd name="T10" fmla="*/ 73 w 194"/>
                <a:gd name="T11" fmla="*/ 8 h 39"/>
                <a:gd name="T12" fmla="*/ 65 w 194"/>
                <a:gd name="T13" fmla="*/ 0 h 39"/>
                <a:gd name="T14" fmla="*/ 36 w 194"/>
                <a:gd name="T15" fmla="*/ 10 h 39"/>
                <a:gd name="T16" fmla="*/ 19 w 194"/>
                <a:gd name="T17" fmla="*/ 8 h 39"/>
                <a:gd name="T18" fmla="*/ 4 w 194"/>
                <a:gd name="T19" fmla="*/ 8 h 39"/>
                <a:gd name="T20" fmla="*/ 2 w 194"/>
                <a:gd name="T21" fmla="*/ 21 h 39"/>
                <a:gd name="T22" fmla="*/ 14 w 194"/>
                <a:gd name="T23" fmla="*/ 16 h 39"/>
                <a:gd name="T24" fmla="*/ 8 w 194"/>
                <a:gd name="T25" fmla="*/ 17 h 39"/>
                <a:gd name="T26" fmla="*/ 11 w 194"/>
                <a:gd name="T27" fmla="*/ 16 h 39"/>
                <a:gd name="T28" fmla="*/ 14 w 194"/>
                <a:gd name="T29" fmla="*/ 21 h 39"/>
                <a:gd name="T30" fmla="*/ 19 w 194"/>
                <a:gd name="T31" fmla="*/ 16 h 39"/>
                <a:gd name="T32" fmla="*/ 23 w 194"/>
                <a:gd name="T33" fmla="*/ 16 h 39"/>
                <a:gd name="T34" fmla="*/ 38 w 194"/>
                <a:gd name="T35" fmla="*/ 11 h 39"/>
                <a:gd name="T36" fmla="*/ 43 w 194"/>
                <a:gd name="T37" fmla="*/ 8 h 39"/>
                <a:gd name="T38" fmla="*/ 46 w 194"/>
                <a:gd name="T39" fmla="*/ 15 h 39"/>
                <a:gd name="T40" fmla="*/ 49 w 194"/>
                <a:gd name="T41" fmla="*/ 11 h 39"/>
                <a:gd name="T42" fmla="*/ 53 w 194"/>
                <a:gd name="T43" fmla="*/ 15 h 39"/>
                <a:gd name="T44" fmla="*/ 56 w 194"/>
                <a:gd name="T45" fmla="*/ 15 h 39"/>
                <a:gd name="T46" fmla="*/ 87 w 194"/>
                <a:gd name="T47" fmla="*/ 9 h 39"/>
                <a:gd name="T48" fmla="*/ 65 w 194"/>
                <a:gd name="T49" fmla="*/ 20 h 39"/>
                <a:gd name="T50" fmla="*/ 73 w 194"/>
                <a:gd name="T51" fmla="*/ 18 h 39"/>
                <a:gd name="T52" fmla="*/ 81 w 194"/>
                <a:gd name="T53" fmla="*/ 16 h 39"/>
                <a:gd name="T54" fmla="*/ 85 w 194"/>
                <a:gd name="T55" fmla="*/ 12 h 39"/>
                <a:gd name="T56" fmla="*/ 86 w 194"/>
                <a:gd name="T57" fmla="*/ 15 h 39"/>
                <a:gd name="T58" fmla="*/ 87 w 194"/>
                <a:gd name="T59" fmla="*/ 16 h 39"/>
                <a:gd name="T60" fmla="*/ 94 w 194"/>
                <a:gd name="T61" fmla="*/ 13 h 39"/>
                <a:gd name="T62" fmla="*/ 113 w 194"/>
                <a:gd name="T63" fmla="*/ 4 h 39"/>
                <a:gd name="T64" fmla="*/ 111 w 194"/>
                <a:gd name="T65" fmla="*/ 5 h 39"/>
                <a:gd name="T66" fmla="*/ 105 w 194"/>
                <a:gd name="T67" fmla="*/ 15 h 39"/>
                <a:gd name="T68" fmla="*/ 109 w 194"/>
                <a:gd name="T69" fmla="*/ 13 h 39"/>
                <a:gd name="T70" fmla="*/ 113 w 194"/>
                <a:gd name="T71" fmla="*/ 15 h 39"/>
                <a:gd name="T72" fmla="*/ 116 w 194"/>
                <a:gd name="T73" fmla="*/ 16 h 39"/>
                <a:gd name="T74" fmla="*/ 119 w 194"/>
                <a:gd name="T75" fmla="*/ 16 h 39"/>
                <a:gd name="T76" fmla="*/ 121 w 194"/>
                <a:gd name="T77" fmla="*/ 11 h 39"/>
                <a:gd name="T78" fmla="*/ 128 w 194"/>
                <a:gd name="T79" fmla="*/ 13 h 39"/>
                <a:gd name="T80" fmla="*/ 138 w 194"/>
                <a:gd name="T81" fmla="*/ 6 h 39"/>
                <a:gd name="T82" fmla="*/ 136 w 194"/>
                <a:gd name="T83" fmla="*/ 7 h 39"/>
                <a:gd name="T84" fmla="*/ 132 w 194"/>
                <a:gd name="T85" fmla="*/ 11 h 39"/>
                <a:gd name="T86" fmla="*/ 134 w 194"/>
                <a:gd name="T87" fmla="*/ 15 h 39"/>
                <a:gd name="T88" fmla="*/ 140 w 194"/>
                <a:gd name="T89" fmla="*/ 13 h 39"/>
                <a:gd name="T90" fmla="*/ 145 w 194"/>
                <a:gd name="T91" fmla="*/ 12 h 39"/>
                <a:gd name="T92" fmla="*/ 164 w 194"/>
                <a:gd name="T93" fmla="*/ 4 h 39"/>
                <a:gd name="T94" fmla="*/ 161 w 194"/>
                <a:gd name="T95" fmla="*/ 5 h 39"/>
                <a:gd name="T96" fmla="*/ 154 w 194"/>
                <a:gd name="T97" fmla="*/ 9 h 39"/>
                <a:gd name="T98" fmla="*/ 151 w 194"/>
                <a:gd name="T99" fmla="*/ 15 h 39"/>
                <a:gd name="T100" fmla="*/ 156 w 194"/>
                <a:gd name="T101" fmla="*/ 14 h 39"/>
                <a:gd name="T102" fmla="*/ 160 w 194"/>
                <a:gd name="T103" fmla="*/ 14 h 39"/>
                <a:gd name="T104" fmla="*/ 160 w 194"/>
                <a:gd name="T105" fmla="*/ 11 h 39"/>
                <a:gd name="T106" fmla="*/ 166 w 194"/>
                <a:gd name="T107" fmla="*/ 13 h 39"/>
                <a:gd name="T108" fmla="*/ 169 w 194"/>
                <a:gd name="T109" fmla="*/ 15 h 39"/>
                <a:gd name="T110" fmla="*/ 172 w 194"/>
                <a:gd name="T111" fmla="*/ 10 h 39"/>
                <a:gd name="T112" fmla="*/ 190 w 194"/>
                <a:gd name="T113" fmla="*/ 7 h 39"/>
                <a:gd name="T114" fmla="*/ 186 w 194"/>
                <a:gd name="T115" fmla="*/ 6 h 39"/>
                <a:gd name="T116" fmla="*/ 176 w 194"/>
                <a:gd name="T117" fmla="*/ 7 h 39"/>
                <a:gd name="T118" fmla="*/ 179 w 194"/>
                <a:gd name="T119" fmla="*/ 12 h 39"/>
                <a:gd name="T120" fmla="*/ 184 w 194"/>
                <a:gd name="T121" fmla="*/ 11 h 39"/>
                <a:gd name="T122" fmla="*/ 187 w 194"/>
                <a:gd name="T123"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4" h="39">
                  <a:moveTo>
                    <a:pt x="194" y="12"/>
                  </a:moveTo>
                  <a:cubicBezTo>
                    <a:pt x="194" y="11"/>
                    <a:pt x="194" y="11"/>
                    <a:pt x="193" y="11"/>
                  </a:cubicBezTo>
                  <a:cubicBezTo>
                    <a:pt x="194" y="11"/>
                    <a:pt x="194" y="11"/>
                    <a:pt x="194" y="11"/>
                  </a:cubicBezTo>
                  <a:cubicBezTo>
                    <a:pt x="194" y="11"/>
                    <a:pt x="193" y="11"/>
                    <a:pt x="193" y="11"/>
                  </a:cubicBezTo>
                  <a:cubicBezTo>
                    <a:pt x="193" y="10"/>
                    <a:pt x="192" y="10"/>
                    <a:pt x="192" y="9"/>
                  </a:cubicBezTo>
                  <a:cubicBezTo>
                    <a:pt x="192" y="9"/>
                    <a:pt x="192" y="9"/>
                    <a:pt x="192" y="9"/>
                  </a:cubicBezTo>
                  <a:cubicBezTo>
                    <a:pt x="193" y="9"/>
                    <a:pt x="193" y="10"/>
                    <a:pt x="194" y="10"/>
                  </a:cubicBezTo>
                  <a:cubicBezTo>
                    <a:pt x="194" y="8"/>
                    <a:pt x="194" y="8"/>
                    <a:pt x="194" y="8"/>
                  </a:cubicBezTo>
                  <a:cubicBezTo>
                    <a:pt x="193" y="7"/>
                    <a:pt x="193" y="6"/>
                    <a:pt x="192" y="6"/>
                  </a:cubicBezTo>
                  <a:cubicBezTo>
                    <a:pt x="192" y="5"/>
                    <a:pt x="193" y="5"/>
                    <a:pt x="194" y="5"/>
                  </a:cubicBezTo>
                  <a:cubicBezTo>
                    <a:pt x="194" y="4"/>
                    <a:pt x="194" y="4"/>
                    <a:pt x="194" y="4"/>
                  </a:cubicBezTo>
                  <a:cubicBezTo>
                    <a:pt x="193" y="4"/>
                    <a:pt x="192" y="5"/>
                    <a:pt x="191" y="5"/>
                  </a:cubicBezTo>
                  <a:cubicBezTo>
                    <a:pt x="191" y="5"/>
                    <a:pt x="190" y="5"/>
                    <a:pt x="190" y="5"/>
                  </a:cubicBezTo>
                  <a:cubicBezTo>
                    <a:pt x="192" y="4"/>
                    <a:pt x="193" y="4"/>
                    <a:pt x="194" y="3"/>
                  </a:cubicBezTo>
                  <a:cubicBezTo>
                    <a:pt x="194" y="3"/>
                    <a:pt x="194" y="3"/>
                    <a:pt x="194" y="3"/>
                  </a:cubicBezTo>
                  <a:cubicBezTo>
                    <a:pt x="192" y="4"/>
                    <a:pt x="191" y="4"/>
                    <a:pt x="189" y="5"/>
                  </a:cubicBezTo>
                  <a:cubicBezTo>
                    <a:pt x="187" y="3"/>
                    <a:pt x="185" y="3"/>
                    <a:pt x="185" y="3"/>
                  </a:cubicBezTo>
                  <a:cubicBezTo>
                    <a:pt x="186" y="4"/>
                    <a:pt x="187" y="4"/>
                    <a:pt x="189" y="5"/>
                  </a:cubicBezTo>
                  <a:cubicBezTo>
                    <a:pt x="188" y="5"/>
                    <a:pt x="187" y="5"/>
                    <a:pt x="187" y="5"/>
                  </a:cubicBezTo>
                  <a:cubicBezTo>
                    <a:pt x="184" y="4"/>
                    <a:pt x="180" y="2"/>
                    <a:pt x="175" y="0"/>
                  </a:cubicBezTo>
                  <a:cubicBezTo>
                    <a:pt x="175" y="0"/>
                    <a:pt x="181" y="2"/>
                    <a:pt x="186" y="6"/>
                  </a:cubicBezTo>
                  <a:cubicBezTo>
                    <a:pt x="184" y="7"/>
                    <a:pt x="182" y="8"/>
                    <a:pt x="181" y="9"/>
                  </a:cubicBezTo>
                  <a:cubicBezTo>
                    <a:pt x="181" y="9"/>
                    <a:pt x="181" y="9"/>
                    <a:pt x="181" y="9"/>
                  </a:cubicBezTo>
                  <a:cubicBezTo>
                    <a:pt x="181" y="9"/>
                    <a:pt x="181" y="9"/>
                    <a:pt x="181" y="9"/>
                  </a:cubicBezTo>
                  <a:cubicBezTo>
                    <a:pt x="181" y="9"/>
                    <a:pt x="181" y="9"/>
                    <a:pt x="181" y="9"/>
                  </a:cubicBezTo>
                  <a:cubicBezTo>
                    <a:pt x="180" y="9"/>
                    <a:pt x="180" y="9"/>
                    <a:pt x="179" y="8"/>
                  </a:cubicBezTo>
                  <a:cubicBezTo>
                    <a:pt x="182" y="7"/>
                    <a:pt x="183" y="7"/>
                    <a:pt x="183" y="7"/>
                  </a:cubicBezTo>
                  <a:cubicBezTo>
                    <a:pt x="182" y="7"/>
                    <a:pt x="181" y="8"/>
                    <a:pt x="179" y="8"/>
                  </a:cubicBezTo>
                  <a:cubicBezTo>
                    <a:pt x="178" y="7"/>
                    <a:pt x="177" y="7"/>
                    <a:pt x="176" y="6"/>
                  </a:cubicBezTo>
                  <a:cubicBezTo>
                    <a:pt x="174" y="4"/>
                    <a:pt x="171" y="3"/>
                    <a:pt x="171" y="3"/>
                  </a:cubicBezTo>
                  <a:cubicBezTo>
                    <a:pt x="173" y="4"/>
                    <a:pt x="174" y="5"/>
                    <a:pt x="175" y="6"/>
                  </a:cubicBezTo>
                  <a:cubicBezTo>
                    <a:pt x="173" y="5"/>
                    <a:pt x="172" y="5"/>
                    <a:pt x="172" y="5"/>
                  </a:cubicBezTo>
                  <a:cubicBezTo>
                    <a:pt x="173" y="5"/>
                    <a:pt x="174" y="6"/>
                    <a:pt x="175" y="6"/>
                  </a:cubicBezTo>
                  <a:cubicBezTo>
                    <a:pt x="176" y="7"/>
                    <a:pt x="176" y="9"/>
                    <a:pt x="176" y="10"/>
                  </a:cubicBezTo>
                  <a:cubicBezTo>
                    <a:pt x="175" y="10"/>
                    <a:pt x="175" y="10"/>
                    <a:pt x="174" y="10"/>
                  </a:cubicBezTo>
                  <a:cubicBezTo>
                    <a:pt x="174" y="10"/>
                    <a:pt x="174" y="10"/>
                    <a:pt x="173" y="10"/>
                  </a:cubicBezTo>
                  <a:cubicBezTo>
                    <a:pt x="173" y="10"/>
                    <a:pt x="173" y="10"/>
                    <a:pt x="173" y="10"/>
                  </a:cubicBezTo>
                  <a:cubicBezTo>
                    <a:pt x="175" y="10"/>
                    <a:pt x="175" y="10"/>
                    <a:pt x="175" y="10"/>
                  </a:cubicBezTo>
                  <a:cubicBezTo>
                    <a:pt x="175" y="10"/>
                    <a:pt x="174" y="10"/>
                    <a:pt x="173" y="10"/>
                  </a:cubicBezTo>
                  <a:cubicBezTo>
                    <a:pt x="171" y="7"/>
                    <a:pt x="168" y="5"/>
                    <a:pt x="165" y="4"/>
                  </a:cubicBezTo>
                  <a:cubicBezTo>
                    <a:pt x="170" y="2"/>
                    <a:pt x="173" y="0"/>
                    <a:pt x="173" y="0"/>
                  </a:cubicBezTo>
                  <a:cubicBezTo>
                    <a:pt x="170" y="2"/>
                    <a:pt x="167" y="3"/>
                    <a:pt x="165" y="4"/>
                  </a:cubicBezTo>
                  <a:cubicBezTo>
                    <a:pt x="165" y="4"/>
                    <a:pt x="164" y="4"/>
                    <a:pt x="164" y="4"/>
                  </a:cubicBezTo>
                  <a:cubicBezTo>
                    <a:pt x="165" y="4"/>
                    <a:pt x="165" y="4"/>
                    <a:pt x="165" y="4"/>
                  </a:cubicBezTo>
                  <a:cubicBezTo>
                    <a:pt x="165" y="4"/>
                    <a:pt x="164" y="4"/>
                    <a:pt x="164" y="4"/>
                  </a:cubicBezTo>
                  <a:cubicBezTo>
                    <a:pt x="163" y="3"/>
                    <a:pt x="162" y="3"/>
                    <a:pt x="162" y="3"/>
                  </a:cubicBezTo>
                  <a:cubicBezTo>
                    <a:pt x="163" y="3"/>
                    <a:pt x="163" y="4"/>
                    <a:pt x="164" y="4"/>
                  </a:cubicBezTo>
                  <a:cubicBezTo>
                    <a:pt x="163" y="4"/>
                    <a:pt x="162" y="4"/>
                    <a:pt x="162" y="4"/>
                  </a:cubicBezTo>
                  <a:cubicBezTo>
                    <a:pt x="159" y="3"/>
                    <a:pt x="156" y="2"/>
                    <a:pt x="153" y="0"/>
                  </a:cubicBezTo>
                  <a:cubicBezTo>
                    <a:pt x="153" y="0"/>
                    <a:pt x="157" y="2"/>
                    <a:pt x="161" y="4"/>
                  </a:cubicBezTo>
                  <a:cubicBezTo>
                    <a:pt x="158" y="5"/>
                    <a:pt x="156" y="6"/>
                    <a:pt x="154" y="7"/>
                  </a:cubicBezTo>
                  <a:cubicBezTo>
                    <a:pt x="152" y="6"/>
                    <a:pt x="150" y="5"/>
                    <a:pt x="150" y="5"/>
                  </a:cubicBezTo>
                  <a:cubicBezTo>
                    <a:pt x="151" y="6"/>
                    <a:pt x="153" y="7"/>
                    <a:pt x="154" y="7"/>
                  </a:cubicBezTo>
                  <a:cubicBezTo>
                    <a:pt x="153" y="8"/>
                    <a:pt x="152" y="9"/>
                    <a:pt x="152" y="9"/>
                  </a:cubicBezTo>
                  <a:cubicBezTo>
                    <a:pt x="151" y="10"/>
                    <a:pt x="149" y="10"/>
                    <a:pt x="149" y="10"/>
                  </a:cubicBezTo>
                  <a:cubicBezTo>
                    <a:pt x="148" y="8"/>
                    <a:pt x="146" y="6"/>
                    <a:pt x="144" y="5"/>
                  </a:cubicBezTo>
                  <a:cubicBezTo>
                    <a:pt x="148" y="2"/>
                    <a:pt x="152" y="1"/>
                    <a:pt x="152" y="1"/>
                  </a:cubicBezTo>
                  <a:cubicBezTo>
                    <a:pt x="149" y="2"/>
                    <a:pt x="146" y="3"/>
                    <a:pt x="144" y="4"/>
                  </a:cubicBezTo>
                  <a:cubicBezTo>
                    <a:pt x="143" y="4"/>
                    <a:pt x="143" y="4"/>
                    <a:pt x="143" y="4"/>
                  </a:cubicBezTo>
                  <a:cubicBezTo>
                    <a:pt x="144" y="4"/>
                    <a:pt x="144" y="4"/>
                    <a:pt x="144" y="4"/>
                  </a:cubicBezTo>
                  <a:cubicBezTo>
                    <a:pt x="144" y="4"/>
                    <a:pt x="143" y="4"/>
                    <a:pt x="143" y="4"/>
                  </a:cubicBezTo>
                  <a:cubicBezTo>
                    <a:pt x="142" y="4"/>
                    <a:pt x="142" y="3"/>
                    <a:pt x="142" y="3"/>
                  </a:cubicBezTo>
                  <a:cubicBezTo>
                    <a:pt x="142" y="4"/>
                    <a:pt x="143" y="4"/>
                    <a:pt x="143" y="4"/>
                  </a:cubicBezTo>
                  <a:cubicBezTo>
                    <a:pt x="141" y="4"/>
                    <a:pt x="139" y="5"/>
                    <a:pt x="138" y="5"/>
                  </a:cubicBezTo>
                  <a:cubicBezTo>
                    <a:pt x="135" y="4"/>
                    <a:pt x="133" y="4"/>
                    <a:pt x="133" y="4"/>
                  </a:cubicBezTo>
                  <a:cubicBezTo>
                    <a:pt x="135" y="4"/>
                    <a:pt x="136" y="5"/>
                    <a:pt x="137" y="5"/>
                  </a:cubicBezTo>
                  <a:cubicBezTo>
                    <a:pt x="137" y="6"/>
                    <a:pt x="136" y="6"/>
                    <a:pt x="135" y="6"/>
                  </a:cubicBezTo>
                  <a:cubicBezTo>
                    <a:pt x="132" y="4"/>
                    <a:pt x="128" y="2"/>
                    <a:pt x="123" y="1"/>
                  </a:cubicBezTo>
                  <a:cubicBezTo>
                    <a:pt x="123" y="1"/>
                    <a:pt x="129" y="3"/>
                    <a:pt x="134" y="7"/>
                  </a:cubicBezTo>
                  <a:cubicBezTo>
                    <a:pt x="133" y="7"/>
                    <a:pt x="133" y="8"/>
                    <a:pt x="132" y="8"/>
                  </a:cubicBezTo>
                  <a:cubicBezTo>
                    <a:pt x="132" y="8"/>
                    <a:pt x="132" y="8"/>
                    <a:pt x="131" y="8"/>
                  </a:cubicBezTo>
                  <a:cubicBezTo>
                    <a:pt x="131" y="8"/>
                    <a:pt x="132" y="8"/>
                    <a:pt x="132" y="9"/>
                  </a:cubicBezTo>
                  <a:cubicBezTo>
                    <a:pt x="131" y="9"/>
                    <a:pt x="131" y="9"/>
                    <a:pt x="131" y="9"/>
                  </a:cubicBezTo>
                  <a:cubicBezTo>
                    <a:pt x="130" y="9"/>
                    <a:pt x="130" y="9"/>
                    <a:pt x="130" y="9"/>
                  </a:cubicBezTo>
                  <a:cubicBezTo>
                    <a:pt x="130" y="9"/>
                    <a:pt x="131" y="9"/>
                    <a:pt x="131" y="10"/>
                  </a:cubicBezTo>
                  <a:cubicBezTo>
                    <a:pt x="130" y="10"/>
                    <a:pt x="130" y="10"/>
                    <a:pt x="130" y="10"/>
                  </a:cubicBezTo>
                  <a:cubicBezTo>
                    <a:pt x="129" y="10"/>
                    <a:pt x="129" y="10"/>
                    <a:pt x="128" y="9"/>
                  </a:cubicBezTo>
                  <a:cubicBezTo>
                    <a:pt x="131" y="8"/>
                    <a:pt x="133" y="7"/>
                    <a:pt x="133" y="7"/>
                  </a:cubicBezTo>
                  <a:cubicBezTo>
                    <a:pt x="131" y="8"/>
                    <a:pt x="130" y="8"/>
                    <a:pt x="128" y="9"/>
                  </a:cubicBezTo>
                  <a:cubicBezTo>
                    <a:pt x="127" y="9"/>
                    <a:pt x="127" y="9"/>
                    <a:pt x="126" y="8"/>
                  </a:cubicBezTo>
                  <a:cubicBezTo>
                    <a:pt x="124" y="5"/>
                    <a:pt x="121" y="4"/>
                    <a:pt x="121" y="4"/>
                  </a:cubicBezTo>
                  <a:cubicBezTo>
                    <a:pt x="123" y="5"/>
                    <a:pt x="124" y="6"/>
                    <a:pt x="125" y="7"/>
                  </a:cubicBezTo>
                  <a:cubicBezTo>
                    <a:pt x="122" y="6"/>
                    <a:pt x="120" y="5"/>
                    <a:pt x="120" y="5"/>
                  </a:cubicBezTo>
                  <a:cubicBezTo>
                    <a:pt x="122" y="6"/>
                    <a:pt x="124" y="7"/>
                    <a:pt x="125" y="8"/>
                  </a:cubicBezTo>
                  <a:cubicBezTo>
                    <a:pt x="126" y="9"/>
                    <a:pt x="126" y="10"/>
                    <a:pt x="126" y="10"/>
                  </a:cubicBezTo>
                  <a:cubicBezTo>
                    <a:pt x="125" y="10"/>
                    <a:pt x="124" y="11"/>
                    <a:pt x="124" y="11"/>
                  </a:cubicBezTo>
                  <a:cubicBezTo>
                    <a:pt x="123" y="11"/>
                    <a:pt x="123" y="11"/>
                    <a:pt x="123" y="11"/>
                  </a:cubicBezTo>
                  <a:cubicBezTo>
                    <a:pt x="123" y="11"/>
                    <a:pt x="123" y="11"/>
                    <a:pt x="123" y="11"/>
                  </a:cubicBezTo>
                  <a:cubicBezTo>
                    <a:pt x="124" y="10"/>
                    <a:pt x="125" y="10"/>
                    <a:pt x="125" y="10"/>
                  </a:cubicBezTo>
                  <a:cubicBezTo>
                    <a:pt x="124" y="10"/>
                    <a:pt x="123" y="10"/>
                    <a:pt x="123" y="11"/>
                  </a:cubicBezTo>
                  <a:cubicBezTo>
                    <a:pt x="121" y="7"/>
                    <a:pt x="117" y="6"/>
                    <a:pt x="115" y="5"/>
                  </a:cubicBezTo>
                  <a:cubicBezTo>
                    <a:pt x="119" y="2"/>
                    <a:pt x="123" y="1"/>
                    <a:pt x="123" y="1"/>
                  </a:cubicBezTo>
                  <a:cubicBezTo>
                    <a:pt x="120" y="2"/>
                    <a:pt x="117" y="3"/>
                    <a:pt x="114" y="5"/>
                  </a:cubicBezTo>
                  <a:cubicBezTo>
                    <a:pt x="114" y="5"/>
                    <a:pt x="114" y="4"/>
                    <a:pt x="114" y="4"/>
                  </a:cubicBezTo>
                  <a:cubicBezTo>
                    <a:pt x="114" y="4"/>
                    <a:pt x="115" y="4"/>
                    <a:pt x="115" y="4"/>
                  </a:cubicBezTo>
                  <a:cubicBezTo>
                    <a:pt x="114" y="4"/>
                    <a:pt x="114" y="4"/>
                    <a:pt x="113" y="4"/>
                  </a:cubicBezTo>
                  <a:cubicBezTo>
                    <a:pt x="112" y="4"/>
                    <a:pt x="112" y="4"/>
                    <a:pt x="112" y="4"/>
                  </a:cubicBezTo>
                  <a:cubicBezTo>
                    <a:pt x="112" y="4"/>
                    <a:pt x="113" y="4"/>
                    <a:pt x="113" y="4"/>
                  </a:cubicBezTo>
                  <a:cubicBezTo>
                    <a:pt x="112" y="5"/>
                    <a:pt x="112" y="5"/>
                    <a:pt x="111" y="5"/>
                  </a:cubicBezTo>
                  <a:cubicBezTo>
                    <a:pt x="109" y="4"/>
                    <a:pt x="106" y="2"/>
                    <a:pt x="102" y="1"/>
                  </a:cubicBezTo>
                  <a:cubicBezTo>
                    <a:pt x="102" y="1"/>
                    <a:pt x="106" y="3"/>
                    <a:pt x="110" y="5"/>
                  </a:cubicBezTo>
                  <a:cubicBezTo>
                    <a:pt x="108" y="6"/>
                    <a:pt x="105" y="7"/>
                    <a:pt x="104" y="8"/>
                  </a:cubicBezTo>
                  <a:cubicBezTo>
                    <a:pt x="101" y="7"/>
                    <a:pt x="99" y="6"/>
                    <a:pt x="99" y="6"/>
                  </a:cubicBezTo>
                  <a:cubicBezTo>
                    <a:pt x="101" y="7"/>
                    <a:pt x="102" y="7"/>
                    <a:pt x="103" y="8"/>
                  </a:cubicBezTo>
                  <a:cubicBezTo>
                    <a:pt x="101" y="10"/>
                    <a:pt x="100" y="11"/>
                    <a:pt x="99" y="12"/>
                  </a:cubicBezTo>
                  <a:cubicBezTo>
                    <a:pt x="99" y="12"/>
                    <a:pt x="99" y="12"/>
                    <a:pt x="98" y="12"/>
                  </a:cubicBezTo>
                  <a:cubicBezTo>
                    <a:pt x="98" y="11"/>
                    <a:pt x="97" y="9"/>
                    <a:pt x="96" y="8"/>
                  </a:cubicBezTo>
                  <a:cubicBezTo>
                    <a:pt x="94" y="6"/>
                    <a:pt x="91" y="4"/>
                    <a:pt x="91" y="4"/>
                  </a:cubicBezTo>
                  <a:cubicBezTo>
                    <a:pt x="94" y="6"/>
                    <a:pt x="95" y="7"/>
                    <a:pt x="96" y="8"/>
                  </a:cubicBezTo>
                  <a:cubicBezTo>
                    <a:pt x="94" y="9"/>
                    <a:pt x="93" y="9"/>
                    <a:pt x="92" y="10"/>
                  </a:cubicBezTo>
                  <a:cubicBezTo>
                    <a:pt x="89" y="6"/>
                    <a:pt x="84" y="5"/>
                    <a:pt x="83" y="5"/>
                  </a:cubicBezTo>
                  <a:cubicBezTo>
                    <a:pt x="84" y="4"/>
                    <a:pt x="84" y="4"/>
                    <a:pt x="84" y="4"/>
                  </a:cubicBezTo>
                  <a:cubicBezTo>
                    <a:pt x="83" y="4"/>
                    <a:pt x="83" y="5"/>
                    <a:pt x="83" y="5"/>
                  </a:cubicBezTo>
                  <a:cubicBezTo>
                    <a:pt x="82" y="5"/>
                    <a:pt x="82" y="5"/>
                    <a:pt x="82" y="5"/>
                  </a:cubicBezTo>
                  <a:cubicBezTo>
                    <a:pt x="82" y="5"/>
                    <a:pt x="82" y="5"/>
                    <a:pt x="82" y="5"/>
                  </a:cubicBezTo>
                  <a:cubicBezTo>
                    <a:pt x="82" y="5"/>
                    <a:pt x="82" y="5"/>
                    <a:pt x="81" y="5"/>
                  </a:cubicBezTo>
                  <a:cubicBezTo>
                    <a:pt x="79" y="4"/>
                    <a:pt x="76" y="3"/>
                    <a:pt x="72" y="2"/>
                  </a:cubicBezTo>
                  <a:cubicBezTo>
                    <a:pt x="72" y="2"/>
                    <a:pt x="76" y="3"/>
                    <a:pt x="80" y="5"/>
                  </a:cubicBezTo>
                  <a:cubicBezTo>
                    <a:pt x="78" y="6"/>
                    <a:pt x="76" y="7"/>
                    <a:pt x="74" y="8"/>
                  </a:cubicBezTo>
                  <a:cubicBezTo>
                    <a:pt x="74" y="8"/>
                    <a:pt x="73" y="8"/>
                    <a:pt x="73" y="8"/>
                  </a:cubicBezTo>
                  <a:cubicBezTo>
                    <a:pt x="74" y="7"/>
                    <a:pt x="76" y="7"/>
                    <a:pt x="76" y="7"/>
                  </a:cubicBezTo>
                  <a:cubicBezTo>
                    <a:pt x="75" y="7"/>
                    <a:pt x="74" y="7"/>
                    <a:pt x="72" y="8"/>
                  </a:cubicBezTo>
                  <a:cubicBezTo>
                    <a:pt x="71" y="7"/>
                    <a:pt x="69" y="6"/>
                    <a:pt x="69" y="6"/>
                  </a:cubicBezTo>
                  <a:cubicBezTo>
                    <a:pt x="70" y="7"/>
                    <a:pt x="71" y="7"/>
                    <a:pt x="72" y="8"/>
                  </a:cubicBezTo>
                  <a:cubicBezTo>
                    <a:pt x="67" y="9"/>
                    <a:pt x="65" y="11"/>
                    <a:pt x="63" y="12"/>
                  </a:cubicBezTo>
                  <a:cubicBezTo>
                    <a:pt x="63" y="12"/>
                    <a:pt x="63" y="12"/>
                    <a:pt x="63" y="12"/>
                  </a:cubicBezTo>
                  <a:cubicBezTo>
                    <a:pt x="63" y="12"/>
                    <a:pt x="63" y="12"/>
                    <a:pt x="63" y="12"/>
                  </a:cubicBezTo>
                  <a:cubicBezTo>
                    <a:pt x="62" y="13"/>
                    <a:pt x="61" y="14"/>
                    <a:pt x="61" y="15"/>
                  </a:cubicBezTo>
                  <a:cubicBezTo>
                    <a:pt x="61" y="15"/>
                    <a:pt x="61" y="15"/>
                    <a:pt x="60" y="15"/>
                  </a:cubicBezTo>
                  <a:cubicBezTo>
                    <a:pt x="60" y="14"/>
                    <a:pt x="60" y="13"/>
                    <a:pt x="60" y="13"/>
                  </a:cubicBezTo>
                  <a:cubicBezTo>
                    <a:pt x="63" y="11"/>
                    <a:pt x="65" y="10"/>
                    <a:pt x="65" y="10"/>
                  </a:cubicBezTo>
                  <a:cubicBezTo>
                    <a:pt x="63" y="11"/>
                    <a:pt x="61" y="12"/>
                    <a:pt x="59" y="12"/>
                  </a:cubicBezTo>
                  <a:cubicBezTo>
                    <a:pt x="58" y="10"/>
                    <a:pt x="57" y="9"/>
                    <a:pt x="55" y="8"/>
                  </a:cubicBezTo>
                  <a:cubicBezTo>
                    <a:pt x="56" y="7"/>
                    <a:pt x="56" y="7"/>
                    <a:pt x="56" y="7"/>
                  </a:cubicBezTo>
                  <a:cubicBezTo>
                    <a:pt x="56" y="7"/>
                    <a:pt x="55" y="7"/>
                    <a:pt x="55" y="7"/>
                  </a:cubicBezTo>
                  <a:cubicBezTo>
                    <a:pt x="54" y="7"/>
                    <a:pt x="53" y="6"/>
                    <a:pt x="53" y="6"/>
                  </a:cubicBezTo>
                  <a:cubicBezTo>
                    <a:pt x="54" y="7"/>
                    <a:pt x="54" y="7"/>
                    <a:pt x="55" y="8"/>
                  </a:cubicBezTo>
                  <a:cubicBezTo>
                    <a:pt x="54" y="8"/>
                    <a:pt x="52" y="9"/>
                    <a:pt x="51" y="9"/>
                  </a:cubicBezTo>
                  <a:cubicBezTo>
                    <a:pt x="51" y="9"/>
                    <a:pt x="50" y="9"/>
                    <a:pt x="50" y="8"/>
                  </a:cubicBezTo>
                  <a:cubicBezTo>
                    <a:pt x="55" y="3"/>
                    <a:pt x="64" y="0"/>
                    <a:pt x="65" y="0"/>
                  </a:cubicBezTo>
                  <a:cubicBezTo>
                    <a:pt x="60" y="1"/>
                    <a:pt x="56" y="3"/>
                    <a:pt x="53" y="5"/>
                  </a:cubicBezTo>
                  <a:cubicBezTo>
                    <a:pt x="51" y="6"/>
                    <a:pt x="49" y="6"/>
                    <a:pt x="47" y="7"/>
                  </a:cubicBezTo>
                  <a:cubicBezTo>
                    <a:pt x="47" y="7"/>
                    <a:pt x="47" y="7"/>
                    <a:pt x="46" y="7"/>
                  </a:cubicBezTo>
                  <a:cubicBezTo>
                    <a:pt x="46" y="7"/>
                    <a:pt x="46" y="7"/>
                    <a:pt x="47" y="7"/>
                  </a:cubicBezTo>
                  <a:cubicBezTo>
                    <a:pt x="47" y="7"/>
                    <a:pt x="47" y="7"/>
                    <a:pt x="47" y="7"/>
                  </a:cubicBezTo>
                  <a:cubicBezTo>
                    <a:pt x="47" y="7"/>
                    <a:pt x="47" y="7"/>
                    <a:pt x="47" y="7"/>
                  </a:cubicBezTo>
                  <a:cubicBezTo>
                    <a:pt x="50" y="4"/>
                    <a:pt x="56" y="3"/>
                    <a:pt x="57" y="3"/>
                  </a:cubicBezTo>
                  <a:cubicBezTo>
                    <a:pt x="51" y="3"/>
                    <a:pt x="47" y="5"/>
                    <a:pt x="45" y="7"/>
                  </a:cubicBezTo>
                  <a:cubicBezTo>
                    <a:pt x="45" y="7"/>
                    <a:pt x="44" y="7"/>
                    <a:pt x="44" y="7"/>
                  </a:cubicBezTo>
                  <a:cubicBezTo>
                    <a:pt x="44" y="7"/>
                    <a:pt x="45" y="7"/>
                    <a:pt x="45" y="7"/>
                  </a:cubicBezTo>
                  <a:cubicBezTo>
                    <a:pt x="45" y="7"/>
                    <a:pt x="44" y="7"/>
                    <a:pt x="44" y="7"/>
                  </a:cubicBezTo>
                  <a:cubicBezTo>
                    <a:pt x="44" y="7"/>
                    <a:pt x="44" y="7"/>
                    <a:pt x="44" y="7"/>
                  </a:cubicBezTo>
                  <a:cubicBezTo>
                    <a:pt x="42" y="6"/>
                    <a:pt x="40" y="5"/>
                    <a:pt x="38" y="5"/>
                  </a:cubicBezTo>
                  <a:cubicBezTo>
                    <a:pt x="36" y="3"/>
                    <a:pt x="34" y="2"/>
                    <a:pt x="34" y="2"/>
                  </a:cubicBezTo>
                  <a:cubicBezTo>
                    <a:pt x="35" y="3"/>
                    <a:pt x="36" y="3"/>
                    <a:pt x="37" y="4"/>
                  </a:cubicBezTo>
                  <a:cubicBezTo>
                    <a:pt x="36" y="4"/>
                    <a:pt x="36" y="4"/>
                    <a:pt x="35" y="4"/>
                  </a:cubicBezTo>
                  <a:cubicBezTo>
                    <a:pt x="35" y="4"/>
                    <a:pt x="36" y="4"/>
                    <a:pt x="37" y="4"/>
                  </a:cubicBezTo>
                  <a:cubicBezTo>
                    <a:pt x="38" y="6"/>
                    <a:pt x="39" y="8"/>
                    <a:pt x="39" y="9"/>
                  </a:cubicBezTo>
                  <a:cubicBezTo>
                    <a:pt x="38" y="9"/>
                    <a:pt x="37" y="10"/>
                    <a:pt x="37" y="10"/>
                  </a:cubicBezTo>
                  <a:cubicBezTo>
                    <a:pt x="37" y="10"/>
                    <a:pt x="37" y="10"/>
                    <a:pt x="36" y="10"/>
                  </a:cubicBezTo>
                  <a:cubicBezTo>
                    <a:pt x="33" y="3"/>
                    <a:pt x="25" y="2"/>
                    <a:pt x="25" y="2"/>
                  </a:cubicBezTo>
                  <a:cubicBezTo>
                    <a:pt x="30" y="4"/>
                    <a:pt x="33" y="6"/>
                    <a:pt x="34" y="9"/>
                  </a:cubicBezTo>
                  <a:cubicBezTo>
                    <a:pt x="32" y="7"/>
                    <a:pt x="28" y="4"/>
                    <a:pt x="22" y="2"/>
                  </a:cubicBezTo>
                  <a:cubicBezTo>
                    <a:pt x="24" y="3"/>
                    <a:pt x="32" y="7"/>
                    <a:pt x="33" y="14"/>
                  </a:cubicBezTo>
                  <a:cubicBezTo>
                    <a:pt x="33" y="14"/>
                    <a:pt x="33" y="14"/>
                    <a:pt x="33" y="14"/>
                  </a:cubicBezTo>
                  <a:cubicBezTo>
                    <a:pt x="32" y="13"/>
                    <a:pt x="31" y="12"/>
                    <a:pt x="29" y="10"/>
                  </a:cubicBezTo>
                  <a:cubicBezTo>
                    <a:pt x="27" y="8"/>
                    <a:pt x="24" y="6"/>
                    <a:pt x="24" y="6"/>
                  </a:cubicBezTo>
                  <a:cubicBezTo>
                    <a:pt x="26" y="7"/>
                    <a:pt x="27" y="8"/>
                    <a:pt x="27" y="9"/>
                  </a:cubicBezTo>
                  <a:cubicBezTo>
                    <a:pt x="26" y="8"/>
                    <a:pt x="25" y="7"/>
                    <a:pt x="24" y="7"/>
                  </a:cubicBezTo>
                  <a:cubicBezTo>
                    <a:pt x="24" y="7"/>
                    <a:pt x="28" y="9"/>
                    <a:pt x="29" y="12"/>
                  </a:cubicBezTo>
                  <a:cubicBezTo>
                    <a:pt x="29" y="13"/>
                    <a:pt x="29" y="13"/>
                    <a:pt x="29" y="13"/>
                  </a:cubicBezTo>
                  <a:cubicBezTo>
                    <a:pt x="29" y="13"/>
                    <a:pt x="29" y="13"/>
                    <a:pt x="29" y="13"/>
                  </a:cubicBezTo>
                  <a:cubicBezTo>
                    <a:pt x="28" y="12"/>
                    <a:pt x="26" y="11"/>
                    <a:pt x="24" y="9"/>
                  </a:cubicBezTo>
                  <a:cubicBezTo>
                    <a:pt x="24" y="9"/>
                    <a:pt x="26" y="11"/>
                    <a:pt x="27" y="13"/>
                  </a:cubicBezTo>
                  <a:cubicBezTo>
                    <a:pt x="27" y="13"/>
                    <a:pt x="27" y="13"/>
                    <a:pt x="27" y="13"/>
                  </a:cubicBezTo>
                  <a:cubicBezTo>
                    <a:pt x="27" y="13"/>
                    <a:pt x="27" y="13"/>
                    <a:pt x="27" y="13"/>
                  </a:cubicBezTo>
                  <a:cubicBezTo>
                    <a:pt x="27" y="13"/>
                    <a:pt x="27" y="14"/>
                    <a:pt x="27" y="14"/>
                  </a:cubicBezTo>
                  <a:cubicBezTo>
                    <a:pt x="27" y="14"/>
                    <a:pt x="27" y="14"/>
                    <a:pt x="27" y="14"/>
                  </a:cubicBezTo>
                  <a:cubicBezTo>
                    <a:pt x="23" y="8"/>
                    <a:pt x="12" y="4"/>
                    <a:pt x="12" y="4"/>
                  </a:cubicBezTo>
                  <a:cubicBezTo>
                    <a:pt x="15" y="5"/>
                    <a:pt x="17" y="6"/>
                    <a:pt x="19" y="8"/>
                  </a:cubicBezTo>
                  <a:cubicBezTo>
                    <a:pt x="17" y="7"/>
                    <a:pt x="15" y="6"/>
                    <a:pt x="15" y="6"/>
                  </a:cubicBezTo>
                  <a:cubicBezTo>
                    <a:pt x="18" y="7"/>
                    <a:pt x="19" y="8"/>
                    <a:pt x="21" y="9"/>
                  </a:cubicBezTo>
                  <a:cubicBezTo>
                    <a:pt x="21" y="9"/>
                    <a:pt x="21" y="9"/>
                    <a:pt x="21" y="9"/>
                  </a:cubicBezTo>
                  <a:cubicBezTo>
                    <a:pt x="21" y="9"/>
                    <a:pt x="20" y="10"/>
                    <a:pt x="20" y="10"/>
                  </a:cubicBezTo>
                  <a:cubicBezTo>
                    <a:pt x="18" y="9"/>
                    <a:pt x="15" y="8"/>
                    <a:pt x="12" y="7"/>
                  </a:cubicBezTo>
                  <a:cubicBezTo>
                    <a:pt x="14" y="7"/>
                    <a:pt x="16" y="8"/>
                    <a:pt x="18" y="10"/>
                  </a:cubicBezTo>
                  <a:cubicBezTo>
                    <a:pt x="18" y="10"/>
                    <a:pt x="18" y="10"/>
                    <a:pt x="17" y="10"/>
                  </a:cubicBezTo>
                  <a:cubicBezTo>
                    <a:pt x="17" y="10"/>
                    <a:pt x="18" y="10"/>
                    <a:pt x="19" y="10"/>
                  </a:cubicBezTo>
                  <a:cubicBezTo>
                    <a:pt x="19" y="10"/>
                    <a:pt x="19" y="10"/>
                    <a:pt x="19" y="10"/>
                  </a:cubicBezTo>
                  <a:cubicBezTo>
                    <a:pt x="19" y="10"/>
                    <a:pt x="19" y="10"/>
                    <a:pt x="19" y="10"/>
                  </a:cubicBezTo>
                  <a:cubicBezTo>
                    <a:pt x="19" y="10"/>
                    <a:pt x="18" y="10"/>
                    <a:pt x="18" y="10"/>
                  </a:cubicBezTo>
                  <a:cubicBezTo>
                    <a:pt x="18" y="10"/>
                    <a:pt x="18" y="10"/>
                    <a:pt x="19" y="11"/>
                  </a:cubicBezTo>
                  <a:cubicBezTo>
                    <a:pt x="18" y="11"/>
                    <a:pt x="17" y="11"/>
                    <a:pt x="16" y="12"/>
                  </a:cubicBezTo>
                  <a:cubicBezTo>
                    <a:pt x="15" y="12"/>
                    <a:pt x="15" y="11"/>
                    <a:pt x="14" y="11"/>
                  </a:cubicBezTo>
                  <a:cubicBezTo>
                    <a:pt x="14" y="11"/>
                    <a:pt x="15" y="11"/>
                    <a:pt x="16" y="12"/>
                  </a:cubicBezTo>
                  <a:cubicBezTo>
                    <a:pt x="15" y="13"/>
                    <a:pt x="14" y="13"/>
                    <a:pt x="13" y="14"/>
                  </a:cubicBezTo>
                  <a:cubicBezTo>
                    <a:pt x="13" y="13"/>
                    <a:pt x="13" y="13"/>
                    <a:pt x="12" y="13"/>
                  </a:cubicBezTo>
                  <a:cubicBezTo>
                    <a:pt x="13" y="13"/>
                    <a:pt x="14" y="12"/>
                    <a:pt x="15" y="12"/>
                  </a:cubicBezTo>
                  <a:cubicBezTo>
                    <a:pt x="15" y="12"/>
                    <a:pt x="14" y="12"/>
                    <a:pt x="12" y="13"/>
                  </a:cubicBezTo>
                  <a:cubicBezTo>
                    <a:pt x="9" y="10"/>
                    <a:pt x="5" y="9"/>
                    <a:pt x="4" y="8"/>
                  </a:cubicBezTo>
                  <a:cubicBezTo>
                    <a:pt x="4" y="8"/>
                    <a:pt x="4" y="8"/>
                    <a:pt x="4" y="8"/>
                  </a:cubicBezTo>
                  <a:cubicBezTo>
                    <a:pt x="7" y="10"/>
                    <a:pt x="9" y="12"/>
                    <a:pt x="11" y="13"/>
                  </a:cubicBezTo>
                  <a:cubicBezTo>
                    <a:pt x="10" y="13"/>
                    <a:pt x="10" y="14"/>
                    <a:pt x="9" y="14"/>
                  </a:cubicBezTo>
                  <a:cubicBezTo>
                    <a:pt x="9" y="14"/>
                    <a:pt x="9" y="14"/>
                    <a:pt x="9" y="14"/>
                  </a:cubicBezTo>
                  <a:cubicBezTo>
                    <a:pt x="9" y="14"/>
                    <a:pt x="9" y="14"/>
                    <a:pt x="9" y="14"/>
                  </a:cubicBezTo>
                  <a:cubicBezTo>
                    <a:pt x="9" y="14"/>
                    <a:pt x="9" y="15"/>
                    <a:pt x="9" y="15"/>
                  </a:cubicBezTo>
                  <a:cubicBezTo>
                    <a:pt x="9" y="15"/>
                    <a:pt x="9" y="15"/>
                    <a:pt x="9" y="15"/>
                  </a:cubicBezTo>
                  <a:cubicBezTo>
                    <a:pt x="9" y="15"/>
                    <a:pt x="9" y="15"/>
                    <a:pt x="9" y="15"/>
                  </a:cubicBezTo>
                  <a:cubicBezTo>
                    <a:pt x="8" y="16"/>
                    <a:pt x="7" y="17"/>
                    <a:pt x="6" y="18"/>
                  </a:cubicBezTo>
                  <a:cubicBezTo>
                    <a:pt x="6" y="18"/>
                    <a:pt x="5" y="19"/>
                    <a:pt x="4" y="19"/>
                  </a:cubicBezTo>
                  <a:cubicBezTo>
                    <a:pt x="4" y="19"/>
                    <a:pt x="4" y="19"/>
                    <a:pt x="4" y="18"/>
                  </a:cubicBezTo>
                  <a:cubicBezTo>
                    <a:pt x="5" y="18"/>
                    <a:pt x="5" y="17"/>
                    <a:pt x="6" y="17"/>
                  </a:cubicBezTo>
                  <a:cubicBezTo>
                    <a:pt x="6" y="17"/>
                    <a:pt x="5" y="17"/>
                    <a:pt x="4" y="18"/>
                  </a:cubicBezTo>
                  <a:cubicBezTo>
                    <a:pt x="4" y="16"/>
                    <a:pt x="4" y="14"/>
                    <a:pt x="7" y="12"/>
                  </a:cubicBezTo>
                  <a:cubicBezTo>
                    <a:pt x="7" y="12"/>
                    <a:pt x="3" y="14"/>
                    <a:pt x="2" y="19"/>
                  </a:cubicBezTo>
                  <a:cubicBezTo>
                    <a:pt x="2" y="19"/>
                    <a:pt x="2" y="19"/>
                    <a:pt x="2" y="19"/>
                  </a:cubicBezTo>
                  <a:cubicBezTo>
                    <a:pt x="2" y="19"/>
                    <a:pt x="2" y="19"/>
                    <a:pt x="2" y="19"/>
                  </a:cubicBezTo>
                  <a:cubicBezTo>
                    <a:pt x="2" y="19"/>
                    <a:pt x="2" y="19"/>
                    <a:pt x="2" y="19"/>
                  </a:cubicBezTo>
                  <a:cubicBezTo>
                    <a:pt x="2" y="20"/>
                    <a:pt x="2" y="20"/>
                    <a:pt x="2" y="21"/>
                  </a:cubicBezTo>
                  <a:cubicBezTo>
                    <a:pt x="2" y="21"/>
                    <a:pt x="2" y="21"/>
                    <a:pt x="2" y="21"/>
                  </a:cubicBezTo>
                  <a:cubicBezTo>
                    <a:pt x="2" y="20"/>
                    <a:pt x="2" y="20"/>
                    <a:pt x="2" y="20"/>
                  </a:cubicBezTo>
                  <a:cubicBezTo>
                    <a:pt x="1" y="24"/>
                    <a:pt x="1" y="31"/>
                    <a:pt x="0" y="39"/>
                  </a:cubicBezTo>
                  <a:cubicBezTo>
                    <a:pt x="194" y="39"/>
                    <a:pt x="194" y="39"/>
                    <a:pt x="194" y="39"/>
                  </a:cubicBezTo>
                  <a:lnTo>
                    <a:pt x="194" y="12"/>
                  </a:lnTo>
                  <a:close/>
                  <a:moveTo>
                    <a:pt x="6" y="19"/>
                  </a:moveTo>
                  <a:cubicBezTo>
                    <a:pt x="6" y="19"/>
                    <a:pt x="6" y="19"/>
                    <a:pt x="6" y="19"/>
                  </a:cubicBezTo>
                  <a:cubicBezTo>
                    <a:pt x="6" y="19"/>
                    <a:pt x="6" y="19"/>
                    <a:pt x="6" y="19"/>
                  </a:cubicBezTo>
                  <a:cubicBezTo>
                    <a:pt x="6" y="20"/>
                    <a:pt x="5" y="20"/>
                    <a:pt x="5" y="21"/>
                  </a:cubicBezTo>
                  <a:cubicBezTo>
                    <a:pt x="5" y="21"/>
                    <a:pt x="5" y="20"/>
                    <a:pt x="5" y="20"/>
                  </a:cubicBezTo>
                  <a:cubicBezTo>
                    <a:pt x="5" y="20"/>
                    <a:pt x="5" y="19"/>
                    <a:pt x="6" y="19"/>
                  </a:cubicBezTo>
                  <a:cubicBezTo>
                    <a:pt x="6" y="19"/>
                    <a:pt x="6" y="19"/>
                    <a:pt x="6" y="19"/>
                  </a:cubicBezTo>
                  <a:close/>
                  <a:moveTo>
                    <a:pt x="19" y="11"/>
                  </a:moveTo>
                  <a:cubicBezTo>
                    <a:pt x="19" y="11"/>
                    <a:pt x="20" y="11"/>
                    <a:pt x="20" y="11"/>
                  </a:cubicBezTo>
                  <a:cubicBezTo>
                    <a:pt x="20" y="11"/>
                    <a:pt x="19" y="11"/>
                    <a:pt x="19" y="11"/>
                  </a:cubicBezTo>
                  <a:cubicBezTo>
                    <a:pt x="19" y="11"/>
                    <a:pt x="19" y="11"/>
                    <a:pt x="19" y="11"/>
                  </a:cubicBezTo>
                  <a:close/>
                  <a:moveTo>
                    <a:pt x="14" y="16"/>
                  </a:moveTo>
                  <a:cubicBezTo>
                    <a:pt x="14" y="16"/>
                    <a:pt x="14" y="16"/>
                    <a:pt x="14" y="16"/>
                  </a:cubicBezTo>
                  <a:cubicBezTo>
                    <a:pt x="14" y="16"/>
                    <a:pt x="13" y="16"/>
                    <a:pt x="12" y="16"/>
                  </a:cubicBezTo>
                  <a:cubicBezTo>
                    <a:pt x="12" y="15"/>
                    <a:pt x="13" y="15"/>
                    <a:pt x="13" y="15"/>
                  </a:cubicBezTo>
                  <a:cubicBezTo>
                    <a:pt x="13" y="15"/>
                    <a:pt x="14" y="16"/>
                    <a:pt x="14" y="16"/>
                  </a:cubicBezTo>
                  <a:close/>
                  <a:moveTo>
                    <a:pt x="11" y="13"/>
                  </a:moveTo>
                  <a:cubicBezTo>
                    <a:pt x="12" y="14"/>
                    <a:pt x="12" y="14"/>
                    <a:pt x="12" y="14"/>
                  </a:cubicBezTo>
                  <a:cubicBezTo>
                    <a:pt x="12" y="15"/>
                    <a:pt x="12" y="15"/>
                    <a:pt x="11" y="15"/>
                  </a:cubicBezTo>
                  <a:cubicBezTo>
                    <a:pt x="11" y="15"/>
                    <a:pt x="10" y="15"/>
                    <a:pt x="10" y="15"/>
                  </a:cubicBezTo>
                  <a:cubicBezTo>
                    <a:pt x="10" y="14"/>
                    <a:pt x="11" y="14"/>
                    <a:pt x="11" y="13"/>
                  </a:cubicBezTo>
                  <a:close/>
                  <a:moveTo>
                    <a:pt x="10" y="15"/>
                  </a:moveTo>
                  <a:cubicBezTo>
                    <a:pt x="10" y="15"/>
                    <a:pt x="11" y="15"/>
                    <a:pt x="11" y="15"/>
                  </a:cubicBezTo>
                  <a:cubicBezTo>
                    <a:pt x="11" y="15"/>
                    <a:pt x="11" y="15"/>
                    <a:pt x="11" y="15"/>
                  </a:cubicBezTo>
                  <a:cubicBezTo>
                    <a:pt x="11" y="15"/>
                    <a:pt x="11" y="16"/>
                    <a:pt x="10" y="16"/>
                  </a:cubicBezTo>
                  <a:cubicBezTo>
                    <a:pt x="10" y="15"/>
                    <a:pt x="10" y="15"/>
                    <a:pt x="9" y="15"/>
                  </a:cubicBezTo>
                  <a:cubicBezTo>
                    <a:pt x="9" y="15"/>
                    <a:pt x="10" y="15"/>
                    <a:pt x="10" y="15"/>
                  </a:cubicBezTo>
                  <a:close/>
                  <a:moveTo>
                    <a:pt x="10" y="16"/>
                  </a:moveTo>
                  <a:cubicBezTo>
                    <a:pt x="10" y="17"/>
                    <a:pt x="9" y="17"/>
                    <a:pt x="9" y="17"/>
                  </a:cubicBezTo>
                  <a:cubicBezTo>
                    <a:pt x="9" y="17"/>
                    <a:pt x="9" y="17"/>
                    <a:pt x="9" y="17"/>
                  </a:cubicBezTo>
                  <a:cubicBezTo>
                    <a:pt x="9" y="17"/>
                    <a:pt x="10" y="16"/>
                    <a:pt x="10" y="16"/>
                  </a:cubicBezTo>
                  <a:cubicBezTo>
                    <a:pt x="10" y="16"/>
                    <a:pt x="10" y="16"/>
                    <a:pt x="10" y="16"/>
                  </a:cubicBezTo>
                  <a:close/>
                  <a:moveTo>
                    <a:pt x="9" y="15"/>
                  </a:moveTo>
                  <a:cubicBezTo>
                    <a:pt x="9" y="15"/>
                    <a:pt x="10" y="16"/>
                    <a:pt x="10" y="16"/>
                  </a:cubicBezTo>
                  <a:cubicBezTo>
                    <a:pt x="9" y="16"/>
                    <a:pt x="9" y="16"/>
                    <a:pt x="8" y="17"/>
                  </a:cubicBezTo>
                  <a:cubicBezTo>
                    <a:pt x="8" y="17"/>
                    <a:pt x="8" y="17"/>
                    <a:pt x="8" y="17"/>
                  </a:cubicBezTo>
                  <a:cubicBezTo>
                    <a:pt x="8" y="16"/>
                    <a:pt x="9" y="16"/>
                    <a:pt x="9" y="15"/>
                  </a:cubicBezTo>
                  <a:close/>
                  <a:moveTo>
                    <a:pt x="8" y="17"/>
                  </a:moveTo>
                  <a:cubicBezTo>
                    <a:pt x="8" y="17"/>
                    <a:pt x="8" y="17"/>
                    <a:pt x="8" y="17"/>
                  </a:cubicBezTo>
                  <a:cubicBezTo>
                    <a:pt x="8" y="17"/>
                    <a:pt x="8" y="17"/>
                    <a:pt x="8" y="17"/>
                  </a:cubicBezTo>
                  <a:cubicBezTo>
                    <a:pt x="8" y="17"/>
                    <a:pt x="8" y="17"/>
                    <a:pt x="8" y="17"/>
                  </a:cubicBezTo>
                  <a:close/>
                  <a:moveTo>
                    <a:pt x="7" y="19"/>
                  </a:moveTo>
                  <a:cubicBezTo>
                    <a:pt x="7" y="19"/>
                    <a:pt x="7" y="18"/>
                    <a:pt x="8" y="18"/>
                  </a:cubicBezTo>
                  <a:cubicBezTo>
                    <a:pt x="8" y="17"/>
                    <a:pt x="8" y="17"/>
                    <a:pt x="9" y="17"/>
                  </a:cubicBezTo>
                  <a:cubicBezTo>
                    <a:pt x="9" y="17"/>
                    <a:pt x="9" y="17"/>
                    <a:pt x="9" y="17"/>
                  </a:cubicBezTo>
                  <a:cubicBezTo>
                    <a:pt x="8" y="18"/>
                    <a:pt x="8" y="19"/>
                    <a:pt x="7" y="19"/>
                  </a:cubicBezTo>
                  <a:close/>
                  <a:moveTo>
                    <a:pt x="9" y="21"/>
                  </a:moveTo>
                  <a:cubicBezTo>
                    <a:pt x="9" y="21"/>
                    <a:pt x="9" y="21"/>
                    <a:pt x="9" y="21"/>
                  </a:cubicBezTo>
                  <a:cubicBezTo>
                    <a:pt x="9" y="20"/>
                    <a:pt x="9" y="19"/>
                    <a:pt x="10" y="19"/>
                  </a:cubicBezTo>
                  <a:cubicBezTo>
                    <a:pt x="10" y="19"/>
                    <a:pt x="10" y="20"/>
                    <a:pt x="9" y="21"/>
                  </a:cubicBezTo>
                  <a:close/>
                  <a:moveTo>
                    <a:pt x="11" y="19"/>
                  </a:moveTo>
                  <a:cubicBezTo>
                    <a:pt x="11" y="19"/>
                    <a:pt x="10" y="19"/>
                    <a:pt x="10" y="18"/>
                  </a:cubicBezTo>
                  <a:cubicBezTo>
                    <a:pt x="10" y="18"/>
                    <a:pt x="11" y="17"/>
                    <a:pt x="11" y="17"/>
                  </a:cubicBezTo>
                  <a:cubicBezTo>
                    <a:pt x="11" y="17"/>
                    <a:pt x="11" y="18"/>
                    <a:pt x="12" y="19"/>
                  </a:cubicBezTo>
                  <a:cubicBezTo>
                    <a:pt x="11" y="19"/>
                    <a:pt x="11" y="19"/>
                    <a:pt x="11" y="19"/>
                  </a:cubicBezTo>
                  <a:close/>
                  <a:moveTo>
                    <a:pt x="11" y="16"/>
                  </a:moveTo>
                  <a:cubicBezTo>
                    <a:pt x="12" y="16"/>
                    <a:pt x="12" y="16"/>
                    <a:pt x="12" y="16"/>
                  </a:cubicBezTo>
                  <a:cubicBezTo>
                    <a:pt x="13" y="16"/>
                    <a:pt x="13" y="16"/>
                    <a:pt x="14" y="17"/>
                  </a:cubicBezTo>
                  <a:cubicBezTo>
                    <a:pt x="13" y="17"/>
                    <a:pt x="13" y="17"/>
                    <a:pt x="12" y="18"/>
                  </a:cubicBezTo>
                  <a:cubicBezTo>
                    <a:pt x="12" y="17"/>
                    <a:pt x="12" y="17"/>
                    <a:pt x="11" y="16"/>
                  </a:cubicBezTo>
                  <a:close/>
                  <a:moveTo>
                    <a:pt x="13" y="18"/>
                  </a:moveTo>
                  <a:cubicBezTo>
                    <a:pt x="13" y="18"/>
                    <a:pt x="14" y="17"/>
                    <a:pt x="14" y="17"/>
                  </a:cubicBezTo>
                  <a:cubicBezTo>
                    <a:pt x="14" y="17"/>
                    <a:pt x="14" y="17"/>
                    <a:pt x="15" y="17"/>
                  </a:cubicBezTo>
                  <a:cubicBezTo>
                    <a:pt x="15" y="17"/>
                    <a:pt x="15" y="18"/>
                    <a:pt x="15" y="18"/>
                  </a:cubicBezTo>
                  <a:cubicBezTo>
                    <a:pt x="15" y="18"/>
                    <a:pt x="14" y="19"/>
                    <a:pt x="13" y="19"/>
                  </a:cubicBezTo>
                  <a:cubicBezTo>
                    <a:pt x="13" y="19"/>
                    <a:pt x="13" y="19"/>
                    <a:pt x="13" y="18"/>
                  </a:cubicBezTo>
                  <a:close/>
                  <a:moveTo>
                    <a:pt x="13" y="19"/>
                  </a:moveTo>
                  <a:cubicBezTo>
                    <a:pt x="14" y="19"/>
                    <a:pt x="14" y="19"/>
                    <a:pt x="14" y="19"/>
                  </a:cubicBezTo>
                  <a:cubicBezTo>
                    <a:pt x="14" y="19"/>
                    <a:pt x="14" y="19"/>
                    <a:pt x="13" y="19"/>
                  </a:cubicBezTo>
                  <a:cubicBezTo>
                    <a:pt x="13" y="19"/>
                    <a:pt x="13" y="19"/>
                    <a:pt x="13" y="19"/>
                  </a:cubicBezTo>
                  <a:close/>
                  <a:moveTo>
                    <a:pt x="14" y="21"/>
                  </a:moveTo>
                  <a:cubicBezTo>
                    <a:pt x="14" y="21"/>
                    <a:pt x="14" y="21"/>
                    <a:pt x="14" y="21"/>
                  </a:cubicBezTo>
                  <a:cubicBezTo>
                    <a:pt x="14" y="21"/>
                    <a:pt x="14" y="20"/>
                    <a:pt x="14" y="20"/>
                  </a:cubicBezTo>
                  <a:cubicBezTo>
                    <a:pt x="14" y="19"/>
                    <a:pt x="15" y="19"/>
                    <a:pt x="15" y="18"/>
                  </a:cubicBezTo>
                  <a:cubicBezTo>
                    <a:pt x="15" y="18"/>
                    <a:pt x="15" y="18"/>
                    <a:pt x="15" y="18"/>
                  </a:cubicBezTo>
                  <a:cubicBezTo>
                    <a:pt x="15" y="19"/>
                    <a:pt x="14" y="20"/>
                    <a:pt x="14" y="21"/>
                  </a:cubicBezTo>
                  <a:close/>
                  <a:moveTo>
                    <a:pt x="17" y="17"/>
                  </a:moveTo>
                  <a:cubicBezTo>
                    <a:pt x="17" y="17"/>
                    <a:pt x="16" y="16"/>
                    <a:pt x="16" y="16"/>
                  </a:cubicBezTo>
                  <a:cubicBezTo>
                    <a:pt x="16" y="15"/>
                    <a:pt x="16" y="15"/>
                    <a:pt x="16" y="15"/>
                  </a:cubicBezTo>
                  <a:cubicBezTo>
                    <a:pt x="16" y="15"/>
                    <a:pt x="16" y="16"/>
                    <a:pt x="16" y="16"/>
                  </a:cubicBezTo>
                  <a:cubicBezTo>
                    <a:pt x="15" y="15"/>
                    <a:pt x="14" y="15"/>
                    <a:pt x="14" y="14"/>
                  </a:cubicBezTo>
                  <a:cubicBezTo>
                    <a:pt x="14" y="14"/>
                    <a:pt x="14" y="14"/>
                    <a:pt x="14" y="14"/>
                  </a:cubicBezTo>
                  <a:cubicBezTo>
                    <a:pt x="14" y="14"/>
                    <a:pt x="15" y="14"/>
                    <a:pt x="15" y="14"/>
                  </a:cubicBezTo>
                  <a:cubicBezTo>
                    <a:pt x="15" y="14"/>
                    <a:pt x="15" y="14"/>
                    <a:pt x="15" y="14"/>
                  </a:cubicBezTo>
                  <a:cubicBezTo>
                    <a:pt x="15" y="14"/>
                    <a:pt x="15" y="14"/>
                    <a:pt x="15" y="14"/>
                  </a:cubicBezTo>
                  <a:cubicBezTo>
                    <a:pt x="16" y="15"/>
                    <a:pt x="17" y="16"/>
                    <a:pt x="18" y="17"/>
                  </a:cubicBezTo>
                  <a:cubicBezTo>
                    <a:pt x="17" y="17"/>
                    <a:pt x="17" y="17"/>
                    <a:pt x="17" y="17"/>
                  </a:cubicBezTo>
                  <a:close/>
                  <a:moveTo>
                    <a:pt x="18" y="16"/>
                  </a:moveTo>
                  <a:cubicBezTo>
                    <a:pt x="18" y="16"/>
                    <a:pt x="17" y="15"/>
                    <a:pt x="17" y="15"/>
                  </a:cubicBezTo>
                  <a:cubicBezTo>
                    <a:pt x="17" y="15"/>
                    <a:pt x="18" y="16"/>
                    <a:pt x="18" y="16"/>
                  </a:cubicBezTo>
                  <a:cubicBezTo>
                    <a:pt x="18" y="16"/>
                    <a:pt x="18" y="16"/>
                    <a:pt x="18" y="16"/>
                  </a:cubicBezTo>
                  <a:close/>
                  <a:moveTo>
                    <a:pt x="19" y="16"/>
                  </a:moveTo>
                  <a:cubicBezTo>
                    <a:pt x="17" y="15"/>
                    <a:pt x="16" y="15"/>
                    <a:pt x="15" y="14"/>
                  </a:cubicBezTo>
                  <a:cubicBezTo>
                    <a:pt x="15" y="14"/>
                    <a:pt x="15" y="14"/>
                    <a:pt x="14" y="14"/>
                  </a:cubicBezTo>
                  <a:cubicBezTo>
                    <a:pt x="15" y="13"/>
                    <a:pt x="15" y="13"/>
                    <a:pt x="16" y="12"/>
                  </a:cubicBezTo>
                  <a:cubicBezTo>
                    <a:pt x="17" y="13"/>
                    <a:pt x="18" y="14"/>
                    <a:pt x="19" y="16"/>
                  </a:cubicBezTo>
                  <a:cubicBezTo>
                    <a:pt x="19" y="16"/>
                    <a:pt x="19" y="16"/>
                    <a:pt x="19" y="16"/>
                  </a:cubicBezTo>
                  <a:close/>
                  <a:moveTo>
                    <a:pt x="17" y="12"/>
                  </a:moveTo>
                  <a:cubicBezTo>
                    <a:pt x="17" y="12"/>
                    <a:pt x="18" y="13"/>
                    <a:pt x="19" y="14"/>
                  </a:cubicBezTo>
                  <a:cubicBezTo>
                    <a:pt x="18" y="13"/>
                    <a:pt x="17" y="13"/>
                    <a:pt x="16" y="12"/>
                  </a:cubicBezTo>
                  <a:cubicBezTo>
                    <a:pt x="17" y="12"/>
                    <a:pt x="18" y="11"/>
                    <a:pt x="19" y="11"/>
                  </a:cubicBezTo>
                  <a:cubicBezTo>
                    <a:pt x="19" y="11"/>
                    <a:pt x="21" y="13"/>
                    <a:pt x="21" y="14"/>
                  </a:cubicBezTo>
                  <a:cubicBezTo>
                    <a:pt x="21" y="15"/>
                    <a:pt x="21" y="15"/>
                    <a:pt x="20" y="15"/>
                  </a:cubicBezTo>
                  <a:cubicBezTo>
                    <a:pt x="20" y="15"/>
                    <a:pt x="20" y="15"/>
                    <a:pt x="20" y="15"/>
                  </a:cubicBezTo>
                  <a:cubicBezTo>
                    <a:pt x="20" y="14"/>
                    <a:pt x="19" y="13"/>
                    <a:pt x="17" y="12"/>
                  </a:cubicBezTo>
                  <a:close/>
                  <a:moveTo>
                    <a:pt x="20" y="19"/>
                  </a:moveTo>
                  <a:cubicBezTo>
                    <a:pt x="20" y="19"/>
                    <a:pt x="20" y="19"/>
                    <a:pt x="20" y="19"/>
                  </a:cubicBezTo>
                  <a:cubicBezTo>
                    <a:pt x="20" y="19"/>
                    <a:pt x="20" y="19"/>
                    <a:pt x="20" y="19"/>
                  </a:cubicBezTo>
                  <a:cubicBezTo>
                    <a:pt x="20" y="19"/>
                    <a:pt x="20" y="19"/>
                    <a:pt x="20" y="19"/>
                  </a:cubicBezTo>
                  <a:cubicBezTo>
                    <a:pt x="20" y="19"/>
                    <a:pt x="20" y="19"/>
                    <a:pt x="20" y="19"/>
                  </a:cubicBezTo>
                  <a:close/>
                  <a:moveTo>
                    <a:pt x="21" y="16"/>
                  </a:moveTo>
                  <a:cubicBezTo>
                    <a:pt x="21" y="15"/>
                    <a:pt x="21" y="15"/>
                    <a:pt x="21" y="15"/>
                  </a:cubicBezTo>
                  <a:cubicBezTo>
                    <a:pt x="21" y="15"/>
                    <a:pt x="21" y="15"/>
                    <a:pt x="21" y="15"/>
                  </a:cubicBezTo>
                  <a:cubicBezTo>
                    <a:pt x="21" y="15"/>
                    <a:pt x="21" y="15"/>
                    <a:pt x="21" y="16"/>
                  </a:cubicBezTo>
                  <a:close/>
                  <a:moveTo>
                    <a:pt x="23" y="17"/>
                  </a:moveTo>
                  <a:cubicBezTo>
                    <a:pt x="23" y="17"/>
                    <a:pt x="23" y="17"/>
                    <a:pt x="23" y="16"/>
                  </a:cubicBezTo>
                  <a:cubicBezTo>
                    <a:pt x="23" y="16"/>
                    <a:pt x="23" y="16"/>
                    <a:pt x="23" y="17"/>
                  </a:cubicBezTo>
                  <a:cubicBezTo>
                    <a:pt x="23" y="17"/>
                    <a:pt x="23" y="17"/>
                    <a:pt x="23" y="17"/>
                  </a:cubicBezTo>
                  <a:close/>
                  <a:moveTo>
                    <a:pt x="24" y="12"/>
                  </a:moveTo>
                  <a:cubicBezTo>
                    <a:pt x="23" y="11"/>
                    <a:pt x="22" y="11"/>
                    <a:pt x="20" y="10"/>
                  </a:cubicBezTo>
                  <a:cubicBezTo>
                    <a:pt x="21" y="10"/>
                    <a:pt x="21" y="9"/>
                    <a:pt x="21" y="9"/>
                  </a:cubicBezTo>
                  <a:cubicBezTo>
                    <a:pt x="22" y="10"/>
                    <a:pt x="23" y="11"/>
                    <a:pt x="24" y="12"/>
                  </a:cubicBezTo>
                  <a:cubicBezTo>
                    <a:pt x="24" y="12"/>
                    <a:pt x="24" y="12"/>
                    <a:pt x="24" y="12"/>
                  </a:cubicBezTo>
                  <a:close/>
                  <a:moveTo>
                    <a:pt x="29" y="14"/>
                  </a:moveTo>
                  <a:cubicBezTo>
                    <a:pt x="29" y="14"/>
                    <a:pt x="29" y="14"/>
                    <a:pt x="29" y="13"/>
                  </a:cubicBezTo>
                  <a:cubicBezTo>
                    <a:pt x="29" y="14"/>
                    <a:pt x="29" y="14"/>
                    <a:pt x="29" y="14"/>
                  </a:cubicBezTo>
                  <a:cubicBezTo>
                    <a:pt x="29" y="14"/>
                    <a:pt x="29" y="14"/>
                    <a:pt x="29" y="14"/>
                  </a:cubicBezTo>
                  <a:close/>
                  <a:moveTo>
                    <a:pt x="37" y="13"/>
                  </a:moveTo>
                  <a:cubicBezTo>
                    <a:pt x="37" y="12"/>
                    <a:pt x="37" y="12"/>
                    <a:pt x="37" y="11"/>
                  </a:cubicBezTo>
                  <a:cubicBezTo>
                    <a:pt x="37" y="11"/>
                    <a:pt x="37" y="11"/>
                    <a:pt x="37" y="11"/>
                  </a:cubicBezTo>
                  <a:cubicBezTo>
                    <a:pt x="38" y="11"/>
                    <a:pt x="38" y="11"/>
                    <a:pt x="38" y="12"/>
                  </a:cubicBezTo>
                  <a:cubicBezTo>
                    <a:pt x="38" y="12"/>
                    <a:pt x="37" y="13"/>
                    <a:pt x="37" y="13"/>
                  </a:cubicBezTo>
                  <a:close/>
                  <a:moveTo>
                    <a:pt x="38" y="11"/>
                  </a:moveTo>
                  <a:cubicBezTo>
                    <a:pt x="38" y="11"/>
                    <a:pt x="38" y="11"/>
                    <a:pt x="38" y="11"/>
                  </a:cubicBezTo>
                  <a:cubicBezTo>
                    <a:pt x="38" y="11"/>
                    <a:pt x="38" y="10"/>
                    <a:pt x="39" y="10"/>
                  </a:cubicBezTo>
                  <a:cubicBezTo>
                    <a:pt x="39" y="10"/>
                    <a:pt x="38" y="11"/>
                    <a:pt x="38" y="11"/>
                  </a:cubicBezTo>
                  <a:close/>
                  <a:moveTo>
                    <a:pt x="52" y="5"/>
                  </a:moveTo>
                  <a:cubicBezTo>
                    <a:pt x="50" y="6"/>
                    <a:pt x="49" y="7"/>
                    <a:pt x="48" y="8"/>
                  </a:cubicBezTo>
                  <a:cubicBezTo>
                    <a:pt x="48" y="8"/>
                    <a:pt x="48" y="8"/>
                    <a:pt x="48" y="7"/>
                  </a:cubicBezTo>
                  <a:cubicBezTo>
                    <a:pt x="49" y="7"/>
                    <a:pt x="51" y="6"/>
                    <a:pt x="52" y="5"/>
                  </a:cubicBezTo>
                  <a:close/>
                  <a:moveTo>
                    <a:pt x="47" y="8"/>
                  </a:moveTo>
                  <a:cubicBezTo>
                    <a:pt x="47" y="8"/>
                    <a:pt x="48" y="8"/>
                    <a:pt x="48" y="8"/>
                  </a:cubicBezTo>
                  <a:cubicBezTo>
                    <a:pt x="48" y="8"/>
                    <a:pt x="47" y="9"/>
                    <a:pt x="47" y="9"/>
                  </a:cubicBezTo>
                  <a:cubicBezTo>
                    <a:pt x="46" y="9"/>
                    <a:pt x="46" y="9"/>
                    <a:pt x="46" y="9"/>
                  </a:cubicBezTo>
                  <a:cubicBezTo>
                    <a:pt x="46" y="8"/>
                    <a:pt x="47" y="8"/>
                    <a:pt x="47" y="8"/>
                  </a:cubicBezTo>
                  <a:close/>
                  <a:moveTo>
                    <a:pt x="46" y="7"/>
                  </a:moveTo>
                  <a:cubicBezTo>
                    <a:pt x="46" y="7"/>
                    <a:pt x="46" y="7"/>
                    <a:pt x="47" y="7"/>
                  </a:cubicBezTo>
                  <a:cubicBezTo>
                    <a:pt x="46" y="8"/>
                    <a:pt x="46" y="8"/>
                    <a:pt x="46" y="8"/>
                  </a:cubicBezTo>
                  <a:cubicBezTo>
                    <a:pt x="46" y="8"/>
                    <a:pt x="46" y="7"/>
                    <a:pt x="46" y="7"/>
                  </a:cubicBezTo>
                  <a:close/>
                  <a:moveTo>
                    <a:pt x="38" y="5"/>
                  </a:moveTo>
                  <a:cubicBezTo>
                    <a:pt x="39" y="5"/>
                    <a:pt x="41" y="6"/>
                    <a:pt x="43" y="8"/>
                  </a:cubicBezTo>
                  <a:cubicBezTo>
                    <a:pt x="42" y="8"/>
                    <a:pt x="41" y="8"/>
                    <a:pt x="40" y="8"/>
                  </a:cubicBezTo>
                  <a:cubicBezTo>
                    <a:pt x="40" y="7"/>
                    <a:pt x="39" y="6"/>
                    <a:pt x="38" y="5"/>
                  </a:cubicBezTo>
                  <a:close/>
                  <a:moveTo>
                    <a:pt x="41" y="11"/>
                  </a:moveTo>
                  <a:cubicBezTo>
                    <a:pt x="41" y="10"/>
                    <a:pt x="41" y="10"/>
                    <a:pt x="41" y="9"/>
                  </a:cubicBezTo>
                  <a:cubicBezTo>
                    <a:pt x="41" y="9"/>
                    <a:pt x="42" y="8"/>
                    <a:pt x="43" y="8"/>
                  </a:cubicBezTo>
                  <a:cubicBezTo>
                    <a:pt x="43" y="8"/>
                    <a:pt x="43" y="8"/>
                    <a:pt x="44" y="8"/>
                  </a:cubicBezTo>
                  <a:cubicBezTo>
                    <a:pt x="43" y="9"/>
                    <a:pt x="42" y="9"/>
                    <a:pt x="42" y="10"/>
                  </a:cubicBezTo>
                  <a:cubicBezTo>
                    <a:pt x="42" y="10"/>
                    <a:pt x="41" y="10"/>
                    <a:pt x="41" y="11"/>
                  </a:cubicBezTo>
                  <a:close/>
                  <a:moveTo>
                    <a:pt x="44" y="13"/>
                  </a:moveTo>
                  <a:cubicBezTo>
                    <a:pt x="44" y="13"/>
                    <a:pt x="43" y="13"/>
                    <a:pt x="43" y="13"/>
                  </a:cubicBezTo>
                  <a:cubicBezTo>
                    <a:pt x="43" y="12"/>
                    <a:pt x="43" y="12"/>
                    <a:pt x="44" y="11"/>
                  </a:cubicBezTo>
                  <a:cubicBezTo>
                    <a:pt x="44" y="12"/>
                    <a:pt x="44" y="12"/>
                    <a:pt x="44" y="12"/>
                  </a:cubicBezTo>
                  <a:cubicBezTo>
                    <a:pt x="44" y="12"/>
                    <a:pt x="44" y="12"/>
                    <a:pt x="44" y="13"/>
                  </a:cubicBezTo>
                  <a:close/>
                  <a:moveTo>
                    <a:pt x="44" y="12"/>
                  </a:moveTo>
                  <a:cubicBezTo>
                    <a:pt x="44" y="12"/>
                    <a:pt x="44" y="11"/>
                    <a:pt x="44" y="11"/>
                  </a:cubicBezTo>
                  <a:cubicBezTo>
                    <a:pt x="44" y="11"/>
                    <a:pt x="44" y="11"/>
                    <a:pt x="44" y="11"/>
                  </a:cubicBezTo>
                  <a:cubicBezTo>
                    <a:pt x="44" y="11"/>
                    <a:pt x="44" y="11"/>
                    <a:pt x="45" y="11"/>
                  </a:cubicBezTo>
                  <a:cubicBezTo>
                    <a:pt x="45" y="11"/>
                    <a:pt x="45" y="12"/>
                    <a:pt x="44" y="12"/>
                  </a:cubicBezTo>
                  <a:close/>
                  <a:moveTo>
                    <a:pt x="44" y="11"/>
                  </a:moveTo>
                  <a:cubicBezTo>
                    <a:pt x="44" y="10"/>
                    <a:pt x="44" y="10"/>
                    <a:pt x="44" y="9"/>
                  </a:cubicBezTo>
                  <a:cubicBezTo>
                    <a:pt x="45" y="9"/>
                    <a:pt x="45" y="9"/>
                    <a:pt x="45" y="9"/>
                  </a:cubicBezTo>
                  <a:cubicBezTo>
                    <a:pt x="45" y="9"/>
                    <a:pt x="46" y="9"/>
                    <a:pt x="46" y="10"/>
                  </a:cubicBezTo>
                  <a:cubicBezTo>
                    <a:pt x="46" y="10"/>
                    <a:pt x="45" y="11"/>
                    <a:pt x="45" y="11"/>
                  </a:cubicBezTo>
                  <a:cubicBezTo>
                    <a:pt x="45" y="11"/>
                    <a:pt x="44" y="11"/>
                    <a:pt x="44" y="11"/>
                  </a:cubicBezTo>
                  <a:close/>
                  <a:moveTo>
                    <a:pt x="46" y="15"/>
                  </a:moveTo>
                  <a:cubicBezTo>
                    <a:pt x="46" y="15"/>
                    <a:pt x="46" y="15"/>
                    <a:pt x="46" y="14"/>
                  </a:cubicBezTo>
                  <a:cubicBezTo>
                    <a:pt x="46" y="14"/>
                    <a:pt x="47" y="14"/>
                    <a:pt x="47" y="14"/>
                  </a:cubicBezTo>
                  <a:cubicBezTo>
                    <a:pt x="46" y="14"/>
                    <a:pt x="46" y="14"/>
                    <a:pt x="46" y="14"/>
                  </a:cubicBezTo>
                  <a:cubicBezTo>
                    <a:pt x="46" y="14"/>
                    <a:pt x="46" y="14"/>
                    <a:pt x="46" y="14"/>
                  </a:cubicBezTo>
                  <a:cubicBezTo>
                    <a:pt x="47" y="14"/>
                    <a:pt x="47" y="14"/>
                    <a:pt x="47" y="14"/>
                  </a:cubicBezTo>
                  <a:cubicBezTo>
                    <a:pt x="46" y="15"/>
                    <a:pt x="46" y="15"/>
                    <a:pt x="46" y="15"/>
                  </a:cubicBezTo>
                  <a:close/>
                  <a:moveTo>
                    <a:pt x="47" y="13"/>
                  </a:moveTo>
                  <a:cubicBezTo>
                    <a:pt x="47" y="13"/>
                    <a:pt x="47" y="13"/>
                    <a:pt x="47" y="13"/>
                  </a:cubicBezTo>
                  <a:cubicBezTo>
                    <a:pt x="47" y="13"/>
                    <a:pt x="47" y="12"/>
                    <a:pt x="47" y="12"/>
                  </a:cubicBezTo>
                  <a:cubicBezTo>
                    <a:pt x="47" y="12"/>
                    <a:pt x="48" y="12"/>
                    <a:pt x="48" y="13"/>
                  </a:cubicBezTo>
                  <a:cubicBezTo>
                    <a:pt x="48" y="13"/>
                    <a:pt x="47" y="13"/>
                    <a:pt x="47" y="13"/>
                  </a:cubicBezTo>
                  <a:close/>
                  <a:moveTo>
                    <a:pt x="48" y="12"/>
                  </a:moveTo>
                  <a:cubicBezTo>
                    <a:pt x="48" y="12"/>
                    <a:pt x="47" y="12"/>
                    <a:pt x="47" y="12"/>
                  </a:cubicBezTo>
                  <a:cubicBezTo>
                    <a:pt x="47" y="12"/>
                    <a:pt x="47" y="11"/>
                    <a:pt x="48" y="11"/>
                  </a:cubicBezTo>
                  <a:cubicBezTo>
                    <a:pt x="48" y="11"/>
                    <a:pt x="48" y="12"/>
                    <a:pt x="49" y="12"/>
                  </a:cubicBezTo>
                  <a:cubicBezTo>
                    <a:pt x="48" y="12"/>
                    <a:pt x="48" y="12"/>
                    <a:pt x="48" y="12"/>
                  </a:cubicBezTo>
                  <a:close/>
                  <a:moveTo>
                    <a:pt x="48" y="10"/>
                  </a:moveTo>
                  <a:cubicBezTo>
                    <a:pt x="49" y="10"/>
                    <a:pt x="49" y="9"/>
                    <a:pt x="49" y="9"/>
                  </a:cubicBezTo>
                  <a:cubicBezTo>
                    <a:pt x="50" y="9"/>
                    <a:pt x="50" y="9"/>
                    <a:pt x="51" y="10"/>
                  </a:cubicBezTo>
                  <a:cubicBezTo>
                    <a:pt x="50" y="10"/>
                    <a:pt x="50" y="11"/>
                    <a:pt x="49" y="11"/>
                  </a:cubicBezTo>
                  <a:cubicBezTo>
                    <a:pt x="49" y="11"/>
                    <a:pt x="49" y="10"/>
                    <a:pt x="48" y="10"/>
                  </a:cubicBezTo>
                  <a:close/>
                  <a:moveTo>
                    <a:pt x="50" y="15"/>
                  </a:moveTo>
                  <a:cubicBezTo>
                    <a:pt x="50" y="15"/>
                    <a:pt x="50" y="15"/>
                    <a:pt x="50" y="15"/>
                  </a:cubicBezTo>
                  <a:cubicBezTo>
                    <a:pt x="49" y="15"/>
                    <a:pt x="50" y="14"/>
                    <a:pt x="50" y="14"/>
                  </a:cubicBezTo>
                  <a:cubicBezTo>
                    <a:pt x="50" y="14"/>
                    <a:pt x="50" y="14"/>
                    <a:pt x="50" y="14"/>
                  </a:cubicBezTo>
                  <a:cubicBezTo>
                    <a:pt x="50" y="14"/>
                    <a:pt x="50" y="15"/>
                    <a:pt x="50" y="15"/>
                  </a:cubicBezTo>
                  <a:close/>
                  <a:moveTo>
                    <a:pt x="51" y="12"/>
                  </a:moveTo>
                  <a:cubicBezTo>
                    <a:pt x="51" y="11"/>
                    <a:pt x="51" y="11"/>
                    <a:pt x="52" y="11"/>
                  </a:cubicBezTo>
                  <a:cubicBezTo>
                    <a:pt x="52" y="11"/>
                    <a:pt x="52" y="11"/>
                    <a:pt x="53" y="12"/>
                  </a:cubicBezTo>
                  <a:cubicBezTo>
                    <a:pt x="52" y="12"/>
                    <a:pt x="52" y="12"/>
                    <a:pt x="51" y="13"/>
                  </a:cubicBezTo>
                  <a:cubicBezTo>
                    <a:pt x="51" y="12"/>
                    <a:pt x="51" y="12"/>
                    <a:pt x="51" y="12"/>
                  </a:cubicBezTo>
                  <a:close/>
                  <a:moveTo>
                    <a:pt x="52" y="13"/>
                  </a:moveTo>
                  <a:cubicBezTo>
                    <a:pt x="52" y="13"/>
                    <a:pt x="52" y="12"/>
                    <a:pt x="53" y="12"/>
                  </a:cubicBezTo>
                  <a:cubicBezTo>
                    <a:pt x="53" y="12"/>
                    <a:pt x="53" y="13"/>
                    <a:pt x="54" y="13"/>
                  </a:cubicBezTo>
                  <a:cubicBezTo>
                    <a:pt x="53" y="13"/>
                    <a:pt x="52" y="13"/>
                    <a:pt x="52" y="13"/>
                  </a:cubicBezTo>
                  <a:cubicBezTo>
                    <a:pt x="53" y="13"/>
                    <a:pt x="53" y="13"/>
                    <a:pt x="54" y="13"/>
                  </a:cubicBezTo>
                  <a:cubicBezTo>
                    <a:pt x="54" y="13"/>
                    <a:pt x="54" y="14"/>
                    <a:pt x="54" y="14"/>
                  </a:cubicBezTo>
                  <a:cubicBezTo>
                    <a:pt x="53" y="14"/>
                    <a:pt x="53" y="14"/>
                    <a:pt x="53" y="14"/>
                  </a:cubicBezTo>
                  <a:cubicBezTo>
                    <a:pt x="52" y="14"/>
                    <a:pt x="52" y="13"/>
                    <a:pt x="52" y="13"/>
                  </a:cubicBezTo>
                  <a:close/>
                  <a:moveTo>
                    <a:pt x="53" y="15"/>
                  </a:moveTo>
                  <a:cubicBezTo>
                    <a:pt x="53" y="14"/>
                    <a:pt x="53" y="14"/>
                    <a:pt x="53" y="14"/>
                  </a:cubicBezTo>
                  <a:cubicBezTo>
                    <a:pt x="53" y="14"/>
                    <a:pt x="54" y="14"/>
                    <a:pt x="54" y="14"/>
                  </a:cubicBezTo>
                  <a:cubicBezTo>
                    <a:pt x="54" y="14"/>
                    <a:pt x="54" y="15"/>
                    <a:pt x="54" y="15"/>
                  </a:cubicBezTo>
                  <a:cubicBezTo>
                    <a:pt x="54" y="15"/>
                    <a:pt x="53" y="15"/>
                    <a:pt x="53" y="15"/>
                  </a:cubicBezTo>
                  <a:close/>
                  <a:moveTo>
                    <a:pt x="55" y="13"/>
                  </a:moveTo>
                  <a:cubicBezTo>
                    <a:pt x="57" y="13"/>
                    <a:pt x="57" y="13"/>
                    <a:pt x="57" y="13"/>
                  </a:cubicBezTo>
                  <a:cubicBezTo>
                    <a:pt x="57" y="13"/>
                    <a:pt x="56" y="13"/>
                    <a:pt x="55" y="13"/>
                  </a:cubicBezTo>
                  <a:cubicBezTo>
                    <a:pt x="55" y="13"/>
                    <a:pt x="54" y="12"/>
                    <a:pt x="54" y="11"/>
                  </a:cubicBezTo>
                  <a:cubicBezTo>
                    <a:pt x="55" y="10"/>
                    <a:pt x="56" y="10"/>
                    <a:pt x="56" y="10"/>
                  </a:cubicBezTo>
                  <a:cubicBezTo>
                    <a:pt x="55" y="10"/>
                    <a:pt x="54" y="11"/>
                    <a:pt x="53" y="11"/>
                  </a:cubicBezTo>
                  <a:cubicBezTo>
                    <a:pt x="53" y="11"/>
                    <a:pt x="53" y="10"/>
                    <a:pt x="52" y="10"/>
                  </a:cubicBezTo>
                  <a:cubicBezTo>
                    <a:pt x="53" y="9"/>
                    <a:pt x="54" y="8"/>
                    <a:pt x="55" y="8"/>
                  </a:cubicBezTo>
                  <a:cubicBezTo>
                    <a:pt x="57" y="10"/>
                    <a:pt x="58" y="11"/>
                    <a:pt x="58" y="13"/>
                  </a:cubicBezTo>
                  <a:cubicBezTo>
                    <a:pt x="58" y="13"/>
                    <a:pt x="57" y="14"/>
                    <a:pt x="56" y="14"/>
                  </a:cubicBezTo>
                  <a:cubicBezTo>
                    <a:pt x="56" y="14"/>
                    <a:pt x="56" y="14"/>
                    <a:pt x="55" y="14"/>
                  </a:cubicBezTo>
                  <a:cubicBezTo>
                    <a:pt x="55" y="14"/>
                    <a:pt x="55" y="13"/>
                    <a:pt x="55" y="13"/>
                  </a:cubicBezTo>
                  <a:close/>
                  <a:moveTo>
                    <a:pt x="57" y="16"/>
                  </a:moveTo>
                  <a:cubicBezTo>
                    <a:pt x="57" y="16"/>
                    <a:pt x="57" y="17"/>
                    <a:pt x="57" y="17"/>
                  </a:cubicBezTo>
                  <a:cubicBezTo>
                    <a:pt x="57" y="17"/>
                    <a:pt x="57" y="16"/>
                    <a:pt x="57" y="16"/>
                  </a:cubicBezTo>
                  <a:cubicBezTo>
                    <a:pt x="56" y="16"/>
                    <a:pt x="56" y="15"/>
                    <a:pt x="56" y="15"/>
                  </a:cubicBezTo>
                  <a:cubicBezTo>
                    <a:pt x="56" y="15"/>
                    <a:pt x="56" y="14"/>
                    <a:pt x="57" y="14"/>
                  </a:cubicBezTo>
                  <a:cubicBezTo>
                    <a:pt x="57" y="15"/>
                    <a:pt x="58" y="15"/>
                    <a:pt x="58" y="15"/>
                  </a:cubicBezTo>
                  <a:cubicBezTo>
                    <a:pt x="58" y="16"/>
                    <a:pt x="57" y="16"/>
                    <a:pt x="57" y="16"/>
                  </a:cubicBezTo>
                  <a:close/>
                  <a:moveTo>
                    <a:pt x="58" y="14"/>
                  </a:moveTo>
                  <a:cubicBezTo>
                    <a:pt x="58" y="14"/>
                    <a:pt x="57" y="14"/>
                    <a:pt x="57" y="14"/>
                  </a:cubicBezTo>
                  <a:cubicBezTo>
                    <a:pt x="57" y="14"/>
                    <a:pt x="58" y="14"/>
                    <a:pt x="58" y="13"/>
                  </a:cubicBezTo>
                  <a:cubicBezTo>
                    <a:pt x="58" y="14"/>
                    <a:pt x="58" y="14"/>
                    <a:pt x="58" y="14"/>
                  </a:cubicBezTo>
                  <a:close/>
                  <a:moveTo>
                    <a:pt x="60" y="17"/>
                  </a:moveTo>
                  <a:cubicBezTo>
                    <a:pt x="60" y="17"/>
                    <a:pt x="60" y="17"/>
                    <a:pt x="60" y="17"/>
                  </a:cubicBezTo>
                  <a:cubicBezTo>
                    <a:pt x="60" y="17"/>
                    <a:pt x="60" y="17"/>
                    <a:pt x="60" y="17"/>
                  </a:cubicBezTo>
                  <a:cubicBezTo>
                    <a:pt x="60" y="17"/>
                    <a:pt x="60" y="17"/>
                    <a:pt x="60" y="17"/>
                  </a:cubicBezTo>
                  <a:close/>
                  <a:moveTo>
                    <a:pt x="61" y="16"/>
                  </a:moveTo>
                  <a:cubicBezTo>
                    <a:pt x="61" y="16"/>
                    <a:pt x="60" y="16"/>
                    <a:pt x="60" y="16"/>
                  </a:cubicBezTo>
                  <a:cubicBezTo>
                    <a:pt x="60" y="16"/>
                    <a:pt x="60" y="15"/>
                    <a:pt x="60" y="15"/>
                  </a:cubicBezTo>
                  <a:cubicBezTo>
                    <a:pt x="61" y="15"/>
                    <a:pt x="61" y="15"/>
                    <a:pt x="61" y="15"/>
                  </a:cubicBezTo>
                  <a:cubicBezTo>
                    <a:pt x="61" y="15"/>
                    <a:pt x="61" y="16"/>
                    <a:pt x="61" y="16"/>
                  </a:cubicBezTo>
                  <a:close/>
                  <a:moveTo>
                    <a:pt x="83" y="5"/>
                  </a:moveTo>
                  <a:cubicBezTo>
                    <a:pt x="87" y="6"/>
                    <a:pt x="90" y="8"/>
                    <a:pt x="91" y="10"/>
                  </a:cubicBezTo>
                  <a:cubicBezTo>
                    <a:pt x="91" y="10"/>
                    <a:pt x="91" y="10"/>
                    <a:pt x="91" y="10"/>
                  </a:cubicBezTo>
                  <a:cubicBezTo>
                    <a:pt x="90" y="10"/>
                    <a:pt x="89" y="9"/>
                    <a:pt x="87" y="9"/>
                  </a:cubicBezTo>
                  <a:cubicBezTo>
                    <a:pt x="86" y="8"/>
                    <a:pt x="84" y="6"/>
                    <a:pt x="81" y="5"/>
                  </a:cubicBezTo>
                  <a:cubicBezTo>
                    <a:pt x="82" y="5"/>
                    <a:pt x="82" y="5"/>
                    <a:pt x="83" y="5"/>
                  </a:cubicBezTo>
                  <a:close/>
                  <a:moveTo>
                    <a:pt x="91" y="11"/>
                  </a:moveTo>
                  <a:cubicBezTo>
                    <a:pt x="90" y="11"/>
                    <a:pt x="90" y="11"/>
                    <a:pt x="90" y="11"/>
                  </a:cubicBezTo>
                  <a:cubicBezTo>
                    <a:pt x="89" y="10"/>
                    <a:pt x="88" y="10"/>
                    <a:pt x="88" y="9"/>
                  </a:cubicBezTo>
                  <a:cubicBezTo>
                    <a:pt x="89" y="10"/>
                    <a:pt x="89" y="10"/>
                    <a:pt x="91" y="11"/>
                  </a:cubicBezTo>
                  <a:close/>
                  <a:moveTo>
                    <a:pt x="72" y="8"/>
                  </a:moveTo>
                  <a:cubicBezTo>
                    <a:pt x="73" y="8"/>
                    <a:pt x="73" y="8"/>
                    <a:pt x="73" y="9"/>
                  </a:cubicBezTo>
                  <a:cubicBezTo>
                    <a:pt x="70" y="11"/>
                    <a:pt x="67" y="12"/>
                    <a:pt x="66" y="14"/>
                  </a:cubicBezTo>
                  <a:cubicBezTo>
                    <a:pt x="65" y="14"/>
                    <a:pt x="65" y="13"/>
                    <a:pt x="64" y="13"/>
                  </a:cubicBezTo>
                  <a:cubicBezTo>
                    <a:pt x="66" y="10"/>
                    <a:pt x="70" y="9"/>
                    <a:pt x="72" y="8"/>
                  </a:cubicBezTo>
                  <a:close/>
                  <a:moveTo>
                    <a:pt x="63" y="18"/>
                  </a:moveTo>
                  <a:cubicBezTo>
                    <a:pt x="63" y="18"/>
                    <a:pt x="63" y="17"/>
                    <a:pt x="63" y="17"/>
                  </a:cubicBezTo>
                  <a:cubicBezTo>
                    <a:pt x="63" y="16"/>
                    <a:pt x="63" y="14"/>
                    <a:pt x="64" y="13"/>
                  </a:cubicBezTo>
                  <a:cubicBezTo>
                    <a:pt x="65" y="14"/>
                    <a:pt x="65" y="14"/>
                    <a:pt x="65" y="14"/>
                  </a:cubicBezTo>
                  <a:cubicBezTo>
                    <a:pt x="64" y="16"/>
                    <a:pt x="63" y="17"/>
                    <a:pt x="63" y="18"/>
                  </a:cubicBezTo>
                  <a:close/>
                  <a:moveTo>
                    <a:pt x="65" y="20"/>
                  </a:moveTo>
                  <a:cubicBezTo>
                    <a:pt x="66" y="18"/>
                    <a:pt x="66" y="17"/>
                    <a:pt x="67" y="16"/>
                  </a:cubicBezTo>
                  <a:cubicBezTo>
                    <a:pt x="67" y="16"/>
                    <a:pt x="67" y="17"/>
                    <a:pt x="67" y="17"/>
                  </a:cubicBezTo>
                  <a:cubicBezTo>
                    <a:pt x="66" y="19"/>
                    <a:pt x="65" y="20"/>
                    <a:pt x="65" y="20"/>
                  </a:cubicBezTo>
                  <a:close/>
                  <a:moveTo>
                    <a:pt x="73" y="18"/>
                  </a:moveTo>
                  <a:cubicBezTo>
                    <a:pt x="73" y="19"/>
                    <a:pt x="72" y="19"/>
                    <a:pt x="72" y="20"/>
                  </a:cubicBezTo>
                  <a:cubicBezTo>
                    <a:pt x="69" y="17"/>
                    <a:pt x="75" y="14"/>
                    <a:pt x="75" y="14"/>
                  </a:cubicBezTo>
                  <a:cubicBezTo>
                    <a:pt x="72" y="16"/>
                    <a:pt x="70" y="17"/>
                    <a:pt x="69" y="18"/>
                  </a:cubicBezTo>
                  <a:cubicBezTo>
                    <a:pt x="69" y="18"/>
                    <a:pt x="69" y="18"/>
                    <a:pt x="69" y="18"/>
                  </a:cubicBezTo>
                  <a:cubicBezTo>
                    <a:pt x="70" y="14"/>
                    <a:pt x="75" y="12"/>
                    <a:pt x="75" y="12"/>
                  </a:cubicBezTo>
                  <a:cubicBezTo>
                    <a:pt x="72" y="13"/>
                    <a:pt x="70" y="15"/>
                    <a:pt x="68" y="16"/>
                  </a:cubicBezTo>
                  <a:cubicBezTo>
                    <a:pt x="68" y="16"/>
                    <a:pt x="67" y="16"/>
                    <a:pt x="67" y="15"/>
                  </a:cubicBezTo>
                  <a:cubicBezTo>
                    <a:pt x="69" y="13"/>
                    <a:pt x="71" y="11"/>
                    <a:pt x="74" y="9"/>
                  </a:cubicBezTo>
                  <a:cubicBezTo>
                    <a:pt x="77" y="11"/>
                    <a:pt x="79" y="12"/>
                    <a:pt x="80" y="14"/>
                  </a:cubicBezTo>
                  <a:cubicBezTo>
                    <a:pt x="80" y="14"/>
                    <a:pt x="79" y="14"/>
                    <a:pt x="79" y="14"/>
                  </a:cubicBezTo>
                  <a:cubicBezTo>
                    <a:pt x="78" y="14"/>
                    <a:pt x="77" y="13"/>
                    <a:pt x="75" y="13"/>
                  </a:cubicBezTo>
                  <a:cubicBezTo>
                    <a:pt x="75" y="13"/>
                    <a:pt x="77" y="13"/>
                    <a:pt x="79" y="14"/>
                  </a:cubicBezTo>
                  <a:cubicBezTo>
                    <a:pt x="79" y="14"/>
                    <a:pt x="78" y="15"/>
                    <a:pt x="78" y="15"/>
                  </a:cubicBezTo>
                  <a:cubicBezTo>
                    <a:pt x="77" y="14"/>
                    <a:pt x="76" y="14"/>
                    <a:pt x="75" y="13"/>
                  </a:cubicBezTo>
                  <a:cubicBezTo>
                    <a:pt x="75" y="13"/>
                    <a:pt x="76" y="14"/>
                    <a:pt x="77" y="15"/>
                  </a:cubicBezTo>
                  <a:cubicBezTo>
                    <a:pt x="77" y="15"/>
                    <a:pt x="76" y="16"/>
                    <a:pt x="76" y="16"/>
                  </a:cubicBezTo>
                  <a:cubicBezTo>
                    <a:pt x="75" y="16"/>
                    <a:pt x="75" y="15"/>
                    <a:pt x="74" y="15"/>
                  </a:cubicBezTo>
                  <a:cubicBezTo>
                    <a:pt x="74" y="15"/>
                    <a:pt x="75" y="15"/>
                    <a:pt x="76" y="16"/>
                  </a:cubicBezTo>
                  <a:cubicBezTo>
                    <a:pt x="75" y="17"/>
                    <a:pt x="74" y="18"/>
                    <a:pt x="73" y="18"/>
                  </a:cubicBezTo>
                  <a:cubicBezTo>
                    <a:pt x="72" y="18"/>
                    <a:pt x="72" y="18"/>
                    <a:pt x="72" y="18"/>
                  </a:cubicBezTo>
                  <a:cubicBezTo>
                    <a:pt x="72" y="18"/>
                    <a:pt x="73" y="18"/>
                    <a:pt x="73" y="18"/>
                  </a:cubicBezTo>
                  <a:close/>
                  <a:moveTo>
                    <a:pt x="74" y="19"/>
                  </a:moveTo>
                  <a:cubicBezTo>
                    <a:pt x="75" y="19"/>
                    <a:pt x="75" y="19"/>
                    <a:pt x="75" y="19"/>
                  </a:cubicBezTo>
                  <a:cubicBezTo>
                    <a:pt x="75" y="19"/>
                    <a:pt x="75" y="19"/>
                    <a:pt x="75" y="19"/>
                  </a:cubicBezTo>
                  <a:cubicBezTo>
                    <a:pt x="75" y="19"/>
                    <a:pt x="75" y="19"/>
                    <a:pt x="74" y="19"/>
                  </a:cubicBezTo>
                  <a:close/>
                  <a:moveTo>
                    <a:pt x="76" y="19"/>
                  </a:moveTo>
                  <a:cubicBezTo>
                    <a:pt x="76" y="19"/>
                    <a:pt x="76" y="19"/>
                    <a:pt x="76" y="19"/>
                  </a:cubicBezTo>
                  <a:cubicBezTo>
                    <a:pt x="75" y="19"/>
                    <a:pt x="75" y="19"/>
                    <a:pt x="75" y="19"/>
                  </a:cubicBezTo>
                  <a:cubicBezTo>
                    <a:pt x="75" y="18"/>
                    <a:pt x="76" y="18"/>
                    <a:pt x="76" y="17"/>
                  </a:cubicBezTo>
                  <a:cubicBezTo>
                    <a:pt x="76" y="18"/>
                    <a:pt x="76" y="19"/>
                    <a:pt x="76" y="19"/>
                  </a:cubicBezTo>
                  <a:close/>
                  <a:moveTo>
                    <a:pt x="78" y="18"/>
                  </a:moveTo>
                  <a:cubicBezTo>
                    <a:pt x="78" y="18"/>
                    <a:pt x="78" y="18"/>
                    <a:pt x="78" y="19"/>
                  </a:cubicBezTo>
                  <a:cubicBezTo>
                    <a:pt x="78" y="18"/>
                    <a:pt x="77" y="18"/>
                    <a:pt x="77" y="17"/>
                  </a:cubicBezTo>
                  <a:cubicBezTo>
                    <a:pt x="77" y="17"/>
                    <a:pt x="77" y="16"/>
                    <a:pt x="78" y="16"/>
                  </a:cubicBezTo>
                  <a:cubicBezTo>
                    <a:pt x="78" y="17"/>
                    <a:pt x="78" y="17"/>
                    <a:pt x="78" y="18"/>
                  </a:cubicBezTo>
                  <a:close/>
                  <a:moveTo>
                    <a:pt x="79" y="15"/>
                  </a:moveTo>
                  <a:cubicBezTo>
                    <a:pt x="79" y="15"/>
                    <a:pt x="79" y="15"/>
                    <a:pt x="80" y="15"/>
                  </a:cubicBezTo>
                  <a:cubicBezTo>
                    <a:pt x="80" y="15"/>
                    <a:pt x="81" y="15"/>
                    <a:pt x="81" y="15"/>
                  </a:cubicBezTo>
                  <a:cubicBezTo>
                    <a:pt x="81" y="15"/>
                    <a:pt x="81" y="16"/>
                    <a:pt x="81" y="16"/>
                  </a:cubicBezTo>
                  <a:cubicBezTo>
                    <a:pt x="81" y="16"/>
                    <a:pt x="80" y="17"/>
                    <a:pt x="80" y="17"/>
                  </a:cubicBezTo>
                  <a:cubicBezTo>
                    <a:pt x="79" y="17"/>
                    <a:pt x="79" y="16"/>
                    <a:pt x="79" y="15"/>
                  </a:cubicBezTo>
                  <a:close/>
                  <a:moveTo>
                    <a:pt x="80" y="14"/>
                  </a:moveTo>
                  <a:cubicBezTo>
                    <a:pt x="80" y="14"/>
                    <a:pt x="80" y="14"/>
                    <a:pt x="80" y="14"/>
                  </a:cubicBezTo>
                  <a:cubicBezTo>
                    <a:pt x="81" y="14"/>
                    <a:pt x="81" y="15"/>
                    <a:pt x="81" y="15"/>
                  </a:cubicBezTo>
                  <a:cubicBezTo>
                    <a:pt x="81" y="15"/>
                    <a:pt x="80" y="15"/>
                    <a:pt x="80" y="14"/>
                  </a:cubicBezTo>
                  <a:close/>
                  <a:moveTo>
                    <a:pt x="81" y="18"/>
                  </a:moveTo>
                  <a:cubicBezTo>
                    <a:pt x="81" y="18"/>
                    <a:pt x="80" y="18"/>
                    <a:pt x="80" y="18"/>
                  </a:cubicBezTo>
                  <a:cubicBezTo>
                    <a:pt x="80" y="18"/>
                    <a:pt x="80" y="18"/>
                    <a:pt x="80" y="18"/>
                  </a:cubicBezTo>
                  <a:cubicBezTo>
                    <a:pt x="81" y="18"/>
                    <a:pt x="81" y="18"/>
                    <a:pt x="81" y="17"/>
                  </a:cubicBezTo>
                  <a:cubicBezTo>
                    <a:pt x="81" y="17"/>
                    <a:pt x="81" y="18"/>
                    <a:pt x="81" y="18"/>
                  </a:cubicBezTo>
                  <a:close/>
                  <a:moveTo>
                    <a:pt x="75" y="9"/>
                  </a:moveTo>
                  <a:cubicBezTo>
                    <a:pt x="77" y="7"/>
                    <a:pt x="79" y="6"/>
                    <a:pt x="81" y="6"/>
                  </a:cubicBezTo>
                  <a:cubicBezTo>
                    <a:pt x="83" y="7"/>
                    <a:pt x="86" y="9"/>
                    <a:pt x="88" y="12"/>
                  </a:cubicBezTo>
                  <a:cubicBezTo>
                    <a:pt x="88" y="12"/>
                    <a:pt x="87" y="12"/>
                    <a:pt x="86" y="13"/>
                  </a:cubicBezTo>
                  <a:cubicBezTo>
                    <a:pt x="86" y="12"/>
                    <a:pt x="86" y="12"/>
                    <a:pt x="86" y="12"/>
                  </a:cubicBezTo>
                  <a:cubicBezTo>
                    <a:pt x="87" y="12"/>
                    <a:pt x="88" y="12"/>
                    <a:pt x="88" y="12"/>
                  </a:cubicBezTo>
                  <a:cubicBezTo>
                    <a:pt x="87" y="12"/>
                    <a:pt x="86" y="12"/>
                    <a:pt x="86" y="12"/>
                  </a:cubicBezTo>
                  <a:cubicBezTo>
                    <a:pt x="84" y="11"/>
                    <a:pt x="83" y="10"/>
                    <a:pt x="81" y="9"/>
                  </a:cubicBezTo>
                  <a:cubicBezTo>
                    <a:pt x="81" y="9"/>
                    <a:pt x="83" y="10"/>
                    <a:pt x="85" y="12"/>
                  </a:cubicBezTo>
                  <a:cubicBezTo>
                    <a:pt x="84" y="12"/>
                    <a:pt x="83" y="13"/>
                    <a:pt x="83" y="13"/>
                  </a:cubicBezTo>
                  <a:cubicBezTo>
                    <a:pt x="82" y="13"/>
                    <a:pt x="82" y="13"/>
                    <a:pt x="82" y="13"/>
                  </a:cubicBezTo>
                  <a:cubicBezTo>
                    <a:pt x="82" y="12"/>
                    <a:pt x="81" y="12"/>
                    <a:pt x="81" y="12"/>
                  </a:cubicBezTo>
                  <a:cubicBezTo>
                    <a:pt x="81" y="12"/>
                    <a:pt x="81" y="12"/>
                    <a:pt x="81" y="12"/>
                  </a:cubicBezTo>
                  <a:cubicBezTo>
                    <a:pt x="81" y="12"/>
                    <a:pt x="81" y="12"/>
                    <a:pt x="81" y="12"/>
                  </a:cubicBezTo>
                  <a:cubicBezTo>
                    <a:pt x="81" y="12"/>
                    <a:pt x="81" y="12"/>
                    <a:pt x="81" y="12"/>
                  </a:cubicBezTo>
                  <a:cubicBezTo>
                    <a:pt x="82" y="13"/>
                    <a:pt x="82" y="13"/>
                    <a:pt x="82" y="13"/>
                  </a:cubicBezTo>
                  <a:cubicBezTo>
                    <a:pt x="82" y="13"/>
                    <a:pt x="82" y="13"/>
                    <a:pt x="81" y="13"/>
                  </a:cubicBezTo>
                  <a:cubicBezTo>
                    <a:pt x="79" y="11"/>
                    <a:pt x="77" y="10"/>
                    <a:pt x="75" y="9"/>
                  </a:cubicBezTo>
                  <a:close/>
                  <a:moveTo>
                    <a:pt x="83" y="13"/>
                  </a:moveTo>
                  <a:cubicBezTo>
                    <a:pt x="84" y="13"/>
                    <a:pt x="84" y="13"/>
                    <a:pt x="85" y="12"/>
                  </a:cubicBezTo>
                  <a:cubicBezTo>
                    <a:pt x="85" y="13"/>
                    <a:pt x="85" y="13"/>
                    <a:pt x="85" y="13"/>
                  </a:cubicBezTo>
                  <a:cubicBezTo>
                    <a:pt x="85" y="13"/>
                    <a:pt x="85" y="13"/>
                    <a:pt x="85" y="14"/>
                  </a:cubicBezTo>
                  <a:cubicBezTo>
                    <a:pt x="84" y="13"/>
                    <a:pt x="84" y="13"/>
                    <a:pt x="83" y="13"/>
                  </a:cubicBezTo>
                  <a:close/>
                  <a:moveTo>
                    <a:pt x="84" y="14"/>
                  </a:moveTo>
                  <a:cubicBezTo>
                    <a:pt x="84" y="14"/>
                    <a:pt x="84" y="14"/>
                    <a:pt x="84" y="14"/>
                  </a:cubicBezTo>
                  <a:cubicBezTo>
                    <a:pt x="84" y="14"/>
                    <a:pt x="84" y="14"/>
                    <a:pt x="83" y="13"/>
                  </a:cubicBezTo>
                  <a:cubicBezTo>
                    <a:pt x="84" y="14"/>
                    <a:pt x="84" y="14"/>
                    <a:pt x="84" y="14"/>
                  </a:cubicBezTo>
                  <a:close/>
                  <a:moveTo>
                    <a:pt x="86" y="14"/>
                  </a:moveTo>
                  <a:cubicBezTo>
                    <a:pt x="86" y="14"/>
                    <a:pt x="86" y="14"/>
                    <a:pt x="86" y="15"/>
                  </a:cubicBezTo>
                  <a:cubicBezTo>
                    <a:pt x="86" y="14"/>
                    <a:pt x="86" y="14"/>
                    <a:pt x="85" y="14"/>
                  </a:cubicBezTo>
                  <a:cubicBezTo>
                    <a:pt x="86" y="14"/>
                    <a:pt x="86" y="14"/>
                    <a:pt x="86" y="14"/>
                  </a:cubicBezTo>
                  <a:close/>
                  <a:moveTo>
                    <a:pt x="82" y="14"/>
                  </a:moveTo>
                  <a:cubicBezTo>
                    <a:pt x="82" y="13"/>
                    <a:pt x="82" y="13"/>
                    <a:pt x="83" y="13"/>
                  </a:cubicBezTo>
                  <a:cubicBezTo>
                    <a:pt x="83" y="14"/>
                    <a:pt x="83" y="14"/>
                    <a:pt x="84" y="14"/>
                  </a:cubicBezTo>
                  <a:cubicBezTo>
                    <a:pt x="83" y="14"/>
                    <a:pt x="83" y="15"/>
                    <a:pt x="83" y="15"/>
                  </a:cubicBezTo>
                  <a:cubicBezTo>
                    <a:pt x="83" y="14"/>
                    <a:pt x="82" y="14"/>
                    <a:pt x="82" y="14"/>
                  </a:cubicBezTo>
                  <a:close/>
                  <a:moveTo>
                    <a:pt x="85" y="16"/>
                  </a:moveTo>
                  <a:cubicBezTo>
                    <a:pt x="84" y="16"/>
                    <a:pt x="84" y="16"/>
                    <a:pt x="84" y="16"/>
                  </a:cubicBezTo>
                  <a:cubicBezTo>
                    <a:pt x="84" y="16"/>
                    <a:pt x="84" y="16"/>
                    <a:pt x="83" y="15"/>
                  </a:cubicBezTo>
                  <a:cubicBezTo>
                    <a:pt x="84" y="15"/>
                    <a:pt x="84" y="15"/>
                    <a:pt x="84" y="15"/>
                  </a:cubicBezTo>
                  <a:cubicBezTo>
                    <a:pt x="85" y="15"/>
                    <a:pt x="85" y="16"/>
                    <a:pt x="85" y="16"/>
                  </a:cubicBezTo>
                  <a:close/>
                  <a:moveTo>
                    <a:pt x="85" y="14"/>
                  </a:moveTo>
                  <a:cubicBezTo>
                    <a:pt x="85" y="14"/>
                    <a:pt x="85" y="14"/>
                    <a:pt x="85" y="14"/>
                  </a:cubicBezTo>
                  <a:cubicBezTo>
                    <a:pt x="86" y="15"/>
                    <a:pt x="86" y="15"/>
                    <a:pt x="87" y="15"/>
                  </a:cubicBezTo>
                  <a:cubicBezTo>
                    <a:pt x="87" y="16"/>
                    <a:pt x="87" y="16"/>
                    <a:pt x="87" y="16"/>
                  </a:cubicBezTo>
                  <a:cubicBezTo>
                    <a:pt x="87" y="16"/>
                    <a:pt x="86" y="16"/>
                    <a:pt x="86" y="16"/>
                  </a:cubicBezTo>
                  <a:cubicBezTo>
                    <a:pt x="86" y="15"/>
                    <a:pt x="85" y="15"/>
                    <a:pt x="85" y="14"/>
                  </a:cubicBezTo>
                  <a:close/>
                  <a:moveTo>
                    <a:pt x="86" y="16"/>
                  </a:moveTo>
                  <a:cubicBezTo>
                    <a:pt x="86" y="16"/>
                    <a:pt x="87" y="16"/>
                    <a:pt x="87" y="16"/>
                  </a:cubicBezTo>
                  <a:cubicBezTo>
                    <a:pt x="87" y="16"/>
                    <a:pt x="87" y="16"/>
                    <a:pt x="87" y="17"/>
                  </a:cubicBezTo>
                  <a:cubicBezTo>
                    <a:pt x="87" y="17"/>
                    <a:pt x="87" y="17"/>
                    <a:pt x="87" y="17"/>
                  </a:cubicBezTo>
                  <a:cubicBezTo>
                    <a:pt x="87" y="16"/>
                    <a:pt x="86" y="16"/>
                    <a:pt x="86" y="16"/>
                  </a:cubicBezTo>
                  <a:close/>
                  <a:moveTo>
                    <a:pt x="87" y="18"/>
                  </a:moveTo>
                  <a:cubicBezTo>
                    <a:pt x="87" y="18"/>
                    <a:pt x="87" y="18"/>
                    <a:pt x="87" y="18"/>
                  </a:cubicBezTo>
                  <a:cubicBezTo>
                    <a:pt x="87" y="17"/>
                    <a:pt x="87" y="17"/>
                    <a:pt x="87" y="17"/>
                  </a:cubicBezTo>
                  <a:cubicBezTo>
                    <a:pt x="87" y="17"/>
                    <a:pt x="87" y="17"/>
                    <a:pt x="87" y="17"/>
                  </a:cubicBezTo>
                  <a:cubicBezTo>
                    <a:pt x="87" y="17"/>
                    <a:pt x="87" y="17"/>
                    <a:pt x="87" y="18"/>
                  </a:cubicBezTo>
                  <a:close/>
                  <a:moveTo>
                    <a:pt x="90" y="17"/>
                  </a:moveTo>
                  <a:cubicBezTo>
                    <a:pt x="89" y="16"/>
                    <a:pt x="89" y="14"/>
                    <a:pt x="87" y="13"/>
                  </a:cubicBezTo>
                  <a:cubicBezTo>
                    <a:pt x="87" y="13"/>
                    <a:pt x="88" y="12"/>
                    <a:pt x="88" y="12"/>
                  </a:cubicBezTo>
                  <a:cubicBezTo>
                    <a:pt x="90" y="14"/>
                    <a:pt x="90" y="15"/>
                    <a:pt x="90" y="17"/>
                  </a:cubicBezTo>
                  <a:cubicBezTo>
                    <a:pt x="90" y="17"/>
                    <a:pt x="90" y="17"/>
                    <a:pt x="90" y="17"/>
                  </a:cubicBezTo>
                  <a:close/>
                  <a:moveTo>
                    <a:pt x="90" y="11"/>
                  </a:moveTo>
                  <a:cubicBezTo>
                    <a:pt x="90" y="11"/>
                    <a:pt x="91" y="11"/>
                    <a:pt x="91" y="11"/>
                  </a:cubicBezTo>
                  <a:cubicBezTo>
                    <a:pt x="91" y="11"/>
                    <a:pt x="91" y="11"/>
                    <a:pt x="92" y="11"/>
                  </a:cubicBezTo>
                  <a:cubicBezTo>
                    <a:pt x="92" y="12"/>
                    <a:pt x="92" y="13"/>
                    <a:pt x="92" y="14"/>
                  </a:cubicBezTo>
                  <a:cubicBezTo>
                    <a:pt x="92" y="13"/>
                    <a:pt x="91" y="12"/>
                    <a:pt x="90" y="11"/>
                  </a:cubicBezTo>
                  <a:close/>
                  <a:moveTo>
                    <a:pt x="95" y="15"/>
                  </a:moveTo>
                  <a:cubicBezTo>
                    <a:pt x="95" y="14"/>
                    <a:pt x="94" y="13"/>
                    <a:pt x="94" y="13"/>
                  </a:cubicBezTo>
                  <a:cubicBezTo>
                    <a:pt x="95" y="13"/>
                    <a:pt x="95" y="13"/>
                    <a:pt x="96" y="14"/>
                  </a:cubicBezTo>
                  <a:cubicBezTo>
                    <a:pt x="95" y="15"/>
                    <a:pt x="95" y="15"/>
                    <a:pt x="95" y="15"/>
                  </a:cubicBezTo>
                  <a:close/>
                  <a:moveTo>
                    <a:pt x="96" y="12"/>
                  </a:moveTo>
                  <a:cubicBezTo>
                    <a:pt x="96" y="12"/>
                    <a:pt x="96" y="13"/>
                    <a:pt x="96" y="13"/>
                  </a:cubicBezTo>
                  <a:cubicBezTo>
                    <a:pt x="95" y="13"/>
                    <a:pt x="94" y="12"/>
                    <a:pt x="93" y="12"/>
                  </a:cubicBezTo>
                  <a:cubicBezTo>
                    <a:pt x="93" y="11"/>
                    <a:pt x="93" y="11"/>
                    <a:pt x="92" y="10"/>
                  </a:cubicBezTo>
                  <a:cubicBezTo>
                    <a:pt x="94" y="9"/>
                    <a:pt x="95" y="9"/>
                    <a:pt x="96" y="9"/>
                  </a:cubicBezTo>
                  <a:cubicBezTo>
                    <a:pt x="96" y="9"/>
                    <a:pt x="96" y="10"/>
                    <a:pt x="96" y="11"/>
                  </a:cubicBezTo>
                  <a:cubicBezTo>
                    <a:pt x="95" y="11"/>
                    <a:pt x="94" y="11"/>
                    <a:pt x="94" y="11"/>
                  </a:cubicBezTo>
                  <a:cubicBezTo>
                    <a:pt x="95" y="11"/>
                    <a:pt x="95" y="11"/>
                    <a:pt x="96" y="12"/>
                  </a:cubicBezTo>
                  <a:close/>
                  <a:moveTo>
                    <a:pt x="98" y="15"/>
                  </a:moveTo>
                  <a:cubicBezTo>
                    <a:pt x="98" y="15"/>
                    <a:pt x="98" y="15"/>
                    <a:pt x="98" y="15"/>
                  </a:cubicBezTo>
                  <a:cubicBezTo>
                    <a:pt x="99" y="14"/>
                    <a:pt x="98" y="13"/>
                    <a:pt x="98" y="13"/>
                  </a:cubicBezTo>
                  <a:cubicBezTo>
                    <a:pt x="99" y="13"/>
                    <a:pt x="99" y="13"/>
                    <a:pt x="99" y="13"/>
                  </a:cubicBezTo>
                  <a:cubicBezTo>
                    <a:pt x="99" y="14"/>
                    <a:pt x="99" y="14"/>
                    <a:pt x="98" y="15"/>
                  </a:cubicBezTo>
                  <a:close/>
                  <a:moveTo>
                    <a:pt x="113" y="4"/>
                  </a:moveTo>
                  <a:cubicBezTo>
                    <a:pt x="113" y="5"/>
                    <a:pt x="114" y="5"/>
                    <a:pt x="114" y="5"/>
                  </a:cubicBezTo>
                  <a:cubicBezTo>
                    <a:pt x="113" y="5"/>
                    <a:pt x="113" y="5"/>
                    <a:pt x="112" y="6"/>
                  </a:cubicBezTo>
                  <a:cubicBezTo>
                    <a:pt x="112" y="5"/>
                    <a:pt x="112" y="5"/>
                    <a:pt x="111" y="5"/>
                  </a:cubicBezTo>
                  <a:cubicBezTo>
                    <a:pt x="112" y="5"/>
                    <a:pt x="113" y="5"/>
                    <a:pt x="113" y="4"/>
                  </a:cubicBezTo>
                  <a:close/>
                  <a:moveTo>
                    <a:pt x="113" y="9"/>
                  </a:moveTo>
                  <a:cubicBezTo>
                    <a:pt x="112" y="9"/>
                    <a:pt x="111" y="8"/>
                    <a:pt x="110" y="8"/>
                  </a:cubicBezTo>
                  <a:cubicBezTo>
                    <a:pt x="111" y="7"/>
                    <a:pt x="112" y="7"/>
                    <a:pt x="112" y="6"/>
                  </a:cubicBezTo>
                  <a:cubicBezTo>
                    <a:pt x="114" y="8"/>
                    <a:pt x="116" y="9"/>
                    <a:pt x="117" y="10"/>
                  </a:cubicBezTo>
                  <a:cubicBezTo>
                    <a:pt x="116" y="10"/>
                    <a:pt x="115" y="9"/>
                    <a:pt x="114" y="9"/>
                  </a:cubicBezTo>
                  <a:cubicBezTo>
                    <a:pt x="114" y="9"/>
                    <a:pt x="114" y="9"/>
                    <a:pt x="114" y="9"/>
                  </a:cubicBezTo>
                  <a:cubicBezTo>
                    <a:pt x="114" y="9"/>
                    <a:pt x="114" y="9"/>
                    <a:pt x="113" y="9"/>
                  </a:cubicBezTo>
                  <a:close/>
                  <a:moveTo>
                    <a:pt x="112" y="10"/>
                  </a:moveTo>
                  <a:cubicBezTo>
                    <a:pt x="111" y="10"/>
                    <a:pt x="110" y="11"/>
                    <a:pt x="109" y="11"/>
                  </a:cubicBezTo>
                  <a:cubicBezTo>
                    <a:pt x="109" y="11"/>
                    <a:pt x="108" y="10"/>
                    <a:pt x="108" y="10"/>
                  </a:cubicBezTo>
                  <a:cubicBezTo>
                    <a:pt x="108" y="9"/>
                    <a:pt x="109" y="9"/>
                    <a:pt x="110" y="8"/>
                  </a:cubicBezTo>
                  <a:cubicBezTo>
                    <a:pt x="111" y="8"/>
                    <a:pt x="112" y="9"/>
                    <a:pt x="113" y="9"/>
                  </a:cubicBezTo>
                  <a:cubicBezTo>
                    <a:pt x="113" y="9"/>
                    <a:pt x="113" y="9"/>
                    <a:pt x="112" y="10"/>
                  </a:cubicBezTo>
                  <a:cubicBezTo>
                    <a:pt x="112" y="9"/>
                    <a:pt x="111" y="9"/>
                    <a:pt x="110" y="9"/>
                  </a:cubicBezTo>
                  <a:cubicBezTo>
                    <a:pt x="110" y="9"/>
                    <a:pt x="111" y="9"/>
                    <a:pt x="112" y="10"/>
                  </a:cubicBezTo>
                  <a:close/>
                  <a:moveTo>
                    <a:pt x="111" y="5"/>
                  </a:moveTo>
                  <a:cubicBezTo>
                    <a:pt x="111" y="5"/>
                    <a:pt x="111" y="6"/>
                    <a:pt x="112" y="6"/>
                  </a:cubicBezTo>
                  <a:cubicBezTo>
                    <a:pt x="110" y="7"/>
                    <a:pt x="108" y="8"/>
                    <a:pt x="107" y="9"/>
                  </a:cubicBezTo>
                  <a:cubicBezTo>
                    <a:pt x="106" y="9"/>
                    <a:pt x="105" y="9"/>
                    <a:pt x="105" y="8"/>
                  </a:cubicBezTo>
                  <a:cubicBezTo>
                    <a:pt x="107" y="7"/>
                    <a:pt x="109" y="6"/>
                    <a:pt x="111" y="5"/>
                  </a:cubicBezTo>
                  <a:close/>
                  <a:moveTo>
                    <a:pt x="104" y="9"/>
                  </a:moveTo>
                  <a:cubicBezTo>
                    <a:pt x="105" y="9"/>
                    <a:pt x="106" y="9"/>
                    <a:pt x="106" y="10"/>
                  </a:cubicBezTo>
                  <a:cubicBezTo>
                    <a:pt x="105" y="10"/>
                    <a:pt x="105" y="11"/>
                    <a:pt x="104" y="11"/>
                  </a:cubicBezTo>
                  <a:cubicBezTo>
                    <a:pt x="104" y="11"/>
                    <a:pt x="103" y="11"/>
                    <a:pt x="103" y="10"/>
                  </a:cubicBezTo>
                  <a:cubicBezTo>
                    <a:pt x="103" y="10"/>
                    <a:pt x="104" y="9"/>
                    <a:pt x="104" y="9"/>
                  </a:cubicBezTo>
                  <a:close/>
                  <a:moveTo>
                    <a:pt x="101" y="16"/>
                  </a:moveTo>
                  <a:cubicBezTo>
                    <a:pt x="101" y="16"/>
                    <a:pt x="101" y="15"/>
                    <a:pt x="101" y="14"/>
                  </a:cubicBezTo>
                  <a:cubicBezTo>
                    <a:pt x="101" y="15"/>
                    <a:pt x="101" y="15"/>
                    <a:pt x="101" y="15"/>
                  </a:cubicBezTo>
                  <a:cubicBezTo>
                    <a:pt x="101" y="15"/>
                    <a:pt x="101" y="16"/>
                    <a:pt x="101" y="16"/>
                  </a:cubicBezTo>
                  <a:close/>
                  <a:moveTo>
                    <a:pt x="101" y="14"/>
                  </a:moveTo>
                  <a:cubicBezTo>
                    <a:pt x="102" y="12"/>
                    <a:pt x="102" y="11"/>
                    <a:pt x="103" y="10"/>
                  </a:cubicBezTo>
                  <a:cubicBezTo>
                    <a:pt x="103" y="11"/>
                    <a:pt x="104" y="11"/>
                    <a:pt x="104" y="11"/>
                  </a:cubicBezTo>
                  <a:cubicBezTo>
                    <a:pt x="103" y="12"/>
                    <a:pt x="102" y="13"/>
                    <a:pt x="102" y="14"/>
                  </a:cubicBezTo>
                  <a:cubicBezTo>
                    <a:pt x="102" y="14"/>
                    <a:pt x="101" y="14"/>
                    <a:pt x="101" y="14"/>
                  </a:cubicBezTo>
                  <a:close/>
                  <a:moveTo>
                    <a:pt x="104" y="17"/>
                  </a:moveTo>
                  <a:cubicBezTo>
                    <a:pt x="104" y="17"/>
                    <a:pt x="104" y="16"/>
                    <a:pt x="104" y="16"/>
                  </a:cubicBezTo>
                  <a:cubicBezTo>
                    <a:pt x="104" y="16"/>
                    <a:pt x="104" y="15"/>
                    <a:pt x="104" y="15"/>
                  </a:cubicBezTo>
                  <a:cubicBezTo>
                    <a:pt x="105" y="15"/>
                    <a:pt x="105" y="15"/>
                    <a:pt x="105" y="15"/>
                  </a:cubicBezTo>
                  <a:cubicBezTo>
                    <a:pt x="105" y="16"/>
                    <a:pt x="104" y="16"/>
                    <a:pt x="104" y="17"/>
                  </a:cubicBezTo>
                  <a:close/>
                  <a:moveTo>
                    <a:pt x="105" y="15"/>
                  </a:moveTo>
                  <a:cubicBezTo>
                    <a:pt x="105" y="15"/>
                    <a:pt x="105" y="15"/>
                    <a:pt x="104" y="15"/>
                  </a:cubicBezTo>
                  <a:cubicBezTo>
                    <a:pt x="105" y="14"/>
                    <a:pt x="105" y="13"/>
                    <a:pt x="105" y="13"/>
                  </a:cubicBezTo>
                  <a:cubicBezTo>
                    <a:pt x="106" y="13"/>
                    <a:pt x="106" y="13"/>
                    <a:pt x="106" y="14"/>
                  </a:cubicBezTo>
                  <a:cubicBezTo>
                    <a:pt x="106" y="14"/>
                    <a:pt x="105" y="15"/>
                    <a:pt x="105" y="15"/>
                  </a:cubicBezTo>
                  <a:close/>
                  <a:moveTo>
                    <a:pt x="107" y="13"/>
                  </a:moveTo>
                  <a:cubicBezTo>
                    <a:pt x="106" y="13"/>
                    <a:pt x="106" y="13"/>
                    <a:pt x="106" y="12"/>
                  </a:cubicBezTo>
                  <a:cubicBezTo>
                    <a:pt x="106" y="12"/>
                    <a:pt x="107" y="11"/>
                    <a:pt x="107" y="11"/>
                  </a:cubicBezTo>
                  <a:cubicBezTo>
                    <a:pt x="108" y="11"/>
                    <a:pt x="108" y="12"/>
                    <a:pt x="108" y="12"/>
                  </a:cubicBezTo>
                  <a:cubicBezTo>
                    <a:pt x="108" y="12"/>
                    <a:pt x="107" y="13"/>
                    <a:pt x="107" y="13"/>
                  </a:cubicBezTo>
                  <a:cubicBezTo>
                    <a:pt x="107" y="13"/>
                    <a:pt x="107" y="13"/>
                    <a:pt x="107" y="13"/>
                  </a:cubicBezTo>
                  <a:close/>
                  <a:moveTo>
                    <a:pt x="107" y="18"/>
                  </a:moveTo>
                  <a:cubicBezTo>
                    <a:pt x="107" y="17"/>
                    <a:pt x="107" y="17"/>
                    <a:pt x="107" y="16"/>
                  </a:cubicBezTo>
                  <a:cubicBezTo>
                    <a:pt x="107" y="17"/>
                    <a:pt x="107" y="17"/>
                    <a:pt x="107" y="18"/>
                  </a:cubicBezTo>
                  <a:close/>
                  <a:moveTo>
                    <a:pt x="108" y="15"/>
                  </a:moveTo>
                  <a:cubicBezTo>
                    <a:pt x="108" y="15"/>
                    <a:pt x="108" y="15"/>
                    <a:pt x="108" y="15"/>
                  </a:cubicBezTo>
                  <a:cubicBezTo>
                    <a:pt x="108" y="14"/>
                    <a:pt x="108" y="14"/>
                    <a:pt x="108" y="14"/>
                  </a:cubicBezTo>
                  <a:cubicBezTo>
                    <a:pt x="109" y="14"/>
                    <a:pt x="109" y="14"/>
                    <a:pt x="109" y="14"/>
                  </a:cubicBezTo>
                  <a:cubicBezTo>
                    <a:pt x="109" y="15"/>
                    <a:pt x="109" y="15"/>
                    <a:pt x="108" y="15"/>
                  </a:cubicBezTo>
                  <a:close/>
                  <a:moveTo>
                    <a:pt x="108" y="14"/>
                  </a:moveTo>
                  <a:cubicBezTo>
                    <a:pt x="109" y="13"/>
                    <a:pt x="109" y="13"/>
                    <a:pt x="109" y="13"/>
                  </a:cubicBezTo>
                  <a:cubicBezTo>
                    <a:pt x="110" y="13"/>
                    <a:pt x="110" y="13"/>
                    <a:pt x="110" y="14"/>
                  </a:cubicBezTo>
                  <a:cubicBezTo>
                    <a:pt x="110" y="14"/>
                    <a:pt x="110" y="14"/>
                    <a:pt x="109" y="14"/>
                  </a:cubicBezTo>
                  <a:cubicBezTo>
                    <a:pt x="109" y="14"/>
                    <a:pt x="109" y="14"/>
                    <a:pt x="108" y="14"/>
                  </a:cubicBezTo>
                  <a:close/>
                  <a:moveTo>
                    <a:pt x="110" y="17"/>
                  </a:moveTo>
                  <a:cubicBezTo>
                    <a:pt x="110" y="17"/>
                    <a:pt x="110" y="16"/>
                    <a:pt x="110" y="15"/>
                  </a:cubicBezTo>
                  <a:cubicBezTo>
                    <a:pt x="110" y="15"/>
                    <a:pt x="111" y="15"/>
                    <a:pt x="111" y="15"/>
                  </a:cubicBezTo>
                  <a:cubicBezTo>
                    <a:pt x="111" y="16"/>
                    <a:pt x="111" y="16"/>
                    <a:pt x="111" y="16"/>
                  </a:cubicBezTo>
                  <a:cubicBezTo>
                    <a:pt x="111" y="16"/>
                    <a:pt x="111" y="17"/>
                    <a:pt x="110" y="17"/>
                  </a:cubicBezTo>
                  <a:close/>
                  <a:moveTo>
                    <a:pt x="110" y="15"/>
                  </a:moveTo>
                  <a:cubicBezTo>
                    <a:pt x="110" y="14"/>
                    <a:pt x="110" y="14"/>
                    <a:pt x="110" y="14"/>
                  </a:cubicBezTo>
                  <a:cubicBezTo>
                    <a:pt x="110" y="14"/>
                    <a:pt x="111" y="15"/>
                    <a:pt x="111" y="15"/>
                  </a:cubicBezTo>
                  <a:cubicBezTo>
                    <a:pt x="111" y="15"/>
                    <a:pt x="110" y="15"/>
                    <a:pt x="110" y="15"/>
                  </a:cubicBezTo>
                  <a:close/>
                  <a:moveTo>
                    <a:pt x="110" y="12"/>
                  </a:moveTo>
                  <a:cubicBezTo>
                    <a:pt x="110" y="12"/>
                    <a:pt x="110" y="12"/>
                    <a:pt x="110" y="11"/>
                  </a:cubicBezTo>
                  <a:cubicBezTo>
                    <a:pt x="111" y="12"/>
                    <a:pt x="111" y="12"/>
                    <a:pt x="112" y="12"/>
                  </a:cubicBezTo>
                  <a:cubicBezTo>
                    <a:pt x="112" y="13"/>
                    <a:pt x="111" y="13"/>
                    <a:pt x="111" y="13"/>
                  </a:cubicBezTo>
                  <a:cubicBezTo>
                    <a:pt x="111" y="12"/>
                    <a:pt x="110" y="12"/>
                    <a:pt x="110" y="12"/>
                  </a:cubicBezTo>
                  <a:close/>
                  <a:moveTo>
                    <a:pt x="113" y="15"/>
                  </a:moveTo>
                  <a:cubicBezTo>
                    <a:pt x="113" y="15"/>
                    <a:pt x="113" y="15"/>
                    <a:pt x="113" y="15"/>
                  </a:cubicBezTo>
                  <a:cubicBezTo>
                    <a:pt x="113" y="15"/>
                    <a:pt x="113" y="15"/>
                    <a:pt x="113" y="15"/>
                  </a:cubicBezTo>
                  <a:cubicBezTo>
                    <a:pt x="113" y="15"/>
                    <a:pt x="113" y="15"/>
                    <a:pt x="113" y="15"/>
                  </a:cubicBezTo>
                  <a:close/>
                  <a:moveTo>
                    <a:pt x="113" y="15"/>
                  </a:moveTo>
                  <a:cubicBezTo>
                    <a:pt x="113" y="15"/>
                    <a:pt x="113" y="15"/>
                    <a:pt x="113" y="15"/>
                  </a:cubicBezTo>
                  <a:cubicBezTo>
                    <a:pt x="112" y="14"/>
                    <a:pt x="112" y="14"/>
                    <a:pt x="111" y="13"/>
                  </a:cubicBezTo>
                  <a:cubicBezTo>
                    <a:pt x="112" y="13"/>
                    <a:pt x="112" y="13"/>
                    <a:pt x="112" y="13"/>
                  </a:cubicBezTo>
                  <a:cubicBezTo>
                    <a:pt x="113" y="13"/>
                    <a:pt x="113" y="14"/>
                    <a:pt x="114" y="14"/>
                  </a:cubicBezTo>
                  <a:cubicBezTo>
                    <a:pt x="114" y="14"/>
                    <a:pt x="113" y="15"/>
                    <a:pt x="113" y="15"/>
                  </a:cubicBezTo>
                  <a:close/>
                  <a:moveTo>
                    <a:pt x="114" y="16"/>
                  </a:moveTo>
                  <a:cubicBezTo>
                    <a:pt x="114" y="16"/>
                    <a:pt x="114" y="16"/>
                    <a:pt x="114" y="16"/>
                  </a:cubicBezTo>
                  <a:cubicBezTo>
                    <a:pt x="114" y="16"/>
                    <a:pt x="114" y="16"/>
                    <a:pt x="114" y="16"/>
                  </a:cubicBezTo>
                  <a:cubicBezTo>
                    <a:pt x="114" y="16"/>
                    <a:pt x="114" y="16"/>
                    <a:pt x="114" y="16"/>
                  </a:cubicBezTo>
                  <a:close/>
                  <a:moveTo>
                    <a:pt x="112" y="12"/>
                  </a:moveTo>
                  <a:cubicBezTo>
                    <a:pt x="113" y="12"/>
                    <a:pt x="114" y="11"/>
                    <a:pt x="114" y="11"/>
                  </a:cubicBezTo>
                  <a:cubicBezTo>
                    <a:pt x="113" y="12"/>
                    <a:pt x="113" y="12"/>
                    <a:pt x="112" y="12"/>
                  </a:cubicBezTo>
                  <a:cubicBezTo>
                    <a:pt x="112" y="12"/>
                    <a:pt x="111" y="12"/>
                    <a:pt x="110" y="11"/>
                  </a:cubicBezTo>
                  <a:cubicBezTo>
                    <a:pt x="111" y="11"/>
                    <a:pt x="112" y="10"/>
                    <a:pt x="112" y="10"/>
                  </a:cubicBezTo>
                  <a:cubicBezTo>
                    <a:pt x="113" y="11"/>
                    <a:pt x="115" y="12"/>
                    <a:pt x="115" y="13"/>
                  </a:cubicBezTo>
                  <a:cubicBezTo>
                    <a:pt x="115" y="13"/>
                    <a:pt x="115" y="14"/>
                    <a:pt x="114" y="14"/>
                  </a:cubicBezTo>
                  <a:cubicBezTo>
                    <a:pt x="114" y="13"/>
                    <a:pt x="113" y="13"/>
                    <a:pt x="112" y="12"/>
                  </a:cubicBezTo>
                  <a:close/>
                  <a:moveTo>
                    <a:pt x="116" y="16"/>
                  </a:moveTo>
                  <a:cubicBezTo>
                    <a:pt x="116" y="16"/>
                    <a:pt x="116" y="16"/>
                    <a:pt x="116" y="16"/>
                  </a:cubicBezTo>
                  <a:cubicBezTo>
                    <a:pt x="116" y="15"/>
                    <a:pt x="116" y="15"/>
                    <a:pt x="115" y="15"/>
                  </a:cubicBezTo>
                  <a:cubicBezTo>
                    <a:pt x="115" y="14"/>
                    <a:pt x="116" y="14"/>
                    <a:pt x="116" y="14"/>
                  </a:cubicBezTo>
                  <a:cubicBezTo>
                    <a:pt x="116" y="15"/>
                    <a:pt x="116" y="15"/>
                    <a:pt x="117" y="16"/>
                  </a:cubicBezTo>
                  <a:cubicBezTo>
                    <a:pt x="116" y="16"/>
                    <a:pt x="116" y="16"/>
                    <a:pt x="116" y="16"/>
                  </a:cubicBezTo>
                  <a:close/>
                  <a:moveTo>
                    <a:pt x="113" y="10"/>
                  </a:moveTo>
                  <a:cubicBezTo>
                    <a:pt x="113" y="10"/>
                    <a:pt x="113" y="9"/>
                    <a:pt x="113" y="9"/>
                  </a:cubicBezTo>
                  <a:cubicBezTo>
                    <a:pt x="115" y="10"/>
                    <a:pt x="116" y="10"/>
                    <a:pt x="118" y="11"/>
                  </a:cubicBezTo>
                  <a:cubicBezTo>
                    <a:pt x="118" y="11"/>
                    <a:pt x="118" y="12"/>
                    <a:pt x="118" y="12"/>
                  </a:cubicBezTo>
                  <a:cubicBezTo>
                    <a:pt x="118" y="12"/>
                    <a:pt x="117" y="12"/>
                    <a:pt x="117" y="13"/>
                  </a:cubicBezTo>
                  <a:cubicBezTo>
                    <a:pt x="116" y="12"/>
                    <a:pt x="114" y="11"/>
                    <a:pt x="113" y="10"/>
                  </a:cubicBezTo>
                  <a:close/>
                  <a:moveTo>
                    <a:pt x="117" y="13"/>
                  </a:moveTo>
                  <a:cubicBezTo>
                    <a:pt x="118" y="13"/>
                    <a:pt x="118" y="13"/>
                    <a:pt x="119" y="12"/>
                  </a:cubicBezTo>
                  <a:cubicBezTo>
                    <a:pt x="119" y="13"/>
                    <a:pt x="119" y="13"/>
                    <a:pt x="119" y="14"/>
                  </a:cubicBezTo>
                  <a:cubicBezTo>
                    <a:pt x="119" y="14"/>
                    <a:pt x="119" y="14"/>
                    <a:pt x="118" y="14"/>
                  </a:cubicBezTo>
                  <a:cubicBezTo>
                    <a:pt x="118" y="14"/>
                    <a:pt x="118" y="14"/>
                    <a:pt x="117" y="13"/>
                  </a:cubicBezTo>
                  <a:close/>
                  <a:moveTo>
                    <a:pt x="119" y="15"/>
                  </a:moveTo>
                  <a:cubicBezTo>
                    <a:pt x="119" y="15"/>
                    <a:pt x="119" y="15"/>
                    <a:pt x="120" y="15"/>
                  </a:cubicBezTo>
                  <a:cubicBezTo>
                    <a:pt x="120" y="15"/>
                    <a:pt x="120" y="15"/>
                    <a:pt x="120" y="15"/>
                  </a:cubicBezTo>
                  <a:cubicBezTo>
                    <a:pt x="120" y="15"/>
                    <a:pt x="119" y="15"/>
                    <a:pt x="119" y="16"/>
                  </a:cubicBezTo>
                  <a:cubicBezTo>
                    <a:pt x="119" y="15"/>
                    <a:pt x="119" y="15"/>
                    <a:pt x="119" y="15"/>
                  </a:cubicBezTo>
                  <a:close/>
                  <a:moveTo>
                    <a:pt x="119" y="16"/>
                  </a:moveTo>
                  <a:cubicBezTo>
                    <a:pt x="119" y="16"/>
                    <a:pt x="120" y="16"/>
                    <a:pt x="120" y="15"/>
                  </a:cubicBezTo>
                  <a:cubicBezTo>
                    <a:pt x="120" y="16"/>
                    <a:pt x="120" y="16"/>
                    <a:pt x="120" y="16"/>
                  </a:cubicBezTo>
                  <a:cubicBezTo>
                    <a:pt x="120" y="16"/>
                    <a:pt x="119" y="16"/>
                    <a:pt x="119" y="16"/>
                  </a:cubicBezTo>
                  <a:cubicBezTo>
                    <a:pt x="119" y="16"/>
                    <a:pt x="119" y="16"/>
                    <a:pt x="119" y="16"/>
                  </a:cubicBezTo>
                  <a:close/>
                  <a:moveTo>
                    <a:pt x="120" y="16"/>
                  </a:moveTo>
                  <a:cubicBezTo>
                    <a:pt x="119" y="16"/>
                    <a:pt x="119" y="16"/>
                    <a:pt x="119" y="16"/>
                  </a:cubicBezTo>
                  <a:cubicBezTo>
                    <a:pt x="119" y="16"/>
                    <a:pt x="120" y="16"/>
                    <a:pt x="120" y="16"/>
                  </a:cubicBezTo>
                  <a:cubicBezTo>
                    <a:pt x="120" y="16"/>
                    <a:pt x="120" y="16"/>
                    <a:pt x="120" y="16"/>
                  </a:cubicBezTo>
                  <a:close/>
                  <a:moveTo>
                    <a:pt x="120" y="17"/>
                  </a:moveTo>
                  <a:cubicBezTo>
                    <a:pt x="120" y="17"/>
                    <a:pt x="120" y="17"/>
                    <a:pt x="120" y="17"/>
                  </a:cubicBezTo>
                  <a:cubicBezTo>
                    <a:pt x="120" y="17"/>
                    <a:pt x="120" y="17"/>
                    <a:pt x="120" y="17"/>
                  </a:cubicBezTo>
                  <a:cubicBezTo>
                    <a:pt x="120" y="17"/>
                    <a:pt x="120" y="17"/>
                    <a:pt x="120" y="17"/>
                  </a:cubicBezTo>
                  <a:cubicBezTo>
                    <a:pt x="120" y="17"/>
                    <a:pt x="120" y="17"/>
                    <a:pt x="120" y="17"/>
                  </a:cubicBezTo>
                  <a:close/>
                  <a:moveTo>
                    <a:pt x="113" y="6"/>
                  </a:moveTo>
                  <a:cubicBezTo>
                    <a:pt x="114" y="6"/>
                    <a:pt x="114" y="5"/>
                    <a:pt x="115" y="5"/>
                  </a:cubicBezTo>
                  <a:cubicBezTo>
                    <a:pt x="118" y="7"/>
                    <a:pt x="120" y="9"/>
                    <a:pt x="121" y="10"/>
                  </a:cubicBezTo>
                  <a:cubicBezTo>
                    <a:pt x="120" y="10"/>
                    <a:pt x="120" y="10"/>
                    <a:pt x="120" y="10"/>
                  </a:cubicBezTo>
                  <a:cubicBezTo>
                    <a:pt x="120" y="10"/>
                    <a:pt x="121" y="10"/>
                    <a:pt x="121" y="11"/>
                  </a:cubicBezTo>
                  <a:cubicBezTo>
                    <a:pt x="121" y="11"/>
                    <a:pt x="121" y="11"/>
                    <a:pt x="121" y="11"/>
                  </a:cubicBezTo>
                  <a:cubicBezTo>
                    <a:pt x="121" y="11"/>
                    <a:pt x="120" y="11"/>
                    <a:pt x="120" y="11"/>
                  </a:cubicBezTo>
                  <a:cubicBezTo>
                    <a:pt x="119" y="10"/>
                    <a:pt x="116" y="8"/>
                    <a:pt x="113" y="6"/>
                  </a:cubicBezTo>
                  <a:close/>
                  <a:moveTo>
                    <a:pt x="121" y="12"/>
                  </a:moveTo>
                  <a:cubicBezTo>
                    <a:pt x="121" y="12"/>
                    <a:pt x="121" y="12"/>
                    <a:pt x="120" y="12"/>
                  </a:cubicBezTo>
                  <a:cubicBezTo>
                    <a:pt x="121" y="11"/>
                    <a:pt x="121" y="11"/>
                    <a:pt x="121" y="11"/>
                  </a:cubicBezTo>
                  <a:cubicBezTo>
                    <a:pt x="121" y="12"/>
                    <a:pt x="121" y="12"/>
                    <a:pt x="122" y="12"/>
                  </a:cubicBezTo>
                  <a:cubicBezTo>
                    <a:pt x="121" y="12"/>
                    <a:pt x="121" y="12"/>
                    <a:pt x="121" y="12"/>
                  </a:cubicBezTo>
                  <a:close/>
                  <a:moveTo>
                    <a:pt x="125" y="14"/>
                  </a:moveTo>
                  <a:cubicBezTo>
                    <a:pt x="125" y="14"/>
                    <a:pt x="125" y="14"/>
                    <a:pt x="124" y="14"/>
                  </a:cubicBezTo>
                  <a:cubicBezTo>
                    <a:pt x="124" y="14"/>
                    <a:pt x="124" y="14"/>
                    <a:pt x="124" y="14"/>
                  </a:cubicBezTo>
                  <a:cubicBezTo>
                    <a:pt x="124" y="13"/>
                    <a:pt x="124" y="13"/>
                    <a:pt x="123" y="12"/>
                  </a:cubicBezTo>
                  <a:cubicBezTo>
                    <a:pt x="124" y="12"/>
                    <a:pt x="124" y="12"/>
                    <a:pt x="124" y="12"/>
                  </a:cubicBezTo>
                  <a:cubicBezTo>
                    <a:pt x="125" y="12"/>
                    <a:pt x="125" y="12"/>
                    <a:pt x="126" y="12"/>
                  </a:cubicBezTo>
                  <a:cubicBezTo>
                    <a:pt x="125" y="13"/>
                    <a:pt x="125" y="13"/>
                    <a:pt x="125" y="14"/>
                  </a:cubicBezTo>
                  <a:close/>
                  <a:moveTo>
                    <a:pt x="126" y="12"/>
                  </a:moveTo>
                  <a:cubicBezTo>
                    <a:pt x="125" y="12"/>
                    <a:pt x="125" y="11"/>
                    <a:pt x="125" y="11"/>
                  </a:cubicBezTo>
                  <a:cubicBezTo>
                    <a:pt x="125" y="11"/>
                    <a:pt x="125" y="11"/>
                    <a:pt x="126" y="11"/>
                  </a:cubicBezTo>
                  <a:cubicBezTo>
                    <a:pt x="126" y="11"/>
                    <a:pt x="126" y="11"/>
                    <a:pt x="126" y="12"/>
                  </a:cubicBezTo>
                  <a:close/>
                  <a:moveTo>
                    <a:pt x="128" y="13"/>
                  </a:moveTo>
                  <a:cubicBezTo>
                    <a:pt x="128" y="13"/>
                    <a:pt x="128" y="13"/>
                    <a:pt x="128" y="13"/>
                  </a:cubicBezTo>
                  <a:cubicBezTo>
                    <a:pt x="128" y="13"/>
                    <a:pt x="128" y="13"/>
                    <a:pt x="128" y="13"/>
                  </a:cubicBezTo>
                  <a:cubicBezTo>
                    <a:pt x="128" y="13"/>
                    <a:pt x="128" y="13"/>
                    <a:pt x="128" y="13"/>
                  </a:cubicBezTo>
                  <a:cubicBezTo>
                    <a:pt x="128" y="13"/>
                    <a:pt x="128" y="13"/>
                    <a:pt x="128" y="13"/>
                  </a:cubicBezTo>
                  <a:cubicBezTo>
                    <a:pt x="128" y="13"/>
                    <a:pt x="128" y="13"/>
                    <a:pt x="128" y="13"/>
                  </a:cubicBezTo>
                  <a:close/>
                  <a:moveTo>
                    <a:pt x="128" y="13"/>
                  </a:moveTo>
                  <a:cubicBezTo>
                    <a:pt x="128" y="13"/>
                    <a:pt x="128" y="13"/>
                    <a:pt x="128" y="12"/>
                  </a:cubicBezTo>
                  <a:cubicBezTo>
                    <a:pt x="128" y="12"/>
                    <a:pt x="129" y="12"/>
                    <a:pt x="129" y="12"/>
                  </a:cubicBezTo>
                  <a:cubicBezTo>
                    <a:pt x="129" y="12"/>
                    <a:pt x="129" y="12"/>
                    <a:pt x="128" y="13"/>
                  </a:cubicBezTo>
                  <a:close/>
                  <a:moveTo>
                    <a:pt x="129" y="12"/>
                  </a:moveTo>
                  <a:cubicBezTo>
                    <a:pt x="128" y="12"/>
                    <a:pt x="128" y="12"/>
                    <a:pt x="128" y="12"/>
                  </a:cubicBezTo>
                  <a:cubicBezTo>
                    <a:pt x="128" y="12"/>
                    <a:pt x="128" y="12"/>
                    <a:pt x="128" y="12"/>
                  </a:cubicBezTo>
                  <a:cubicBezTo>
                    <a:pt x="128" y="11"/>
                    <a:pt x="128" y="11"/>
                    <a:pt x="127" y="10"/>
                  </a:cubicBezTo>
                  <a:cubicBezTo>
                    <a:pt x="127" y="10"/>
                    <a:pt x="127" y="10"/>
                    <a:pt x="127" y="10"/>
                  </a:cubicBezTo>
                  <a:cubicBezTo>
                    <a:pt x="128" y="10"/>
                    <a:pt x="129" y="11"/>
                    <a:pt x="129" y="11"/>
                  </a:cubicBezTo>
                  <a:cubicBezTo>
                    <a:pt x="129" y="12"/>
                    <a:pt x="129" y="12"/>
                    <a:pt x="129" y="12"/>
                  </a:cubicBezTo>
                  <a:close/>
                  <a:moveTo>
                    <a:pt x="143" y="4"/>
                  </a:moveTo>
                  <a:cubicBezTo>
                    <a:pt x="143" y="4"/>
                    <a:pt x="143" y="4"/>
                    <a:pt x="143" y="4"/>
                  </a:cubicBezTo>
                  <a:cubicBezTo>
                    <a:pt x="142" y="5"/>
                    <a:pt x="141" y="6"/>
                    <a:pt x="140" y="6"/>
                  </a:cubicBezTo>
                  <a:cubicBezTo>
                    <a:pt x="139" y="6"/>
                    <a:pt x="139" y="6"/>
                    <a:pt x="138" y="6"/>
                  </a:cubicBezTo>
                  <a:cubicBezTo>
                    <a:pt x="140" y="5"/>
                    <a:pt x="142" y="4"/>
                    <a:pt x="143" y="4"/>
                  </a:cubicBezTo>
                  <a:close/>
                  <a:moveTo>
                    <a:pt x="138" y="8"/>
                  </a:moveTo>
                  <a:cubicBezTo>
                    <a:pt x="139" y="8"/>
                    <a:pt x="139" y="8"/>
                    <a:pt x="139" y="8"/>
                  </a:cubicBezTo>
                  <a:cubicBezTo>
                    <a:pt x="139" y="9"/>
                    <a:pt x="140" y="9"/>
                    <a:pt x="141" y="10"/>
                  </a:cubicBezTo>
                  <a:cubicBezTo>
                    <a:pt x="141" y="10"/>
                    <a:pt x="140" y="10"/>
                    <a:pt x="140" y="10"/>
                  </a:cubicBezTo>
                  <a:cubicBezTo>
                    <a:pt x="140" y="9"/>
                    <a:pt x="139" y="9"/>
                    <a:pt x="138" y="8"/>
                  </a:cubicBezTo>
                  <a:close/>
                  <a:moveTo>
                    <a:pt x="139" y="11"/>
                  </a:moveTo>
                  <a:cubicBezTo>
                    <a:pt x="138" y="11"/>
                    <a:pt x="138" y="12"/>
                    <a:pt x="137" y="12"/>
                  </a:cubicBezTo>
                  <a:cubicBezTo>
                    <a:pt x="137" y="12"/>
                    <a:pt x="137" y="11"/>
                    <a:pt x="136" y="11"/>
                  </a:cubicBezTo>
                  <a:cubicBezTo>
                    <a:pt x="136" y="10"/>
                    <a:pt x="137" y="10"/>
                    <a:pt x="137" y="9"/>
                  </a:cubicBezTo>
                  <a:cubicBezTo>
                    <a:pt x="138" y="10"/>
                    <a:pt x="138" y="10"/>
                    <a:pt x="139" y="11"/>
                  </a:cubicBezTo>
                  <a:close/>
                  <a:moveTo>
                    <a:pt x="139" y="8"/>
                  </a:moveTo>
                  <a:cubicBezTo>
                    <a:pt x="139" y="8"/>
                    <a:pt x="140" y="8"/>
                    <a:pt x="140" y="7"/>
                  </a:cubicBezTo>
                  <a:cubicBezTo>
                    <a:pt x="141" y="8"/>
                    <a:pt x="141" y="9"/>
                    <a:pt x="142" y="9"/>
                  </a:cubicBezTo>
                  <a:cubicBezTo>
                    <a:pt x="141" y="9"/>
                    <a:pt x="141" y="9"/>
                    <a:pt x="141" y="9"/>
                  </a:cubicBezTo>
                  <a:cubicBezTo>
                    <a:pt x="140" y="9"/>
                    <a:pt x="140" y="9"/>
                    <a:pt x="139" y="8"/>
                  </a:cubicBezTo>
                  <a:close/>
                  <a:moveTo>
                    <a:pt x="138" y="6"/>
                  </a:moveTo>
                  <a:cubicBezTo>
                    <a:pt x="138" y="6"/>
                    <a:pt x="139" y="6"/>
                    <a:pt x="139" y="7"/>
                  </a:cubicBezTo>
                  <a:cubicBezTo>
                    <a:pt x="139" y="7"/>
                    <a:pt x="138" y="7"/>
                    <a:pt x="138" y="8"/>
                  </a:cubicBezTo>
                  <a:cubicBezTo>
                    <a:pt x="137" y="7"/>
                    <a:pt x="137" y="7"/>
                    <a:pt x="136" y="7"/>
                  </a:cubicBezTo>
                  <a:cubicBezTo>
                    <a:pt x="137" y="6"/>
                    <a:pt x="137" y="6"/>
                    <a:pt x="138" y="6"/>
                  </a:cubicBezTo>
                  <a:close/>
                  <a:moveTo>
                    <a:pt x="135" y="7"/>
                  </a:moveTo>
                  <a:cubicBezTo>
                    <a:pt x="136" y="8"/>
                    <a:pt x="136" y="8"/>
                    <a:pt x="137" y="9"/>
                  </a:cubicBezTo>
                  <a:cubicBezTo>
                    <a:pt x="136" y="9"/>
                    <a:pt x="135" y="9"/>
                    <a:pt x="135" y="10"/>
                  </a:cubicBezTo>
                  <a:cubicBezTo>
                    <a:pt x="134" y="10"/>
                    <a:pt x="134" y="9"/>
                    <a:pt x="133" y="9"/>
                  </a:cubicBezTo>
                  <a:cubicBezTo>
                    <a:pt x="134" y="8"/>
                    <a:pt x="134" y="8"/>
                    <a:pt x="135" y="7"/>
                  </a:cubicBezTo>
                  <a:close/>
                  <a:moveTo>
                    <a:pt x="131" y="15"/>
                  </a:moveTo>
                  <a:cubicBezTo>
                    <a:pt x="131" y="15"/>
                    <a:pt x="130" y="15"/>
                    <a:pt x="130" y="14"/>
                  </a:cubicBezTo>
                  <a:cubicBezTo>
                    <a:pt x="130" y="14"/>
                    <a:pt x="130" y="14"/>
                    <a:pt x="130" y="14"/>
                  </a:cubicBezTo>
                  <a:cubicBezTo>
                    <a:pt x="131" y="14"/>
                    <a:pt x="131" y="14"/>
                    <a:pt x="131" y="14"/>
                  </a:cubicBezTo>
                  <a:cubicBezTo>
                    <a:pt x="131" y="14"/>
                    <a:pt x="131" y="15"/>
                    <a:pt x="131" y="15"/>
                  </a:cubicBezTo>
                  <a:close/>
                  <a:moveTo>
                    <a:pt x="131" y="14"/>
                  </a:moveTo>
                  <a:cubicBezTo>
                    <a:pt x="131" y="14"/>
                    <a:pt x="131" y="14"/>
                    <a:pt x="131" y="13"/>
                  </a:cubicBezTo>
                  <a:cubicBezTo>
                    <a:pt x="131" y="13"/>
                    <a:pt x="131" y="13"/>
                    <a:pt x="131" y="13"/>
                  </a:cubicBezTo>
                  <a:cubicBezTo>
                    <a:pt x="131" y="13"/>
                    <a:pt x="131" y="13"/>
                    <a:pt x="131" y="14"/>
                  </a:cubicBezTo>
                  <a:cubicBezTo>
                    <a:pt x="131" y="14"/>
                    <a:pt x="131" y="14"/>
                    <a:pt x="131" y="14"/>
                  </a:cubicBezTo>
                  <a:close/>
                  <a:moveTo>
                    <a:pt x="132" y="12"/>
                  </a:moveTo>
                  <a:cubicBezTo>
                    <a:pt x="132" y="12"/>
                    <a:pt x="132" y="12"/>
                    <a:pt x="131" y="12"/>
                  </a:cubicBezTo>
                  <a:cubicBezTo>
                    <a:pt x="131" y="11"/>
                    <a:pt x="131" y="11"/>
                    <a:pt x="132" y="11"/>
                  </a:cubicBezTo>
                  <a:cubicBezTo>
                    <a:pt x="132" y="11"/>
                    <a:pt x="132" y="11"/>
                    <a:pt x="132" y="11"/>
                  </a:cubicBezTo>
                  <a:cubicBezTo>
                    <a:pt x="132" y="11"/>
                    <a:pt x="132" y="11"/>
                    <a:pt x="132" y="11"/>
                  </a:cubicBezTo>
                  <a:cubicBezTo>
                    <a:pt x="132" y="11"/>
                    <a:pt x="132" y="11"/>
                    <a:pt x="132" y="11"/>
                  </a:cubicBezTo>
                  <a:cubicBezTo>
                    <a:pt x="132" y="12"/>
                    <a:pt x="132" y="12"/>
                    <a:pt x="133" y="12"/>
                  </a:cubicBezTo>
                  <a:cubicBezTo>
                    <a:pt x="133" y="12"/>
                    <a:pt x="132" y="12"/>
                    <a:pt x="132" y="12"/>
                  </a:cubicBezTo>
                  <a:close/>
                  <a:moveTo>
                    <a:pt x="133" y="12"/>
                  </a:moveTo>
                  <a:cubicBezTo>
                    <a:pt x="133" y="12"/>
                    <a:pt x="133" y="12"/>
                    <a:pt x="133" y="12"/>
                  </a:cubicBezTo>
                  <a:cubicBezTo>
                    <a:pt x="132" y="11"/>
                    <a:pt x="132" y="11"/>
                    <a:pt x="132" y="11"/>
                  </a:cubicBezTo>
                  <a:cubicBezTo>
                    <a:pt x="132" y="11"/>
                    <a:pt x="132" y="11"/>
                    <a:pt x="132" y="10"/>
                  </a:cubicBezTo>
                  <a:cubicBezTo>
                    <a:pt x="132" y="11"/>
                    <a:pt x="133" y="11"/>
                    <a:pt x="133" y="11"/>
                  </a:cubicBezTo>
                  <a:cubicBezTo>
                    <a:pt x="133" y="12"/>
                    <a:pt x="133" y="12"/>
                    <a:pt x="133" y="12"/>
                  </a:cubicBezTo>
                  <a:close/>
                  <a:moveTo>
                    <a:pt x="132" y="10"/>
                  </a:moveTo>
                  <a:cubicBezTo>
                    <a:pt x="132" y="10"/>
                    <a:pt x="133" y="10"/>
                    <a:pt x="133" y="9"/>
                  </a:cubicBezTo>
                  <a:cubicBezTo>
                    <a:pt x="133" y="10"/>
                    <a:pt x="134" y="10"/>
                    <a:pt x="134" y="10"/>
                  </a:cubicBezTo>
                  <a:cubicBezTo>
                    <a:pt x="134" y="11"/>
                    <a:pt x="134" y="11"/>
                    <a:pt x="133" y="11"/>
                  </a:cubicBezTo>
                  <a:cubicBezTo>
                    <a:pt x="133" y="11"/>
                    <a:pt x="133" y="10"/>
                    <a:pt x="132" y="10"/>
                  </a:cubicBezTo>
                  <a:close/>
                  <a:moveTo>
                    <a:pt x="134" y="15"/>
                  </a:moveTo>
                  <a:cubicBezTo>
                    <a:pt x="134" y="15"/>
                    <a:pt x="134" y="15"/>
                    <a:pt x="134" y="14"/>
                  </a:cubicBezTo>
                  <a:cubicBezTo>
                    <a:pt x="134" y="14"/>
                    <a:pt x="134" y="14"/>
                    <a:pt x="134" y="13"/>
                  </a:cubicBezTo>
                  <a:cubicBezTo>
                    <a:pt x="135" y="14"/>
                    <a:pt x="135" y="14"/>
                    <a:pt x="135" y="14"/>
                  </a:cubicBezTo>
                  <a:cubicBezTo>
                    <a:pt x="135" y="15"/>
                    <a:pt x="135" y="15"/>
                    <a:pt x="134" y="15"/>
                  </a:cubicBezTo>
                  <a:close/>
                  <a:moveTo>
                    <a:pt x="136" y="13"/>
                  </a:moveTo>
                  <a:cubicBezTo>
                    <a:pt x="136" y="13"/>
                    <a:pt x="136" y="13"/>
                    <a:pt x="135" y="13"/>
                  </a:cubicBezTo>
                  <a:cubicBezTo>
                    <a:pt x="135" y="13"/>
                    <a:pt x="135" y="13"/>
                    <a:pt x="135" y="12"/>
                  </a:cubicBezTo>
                  <a:cubicBezTo>
                    <a:pt x="135" y="12"/>
                    <a:pt x="135" y="12"/>
                    <a:pt x="135" y="12"/>
                  </a:cubicBezTo>
                  <a:cubicBezTo>
                    <a:pt x="136" y="12"/>
                    <a:pt x="136" y="12"/>
                    <a:pt x="136" y="13"/>
                  </a:cubicBezTo>
                  <a:cubicBezTo>
                    <a:pt x="136" y="13"/>
                    <a:pt x="136" y="13"/>
                    <a:pt x="136" y="13"/>
                  </a:cubicBezTo>
                  <a:close/>
                  <a:moveTo>
                    <a:pt x="137" y="15"/>
                  </a:moveTo>
                  <a:cubicBezTo>
                    <a:pt x="137" y="15"/>
                    <a:pt x="137" y="15"/>
                    <a:pt x="137" y="14"/>
                  </a:cubicBezTo>
                  <a:cubicBezTo>
                    <a:pt x="137" y="14"/>
                    <a:pt x="137" y="14"/>
                    <a:pt x="137" y="14"/>
                  </a:cubicBezTo>
                  <a:cubicBezTo>
                    <a:pt x="137" y="15"/>
                    <a:pt x="137" y="15"/>
                    <a:pt x="137" y="15"/>
                  </a:cubicBezTo>
                  <a:cubicBezTo>
                    <a:pt x="137" y="15"/>
                    <a:pt x="137" y="15"/>
                    <a:pt x="137" y="15"/>
                  </a:cubicBezTo>
                  <a:cubicBezTo>
                    <a:pt x="137" y="15"/>
                    <a:pt x="137" y="15"/>
                    <a:pt x="137" y="15"/>
                  </a:cubicBezTo>
                  <a:close/>
                  <a:moveTo>
                    <a:pt x="137" y="16"/>
                  </a:moveTo>
                  <a:cubicBezTo>
                    <a:pt x="137" y="15"/>
                    <a:pt x="137" y="15"/>
                    <a:pt x="137" y="15"/>
                  </a:cubicBezTo>
                  <a:cubicBezTo>
                    <a:pt x="137" y="15"/>
                    <a:pt x="137" y="15"/>
                    <a:pt x="137" y="15"/>
                  </a:cubicBezTo>
                  <a:cubicBezTo>
                    <a:pt x="137" y="15"/>
                    <a:pt x="137" y="15"/>
                    <a:pt x="137" y="15"/>
                  </a:cubicBezTo>
                  <a:cubicBezTo>
                    <a:pt x="137" y="15"/>
                    <a:pt x="137" y="15"/>
                    <a:pt x="137" y="16"/>
                  </a:cubicBezTo>
                  <a:close/>
                  <a:moveTo>
                    <a:pt x="138" y="13"/>
                  </a:moveTo>
                  <a:cubicBezTo>
                    <a:pt x="139" y="12"/>
                    <a:pt x="139" y="12"/>
                    <a:pt x="139" y="12"/>
                  </a:cubicBezTo>
                  <a:cubicBezTo>
                    <a:pt x="140" y="12"/>
                    <a:pt x="140" y="12"/>
                    <a:pt x="140" y="13"/>
                  </a:cubicBezTo>
                  <a:cubicBezTo>
                    <a:pt x="140" y="13"/>
                    <a:pt x="139" y="13"/>
                    <a:pt x="139" y="14"/>
                  </a:cubicBezTo>
                  <a:cubicBezTo>
                    <a:pt x="139" y="13"/>
                    <a:pt x="139" y="13"/>
                    <a:pt x="138" y="13"/>
                  </a:cubicBezTo>
                  <a:close/>
                  <a:moveTo>
                    <a:pt x="141" y="16"/>
                  </a:moveTo>
                  <a:cubicBezTo>
                    <a:pt x="141" y="16"/>
                    <a:pt x="140" y="16"/>
                    <a:pt x="140" y="16"/>
                  </a:cubicBezTo>
                  <a:cubicBezTo>
                    <a:pt x="140" y="15"/>
                    <a:pt x="140" y="15"/>
                    <a:pt x="140" y="14"/>
                  </a:cubicBezTo>
                  <a:cubicBezTo>
                    <a:pt x="140" y="14"/>
                    <a:pt x="140" y="14"/>
                    <a:pt x="140" y="13"/>
                  </a:cubicBezTo>
                  <a:cubicBezTo>
                    <a:pt x="141" y="14"/>
                    <a:pt x="141" y="15"/>
                    <a:pt x="141" y="15"/>
                  </a:cubicBezTo>
                  <a:cubicBezTo>
                    <a:pt x="141" y="16"/>
                    <a:pt x="141" y="16"/>
                    <a:pt x="141" y="16"/>
                  </a:cubicBezTo>
                  <a:close/>
                  <a:moveTo>
                    <a:pt x="141" y="10"/>
                  </a:moveTo>
                  <a:cubicBezTo>
                    <a:pt x="141" y="10"/>
                    <a:pt x="141" y="10"/>
                    <a:pt x="141" y="10"/>
                  </a:cubicBezTo>
                  <a:cubicBezTo>
                    <a:pt x="142" y="10"/>
                    <a:pt x="142" y="10"/>
                    <a:pt x="142" y="10"/>
                  </a:cubicBezTo>
                  <a:cubicBezTo>
                    <a:pt x="142" y="11"/>
                    <a:pt x="142" y="11"/>
                    <a:pt x="142" y="11"/>
                  </a:cubicBezTo>
                  <a:cubicBezTo>
                    <a:pt x="142" y="12"/>
                    <a:pt x="142" y="12"/>
                    <a:pt x="142" y="12"/>
                  </a:cubicBezTo>
                  <a:cubicBezTo>
                    <a:pt x="141" y="11"/>
                    <a:pt x="141" y="11"/>
                    <a:pt x="141" y="10"/>
                  </a:cubicBezTo>
                  <a:close/>
                  <a:moveTo>
                    <a:pt x="142" y="12"/>
                  </a:moveTo>
                  <a:cubicBezTo>
                    <a:pt x="142" y="12"/>
                    <a:pt x="142" y="12"/>
                    <a:pt x="142" y="12"/>
                  </a:cubicBezTo>
                  <a:cubicBezTo>
                    <a:pt x="143" y="12"/>
                    <a:pt x="143" y="12"/>
                    <a:pt x="143" y="13"/>
                  </a:cubicBezTo>
                  <a:cubicBezTo>
                    <a:pt x="142" y="12"/>
                    <a:pt x="142" y="12"/>
                    <a:pt x="142" y="12"/>
                  </a:cubicBezTo>
                  <a:close/>
                  <a:moveTo>
                    <a:pt x="145" y="12"/>
                  </a:moveTo>
                  <a:cubicBezTo>
                    <a:pt x="145" y="12"/>
                    <a:pt x="145" y="12"/>
                    <a:pt x="145" y="12"/>
                  </a:cubicBezTo>
                  <a:cubicBezTo>
                    <a:pt x="145" y="12"/>
                    <a:pt x="145" y="12"/>
                    <a:pt x="145" y="12"/>
                  </a:cubicBezTo>
                  <a:cubicBezTo>
                    <a:pt x="145" y="12"/>
                    <a:pt x="145" y="12"/>
                    <a:pt x="145" y="12"/>
                  </a:cubicBezTo>
                  <a:close/>
                  <a:moveTo>
                    <a:pt x="145" y="14"/>
                  </a:moveTo>
                  <a:cubicBezTo>
                    <a:pt x="145" y="14"/>
                    <a:pt x="145" y="14"/>
                    <a:pt x="145" y="13"/>
                  </a:cubicBezTo>
                  <a:cubicBezTo>
                    <a:pt x="145" y="13"/>
                    <a:pt x="146" y="13"/>
                    <a:pt x="146" y="13"/>
                  </a:cubicBezTo>
                  <a:cubicBezTo>
                    <a:pt x="146" y="13"/>
                    <a:pt x="146" y="13"/>
                    <a:pt x="146" y="13"/>
                  </a:cubicBezTo>
                  <a:cubicBezTo>
                    <a:pt x="146" y="14"/>
                    <a:pt x="145" y="14"/>
                    <a:pt x="145" y="14"/>
                  </a:cubicBezTo>
                  <a:close/>
                  <a:moveTo>
                    <a:pt x="147" y="10"/>
                  </a:moveTo>
                  <a:cubicBezTo>
                    <a:pt x="145" y="10"/>
                    <a:pt x="144" y="10"/>
                    <a:pt x="144" y="10"/>
                  </a:cubicBezTo>
                  <a:cubicBezTo>
                    <a:pt x="145" y="10"/>
                    <a:pt x="146" y="10"/>
                    <a:pt x="147" y="11"/>
                  </a:cubicBezTo>
                  <a:cubicBezTo>
                    <a:pt x="147" y="11"/>
                    <a:pt x="147" y="11"/>
                    <a:pt x="147" y="11"/>
                  </a:cubicBezTo>
                  <a:cubicBezTo>
                    <a:pt x="146" y="11"/>
                    <a:pt x="146" y="12"/>
                    <a:pt x="146" y="12"/>
                  </a:cubicBezTo>
                  <a:cubicBezTo>
                    <a:pt x="145" y="11"/>
                    <a:pt x="145" y="11"/>
                    <a:pt x="144" y="11"/>
                  </a:cubicBezTo>
                  <a:cubicBezTo>
                    <a:pt x="144" y="10"/>
                    <a:pt x="143" y="9"/>
                    <a:pt x="143" y="9"/>
                  </a:cubicBezTo>
                  <a:cubicBezTo>
                    <a:pt x="143" y="9"/>
                    <a:pt x="143" y="8"/>
                    <a:pt x="143" y="8"/>
                  </a:cubicBezTo>
                  <a:cubicBezTo>
                    <a:pt x="143" y="8"/>
                    <a:pt x="143" y="9"/>
                    <a:pt x="143" y="9"/>
                  </a:cubicBezTo>
                  <a:cubicBezTo>
                    <a:pt x="142" y="8"/>
                    <a:pt x="141" y="7"/>
                    <a:pt x="141" y="7"/>
                  </a:cubicBezTo>
                  <a:cubicBezTo>
                    <a:pt x="142" y="6"/>
                    <a:pt x="143" y="5"/>
                    <a:pt x="144" y="5"/>
                  </a:cubicBezTo>
                  <a:cubicBezTo>
                    <a:pt x="146" y="7"/>
                    <a:pt x="147" y="9"/>
                    <a:pt x="147" y="10"/>
                  </a:cubicBezTo>
                  <a:close/>
                  <a:moveTo>
                    <a:pt x="164" y="4"/>
                  </a:moveTo>
                  <a:cubicBezTo>
                    <a:pt x="164" y="4"/>
                    <a:pt x="164" y="4"/>
                    <a:pt x="164" y="4"/>
                  </a:cubicBezTo>
                  <a:cubicBezTo>
                    <a:pt x="164" y="4"/>
                    <a:pt x="163" y="5"/>
                    <a:pt x="163" y="5"/>
                  </a:cubicBezTo>
                  <a:cubicBezTo>
                    <a:pt x="163" y="5"/>
                    <a:pt x="162" y="5"/>
                    <a:pt x="162" y="4"/>
                  </a:cubicBezTo>
                  <a:cubicBezTo>
                    <a:pt x="163" y="4"/>
                    <a:pt x="163" y="4"/>
                    <a:pt x="164" y="4"/>
                  </a:cubicBezTo>
                  <a:close/>
                  <a:moveTo>
                    <a:pt x="164" y="8"/>
                  </a:moveTo>
                  <a:cubicBezTo>
                    <a:pt x="163" y="8"/>
                    <a:pt x="162" y="8"/>
                    <a:pt x="161" y="7"/>
                  </a:cubicBezTo>
                  <a:cubicBezTo>
                    <a:pt x="161" y="7"/>
                    <a:pt x="162" y="6"/>
                    <a:pt x="163" y="6"/>
                  </a:cubicBezTo>
                  <a:cubicBezTo>
                    <a:pt x="164" y="7"/>
                    <a:pt x="166" y="8"/>
                    <a:pt x="167" y="10"/>
                  </a:cubicBezTo>
                  <a:cubicBezTo>
                    <a:pt x="166" y="9"/>
                    <a:pt x="165" y="9"/>
                    <a:pt x="164" y="8"/>
                  </a:cubicBezTo>
                  <a:cubicBezTo>
                    <a:pt x="164" y="8"/>
                    <a:pt x="164" y="8"/>
                    <a:pt x="164" y="8"/>
                  </a:cubicBezTo>
                  <a:cubicBezTo>
                    <a:pt x="164" y="8"/>
                    <a:pt x="164" y="8"/>
                    <a:pt x="164" y="8"/>
                  </a:cubicBezTo>
                  <a:close/>
                  <a:moveTo>
                    <a:pt x="162" y="9"/>
                  </a:moveTo>
                  <a:cubicBezTo>
                    <a:pt x="161" y="10"/>
                    <a:pt x="161" y="10"/>
                    <a:pt x="160" y="11"/>
                  </a:cubicBezTo>
                  <a:cubicBezTo>
                    <a:pt x="159" y="10"/>
                    <a:pt x="159" y="10"/>
                    <a:pt x="158" y="9"/>
                  </a:cubicBezTo>
                  <a:cubicBezTo>
                    <a:pt x="159" y="9"/>
                    <a:pt x="160" y="8"/>
                    <a:pt x="161" y="7"/>
                  </a:cubicBezTo>
                  <a:cubicBezTo>
                    <a:pt x="161" y="8"/>
                    <a:pt x="162" y="8"/>
                    <a:pt x="164" y="8"/>
                  </a:cubicBezTo>
                  <a:cubicBezTo>
                    <a:pt x="163" y="9"/>
                    <a:pt x="163" y="9"/>
                    <a:pt x="163" y="9"/>
                  </a:cubicBezTo>
                  <a:cubicBezTo>
                    <a:pt x="162" y="9"/>
                    <a:pt x="161" y="8"/>
                    <a:pt x="161" y="8"/>
                  </a:cubicBezTo>
                  <a:cubicBezTo>
                    <a:pt x="161" y="8"/>
                    <a:pt x="161" y="8"/>
                    <a:pt x="162" y="9"/>
                  </a:cubicBezTo>
                  <a:close/>
                  <a:moveTo>
                    <a:pt x="161" y="5"/>
                  </a:moveTo>
                  <a:cubicBezTo>
                    <a:pt x="161" y="5"/>
                    <a:pt x="162" y="5"/>
                    <a:pt x="162" y="5"/>
                  </a:cubicBezTo>
                  <a:cubicBezTo>
                    <a:pt x="161" y="6"/>
                    <a:pt x="161" y="6"/>
                    <a:pt x="160" y="7"/>
                  </a:cubicBezTo>
                  <a:cubicBezTo>
                    <a:pt x="159" y="7"/>
                    <a:pt x="158" y="8"/>
                    <a:pt x="156" y="8"/>
                  </a:cubicBezTo>
                  <a:cubicBezTo>
                    <a:pt x="156" y="8"/>
                    <a:pt x="156" y="8"/>
                    <a:pt x="156" y="8"/>
                  </a:cubicBezTo>
                  <a:cubicBezTo>
                    <a:pt x="156" y="8"/>
                    <a:pt x="156" y="8"/>
                    <a:pt x="155" y="8"/>
                  </a:cubicBezTo>
                  <a:cubicBezTo>
                    <a:pt x="157" y="6"/>
                    <a:pt x="159" y="5"/>
                    <a:pt x="161" y="5"/>
                  </a:cubicBezTo>
                  <a:close/>
                  <a:moveTo>
                    <a:pt x="158" y="8"/>
                  </a:moveTo>
                  <a:cubicBezTo>
                    <a:pt x="157" y="8"/>
                    <a:pt x="157" y="8"/>
                    <a:pt x="157" y="9"/>
                  </a:cubicBezTo>
                  <a:cubicBezTo>
                    <a:pt x="157" y="9"/>
                    <a:pt x="157" y="9"/>
                    <a:pt x="157" y="9"/>
                  </a:cubicBezTo>
                  <a:cubicBezTo>
                    <a:pt x="157" y="8"/>
                    <a:pt x="157" y="8"/>
                    <a:pt x="158" y="8"/>
                  </a:cubicBezTo>
                  <a:close/>
                  <a:moveTo>
                    <a:pt x="156" y="9"/>
                  </a:moveTo>
                  <a:cubicBezTo>
                    <a:pt x="156" y="10"/>
                    <a:pt x="155" y="10"/>
                    <a:pt x="155" y="10"/>
                  </a:cubicBezTo>
                  <a:cubicBezTo>
                    <a:pt x="155" y="10"/>
                    <a:pt x="155" y="10"/>
                    <a:pt x="154" y="10"/>
                  </a:cubicBezTo>
                  <a:cubicBezTo>
                    <a:pt x="155" y="10"/>
                    <a:pt x="156" y="9"/>
                    <a:pt x="156" y="9"/>
                  </a:cubicBezTo>
                  <a:cubicBezTo>
                    <a:pt x="156" y="9"/>
                    <a:pt x="156" y="9"/>
                    <a:pt x="156" y="9"/>
                  </a:cubicBezTo>
                  <a:close/>
                  <a:moveTo>
                    <a:pt x="155" y="8"/>
                  </a:moveTo>
                  <a:cubicBezTo>
                    <a:pt x="155" y="8"/>
                    <a:pt x="155" y="8"/>
                    <a:pt x="155" y="8"/>
                  </a:cubicBezTo>
                  <a:cubicBezTo>
                    <a:pt x="155" y="8"/>
                    <a:pt x="155" y="8"/>
                    <a:pt x="154" y="8"/>
                  </a:cubicBezTo>
                  <a:cubicBezTo>
                    <a:pt x="155" y="8"/>
                    <a:pt x="155" y="8"/>
                    <a:pt x="155" y="8"/>
                  </a:cubicBezTo>
                  <a:close/>
                  <a:moveTo>
                    <a:pt x="154" y="9"/>
                  </a:moveTo>
                  <a:cubicBezTo>
                    <a:pt x="155" y="9"/>
                    <a:pt x="155" y="8"/>
                    <a:pt x="155" y="8"/>
                  </a:cubicBezTo>
                  <a:cubicBezTo>
                    <a:pt x="156" y="8"/>
                    <a:pt x="156" y="9"/>
                    <a:pt x="156" y="9"/>
                  </a:cubicBezTo>
                  <a:cubicBezTo>
                    <a:pt x="155" y="9"/>
                    <a:pt x="154" y="9"/>
                    <a:pt x="154" y="10"/>
                  </a:cubicBezTo>
                  <a:cubicBezTo>
                    <a:pt x="154" y="10"/>
                    <a:pt x="154" y="10"/>
                    <a:pt x="153" y="10"/>
                  </a:cubicBezTo>
                  <a:cubicBezTo>
                    <a:pt x="154" y="9"/>
                    <a:pt x="154" y="9"/>
                    <a:pt x="154" y="9"/>
                  </a:cubicBezTo>
                  <a:close/>
                  <a:moveTo>
                    <a:pt x="153" y="10"/>
                  </a:moveTo>
                  <a:cubicBezTo>
                    <a:pt x="153" y="10"/>
                    <a:pt x="154" y="10"/>
                    <a:pt x="154" y="10"/>
                  </a:cubicBezTo>
                  <a:cubicBezTo>
                    <a:pt x="153" y="10"/>
                    <a:pt x="153" y="10"/>
                    <a:pt x="153" y="10"/>
                  </a:cubicBezTo>
                  <a:cubicBezTo>
                    <a:pt x="153" y="10"/>
                    <a:pt x="153" y="10"/>
                    <a:pt x="153" y="10"/>
                  </a:cubicBezTo>
                  <a:close/>
                  <a:moveTo>
                    <a:pt x="149" y="12"/>
                  </a:moveTo>
                  <a:cubicBezTo>
                    <a:pt x="149" y="13"/>
                    <a:pt x="149" y="13"/>
                    <a:pt x="149" y="13"/>
                  </a:cubicBezTo>
                  <a:cubicBezTo>
                    <a:pt x="149" y="12"/>
                    <a:pt x="149" y="12"/>
                    <a:pt x="149" y="12"/>
                  </a:cubicBezTo>
                  <a:cubicBezTo>
                    <a:pt x="149" y="12"/>
                    <a:pt x="149" y="12"/>
                    <a:pt x="150" y="12"/>
                  </a:cubicBezTo>
                  <a:cubicBezTo>
                    <a:pt x="149" y="12"/>
                    <a:pt x="149" y="12"/>
                    <a:pt x="149" y="12"/>
                  </a:cubicBezTo>
                  <a:close/>
                  <a:moveTo>
                    <a:pt x="149" y="11"/>
                  </a:moveTo>
                  <a:cubicBezTo>
                    <a:pt x="149" y="11"/>
                    <a:pt x="149" y="11"/>
                    <a:pt x="149" y="11"/>
                  </a:cubicBezTo>
                  <a:cubicBezTo>
                    <a:pt x="150" y="10"/>
                    <a:pt x="150" y="10"/>
                    <a:pt x="151" y="10"/>
                  </a:cubicBezTo>
                  <a:cubicBezTo>
                    <a:pt x="151" y="10"/>
                    <a:pt x="150" y="11"/>
                    <a:pt x="150" y="12"/>
                  </a:cubicBezTo>
                  <a:cubicBezTo>
                    <a:pt x="149" y="11"/>
                    <a:pt x="149" y="11"/>
                    <a:pt x="149" y="11"/>
                  </a:cubicBezTo>
                  <a:close/>
                  <a:moveTo>
                    <a:pt x="151" y="15"/>
                  </a:moveTo>
                  <a:cubicBezTo>
                    <a:pt x="151" y="15"/>
                    <a:pt x="151" y="14"/>
                    <a:pt x="151" y="14"/>
                  </a:cubicBezTo>
                  <a:cubicBezTo>
                    <a:pt x="152" y="14"/>
                    <a:pt x="152" y="14"/>
                    <a:pt x="152" y="14"/>
                  </a:cubicBezTo>
                  <a:cubicBezTo>
                    <a:pt x="152" y="15"/>
                    <a:pt x="151" y="15"/>
                    <a:pt x="151" y="15"/>
                  </a:cubicBezTo>
                  <a:close/>
                  <a:moveTo>
                    <a:pt x="152" y="13"/>
                  </a:moveTo>
                  <a:cubicBezTo>
                    <a:pt x="152" y="12"/>
                    <a:pt x="152" y="12"/>
                    <a:pt x="152" y="12"/>
                  </a:cubicBezTo>
                  <a:cubicBezTo>
                    <a:pt x="153" y="11"/>
                    <a:pt x="153" y="11"/>
                    <a:pt x="154" y="10"/>
                  </a:cubicBezTo>
                  <a:cubicBezTo>
                    <a:pt x="154" y="10"/>
                    <a:pt x="155" y="10"/>
                    <a:pt x="155" y="11"/>
                  </a:cubicBezTo>
                  <a:cubicBezTo>
                    <a:pt x="154" y="12"/>
                    <a:pt x="153" y="13"/>
                    <a:pt x="152" y="13"/>
                  </a:cubicBezTo>
                  <a:cubicBezTo>
                    <a:pt x="152" y="13"/>
                    <a:pt x="152" y="13"/>
                    <a:pt x="152" y="13"/>
                  </a:cubicBezTo>
                  <a:close/>
                  <a:moveTo>
                    <a:pt x="155" y="16"/>
                  </a:moveTo>
                  <a:cubicBezTo>
                    <a:pt x="154" y="16"/>
                    <a:pt x="154" y="16"/>
                    <a:pt x="154" y="16"/>
                  </a:cubicBezTo>
                  <a:cubicBezTo>
                    <a:pt x="154" y="16"/>
                    <a:pt x="154" y="16"/>
                    <a:pt x="154" y="16"/>
                  </a:cubicBezTo>
                  <a:cubicBezTo>
                    <a:pt x="155" y="15"/>
                    <a:pt x="155" y="15"/>
                    <a:pt x="155" y="15"/>
                  </a:cubicBezTo>
                  <a:cubicBezTo>
                    <a:pt x="155" y="15"/>
                    <a:pt x="155" y="16"/>
                    <a:pt x="155" y="16"/>
                  </a:cubicBezTo>
                  <a:close/>
                  <a:moveTo>
                    <a:pt x="155" y="15"/>
                  </a:moveTo>
                  <a:cubicBezTo>
                    <a:pt x="155" y="15"/>
                    <a:pt x="155" y="15"/>
                    <a:pt x="154" y="15"/>
                  </a:cubicBezTo>
                  <a:cubicBezTo>
                    <a:pt x="155" y="15"/>
                    <a:pt x="155" y="14"/>
                    <a:pt x="155" y="14"/>
                  </a:cubicBezTo>
                  <a:cubicBezTo>
                    <a:pt x="155" y="14"/>
                    <a:pt x="155" y="14"/>
                    <a:pt x="155" y="15"/>
                  </a:cubicBezTo>
                  <a:cubicBezTo>
                    <a:pt x="155" y="15"/>
                    <a:pt x="155" y="15"/>
                    <a:pt x="155" y="15"/>
                  </a:cubicBezTo>
                  <a:close/>
                  <a:moveTo>
                    <a:pt x="156" y="14"/>
                  </a:moveTo>
                  <a:cubicBezTo>
                    <a:pt x="155" y="14"/>
                    <a:pt x="155" y="14"/>
                    <a:pt x="155" y="14"/>
                  </a:cubicBezTo>
                  <a:cubicBezTo>
                    <a:pt x="155" y="14"/>
                    <a:pt x="155" y="13"/>
                    <a:pt x="155" y="13"/>
                  </a:cubicBezTo>
                  <a:cubicBezTo>
                    <a:pt x="155" y="13"/>
                    <a:pt x="156" y="13"/>
                    <a:pt x="156" y="13"/>
                  </a:cubicBezTo>
                  <a:cubicBezTo>
                    <a:pt x="155" y="13"/>
                    <a:pt x="155" y="13"/>
                    <a:pt x="155" y="13"/>
                  </a:cubicBezTo>
                  <a:cubicBezTo>
                    <a:pt x="155" y="13"/>
                    <a:pt x="156" y="12"/>
                    <a:pt x="156" y="12"/>
                  </a:cubicBezTo>
                  <a:cubicBezTo>
                    <a:pt x="156" y="12"/>
                    <a:pt x="156" y="13"/>
                    <a:pt x="157" y="13"/>
                  </a:cubicBezTo>
                  <a:cubicBezTo>
                    <a:pt x="156" y="14"/>
                    <a:pt x="156" y="14"/>
                    <a:pt x="156" y="14"/>
                  </a:cubicBezTo>
                  <a:close/>
                  <a:moveTo>
                    <a:pt x="157" y="13"/>
                  </a:moveTo>
                  <a:cubicBezTo>
                    <a:pt x="157" y="12"/>
                    <a:pt x="157" y="12"/>
                    <a:pt x="156" y="12"/>
                  </a:cubicBezTo>
                  <a:cubicBezTo>
                    <a:pt x="157" y="11"/>
                    <a:pt x="157" y="11"/>
                    <a:pt x="158" y="10"/>
                  </a:cubicBezTo>
                  <a:cubicBezTo>
                    <a:pt x="158" y="10"/>
                    <a:pt x="159" y="11"/>
                    <a:pt x="159" y="11"/>
                  </a:cubicBezTo>
                  <a:cubicBezTo>
                    <a:pt x="158" y="12"/>
                    <a:pt x="158" y="12"/>
                    <a:pt x="157" y="13"/>
                  </a:cubicBezTo>
                  <a:cubicBezTo>
                    <a:pt x="157" y="13"/>
                    <a:pt x="157" y="13"/>
                    <a:pt x="157" y="13"/>
                  </a:cubicBezTo>
                  <a:close/>
                  <a:moveTo>
                    <a:pt x="158" y="17"/>
                  </a:moveTo>
                  <a:cubicBezTo>
                    <a:pt x="158" y="16"/>
                    <a:pt x="158" y="16"/>
                    <a:pt x="158" y="15"/>
                  </a:cubicBezTo>
                  <a:cubicBezTo>
                    <a:pt x="158" y="16"/>
                    <a:pt x="158" y="16"/>
                    <a:pt x="158" y="17"/>
                  </a:cubicBezTo>
                  <a:close/>
                  <a:moveTo>
                    <a:pt x="159" y="15"/>
                  </a:moveTo>
                  <a:cubicBezTo>
                    <a:pt x="159" y="14"/>
                    <a:pt x="158" y="14"/>
                    <a:pt x="158" y="14"/>
                  </a:cubicBezTo>
                  <a:cubicBezTo>
                    <a:pt x="158" y="14"/>
                    <a:pt x="158" y="13"/>
                    <a:pt x="159" y="13"/>
                  </a:cubicBezTo>
                  <a:cubicBezTo>
                    <a:pt x="159" y="13"/>
                    <a:pt x="159" y="14"/>
                    <a:pt x="160" y="14"/>
                  </a:cubicBezTo>
                  <a:cubicBezTo>
                    <a:pt x="159" y="14"/>
                    <a:pt x="159" y="14"/>
                    <a:pt x="159" y="15"/>
                  </a:cubicBezTo>
                  <a:close/>
                  <a:moveTo>
                    <a:pt x="159" y="13"/>
                  </a:moveTo>
                  <a:cubicBezTo>
                    <a:pt x="159" y="13"/>
                    <a:pt x="159" y="12"/>
                    <a:pt x="160" y="12"/>
                  </a:cubicBezTo>
                  <a:cubicBezTo>
                    <a:pt x="160" y="12"/>
                    <a:pt x="160" y="13"/>
                    <a:pt x="160" y="13"/>
                  </a:cubicBezTo>
                  <a:cubicBezTo>
                    <a:pt x="160" y="13"/>
                    <a:pt x="160" y="13"/>
                    <a:pt x="160" y="13"/>
                  </a:cubicBezTo>
                  <a:cubicBezTo>
                    <a:pt x="159" y="13"/>
                    <a:pt x="159" y="13"/>
                    <a:pt x="159" y="13"/>
                  </a:cubicBezTo>
                  <a:close/>
                  <a:moveTo>
                    <a:pt x="161" y="17"/>
                  </a:moveTo>
                  <a:cubicBezTo>
                    <a:pt x="160" y="16"/>
                    <a:pt x="160" y="15"/>
                    <a:pt x="160" y="14"/>
                  </a:cubicBezTo>
                  <a:cubicBezTo>
                    <a:pt x="161" y="14"/>
                    <a:pt x="161" y="15"/>
                    <a:pt x="161" y="15"/>
                  </a:cubicBezTo>
                  <a:cubicBezTo>
                    <a:pt x="161" y="15"/>
                    <a:pt x="162" y="15"/>
                    <a:pt x="162" y="15"/>
                  </a:cubicBezTo>
                  <a:cubicBezTo>
                    <a:pt x="161" y="16"/>
                    <a:pt x="161" y="16"/>
                    <a:pt x="161" y="17"/>
                  </a:cubicBezTo>
                  <a:close/>
                  <a:moveTo>
                    <a:pt x="161" y="14"/>
                  </a:moveTo>
                  <a:cubicBezTo>
                    <a:pt x="161" y="14"/>
                    <a:pt x="161" y="14"/>
                    <a:pt x="161" y="14"/>
                  </a:cubicBezTo>
                  <a:cubicBezTo>
                    <a:pt x="161" y="14"/>
                    <a:pt x="161" y="14"/>
                    <a:pt x="161" y="14"/>
                  </a:cubicBezTo>
                  <a:cubicBezTo>
                    <a:pt x="161" y="14"/>
                    <a:pt x="161" y="14"/>
                    <a:pt x="161" y="14"/>
                  </a:cubicBezTo>
                  <a:close/>
                  <a:moveTo>
                    <a:pt x="160" y="11"/>
                  </a:moveTo>
                  <a:cubicBezTo>
                    <a:pt x="161" y="11"/>
                    <a:pt x="161" y="11"/>
                    <a:pt x="161" y="11"/>
                  </a:cubicBezTo>
                  <a:cubicBezTo>
                    <a:pt x="161" y="11"/>
                    <a:pt x="162" y="11"/>
                    <a:pt x="162" y="12"/>
                  </a:cubicBezTo>
                  <a:cubicBezTo>
                    <a:pt x="162" y="12"/>
                    <a:pt x="162" y="12"/>
                    <a:pt x="162" y="12"/>
                  </a:cubicBezTo>
                  <a:cubicBezTo>
                    <a:pt x="161" y="12"/>
                    <a:pt x="161" y="11"/>
                    <a:pt x="160" y="11"/>
                  </a:cubicBezTo>
                  <a:close/>
                  <a:moveTo>
                    <a:pt x="163" y="14"/>
                  </a:moveTo>
                  <a:cubicBezTo>
                    <a:pt x="163" y="14"/>
                    <a:pt x="163" y="14"/>
                    <a:pt x="163" y="14"/>
                  </a:cubicBezTo>
                  <a:cubicBezTo>
                    <a:pt x="163" y="14"/>
                    <a:pt x="163" y="14"/>
                    <a:pt x="164" y="14"/>
                  </a:cubicBezTo>
                  <a:cubicBezTo>
                    <a:pt x="164" y="14"/>
                    <a:pt x="163" y="14"/>
                    <a:pt x="163" y="14"/>
                  </a:cubicBezTo>
                  <a:close/>
                  <a:moveTo>
                    <a:pt x="163" y="14"/>
                  </a:moveTo>
                  <a:cubicBezTo>
                    <a:pt x="163" y="13"/>
                    <a:pt x="162" y="13"/>
                    <a:pt x="162" y="12"/>
                  </a:cubicBezTo>
                  <a:cubicBezTo>
                    <a:pt x="162" y="12"/>
                    <a:pt x="162" y="12"/>
                    <a:pt x="163" y="12"/>
                  </a:cubicBezTo>
                  <a:cubicBezTo>
                    <a:pt x="163" y="12"/>
                    <a:pt x="164" y="13"/>
                    <a:pt x="164" y="14"/>
                  </a:cubicBezTo>
                  <a:cubicBezTo>
                    <a:pt x="164" y="14"/>
                    <a:pt x="164" y="14"/>
                    <a:pt x="164" y="14"/>
                  </a:cubicBezTo>
                  <a:cubicBezTo>
                    <a:pt x="163" y="14"/>
                    <a:pt x="163" y="14"/>
                    <a:pt x="163" y="14"/>
                  </a:cubicBezTo>
                  <a:close/>
                  <a:moveTo>
                    <a:pt x="164" y="16"/>
                  </a:moveTo>
                  <a:cubicBezTo>
                    <a:pt x="164" y="16"/>
                    <a:pt x="164" y="16"/>
                    <a:pt x="164" y="15"/>
                  </a:cubicBezTo>
                  <a:cubicBezTo>
                    <a:pt x="164" y="15"/>
                    <a:pt x="164" y="15"/>
                    <a:pt x="165" y="15"/>
                  </a:cubicBezTo>
                  <a:cubicBezTo>
                    <a:pt x="165" y="15"/>
                    <a:pt x="164" y="15"/>
                    <a:pt x="164" y="16"/>
                  </a:cubicBezTo>
                  <a:close/>
                  <a:moveTo>
                    <a:pt x="163" y="12"/>
                  </a:moveTo>
                  <a:cubicBezTo>
                    <a:pt x="164" y="11"/>
                    <a:pt x="164" y="11"/>
                    <a:pt x="164" y="11"/>
                  </a:cubicBezTo>
                  <a:cubicBezTo>
                    <a:pt x="164" y="11"/>
                    <a:pt x="163" y="11"/>
                    <a:pt x="163" y="12"/>
                  </a:cubicBezTo>
                  <a:cubicBezTo>
                    <a:pt x="162" y="11"/>
                    <a:pt x="162" y="11"/>
                    <a:pt x="161" y="11"/>
                  </a:cubicBezTo>
                  <a:cubicBezTo>
                    <a:pt x="161" y="10"/>
                    <a:pt x="162" y="10"/>
                    <a:pt x="163" y="9"/>
                  </a:cubicBezTo>
                  <a:cubicBezTo>
                    <a:pt x="164" y="10"/>
                    <a:pt x="165" y="11"/>
                    <a:pt x="166" y="13"/>
                  </a:cubicBezTo>
                  <a:cubicBezTo>
                    <a:pt x="165" y="13"/>
                    <a:pt x="165" y="13"/>
                    <a:pt x="165" y="13"/>
                  </a:cubicBezTo>
                  <a:cubicBezTo>
                    <a:pt x="164" y="13"/>
                    <a:pt x="164" y="12"/>
                    <a:pt x="163" y="12"/>
                  </a:cubicBezTo>
                  <a:close/>
                  <a:moveTo>
                    <a:pt x="167" y="15"/>
                  </a:moveTo>
                  <a:cubicBezTo>
                    <a:pt x="167" y="15"/>
                    <a:pt x="166" y="15"/>
                    <a:pt x="166" y="15"/>
                  </a:cubicBezTo>
                  <a:cubicBezTo>
                    <a:pt x="166" y="15"/>
                    <a:pt x="166" y="14"/>
                    <a:pt x="166" y="14"/>
                  </a:cubicBezTo>
                  <a:cubicBezTo>
                    <a:pt x="166" y="14"/>
                    <a:pt x="166" y="14"/>
                    <a:pt x="166" y="13"/>
                  </a:cubicBezTo>
                  <a:cubicBezTo>
                    <a:pt x="167" y="14"/>
                    <a:pt x="167" y="15"/>
                    <a:pt x="167" y="15"/>
                  </a:cubicBezTo>
                  <a:cubicBezTo>
                    <a:pt x="167" y="15"/>
                    <a:pt x="167" y="15"/>
                    <a:pt x="167" y="15"/>
                  </a:cubicBezTo>
                  <a:close/>
                  <a:moveTo>
                    <a:pt x="163" y="9"/>
                  </a:moveTo>
                  <a:cubicBezTo>
                    <a:pt x="163" y="9"/>
                    <a:pt x="163" y="9"/>
                    <a:pt x="164" y="9"/>
                  </a:cubicBezTo>
                  <a:cubicBezTo>
                    <a:pt x="165" y="9"/>
                    <a:pt x="167" y="10"/>
                    <a:pt x="168" y="11"/>
                  </a:cubicBezTo>
                  <a:cubicBezTo>
                    <a:pt x="168" y="11"/>
                    <a:pt x="168" y="11"/>
                    <a:pt x="169" y="11"/>
                  </a:cubicBezTo>
                  <a:cubicBezTo>
                    <a:pt x="168" y="12"/>
                    <a:pt x="168" y="12"/>
                    <a:pt x="167" y="12"/>
                  </a:cubicBezTo>
                  <a:cubicBezTo>
                    <a:pt x="166" y="11"/>
                    <a:pt x="165" y="10"/>
                    <a:pt x="163" y="9"/>
                  </a:cubicBezTo>
                  <a:close/>
                  <a:moveTo>
                    <a:pt x="168" y="13"/>
                  </a:moveTo>
                  <a:cubicBezTo>
                    <a:pt x="168" y="12"/>
                    <a:pt x="169" y="12"/>
                    <a:pt x="169" y="12"/>
                  </a:cubicBezTo>
                  <a:cubicBezTo>
                    <a:pt x="169" y="12"/>
                    <a:pt x="169" y="13"/>
                    <a:pt x="170" y="13"/>
                  </a:cubicBezTo>
                  <a:cubicBezTo>
                    <a:pt x="169" y="13"/>
                    <a:pt x="169" y="14"/>
                    <a:pt x="169" y="14"/>
                  </a:cubicBezTo>
                  <a:cubicBezTo>
                    <a:pt x="168" y="13"/>
                    <a:pt x="168" y="13"/>
                    <a:pt x="168" y="13"/>
                  </a:cubicBezTo>
                  <a:close/>
                  <a:moveTo>
                    <a:pt x="169" y="15"/>
                  </a:moveTo>
                  <a:cubicBezTo>
                    <a:pt x="170" y="15"/>
                    <a:pt x="170" y="14"/>
                    <a:pt x="170" y="14"/>
                  </a:cubicBezTo>
                  <a:cubicBezTo>
                    <a:pt x="170" y="14"/>
                    <a:pt x="170" y="15"/>
                    <a:pt x="170" y="15"/>
                  </a:cubicBezTo>
                  <a:cubicBezTo>
                    <a:pt x="170" y="15"/>
                    <a:pt x="170" y="15"/>
                    <a:pt x="170" y="15"/>
                  </a:cubicBezTo>
                  <a:cubicBezTo>
                    <a:pt x="169" y="15"/>
                    <a:pt x="169" y="15"/>
                    <a:pt x="169" y="15"/>
                  </a:cubicBezTo>
                  <a:close/>
                  <a:moveTo>
                    <a:pt x="170" y="16"/>
                  </a:moveTo>
                  <a:cubicBezTo>
                    <a:pt x="170" y="15"/>
                    <a:pt x="170" y="15"/>
                    <a:pt x="170" y="15"/>
                  </a:cubicBezTo>
                  <a:cubicBezTo>
                    <a:pt x="170" y="15"/>
                    <a:pt x="170" y="15"/>
                    <a:pt x="170" y="15"/>
                  </a:cubicBezTo>
                  <a:cubicBezTo>
                    <a:pt x="170" y="15"/>
                    <a:pt x="170" y="16"/>
                    <a:pt x="170" y="16"/>
                  </a:cubicBezTo>
                  <a:close/>
                  <a:moveTo>
                    <a:pt x="170" y="15"/>
                  </a:moveTo>
                  <a:cubicBezTo>
                    <a:pt x="170" y="15"/>
                    <a:pt x="170" y="15"/>
                    <a:pt x="170" y="15"/>
                  </a:cubicBezTo>
                  <a:cubicBezTo>
                    <a:pt x="170" y="15"/>
                    <a:pt x="170" y="15"/>
                    <a:pt x="170" y="15"/>
                  </a:cubicBezTo>
                  <a:cubicBezTo>
                    <a:pt x="170" y="15"/>
                    <a:pt x="170" y="15"/>
                    <a:pt x="170" y="15"/>
                  </a:cubicBezTo>
                  <a:cubicBezTo>
                    <a:pt x="170" y="15"/>
                    <a:pt x="170" y="15"/>
                    <a:pt x="170" y="15"/>
                  </a:cubicBezTo>
                  <a:close/>
                  <a:moveTo>
                    <a:pt x="164" y="5"/>
                  </a:moveTo>
                  <a:cubicBezTo>
                    <a:pt x="164" y="5"/>
                    <a:pt x="164" y="5"/>
                    <a:pt x="164" y="5"/>
                  </a:cubicBezTo>
                  <a:cubicBezTo>
                    <a:pt x="165" y="5"/>
                    <a:pt x="165" y="5"/>
                    <a:pt x="165" y="4"/>
                  </a:cubicBezTo>
                  <a:cubicBezTo>
                    <a:pt x="169" y="6"/>
                    <a:pt x="171" y="8"/>
                    <a:pt x="171" y="10"/>
                  </a:cubicBezTo>
                  <a:cubicBezTo>
                    <a:pt x="171" y="10"/>
                    <a:pt x="170" y="10"/>
                    <a:pt x="170" y="10"/>
                  </a:cubicBezTo>
                  <a:cubicBezTo>
                    <a:pt x="171" y="10"/>
                    <a:pt x="171" y="10"/>
                    <a:pt x="171" y="10"/>
                  </a:cubicBezTo>
                  <a:cubicBezTo>
                    <a:pt x="172" y="10"/>
                    <a:pt x="172" y="10"/>
                    <a:pt x="172" y="10"/>
                  </a:cubicBezTo>
                  <a:cubicBezTo>
                    <a:pt x="171" y="10"/>
                    <a:pt x="171" y="11"/>
                    <a:pt x="171" y="11"/>
                  </a:cubicBezTo>
                  <a:cubicBezTo>
                    <a:pt x="169" y="9"/>
                    <a:pt x="167" y="7"/>
                    <a:pt x="164" y="5"/>
                  </a:cubicBezTo>
                  <a:close/>
                  <a:moveTo>
                    <a:pt x="171" y="11"/>
                  </a:moveTo>
                  <a:cubicBezTo>
                    <a:pt x="171" y="11"/>
                    <a:pt x="171" y="11"/>
                    <a:pt x="171" y="11"/>
                  </a:cubicBezTo>
                  <a:cubicBezTo>
                    <a:pt x="171" y="11"/>
                    <a:pt x="171" y="11"/>
                    <a:pt x="172" y="11"/>
                  </a:cubicBezTo>
                  <a:cubicBezTo>
                    <a:pt x="172" y="11"/>
                    <a:pt x="172" y="11"/>
                    <a:pt x="172" y="12"/>
                  </a:cubicBezTo>
                  <a:cubicBezTo>
                    <a:pt x="172" y="12"/>
                    <a:pt x="171" y="11"/>
                    <a:pt x="171" y="11"/>
                  </a:cubicBezTo>
                  <a:close/>
                  <a:moveTo>
                    <a:pt x="191" y="9"/>
                  </a:moveTo>
                  <a:cubicBezTo>
                    <a:pt x="191" y="9"/>
                    <a:pt x="191" y="8"/>
                    <a:pt x="190" y="8"/>
                  </a:cubicBezTo>
                  <a:cubicBezTo>
                    <a:pt x="191" y="8"/>
                    <a:pt x="191" y="8"/>
                    <a:pt x="192" y="9"/>
                  </a:cubicBezTo>
                  <a:cubicBezTo>
                    <a:pt x="192" y="9"/>
                    <a:pt x="192" y="9"/>
                    <a:pt x="191" y="9"/>
                  </a:cubicBezTo>
                  <a:close/>
                  <a:moveTo>
                    <a:pt x="194" y="9"/>
                  </a:moveTo>
                  <a:cubicBezTo>
                    <a:pt x="193" y="9"/>
                    <a:pt x="193" y="9"/>
                    <a:pt x="193" y="9"/>
                  </a:cubicBezTo>
                  <a:cubicBezTo>
                    <a:pt x="193" y="9"/>
                    <a:pt x="193" y="8"/>
                    <a:pt x="193" y="8"/>
                  </a:cubicBezTo>
                  <a:cubicBezTo>
                    <a:pt x="193" y="9"/>
                    <a:pt x="194" y="9"/>
                    <a:pt x="194" y="9"/>
                  </a:cubicBezTo>
                  <a:close/>
                  <a:moveTo>
                    <a:pt x="191" y="6"/>
                  </a:moveTo>
                  <a:cubicBezTo>
                    <a:pt x="192" y="7"/>
                    <a:pt x="193" y="8"/>
                    <a:pt x="193" y="8"/>
                  </a:cubicBezTo>
                  <a:cubicBezTo>
                    <a:pt x="193" y="8"/>
                    <a:pt x="193" y="9"/>
                    <a:pt x="192" y="9"/>
                  </a:cubicBezTo>
                  <a:cubicBezTo>
                    <a:pt x="191" y="8"/>
                    <a:pt x="191" y="8"/>
                    <a:pt x="190" y="7"/>
                  </a:cubicBezTo>
                  <a:cubicBezTo>
                    <a:pt x="190" y="7"/>
                    <a:pt x="190" y="7"/>
                    <a:pt x="190" y="7"/>
                  </a:cubicBezTo>
                  <a:cubicBezTo>
                    <a:pt x="190" y="7"/>
                    <a:pt x="191" y="7"/>
                    <a:pt x="191" y="6"/>
                  </a:cubicBezTo>
                  <a:close/>
                  <a:moveTo>
                    <a:pt x="189" y="11"/>
                  </a:moveTo>
                  <a:cubicBezTo>
                    <a:pt x="188" y="10"/>
                    <a:pt x="188" y="10"/>
                    <a:pt x="187" y="10"/>
                  </a:cubicBezTo>
                  <a:cubicBezTo>
                    <a:pt x="188" y="9"/>
                    <a:pt x="188" y="9"/>
                    <a:pt x="189" y="8"/>
                  </a:cubicBezTo>
                  <a:cubicBezTo>
                    <a:pt x="189" y="9"/>
                    <a:pt x="190" y="9"/>
                    <a:pt x="190" y="10"/>
                  </a:cubicBezTo>
                  <a:cubicBezTo>
                    <a:pt x="190" y="10"/>
                    <a:pt x="189" y="11"/>
                    <a:pt x="189" y="11"/>
                  </a:cubicBezTo>
                  <a:close/>
                  <a:moveTo>
                    <a:pt x="189" y="13"/>
                  </a:moveTo>
                  <a:cubicBezTo>
                    <a:pt x="189" y="13"/>
                    <a:pt x="188" y="13"/>
                    <a:pt x="188" y="13"/>
                  </a:cubicBezTo>
                  <a:cubicBezTo>
                    <a:pt x="188" y="13"/>
                    <a:pt x="188" y="13"/>
                    <a:pt x="188" y="13"/>
                  </a:cubicBezTo>
                  <a:cubicBezTo>
                    <a:pt x="188" y="13"/>
                    <a:pt x="189" y="13"/>
                    <a:pt x="189" y="13"/>
                  </a:cubicBezTo>
                  <a:close/>
                  <a:moveTo>
                    <a:pt x="189" y="5"/>
                  </a:moveTo>
                  <a:cubicBezTo>
                    <a:pt x="190" y="5"/>
                    <a:pt x="190" y="6"/>
                    <a:pt x="190" y="6"/>
                  </a:cubicBezTo>
                  <a:cubicBezTo>
                    <a:pt x="190" y="6"/>
                    <a:pt x="189" y="6"/>
                    <a:pt x="189" y="7"/>
                  </a:cubicBezTo>
                  <a:cubicBezTo>
                    <a:pt x="188" y="6"/>
                    <a:pt x="188" y="6"/>
                    <a:pt x="187" y="6"/>
                  </a:cubicBezTo>
                  <a:cubicBezTo>
                    <a:pt x="188" y="6"/>
                    <a:pt x="189" y="5"/>
                    <a:pt x="189" y="5"/>
                  </a:cubicBezTo>
                  <a:close/>
                  <a:moveTo>
                    <a:pt x="186" y="6"/>
                  </a:moveTo>
                  <a:cubicBezTo>
                    <a:pt x="187" y="7"/>
                    <a:pt x="187" y="7"/>
                    <a:pt x="188" y="7"/>
                  </a:cubicBezTo>
                  <a:cubicBezTo>
                    <a:pt x="187" y="8"/>
                    <a:pt x="186" y="8"/>
                    <a:pt x="186" y="9"/>
                  </a:cubicBezTo>
                  <a:cubicBezTo>
                    <a:pt x="185" y="9"/>
                    <a:pt x="185" y="8"/>
                    <a:pt x="184" y="8"/>
                  </a:cubicBezTo>
                  <a:cubicBezTo>
                    <a:pt x="185" y="7"/>
                    <a:pt x="186" y="7"/>
                    <a:pt x="186" y="6"/>
                  </a:cubicBezTo>
                  <a:close/>
                  <a:moveTo>
                    <a:pt x="184" y="8"/>
                  </a:moveTo>
                  <a:cubicBezTo>
                    <a:pt x="184" y="8"/>
                    <a:pt x="185" y="9"/>
                    <a:pt x="185" y="9"/>
                  </a:cubicBezTo>
                  <a:cubicBezTo>
                    <a:pt x="185" y="10"/>
                    <a:pt x="184" y="10"/>
                    <a:pt x="184" y="11"/>
                  </a:cubicBezTo>
                  <a:cubicBezTo>
                    <a:pt x="183" y="10"/>
                    <a:pt x="183" y="10"/>
                    <a:pt x="182" y="10"/>
                  </a:cubicBezTo>
                  <a:cubicBezTo>
                    <a:pt x="183" y="9"/>
                    <a:pt x="183" y="9"/>
                    <a:pt x="184" y="8"/>
                  </a:cubicBezTo>
                  <a:close/>
                  <a:moveTo>
                    <a:pt x="175" y="13"/>
                  </a:moveTo>
                  <a:cubicBezTo>
                    <a:pt x="175" y="13"/>
                    <a:pt x="175" y="13"/>
                    <a:pt x="175" y="13"/>
                  </a:cubicBezTo>
                  <a:cubicBezTo>
                    <a:pt x="175" y="13"/>
                    <a:pt x="175" y="13"/>
                    <a:pt x="174" y="13"/>
                  </a:cubicBezTo>
                  <a:cubicBezTo>
                    <a:pt x="174" y="13"/>
                    <a:pt x="174" y="12"/>
                    <a:pt x="174" y="11"/>
                  </a:cubicBezTo>
                  <a:cubicBezTo>
                    <a:pt x="174" y="11"/>
                    <a:pt x="174" y="11"/>
                    <a:pt x="174" y="11"/>
                  </a:cubicBezTo>
                  <a:cubicBezTo>
                    <a:pt x="175" y="11"/>
                    <a:pt x="175" y="11"/>
                    <a:pt x="176" y="12"/>
                  </a:cubicBezTo>
                  <a:cubicBezTo>
                    <a:pt x="176" y="12"/>
                    <a:pt x="175" y="13"/>
                    <a:pt x="175" y="13"/>
                  </a:cubicBezTo>
                  <a:close/>
                  <a:moveTo>
                    <a:pt x="176" y="11"/>
                  </a:moveTo>
                  <a:cubicBezTo>
                    <a:pt x="176" y="11"/>
                    <a:pt x="175" y="11"/>
                    <a:pt x="175" y="11"/>
                  </a:cubicBezTo>
                  <a:cubicBezTo>
                    <a:pt x="175" y="11"/>
                    <a:pt x="176" y="10"/>
                    <a:pt x="176" y="10"/>
                  </a:cubicBezTo>
                  <a:cubicBezTo>
                    <a:pt x="176" y="10"/>
                    <a:pt x="176" y="11"/>
                    <a:pt x="176" y="11"/>
                  </a:cubicBezTo>
                  <a:close/>
                  <a:moveTo>
                    <a:pt x="176" y="7"/>
                  </a:moveTo>
                  <a:cubicBezTo>
                    <a:pt x="177" y="8"/>
                    <a:pt x="178" y="8"/>
                    <a:pt x="178" y="9"/>
                  </a:cubicBezTo>
                  <a:cubicBezTo>
                    <a:pt x="178" y="9"/>
                    <a:pt x="178" y="9"/>
                    <a:pt x="177" y="9"/>
                  </a:cubicBezTo>
                  <a:cubicBezTo>
                    <a:pt x="177" y="8"/>
                    <a:pt x="177" y="8"/>
                    <a:pt x="176" y="7"/>
                  </a:cubicBezTo>
                  <a:close/>
                  <a:moveTo>
                    <a:pt x="178" y="14"/>
                  </a:moveTo>
                  <a:cubicBezTo>
                    <a:pt x="178" y="14"/>
                    <a:pt x="178" y="13"/>
                    <a:pt x="178" y="13"/>
                  </a:cubicBezTo>
                  <a:cubicBezTo>
                    <a:pt x="178" y="13"/>
                    <a:pt x="178" y="13"/>
                    <a:pt x="178" y="13"/>
                  </a:cubicBezTo>
                  <a:cubicBezTo>
                    <a:pt x="178" y="14"/>
                    <a:pt x="178" y="14"/>
                    <a:pt x="178" y="14"/>
                  </a:cubicBezTo>
                  <a:close/>
                  <a:moveTo>
                    <a:pt x="179" y="12"/>
                  </a:moveTo>
                  <a:cubicBezTo>
                    <a:pt x="179" y="12"/>
                    <a:pt x="178" y="12"/>
                    <a:pt x="178" y="12"/>
                  </a:cubicBezTo>
                  <a:cubicBezTo>
                    <a:pt x="178" y="12"/>
                    <a:pt x="178" y="12"/>
                    <a:pt x="178" y="12"/>
                  </a:cubicBezTo>
                  <a:cubicBezTo>
                    <a:pt x="178" y="12"/>
                    <a:pt x="178" y="12"/>
                    <a:pt x="178" y="12"/>
                  </a:cubicBezTo>
                  <a:cubicBezTo>
                    <a:pt x="178" y="12"/>
                    <a:pt x="179" y="12"/>
                    <a:pt x="179" y="12"/>
                  </a:cubicBezTo>
                  <a:cubicBezTo>
                    <a:pt x="179" y="12"/>
                    <a:pt x="179" y="12"/>
                    <a:pt x="179" y="12"/>
                  </a:cubicBezTo>
                  <a:close/>
                  <a:moveTo>
                    <a:pt x="179" y="12"/>
                  </a:moveTo>
                  <a:cubicBezTo>
                    <a:pt x="179" y="12"/>
                    <a:pt x="179" y="12"/>
                    <a:pt x="179" y="12"/>
                  </a:cubicBezTo>
                  <a:cubicBezTo>
                    <a:pt x="179" y="12"/>
                    <a:pt x="179" y="12"/>
                    <a:pt x="179" y="12"/>
                  </a:cubicBezTo>
                  <a:cubicBezTo>
                    <a:pt x="179" y="12"/>
                    <a:pt x="179" y="12"/>
                    <a:pt x="179" y="12"/>
                  </a:cubicBezTo>
                  <a:close/>
                  <a:moveTo>
                    <a:pt x="179" y="12"/>
                  </a:moveTo>
                  <a:cubicBezTo>
                    <a:pt x="179" y="12"/>
                    <a:pt x="179" y="12"/>
                    <a:pt x="179" y="12"/>
                  </a:cubicBezTo>
                  <a:cubicBezTo>
                    <a:pt x="178" y="12"/>
                    <a:pt x="178" y="12"/>
                    <a:pt x="178" y="12"/>
                  </a:cubicBezTo>
                  <a:cubicBezTo>
                    <a:pt x="178" y="12"/>
                    <a:pt x="178" y="11"/>
                    <a:pt x="178" y="11"/>
                  </a:cubicBezTo>
                  <a:cubicBezTo>
                    <a:pt x="178" y="11"/>
                    <a:pt x="179" y="11"/>
                    <a:pt x="179" y="12"/>
                  </a:cubicBezTo>
                  <a:cubicBezTo>
                    <a:pt x="179" y="12"/>
                    <a:pt x="179" y="12"/>
                    <a:pt x="179" y="12"/>
                  </a:cubicBezTo>
                  <a:close/>
                  <a:moveTo>
                    <a:pt x="179" y="12"/>
                  </a:moveTo>
                  <a:cubicBezTo>
                    <a:pt x="179" y="11"/>
                    <a:pt x="178" y="11"/>
                    <a:pt x="178" y="11"/>
                  </a:cubicBezTo>
                  <a:cubicBezTo>
                    <a:pt x="178" y="11"/>
                    <a:pt x="178" y="10"/>
                    <a:pt x="178" y="9"/>
                  </a:cubicBezTo>
                  <a:cubicBezTo>
                    <a:pt x="178" y="9"/>
                    <a:pt x="178" y="9"/>
                    <a:pt x="179" y="9"/>
                  </a:cubicBezTo>
                  <a:cubicBezTo>
                    <a:pt x="179" y="9"/>
                    <a:pt x="180" y="10"/>
                    <a:pt x="180" y="10"/>
                  </a:cubicBezTo>
                  <a:cubicBezTo>
                    <a:pt x="180" y="10"/>
                    <a:pt x="179" y="11"/>
                    <a:pt x="179" y="12"/>
                  </a:cubicBezTo>
                  <a:close/>
                  <a:moveTo>
                    <a:pt x="181" y="14"/>
                  </a:moveTo>
                  <a:cubicBezTo>
                    <a:pt x="181" y="14"/>
                    <a:pt x="181" y="14"/>
                    <a:pt x="181" y="14"/>
                  </a:cubicBezTo>
                  <a:cubicBezTo>
                    <a:pt x="181" y="13"/>
                    <a:pt x="181" y="13"/>
                    <a:pt x="181" y="13"/>
                  </a:cubicBezTo>
                  <a:cubicBezTo>
                    <a:pt x="181" y="13"/>
                    <a:pt x="182" y="13"/>
                    <a:pt x="182" y="13"/>
                  </a:cubicBezTo>
                  <a:cubicBezTo>
                    <a:pt x="182" y="13"/>
                    <a:pt x="181" y="14"/>
                    <a:pt x="181" y="14"/>
                  </a:cubicBezTo>
                  <a:close/>
                  <a:moveTo>
                    <a:pt x="182" y="13"/>
                  </a:moveTo>
                  <a:cubicBezTo>
                    <a:pt x="182" y="13"/>
                    <a:pt x="181" y="12"/>
                    <a:pt x="181" y="12"/>
                  </a:cubicBezTo>
                  <a:cubicBezTo>
                    <a:pt x="181" y="12"/>
                    <a:pt x="181" y="12"/>
                    <a:pt x="182" y="11"/>
                  </a:cubicBezTo>
                  <a:cubicBezTo>
                    <a:pt x="182" y="12"/>
                    <a:pt x="182" y="12"/>
                    <a:pt x="182" y="12"/>
                  </a:cubicBezTo>
                  <a:cubicBezTo>
                    <a:pt x="182" y="12"/>
                    <a:pt x="182" y="13"/>
                    <a:pt x="182" y="13"/>
                  </a:cubicBezTo>
                  <a:close/>
                  <a:moveTo>
                    <a:pt x="183" y="11"/>
                  </a:moveTo>
                  <a:cubicBezTo>
                    <a:pt x="183" y="11"/>
                    <a:pt x="183" y="11"/>
                    <a:pt x="182" y="10"/>
                  </a:cubicBezTo>
                  <a:cubicBezTo>
                    <a:pt x="182" y="10"/>
                    <a:pt x="182" y="10"/>
                    <a:pt x="182" y="10"/>
                  </a:cubicBezTo>
                  <a:cubicBezTo>
                    <a:pt x="183" y="10"/>
                    <a:pt x="183" y="11"/>
                    <a:pt x="184" y="11"/>
                  </a:cubicBezTo>
                  <a:cubicBezTo>
                    <a:pt x="183" y="11"/>
                    <a:pt x="183" y="11"/>
                    <a:pt x="183" y="11"/>
                  </a:cubicBezTo>
                  <a:close/>
                  <a:moveTo>
                    <a:pt x="184" y="15"/>
                  </a:moveTo>
                  <a:cubicBezTo>
                    <a:pt x="184" y="15"/>
                    <a:pt x="184" y="15"/>
                    <a:pt x="184" y="15"/>
                  </a:cubicBezTo>
                  <a:cubicBezTo>
                    <a:pt x="184" y="15"/>
                    <a:pt x="184" y="15"/>
                    <a:pt x="184" y="15"/>
                  </a:cubicBezTo>
                  <a:cubicBezTo>
                    <a:pt x="184" y="15"/>
                    <a:pt x="184" y="15"/>
                    <a:pt x="184" y="15"/>
                  </a:cubicBezTo>
                  <a:cubicBezTo>
                    <a:pt x="184" y="15"/>
                    <a:pt x="184" y="15"/>
                    <a:pt x="184" y="15"/>
                  </a:cubicBezTo>
                  <a:close/>
                  <a:moveTo>
                    <a:pt x="186" y="14"/>
                  </a:moveTo>
                  <a:cubicBezTo>
                    <a:pt x="185" y="13"/>
                    <a:pt x="185" y="13"/>
                    <a:pt x="185" y="13"/>
                  </a:cubicBezTo>
                  <a:cubicBezTo>
                    <a:pt x="185" y="13"/>
                    <a:pt x="185" y="13"/>
                    <a:pt x="185" y="12"/>
                  </a:cubicBezTo>
                  <a:cubicBezTo>
                    <a:pt x="185" y="13"/>
                    <a:pt x="185" y="13"/>
                    <a:pt x="186" y="14"/>
                  </a:cubicBezTo>
                  <a:cubicBezTo>
                    <a:pt x="186" y="14"/>
                    <a:pt x="186" y="14"/>
                    <a:pt x="186" y="14"/>
                  </a:cubicBezTo>
                  <a:close/>
                  <a:moveTo>
                    <a:pt x="187" y="12"/>
                  </a:moveTo>
                  <a:cubicBezTo>
                    <a:pt x="186" y="12"/>
                    <a:pt x="186" y="12"/>
                    <a:pt x="186" y="12"/>
                  </a:cubicBezTo>
                  <a:cubicBezTo>
                    <a:pt x="186" y="12"/>
                    <a:pt x="186" y="12"/>
                    <a:pt x="187" y="12"/>
                  </a:cubicBezTo>
                  <a:cubicBezTo>
                    <a:pt x="187" y="12"/>
                    <a:pt x="187" y="12"/>
                    <a:pt x="187" y="12"/>
                  </a:cubicBezTo>
                  <a:close/>
                  <a:moveTo>
                    <a:pt x="187" y="12"/>
                  </a:moveTo>
                  <a:cubicBezTo>
                    <a:pt x="186" y="12"/>
                    <a:pt x="186" y="12"/>
                    <a:pt x="185" y="12"/>
                  </a:cubicBezTo>
                  <a:cubicBezTo>
                    <a:pt x="186" y="11"/>
                    <a:pt x="186" y="11"/>
                    <a:pt x="187" y="10"/>
                  </a:cubicBezTo>
                  <a:cubicBezTo>
                    <a:pt x="187" y="11"/>
                    <a:pt x="187" y="11"/>
                    <a:pt x="188" y="12"/>
                  </a:cubicBezTo>
                  <a:cubicBezTo>
                    <a:pt x="187" y="12"/>
                    <a:pt x="187" y="12"/>
                    <a:pt x="187" y="12"/>
                  </a:cubicBezTo>
                  <a:close/>
                  <a:moveTo>
                    <a:pt x="188" y="14"/>
                  </a:moveTo>
                  <a:cubicBezTo>
                    <a:pt x="188" y="14"/>
                    <a:pt x="188" y="14"/>
                    <a:pt x="188" y="14"/>
                  </a:cubicBezTo>
                  <a:cubicBezTo>
                    <a:pt x="188" y="13"/>
                    <a:pt x="188" y="13"/>
                    <a:pt x="188" y="13"/>
                  </a:cubicBezTo>
                  <a:cubicBezTo>
                    <a:pt x="188" y="13"/>
                    <a:pt x="188" y="14"/>
                    <a:pt x="189" y="14"/>
                  </a:cubicBezTo>
                  <a:cubicBezTo>
                    <a:pt x="189" y="14"/>
                    <a:pt x="188" y="14"/>
                    <a:pt x="188" y="14"/>
                  </a:cubicBezTo>
                  <a:close/>
                  <a:moveTo>
                    <a:pt x="189" y="12"/>
                  </a:moveTo>
                  <a:cubicBezTo>
                    <a:pt x="190" y="11"/>
                    <a:pt x="190" y="11"/>
                    <a:pt x="190" y="10"/>
                  </a:cubicBezTo>
                  <a:cubicBezTo>
                    <a:pt x="191" y="11"/>
                    <a:pt x="191" y="11"/>
                    <a:pt x="191" y="12"/>
                  </a:cubicBezTo>
                  <a:cubicBezTo>
                    <a:pt x="191" y="12"/>
                    <a:pt x="191" y="12"/>
                    <a:pt x="190" y="13"/>
                  </a:cubicBezTo>
                  <a:cubicBezTo>
                    <a:pt x="190" y="12"/>
                    <a:pt x="190" y="12"/>
                    <a:pt x="189" y="12"/>
                  </a:cubicBezTo>
                  <a:close/>
                  <a:moveTo>
                    <a:pt x="192" y="14"/>
                  </a:moveTo>
                  <a:cubicBezTo>
                    <a:pt x="191" y="14"/>
                    <a:pt x="191" y="13"/>
                    <a:pt x="191" y="13"/>
                  </a:cubicBezTo>
                  <a:cubicBezTo>
                    <a:pt x="191" y="13"/>
                    <a:pt x="191" y="12"/>
                    <a:pt x="192" y="12"/>
                  </a:cubicBezTo>
                  <a:cubicBezTo>
                    <a:pt x="192" y="13"/>
                    <a:pt x="192" y="13"/>
                    <a:pt x="192" y="14"/>
                  </a:cubicBezTo>
                  <a:cubicBezTo>
                    <a:pt x="192" y="14"/>
                    <a:pt x="192" y="14"/>
                    <a:pt x="192" y="14"/>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日期占位符 2"/>
          <p:cNvSpPr>
            <a:spLocks noGrp="1"/>
          </p:cNvSpPr>
          <p:nvPr>
            <p:ph type="dt" sz="half" idx="10"/>
          </p:nvPr>
        </p:nvSpPr>
        <p:spPr/>
        <p:txBody>
          <a:bodyPr/>
          <a:lstStyle/>
          <a:p>
            <a:fld id="{C4CCED3F-793D-428A-A97D-9FEBDC8AAF9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953678-DBB5-413B-AE09-240C1919F7A8}" type="slidenum">
              <a:rPr lang="zh-CN" altLang="en-US" smtClean="0"/>
            </a:fld>
            <a:endParaRPr lang="zh-CN" altLang="en-US"/>
          </a:p>
        </p:txBody>
      </p:sp>
      <p:grpSp>
        <p:nvGrpSpPr>
          <p:cNvPr id="10" name="Group 17"/>
          <p:cNvGrpSpPr>
            <a:grpSpLocks noChangeAspect="1"/>
          </p:cNvGrpSpPr>
          <p:nvPr userDrawn="1"/>
        </p:nvGrpSpPr>
        <p:grpSpPr bwMode="auto">
          <a:xfrm>
            <a:off x="1641888" y="361487"/>
            <a:ext cx="516425" cy="820585"/>
            <a:chOff x="3247" y="1213"/>
            <a:chExt cx="399" cy="634"/>
          </a:xfrm>
        </p:grpSpPr>
        <p:sp>
          <p:nvSpPr>
            <p:cNvPr id="11" name="Freeform 18"/>
            <p:cNvSpPr/>
            <p:nvPr/>
          </p:nvSpPr>
          <p:spPr bwMode="auto">
            <a:xfrm>
              <a:off x="3307" y="1552"/>
              <a:ext cx="65" cy="103"/>
            </a:xfrm>
            <a:custGeom>
              <a:avLst/>
              <a:gdLst>
                <a:gd name="T0" fmla="*/ 16 w 16"/>
                <a:gd name="T1" fmla="*/ 26 h 26"/>
                <a:gd name="T2" fmla="*/ 15 w 16"/>
                <a:gd name="T3" fmla="*/ 26 h 26"/>
                <a:gd name="T4" fmla="*/ 0 w 16"/>
                <a:gd name="T5" fmla="*/ 1 h 26"/>
                <a:gd name="T6" fmla="*/ 0 w 16"/>
                <a:gd name="T7" fmla="*/ 0 h 26"/>
                <a:gd name="T8" fmla="*/ 1 w 16"/>
                <a:gd name="T9" fmla="*/ 0 h 26"/>
                <a:gd name="T10" fmla="*/ 16 w 16"/>
                <a:gd name="T11" fmla="*/ 25 h 26"/>
                <a:gd name="T12" fmla="*/ 16 w 16"/>
                <a:gd name="T13" fmla="*/ 26 h 26"/>
                <a:gd name="T14" fmla="*/ 16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6" y="26"/>
                  </a:moveTo>
                  <a:cubicBezTo>
                    <a:pt x="16" y="26"/>
                    <a:pt x="15" y="26"/>
                    <a:pt x="15" y="26"/>
                  </a:cubicBezTo>
                  <a:cubicBezTo>
                    <a:pt x="13" y="18"/>
                    <a:pt x="6" y="6"/>
                    <a:pt x="0" y="1"/>
                  </a:cubicBezTo>
                  <a:cubicBezTo>
                    <a:pt x="0" y="1"/>
                    <a:pt x="0" y="0"/>
                    <a:pt x="0" y="0"/>
                  </a:cubicBezTo>
                  <a:cubicBezTo>
                    <a:pt x="0" y="0"/>
                    <a:pt x="1" y="0"/>
                    <a:pt x="1" y="0"/>
                  </a:cubicBezTo>
                  <a:cubicBezTo>
                    <a:pt x="7" y="5"/>
                    <a:pt x="14" y="17"/>
                    <a:pt x="16" y="25"/>
                  </a:cubicBezTo>
                  <a:cubicBezTo>
                    <a:pt x="16" y="26"/>
                    <a:pt x="16" y="26"/>
                    <a:pt x="16" y="26"/>
                  </a:cubicBezTo>
                  <a:cubicBezTo>
                    <a:pt x="16" y="26"/>
                    <a:pt x="16" y="26"/>
                    <a:pt x="16"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2" name="Freeform 19"/>
            <p:cNvSpPr/>
            <p:nvPr/>
          </p:nvSpPr>
          <p:spPr bwMode="auto">
            <a:xfrm>
              <a:off x="3368" y="1652"/>
              <a:ext cx="24" cy="79"/>
            </a:xfrm>
            <a:custGeom>
              <a:avLst/>
              <a:gdLst>
                <a:gd name="T0" fmla="*/ 5 w 6"/>
                <a:gd name="T1" fmla="*/ 20 h 20"/>
                <a:gd name="T2" fmla="*/ 5 w 6"/>
                <a:gd name="T3" fmla="*/ 20 h 20"/>
                <a:gd name="T4" fmla="*/ 0 w 6"/>
                <a:gd name="T5" fmla="*/ 1 h 20"/>
                <a:gd name="T6" fmla="*/ 1 w 6"/>
                <a:gd name="T7" fmla="*/ 0 h 20"/>
                <a:gd name="T8" fmla="*/ 1 w 6"/>
                <a:gd name="T9" fmla="*/ 0 h 20"/>
                <a:gd name="T10" fmla="*/ 6 w 6"/>
                <a:gd name="T11" fmla="*/ 20 h 20"/>
                <a:gd name="T12" fmla="*/ 5 w 6"/>
                <a:gd name="T13" fmla="*/ 20 h 20"/>
                <a:gd name="T14" fmla="*/ 5 w 6"/>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5" y="20"/>
                  </a:moveTo>
                  <a:cubicBezTo>
                    <a:pt x="5" y="20"/>
                    <a:pt x="5" y="20"/>
                    <a:pt x="5" y="20"/>
                  </a:cubicBezTo>
                  <a:cubicBezTo>
                    <a:pt x="0" y="1"/>
                    <a:pt x="0" y="1"/>
                    <a:pt x="0" y="1"/>
                  </a:cubicBezTo>
                  <a:cubicBezTo>
                    <a:pt x="0" y="0"/>
                    <a:pt x="0" y="0"/>
                    <a:pt x="1" y="0"/>
                  </a:cubicBezTo>
                  <a:cubicBezTo>
                    <a:pt x="1" y="0"/>
                    <a:pt x="1" y="0"/>
                    <a:pt x="1" y="0"/>
                  </a:cubicBezTo>
                  <a:cubicBezTo>
                    <a:pt x="6" y="20"/>
                    <a:pt x="6" y="20"/>
                    <a:pt x="6" y="20"/>
                  </a:cubicBezTo>
                  <a:cubicBezTo>
                    <a:pt x="6" y="20"/>
                    <a:pt x="6" y="20"/>
                    <a:pt x="5" y="20"/>
                  </a:cubicBezTo>
                  <a:cubicBezTo>
                    <a:pt x="5" y="20"/>
                    <a:pt x="5" y="20"/>
                    <a:pt x="5"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3" name="Freeform 20"/>
            <p:cNvSpPr/>
            <p:nvPr/>
          </p:nvSpPr>
          <p:spPr bwMode="auto">
            <a:xfrm>
              <a:off x="3396" y="1652"/>
              <a:ext cx="16" cy="79"/>
            </a:xfrm>
            <a:custGeom>
              <a:avLst/>
              <a:gdLst>
                <a:gd name="T0" fmla="*/ 4 w 4"/>
                <a:gd name="T1" fmla="*/ 20 h 20"/>
                <a:gd name="T2" fmla="*/ 3 w 4"/>
                <a:gd name="T3" fmla="*/ 20 h 20"/>
                <a:gd name="T4" fmla="*/ 0 w 4"/>
                <a:gd name="T5" fmla="*/ 1 h 20"/>
                <a:gd name="T6" fmla="*/ 1 w 4"/>
                <a:gd name="T7" fmla="*/ 0 h 20"/>
                <a:gd name="T8" fmla="*/ 2 w 4"/>
                <a:gd name="T9" fmla="*/ 1 h 20"/>
                <a:gd name="T10" fmla="*/ 4 w 4"/>
                <a:gd name="T11" fmla="*/ 20 h 20"/>
                <a:gd name="T12" fmla="*/ 4 w 4"/>
                <a:gd name="T13" fmla="*/ 20 h 20"/>
                <a:gd name="T14" fmla="*/ 4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4" y="20"/>
                  </a:moveTo>
                  <a:cubicBezTo>
                    <a:pt x="3" y="20"/>
                    <a:pt x="3" y="20"/>
                    <a:pt x="3" y="20"/>
                  </a:cubicBezTo>
                  <a:cubicBezTo>
                    <a:pt x="0" y="1"/>
                    <a:pt x="0" y="1"/>
                    <a:pt x="0" y="1"/>
                  </a:cubicBezTo>
                  <a:cubicBezTo>
                    <a:pt x="0" y="0"/>
                    <a:pt x="1" y="0"/>
                    <a:pt x="1" y="0"/>
                  </a:cubicBezTo>
                  <a:cubicBezTo>
                    <a:pt x="1" y="0"/>
                    <a:pt x="1" y="0"/>
                    <a:pt x="2" y="1"/>
                  </a:cubicBezTo>
                  <a:cubicBezTo>
                    <a:pt x="4" y="20"/>
                    <a:pt x="4" y="20"/>
                    <a:pt x="4" y="20"/>
                  </a:cubicBezTo>
                  <a:cubicBezTo>
                    <a:pt x="4" y="20"/>
                    <a:pt x="4" y="20"/>
                    <a:pt x="4" y="20"/>
                  </a:cubicBezTo>
                  <a:cubicBezTo>
                    <a:pt x="4" y="20"/>
                    <a:pt x="4" y="20"/>
                    <a:pt x="4"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4" name="Freeform 21"/>
            <p:cNvSpPr/>
            <p:nvPr/>
          </p:nvSpPr>
          <p:spPr bwMode="auto">
            <a:xfrm>
              <a:off x="3400"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5" name="Freeform 22"/>
            <p:cNvSpPr/>
            <p:nvPr/>
          </p:nvSpPr>
          <p:spPr bwMode="auto">
            <a:xfrm>
              <a:off x="3428"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6" name="Freeform 23"/>
            <p:cNvSpPr/>
            <p:nvPr/>
          </p:nvSpPr>
          <p:spPr bwMode="auto">
            <a:xfrm>
              <a:off x="3364" y="1552"/>
              <a:ext cx="40" cy="103"/>
            </a:xfrm>
            <a:custGeom>
              <a:avLst/>
              <a:gdLst>
                <a:gd name="T0" fmla="*/ 9 w 10"/>
                <a:gd name="T1" fmla="*/ 26 h 26"/>
                <a:gd name="T2" fmla="*/ 8 w 10"/>
                <a:gd name="T3" fmla="*/ 26 h 26"/>
                <a:gd name="T4" fmla="*/ 0 w 10"/>
                <a:gd name="T5" fmla="*/ 1 h 26"/>
                <a:gd name="T6" fmla="*/ 0 w 10"/>
                <a:gd name="T7" fmla="*/ 0 h 26"/>
                <a:gd name="T8" fmla="*/ 1 w 10"/>
                <a:gd name="T9" fmla="*/ 0 h 26"/>
                <a:gd name="T10" fmla="*/ 10 w 10"/>
                <a:gd name="T11" fmla="*/ 25 h 26"/>
                <a:gd name="T12" fmla="*/ 9 w 10"/>
                <a:gd name="T13" fmla="*/ 26 h 26"/>
                <a:gd name="T14" fmla="*/ 9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9" y="26"/>
                  </a:moveTo>
                  <a:cubicBezTo>
                    <a:pt x="9" y="26"/>
                    <a:pt x="8" y="26"/>
                    <a:pt x="8" y="26"/>
                  </a:cubicBezTo>
                  <a:cubicBezTo>
                    <a:pt x="6" y="19"/>
                    <a:pt x="2" y="7"/>
                    <a:pt x="0" y="1"/>
                  </a:cubicBezTo>
                  <a:cubicBezTo>
                    <a:pt x="0" y="0"/>
                    <a:pt x="0" y="0"/>
                    <a:pt x="0" y="0"/>
                  </a:cubicBezTo>
                  <a:cubicBezTo>
                    <a:pt x="1" y="0"/>
                    <a:pt x="1" y="0"/>
                    <a:pt x="1" y="0"/>
                  </a:cubicBezTo>
                  <a:cubicBezTo>
                    <a:pt x="3" y="6"/>
                    <a:pt x="8" y="19"/>
                    <a:pt x="10" y="25"/>
                  </a:cubicBezTo>
                  <a:cubicBezTo>
                    <a:pt x="10" y="26"/>
                    <a:pt x="9" y="26"/>
                    <a:pt x="9" y="26"/>
                  </a:cubicBezTo>
                  <a:cubicBezTo>
                    <a:pt x="9" y="26"/>
                    <a:pt x="9" y="26"/>
                    <a:pt x="9"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7" name="Freeform 24"/>
            <p:cNvSpPr/>
            <p:nvPr/>
          </p:nvSpPr>
          <p:spPr bwMode="auto">
            <a:xfrm>
              <a:off x="3428" y="1652"/>
              <a:ext cx="8" cy="79"/>
            </a:xfrm>
            <a:custGeom>
              <a:avLst/>
              <a:gdLst>
                <a:gd name="T0" fmla="*/ 2 w 2"/>
                <a:gd name="T1" fmla="*/ 20 h 20"/>
                <a:gd name="T2" fmla="*/ 1 w 2"/>
                <a:gd name="T3" fmla="*/ 20 h 20"/>
                <a:gd name="T4" fmla="*/ 0 w 2"/>
                <a:gd name="T5" fmla="*/ 1 h 20"/>
                <a:gd name="T6" fmla="*/ 1 w 2"/>
                <a:gd name="T7" fmla="*/ 0 h 20"/>
                <a:gd name="T8" fmla="*/ 1 w 2"/>
                <a:gd name="T9" fmla="*/ 0 h 20"/>
                <a:gd name="T10" fmla="*/ 2 w 2"/>
                <a:gd name="T11" fmla="*/ 1 h 20"/>
                <a:gd name="T12" fmla="*/ 2 w 2"/>
                <a:gd name="T13" fmla="*/ 20 h 20"/>
                <a:gd name="T14" fmla="*/ 2 w 2"/>
                <a:gd name="T15" fmla="*/ 20 h 20"/>
                <a:gd name="T16" fmla="*/ 2 w 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0">
                  <a:moveTo>
                    <a:pt x="2" y="20"/>
                  </a:moveTo>
                  <a:cubicBezTo>
                    <a:pt x="1" y="20"/>
                    <a:pt x="1" y="20"/>
                    <a:pt x="1" y="20"/>
                  </a:cubicBezTo>
                  <a:cubicBezTo>
                    <a:pt x="0" y="1"/>
                    <a:pt x="0" y="1"/>
                    <a:pt x="0" y="1"/>
                  </a:cubicBezTo>
                  <a:cubicBezTo>
                    <a:pt x="0" y="0"/>
                    <a:pt x="1" y="0"/>
                    <a:pt x="1" y="0"/>
                  </a:cubicBezTo>
                  <a:cubicBezTo>
                    <a:pt x="1" y="0"/>
                    <a:pt x="1" y="0"/>
                    <a:pt x="1" y="0"/>
                  </a:cubicBezTo>
                  <a:cubicBezTo>
                    <a:pt x="1" y="0"/>
                    <a:pt x="2" y="0"/>
                    <a:pt x="2" y="1"/>
                  </a:cubicBezTo>
                  <a:cubicBezTo>
                    <a:pt x="2" y="20"/>
                    <a:pt x="2" y="20"/>
                    <a:pt x="2" y="20"/>
                  </a:cubicBezTo>
                  <a:cubicBezTo>
                    <a:pt x="2" y="20"/>
                    <a:pt x="2" y="20"/>
                    <a:pt x="2" y="20"/>
                  </a:cubicBezTo>
                  <a:cubicBezTo>
                    <a:pt x="2" y="20"/>
                    <a:pt x="2" y="20"/>
                    <a:pt x="2"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8" name="Freeform 25"/>
            <p:cNvSpPr/>
            <p:nvPr/>
          </p:nvSpPr>
          <p:spPr bwMode="auto">
            <a:xfrm>
              <a:off x="3521" y="1552"/>
              <a:ext cx="64" cy="103"/>
            </a:xfrm>
            <a:custGeom>
              <a:avLst/>
              <a:gdLst>
                <a:gd name="T0" fmla="*/ 1 w 16"/>
                <a:gd name="T1" fmla="*/ 26 h 26"/>
                <a:gd name="T2" fmla="*/ 0 w 16"/>
                <a:gd name="T3" fmla="*/ 26 h 26"/>
                <a:gd name="T4" fmla="*/ 0 w 16"/>
                <a:gd name="T5" fmla="*/ 25 h 26"/>
                <a:gd name="T6" fmla="*/ 15 w 16"/>
                <a:gd name="T7" fmla="*/ 0 h 26"/>
                <a:gd name="T8" fmla="*/ 16 w 16"/>
                <a:gd name="T9" fmla="*/ 0 h 26"/>
                <a:gd name="T10" fmla="*/ 16 w 16"/>
                <a:gd name="T11" fmla="*/ 1 h 26"/>
                <a:gd name="T12" fmla="*/ 1 w 16"/>
                <a:gd name="T13" fmla="*/ 26 h 26"/>
                <a:gd name="T14" fmla="*/ 1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 y="26"/>
                  </a:moveTo>
                  <a:cubicBezTo>
                    <a:pt x="0" y="26"/>
                    <a:pt x="0" y="26"/>
                    <a:pt x="0" y="26"/>
                  </a:cubicBezTo>
                  <a:cubicBezTo>
                    <a:pt x="0" y="26"/>
                    <a:pt x="0" y="26"/>
                    <a:pt x="0" y="25"/>
                  </a:cubicBezTo>
                  <a:cubicBezTo>
                    <a:pt x="2" y="17"/>
                    <a:pt x="9" y="5"/>
                    <a:pt x="15" y="0"/>
                  </a:cubicBezTo>
                  <a:cubicBezTo>
                    <a:pt x="16" y="0"/>
                    <a:pt x="16" y="0"/>
                    <a:pt x="16" y="0"/>
                  </a:cubicBezTo>
                  <a:cubicBezTo>
                    <a:pt x="16" y="0"/>
                    <a:pt x="16" y="1"/>
                    <a:pt x="16" y="1"/>
                  </a:cubicBezTo>
                  <a:cubicBezTo>
                    <a:pt x="10" y="6"/>
                    <a:pt x="3" y="18"/>
                    <a:pt x="1" y="26"/>
                  </a:cubicBezTo>
                  <a:cubicBezTo>
                    <a:pt x="1" y="26"/>
                    <a:pt x="1" y="26"/>
                    <a:pt x="1"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9" name="Freeform 26"/>
            <p:cNvSpPr/>
            <p:nvPr/>
          </p:nvSpPr>
          <p:spPr bwMode="auto">
            <a:xfrm>
              <a:off x="3388" y="1731"/>
              <a:ext cx="117" cy="100"/>
            </a:xfrm>
            <a:custGeom>
              <a:avLst/>
              <a:gdLst>
                <a:gd name="T0" fmla="*/ 60 w 117"/>
                <a:gd name="T1" fmla="*/ 100 h 100"/>
                <a:gd name="T2" fmla="*/ 105 w 117"/>
                <a:gd name="T3" fmla="*/ 100 h 100"/>
                <a:gd name="T4" fmla="*/ 117 w 117"/>
                <a:gd name="T5" fmla="*/ 0 h 100"/>
                <a:gd name="T6" fmla="*/ 60 w 117"/>
                <a:gd name="T7" fmla="*/ 0 h 100"/>
                <a:gd name="T8" fmla="*/ 0 w 117"/>
                <a:gd name="T9" fmla="*/ 0 h 100"/>
                <a:gd name="T10" fmla="*/ 16 w 117"/>
                <a:gd name="T11" fmla="*/ 100 h 100"/>
                <a:gd name="T12" fmla="*/ 60 w 117"/>
                <a:gd name="T13" fmla="*/ 100 h 100"/>
              </a:gdLst>
              <a:ahLst/>
              <a:cxnLst>
                <a:cxn ang="0">
                  <a:pos x="T0" y="T1"/>
                </a:cxn>
                <a:cxn ang="0">
                  <a:pos x="T2" y="T3"/>
                </a:cxn>
                <a:cxn ang="0">
                  <a:pos x="T4" y="T5"/>
                </a:cxn>
                <a:cxn ang="0">
                  <a:pos x="T6" y="T7"/>
                </a:cxn>
                <a:cxn ang="0">
                  <a:pos x="T8" y="T9"/>
                </a:cxn>
                <a:cxn ang="0">
                  <a:pos x="T10" y="T11"/>
                </a:cxn>
                <a:cxn ang="0">
                  <a:pos x="T12" y="T13"/>
                </a:cxn>
              </a:cxnLst>
              <a:rect l="0" t="0" r="r" b="b"/>
              <a:pathLst>
                <a:path w="117" h="100">
                  <a:moveTo>
                    <a:pt x="60" y="100"/>
                  </a:moveTo>
                  <a:lnTo>
                    <a:pt x="105" y="100"/>
                  </a:lnTo>
                  <a:lnTo>
                    <a:pt x="117" y="0"/>
                  </a:lnTo>
                  <a:lnTo>
                    <a:pt x="60" y="0"/>
                  </a:lnTo>
                  <a:lnTo>
                    <a:pt x="0" y="0"/>
                  </a:lnTo>
                  <a:lnTo>
                    <a:pt x="16" y="100"/>
                  </a:lnTo>
                  <a:lnTo>
                    <a:pt x="60" y="100"/>
                  </a:lnTo>
                  <a:close/>
                </a:path>
              </a:pathLst>
            </a:custGeom>
            <a:solidFill>
              <a:srgbClr val="C2C4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0" name="Freeform 27"/>
            <p:cNvSpPr/>
            <p:nvPr/>
          </p:nvSpPr>
          <p:spPr bwMode="auto">
            <a:xfrm>
              <a:off x="3485" y="1831"/>
              <a:ext cx="12" cy="16"/>
            </a:xfrm>
            <a:custGeom>
              <a:avLst/>
              <a:gdLst>
                <a:gd name="T0" fmla="*/ 2 w 3"/>
                <a:gd name="T1" fmla="*/ 0 h 4"/>
                <a:gd name="T2" fmla="*/ 2 w 3"/>
                <a:gd name="T3" fmla="*/ 0 h 4"/>
                <a:gd name="T4" fmla="*/ 2 w 3"/>
                <a:gd name="T5" fmla="*/ 1 h 4"/>
                <a:gd name="T6" fmla="*/ 2 w 3"/>
                <a:gd name="T7" fmla="*/ 1 h 4"/>
                <a:gd name="T8" fmla="*/ 2 w 3"/>
                <a:gd name="T9" fmla="*/ 2 h 4"/>
                <a:gd name="T10" fmla="*/ 3 w 3"/>
                <a:gd name="T11" fmla="*/ 2 h 4"/>
                <a:gd name="T12" fmla="*/ 3 w 3"/>
                <a:gd name="T13" fmla="*/ 3 h 4"/>
                <a:gd name="T14" fmla="*/ 2 w 3"/>
                <a:gd name="T15" fmla="*/ 4 h 4"/>
                <a:gd name="T16" fmla="*/ 2 w 3"/>
                <a:gd name="T17" fmla="*/ 4 h 4"/>
                <a:gd name="T18" fmla="*/ 1 w 3"/>
                <a:gd name="T19" fmla="*/ 4 h 4"/>
                <a:gd name="T20" fmla="*/ 1 w 3"/>
                <a:gd name="T21" fmla="*/ 3 h 4"/>
                <a:gd name="T22" fmla="*/ 1 w 3"/>
                <a:gd name="T23" fmla="*/ 3 h 4"/>
                <a:gd name="T24" fmla="*/ 1 w 3"/>
                <a:gd name="T25" fmla="*/ 1 h 4"/>
                <a:gd name="T26" fmla="*/ 1 w 3"/>
                <a:gd name="T27" fmla="*/ 1 h 4"/>
                <a:gd name="T28" fmla="*/ 1 w 3"/>
                <a:gd name="T29" fmla="*/ 1 h 4"/>
                <a:gd name="T30" fmla="*/ 1 w 3"/>
                <a:gd name="T31" fmla="*/ 0 h 4"/>
                <a:gd name="T32" fmla="*/ 1 w 3"/>
                <a:gd name="T33" fmla="*/ 0 h 4"/>
                <a:gd name="T34" fmla="*/ 1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2" y="0"/>
                    <a:pt x="2" y="0"/>
                    <a:pt x="2" y="0"/>
                  </a:cubicBezTo>
                  <a:cubicBezTo>
                    <a:pt x="2" y="0"/>
                    <a:pt x="2" y="0"/>
                    <a:pt x="2" y="1"/>
                  </a:cubicBezTo>
                  <a:cubicBezTo>
                    <a:pt x="2" y="1"/>
                    <a:pt x="2" y="1"/>
                    <a:pt x="2" y="1"/>
                  </a:cubicBezTo>
                  <a:cubicBezTo>
                    <a:pt x="2" y="1"/>
                    <a:pt x="2" y="1"/>
                    <a:pt x="2" y="2"/>
                  </a:cubicBezTo>
                  <a:cubicBezTo>
                    <a:pt x="2" y="2"/>
                    <a:pt x="3" y="2"/>
                    <a:pt x="3" y="2"/>
                  </a:cubicBezTo>
                  <a:cubicBezTo>
                    <a:pt x="3" y="2"/>
                    <a:pt x="3" y="3"/>
                    <a:pt x="3" y="3"/>
                  </a:cubicBezTo>
                  <a:cubicBezTo>
                    <a:pt x="3" y="3"/>
                    <a:pt x="3" y="3"/>
                    <a:pt x="2" y="4"/>
                  </a:cubicBezTo>
                  <a:cubicBezTo>
                    <a:pt x="2" y="4"/>
                    <a:pt x="2" y="4"/>
                    <a:pt x="2" y="4"/>
                  </a:cubicBezTo>
                  <a:cubicBezTo>
                    <a:pt x="2" y="4"/>
                    <a:pt x="1" y="4"/>
                    <a:pt x="1" y="4"/>
                  </a:cubicBezTo>
                  <a:cubicBezTo>
                    <a:pt x="1" y="4"/>
                    <a:pt x="1" y="4"/>
                    <a:pt x="1" y="3"/>
                  </a:cubicBezTo>
                  <a:cubicBezTo>
                    <a:pt x="1" y="3"/>
                    <a:pt x="0" y="3"/>
                    <a:pt x="1" y="3"/>
                  </a:cubicBezTo>
                  <a:cubicBezTo>
                    <a:pt x="1" y="2"/>
                    <a:pt x="1" y="2"/>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1" name="Freeform 28"/>
            <p:cNvSpPr/>
            <p:nvPr/>
          </p:nvSpPr>
          <p:spPr bwMode="auto">
            <a:xfrm>
              <a:off x="3460" y="1831"/>
              <a:ext cx="8" cy="16"/>
            </a:xfrm>
            <a:custGeom>
              <a:avLst/>
              <a:gdLst>
                <a:gd name="T0" fmla="*/ 1 w 2"/>
                <a:gd name="T1" fmla="*/ 0 h 4"/>
                <a:gd name="T2" fmla="*/ 1 w 2"/>
                <a:gd name="T3" fmla="*/ 0 h 4"/>
                <a:gd name="T4" fmla="*/ 1 w 2"/>
                <a:gd name="T5" fmla="*/ 1 h 4"/>
                <a:gd name="T6" fmla="*/ 1 w 2"/>
                <a:gd name="T7" fmla="*/ 1 h 4"/>
                <a:gd name="T8" fmla="*/ 1 w 2"/>
                <a:gd name="T9" fmla="*/ 2 h 4"/>
                <a:gd name="T10" fmla="*/ 2 w 2"/>
                <a:gd name="T11" fmla="*/ 2 h 4"/>
                <a:gd name="T12" fmla="*/ 2 w 2"/>
                <a:gd name="T13" fmla="*/ 3 h 4"/>
                <a:gd name="T14" fmla="*/ 1 w 2"/>
                <a:gd name="T15" fmla="*/ 4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1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1" y="0"/>
                    <a:pt x="1" y="0"/>
                  </a:cubicBezTo>
                  <a:cubicBezTo>
                    <a:pt x="2" y="0"/>
                    <a:pt x="1" y="0"/>
                    <a:pt x="1" y="1"/>
                  </a:cubicBezTo>
                  <a:cubicBezTo>
                    <a:pt x="1" y="1"/>
                    <a:pt x="1" y="1"/>
                    <a:pt x="1" y="1"/>
                  </a:cubicBezTo>
                  <a:cubicBezTo>
                    <a:pt x="1" y="1"/>
                    <a:pt x="1" y="1"/>
                    <a:pt x="1" y="2"/>
                  </a:cubicBezTo>
                  <a:cubicBezTo>
                    <a:pt x="2" y="2"/>
                    <a:pt x="2" y="2"/>
                    <a:pt x="2" y="2"/>
                  </a:cubicBezTo>
                  <a:cubicBezTo>
                    <a:pt x="2" y="2"/>
                    <a:pt x="2" y="3"/>
                    <a:pt x="2" y="3"/>
                  </a:cubicBezTo>
                  <a:cubicBezTo>
                    <a:pt x="2" y="3"/>
                    <a:pt x="2" y="3"/>
                    <a:pt x="1" y="4"/>
                  </a:cubicBezTo>
                  <a:cubicBezTo>
                    <a:pt x="1" y="4"/>
                    <a:pt x="1" y="4"/>
                    <a:pt x="1" y="4"/>
                  </a:cubicBezTo>
                  <a:cubicBezTo>
                    <a:pt x="1" y="4"/>
                    <a:pt x="0" y="4"/>
                    <a:pt x="0" y="4"/>
                  </a:cubicBezTo>
                  <a:cubicBezTo>
                    <a:pt x="0" y="4"/>
                    <a:pt x="0" y="4"/>
                    <a:pt x="0" y="3"/>
                  </a:cubicBezTo>
                  <a:cubicBezTo>
                    <a:pt x="0" y="3"/>
                    <a:pt x="0" y="3"/>
                    <a:pt x="0" y="3"/>
                  </a:cubicBezTo>
                  <a:cubicBezTo>
                    <a:pt x="0" y="2"/>
                    <a:pt x="0" y="2"/>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2" name="Freeform 29"/>
            <p:cNvSpPr/>
            <p:nvPr/>
          </p:nvSpPr>
          <p:spPr bwMode="auto">
            <a:xfrm>
              <a:off x="3400" y="1823"/>
              <a:ext cx="97" cy="8"/>
            </a:xfrm>
            <a:custGeom>
              <a:avLst/>
              <a:gdLst>
                <a:gd name="T0" fmla="*/ 1 w 24"/>
                <a:gd name="T1" fmla="*/ 0 h 2"/>
                <a:gd name="T2" fmla="*/ 23 w 24"/>
                <a:gd name="T3" fmla="*/ 0 h 2"/>
                <a:gd name="T4" fmla="*/ 23 w 24"/>
                <a:gd name="T5" fmla="*/ 0 h 2"/>
                <a:gd name="T6" fmla="*/ 24 w 24"/>
                <a:gd name="T7" fmla="*/ 1 h 2"/>
                <a:gd name="T8" fmla="*/ 23 w 24"/>
                <a:gd name="T9" fmla="*/ 2 h 2"/>
                <a:gd name="T10" fmla="*/ 1 w 24"/>
                <a:gd name="T11" fmla="*/ 2 h 2"/>
                <a:gd name="T12" fmla="*/ 0 w 24"/>
                <a:gd name="T13" fmla="*/ 1 h 2"/>
                <a:gd name="T14" fmla="*/ 1 w 2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
                  <a:moveTo>
                    <a:pt x="1" y="0"/>
                  </a:moveTo>
                  <a:cubicBezTo>
                    <a:pt x="23" y="0"/>
                    <a:pt x="23" y="0"/>
                    <a:pt x="23" y="0"/>
                  </a:cubicBezTo>
                  <a:cubicBezTo>
                    <a:pt x="23" y="0"/>
                    <a:pt x="23" y="0"/>
                    <a:pt x="23" y="0"/>
                  </a:cubicBezTo>
                  <a:cubicBezTo>
                    <a:pt x="24" y="0"/>
                    <a:pt x="24" y="1"/>
                    <a:pt x="24" y="1"/>
                  </a:cubicBezTo>
                  <a:cubicBezTo>
                    <a:pt x="24" y="2"/>
                    <a:pt x="23" y="2"/>
                    <a:pt x="23" y="2"/>
                  </a:cubicBezTo>
                  <a:cubicBezTo>
                    <a:pt x="1" y="2"/>
                    <a:pt x="1" y="2"/>
                    <a:pt x="1" y="2"/>
                  </a:cubicBezTo>
                  <a:cubicBezTo>
                    <a:pt x="0" y="2"/>
                    <a:pt x="0" y="2"/>
                    <a:pt x="0" y="1"/>
                  </a:cubicBezTo>
                  <a:cubicBezTo>
                    <a:pt x="0" y="1"/>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3" name="Freeform 30"/>
            <p:cNvSpPr/>
            <p:nvPr/>
          </p:nvSpPr>
          <p:spPr bwMode="auto">
            <a:xfrm>
              <a:off x="3428"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3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1"/>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4"/>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3" y="0"/>
                  </a:cubicBezTo>
                  <a:cubicBezTo>
                    <a:pt x="3"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4" name="Freeform 31"/>
            <p:cNvSpPr/>
            <p:nvPr/>
          </p:nvSpPr>
          <p:spPr bwMode="auto">
            <a:xfrm>
              <a:off x="3505" y="1652"/>
              <a:ext cx="20" cy="79"/>
            </a:xfrm>
            <a:custGeom>
              <a:avLst/>
              <a:gdLst>
                <a:gd name="T0" fmla="*/ 0 w 5"/>
                <a:gd name="T1" fmla="*/ 20 h 20"/>
                <a:gd name="T2" fmla="*/ 0 w 5"/>
                <a:gd name="T3" fmla="*/ 20 h 20"/>
                <a:gd name="T4" fmla="*/ 0 w 5"/>
                <a:gd name="T5" fmla="*/ 20 h 20"/>
                <a:gd name="T6" fmla="*/ 4 w 5"/>
                <a:gd name="T7" fmla="*/ 0 h 20"/>
                <a:gd name="T8" fmla="*/ 5 w 5"/>
                <a:gd name="T9" fmla="*/ 0 h 20"/>
                <a:gd name="T10" fmla="*/ 5 w 5"/>
                <a:gd name="T11" fmla="*/ 1 h 20"/>
                <a:gd name="T12" fmla="*/ 1 w 5"/>
                <a:gd name="T13" fmla="*/ 20 h 20"/>
                <a:gd name="T14" fmla="*/ 0 w 5"/>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0">
                  <a:moveTo>
                    <a:pt x="0" y="20"/>
                  </a:moveTo>
                  <a:cubicBezTo>
                    <a:pt x="0" y="20"/>
                    <a:pt x="0" y="20"/>
                    <a:pt x="0" y="20"/>
                  </a:cubicBezTo>
                  <a:cubicBezTo>
                    <a:pt x="0" y="20"/>
                    <a:pt x="0" y="20"/>
                    <a:pt x="0" y="20"/>
                  </a:cubicBezTo>
                  <a:cubicBezTo>
                    <a:pt x="4" y="0"/>
                    <a:pt x="4" y="0"/>
                    <a:pt x="4" y="0"/>
                  </a:cubicBezTo>
                  <a:cubicBezTo>
                    <a:pt x="4" y="0"/>
                    <a:pt x="4" y="0"/>
                    <a:pt x="5" y="0"/>
                  </a:cubicBezTo>
                  <a:cubicBezTo>
                    <a:pt x="5" y="0"/>
                    <a:pt x="5" y="0"/>
                    <a:pt x="5" y="1"/>
                  </a:cubicBezTo>
                  <a:cubicBezTo>
                    <a:pt x="1" y="20"/>
                    <a:pt x="1" y="20"/>
                    <a:pt x="1" y="20"/>
                  </a:cubicBezTo>
                  <a:cubicBezTo>
                    <a:pt x="1" y="20"/>
                    <a:pt x="1" y="20"/>
                    <a:pt x="0"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5" name="Freeform 32"/>
            <p:cNvSpPr/>
            <p:nvPr/>
          </p:nvSpPr>
          <p:spPr bwMode="auto">
            <a:xfrm>
              <a:off x="3481" y="1652"/>
              <a:ext cx="16" cy="79"/>
            </a:xfrm>
            <a:custGeom>
              <a:avLst/>
              <a:gdLst>
                <a:gd name="T0" fmla="*/ 1 w 4"/>
                <a:gd name="T1" fmla="*/ 20 h 20"/>
                <a:gd name="T2" fmla="*/ 1 w 4"/>
                <a:gd name="T3" fmla="*/ 20 h 20"/>
                <a:gd name="T4" fmla="*/ 0 w 4"/>
                <a:gd name="T5" fmla="*/ 20 h 20"/>
                <a:gd name="T6" fmla="*/ 3 w 4"/>
                <a:gd name="T7" fmla="*/ 1 h 20"/>
                <a:gd name="T8" fmla="*/ 4 w 4"/>
                <a:gd name="T9" fmla="*/ 0 h 20"/>
                <a:gd name="T10" fmla="*/ 4 w 4"/>
                <a:gd name="T11" fmla="*/ 1 h 20"/>
                <a:gd name="T12" fmla="*/ 1 w 4"/>
                <a:gd name="T13" fmla="*/ 20 h 20"/>
                <a:gd name="T14" fmla="*/ 1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1" y="20"/>
                  </a:moveTo>
                  <a:cubicBezTo>
                    <a:pt x="1" y="20"/>
                    <a:pt x="1" y="20"/>
                    <a:pt x="1" y="20"/>
                  </a:cubicBezTo>
                  <a:cubicBezTo>
                    <a:pt x="0" y="20"/>
                    <a:pt x="0" y="20"/>
                    <a:pt x="0" y="20"/>
                  </a:cubicBezTo>
                  <a:cubicBezTo>
                    <a:pt x="3" y="1"/>
                    <a:pt x="3" y="1"/>
                    <a:pt x="3" y="1"/>
                  </a:cubicBezTo>
                  <a:cubicBezTo>
                    <a:pt x="3" y="0"/>
                    <a:pt x="3" y="0"/>
                    <a:pt x="4" y="0"/>
                  </a:cubicBezTo>
                  <a:cubicBezTo>
                    <a:pt x="4" y="0"/>
                    <a:pt x="4" y="0"/>
                    <a:pt x="4"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6" name="Freeform 33"/>
            <p:cNvSpPr/>
            <p:nvPr/>
          </p:nvSpPr>
          <p:spPr bwMode="auto">
            <a:xfrm>
              <a:off x="3505" y="1727"/>
              <a:ext cx="8" cy="20"/>
            </a:xfrm>
            <a:custGeom>
              <a:avLst/>
              <a:gdLst>
                <a:gd name="T0" fmla="*/ 1 w 2"/>
                <a:gd name="T1" fmla="*/ 1 h 5"/>
                <a:gd name="T2" fmla="*/ 2 w 2"/>
                <a:gd name="T3" fmla="*/ 1 h 5"/>
                <a:gd name="T4" fmla="*/ 2 w 2"/>
                <a:gd name="T5" fmla="*/ 1 h 5"/>
                <a:gd name="T6" fmla="*/ 1 w 2"/>
                <a:gd name="T7" fmla="*/ 2 h 5"/>
                <a:gd name="T8" fmla="*/ 2 w 2"/>
                <a:gd name="T9" fmla="*/ 2 h 5"/>
                <a:gd name="T10" fmla="*/ 2 w 2"/>
                <a:gd name="T11" fmla="*/ 3 h 5"/>
                <a:gd name="T12" fmla="*/ 2 w 2"/>
                <a:gd name="T13" fmla="*/ 4 h 5"/>
                <a:gd name="T14" fmla="*/ 2 w 2"/>
                <a:gd name="T15" fmla="*/ 4 h 5"/>
                <a:gd name="T16" fmla="*/ 1 w 2"/>
                <a:gd name="T17" fmla="*/ 5 h 5"/>
                <a:gd name="T18" fmla="*/ 0 w 2"/>
                <a:gd name="T19" fmla="*/ 4 h 5"/>
                <a:gd name="T20" fmla="*/ 0 w 2"/>
                <a:gd name="T21" fmla="*/ 4 h 5"/>
                <a:gd name="T22" fmla="*/ 0 w 2"/>
                <a:gd name="T23" fmla="*/ 3 h 5"/>
                <a:gd name="T24" fmla="*/ 0 w 2"/>
                <a:gd name="T25" fmla="*/ 2 h 5"/>
                <a:gd name="T26" fmla="*/ 0 w 2"/>
                <a:gd name="T27" fmla="*/ 1 h 5"/>
                <a:gd name="T28" fmla="*/ 0 w 2"/>
                <a:gd name="T29" fmla="*/ 1 h 5"/>
                <a:gd name="T30" fmla="*/ 0 w 2"/>
                <a:gd name="T31" fmla="*/ 1 h 5"/>
                <a:gd name="T32" fmla="*/ 0 w 2"/>
                <a:gd name="T33" fmla="*/ 1 h 5"/>
                <a:gd name="T34" fmla="*/ 0 w 2"/>
                <a:gd name="T35" fmla="*/ 1 h 5"/>
                <a:gd name="T36" fmla="*/ 1 w 2"/>
                <a:gd name="T3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5">
                  <a:moveTo>
                    <a:pt x="1" y="1"/>
                  </a:moveTo>
                  <a:cubicBezTo>
                    <a:pt x="1" y="1"/>
                    <a:pt x="2" y="0"/>
                    <a:pt x="2" y="1"/>
                  </a:cubicBezTo>
                  <a:cubicBezTo>
                    <a:pt x="2" y="1"/>
                    <a:pt x="2" y="1"/>
                    <a:pt x="2" y="1"/>
                  </a:cubicBezTo>
                  <a:cubicBezTo>
                    <a:pt x="2" y="1"/>
                    <a:pt x="1" y="1"/>
                    <a:pt x="1" y="2"/>
                  </a:cubicBezTo>
                  <a:cubicBezTo>
                    <a:pt x="1" y="2"/>
                    <a:pt x="1" y="2"/>
                    <a:pt x="2" y="2"/>
                  </a:cubicBezTo>
                  <a:cubicBezTo>
                    <a:pt x="2" y="2"/>
                    <a:pt x="2" y="3"/>
                    <a:pt x="2" y="3"/>
                  </a:cubicBezTo>
                  <a:cubicBezTo>
                    <a:pt x="2" y="3"/>
                    <a:pt x="2" y="3"/>
                    <a:pt x="2" y="4"/>
                  </a:cubicBezTo>
                  <a:cubicBezTo>
                    <a:pt x="2" y="4"/>
                    <a:pt x="2" y="4"/>
                    <a:pt x="2" y="4"/>
                  </a:cubicBezTo>
                  <a:cubicBezTo>
                    <a:pt x="1" y="4"/>
                    <a:pt x="1" y="4"/>
                    <a:pt x="1" y="5"/>
                  </a:cubicBezTo>
                  <a:cubicBezTo>
                    <a:pt x="1" y="5"/>
                    <a:pt x="0" y="5"/>
                    <a:pt x="0" y="4"/>
                  </a:cubicBezTo>
                  <a:cubicBezTo>
                    <a:pt x="0" y="4"/>
                    <a:pt x="0" y="4"/>
                    <a:pt x="0" y="4"/>
                  </a:cubicBezTo>
                  <a:cubicBezTo>
                    <a:pt x="0" y="4"/>
                    <a:pt x="0" y="4"/>
                    <a:pt x="0" y="3"/>
                  </a:cubicBezTo>
                  <a:cubicBezTo>
                    <a:pt x="0" y="3"/>
                    <a:pt x="0" y="2"/>
                    <a:pt x="0" y="2"/>
                  </a:cubicBezTo>
                  <a:cubicBezTo>
                    <a:pt x="0" y="2"/>
                    <a:pt x="1" y="2"/>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7" name="Freeform 34"/>
            <p:cNvSpPr/>
            <p:nvPr/>
          </p:nvSpPr>
          <p:spPr bwMode="auto">
            <a:xfrm>
              <a:off x="3481" y="1731"/>
              <a:ext cx="8" cy="16"/>
            </a:xfrm>
            <a:custGeom>
              <a:avLst/>
              <a:gdLst>
                <a:gd name="T0" fmla="*/ 1 w 2"/>
                <a:gd name="T1" fmla="*/ 0 h 4"/>
                <a:gd name="T2" fmla="*/ 2 w 2"/>
                <a:gd name="T3" fmla="*/ 0 h 4"/>
                <a:gd name="T4" fmla="*/ 2 w 2"/>
                <a:gd name="T5" fmla="*/ 0 h 4"/>
                <a:gd name="T6" fmla="*/ 1 w 2"/>
                <a:gd name="T7" fmla="*/ 1 h 4"/>
                <a:gd name="T8" fmla="*/ 2 w 2"/>
                <a:gd name="T9" fmla="*/ 1 h 4"/>
                <a:gd name="T10" fmla="*/ 2 w 2"/>
                <a:gd name="T11" fmla="*/ 2 h 4"/>
                <a:gd name="T12" fmla="*/ 2 w 2"/>
                <a:gd name="T13" fmla="*/ 3 h 4"/>
                <a:gd name="T14" fmla="*/ 2 w 2"/>
                <a:gd name="T15" fmla="*/ 3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0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2" y="0"/>
                    <a:pt x="2" y="0"/>
                  </a:cubicBezTo>
                  <a:cubicBezTo>
                    <a:pt x="2" y="0"/>
                    <a:pt x="2" y="0"/>
                    <a:pt x="2" y="0"/>
                  </a:cubicBezTo>
                  <a:cubicBezTo>
                    <a:pt x="2" y="1"/>
                    <a:pt x="1" y="1"/>
                    <a:pt x="1" y="1"/>
                  </a:cubicBezTo>
                  <a:cubicBezTo>
                    <a:pt x="1" y="1"/>
                    <a:pt x="2" y="1"/>
                    <a:pt x="2" y="1"/>
                  </a:cubicBezTo>
                  <a:cubicBezTo>
                    <a:pt x="2" y="2"/>
                    <a:pt x="2" y="2"/>
                    <a:pt x="2" y="2"/>
                  </a:cubicBezTo>
                  <a:cubicBezTo>
                    <a:pt x="2" y="2"/>
                    <a:pt x="2" y="2"/>
                    <a:pt x="2" y="3"/>
                  </a:cubicBezTo>
                  <a:cubicBezTo>
                    <a:pt x="2" y="3"/>
                    <a:pt x="2" y="3"/>
                    <a:pt x="2" y="3"/>
                  </a:cubicBezTo>
                  <a:cubicBezTo>
                    <a:pt x="1" y="4"/>
                    <a:pt x="1" y="4"/>
                    <a:pt x="1" y="4"/>
                  </a:cubicBezTo>
                  <a:cubicBezTo>
                    <a:pt x="1" y="4"/>
                    <a:pt x="0" y="4"/>
                    <a:pt x="0" y="4"/>
                  </a:cubicBezTo>
                  <a:cubicBezTo>
                    <a:pt x="0" y="4"/>
                    <a:pt x="0" y="3"/>
                    <a:pt x="0" y="3"/>
                  </a:cubicBezTo>
                  <a:cubicBezTo>
                    <a:pt x="0" y="3"/>
                    <a:pt x="0" y="3"/>
                    <a:pt x="0" y="3"/>
                  </a:cubicBezTo>
                  <a:cubicBezTo>
                    <a:pt x="0" y="2"/>
                    <a:pt x="0" y="2"/>
                    <a:pt x="0" y="1"/>
                  </a:cubicBezTo>
                  <a:cubicBezTo>
                    <a:pt x="0" y="1"/>
                    <a:pt x="1" y="1"/>
                    <a:pt x="0" y="1"/>
                  </a:cubicBezTo>
                  <a:cubicBezTo>
                    <a:pt x="0" y="1"/>
                    <a:pt x="0" y="0"/>
                    <a:pt x="0" y="0"/>
                  </a:cubicBezTo>
                  <a:cubicBezTo>
                    <a:pt x="0" y="0"/>
                    <a:pt x="0" y="0"/>
                    <a:pt x="0" y="0"/>
                  </a:cubicBezTo>
                  <a:cubicBezTo>
                    <a:pt x="0" y="0"/>
                    <a:pt x="0" y="0"/>
                    <a:pt x="0" y="0"/>
                  </a:cubicBezTo>
                  <a:cubicBezTo>
                    <a:pt x="0" y="0"/>
                    <a:pt x="0" y="0"/>
                    <a:pt x="0"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8" name="Freeform 35"/>
            <p:cNvSpPr/>
            <p:nvPr/>
          </p:nvSpPr>
          <p:spPr bwMode="auto">
            <a:xfrm>
              <a:off x="3456" y="1652"/>
              <a:ext cx="8" cy="79"/>
            </a:xfrm>
            <a:custGeom>
              <a:avLst/>
              <a:gdLst>
                <a:gd name="T0" fmla="*/ 1 w 2"/>
                <a:gd name="T1" fmla="*/ 20 h 20"/>
                <a:gd name="T2" fmla="*/ 1 w 2"/>
                <a:gd name="T3" fmla="*/ 20 h 20"/>
                <a:gd name="T4" fmla="*/ 0 w 2"/>
                <a:gd name="T5" fmla="*/ 20 h 20"/>
                <a:gd name="T6" fmla="*/ 1 w 2"/>
                <a:gd name="T7" fmla="*/ 1 h 20"/>
                <a:gd name="T8" fmla="*/ 1 w 2"/>
                <a:gd name="T9" fmla="*/ 0 h 20"/>
                <a:gd name="T10" fmla="*/ 2 w 2"/>
                <a:gd name="T11" fmla="*/ 1 h 20"/>
                <a:gd name="T12" fmla="*/ 1 w 2"/>
                <a:gd name="T13" fmla="*/ 20 h 20"/>
                <a:gd name="T14" fmla="*/ 1 w 2"/>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0">
                  <a:moveTo>
                    <a:pt x="1" y="20"/>
                  </a:moveTo>
                  <a:cubicBezTo>
                    <a:pt x="1" y="20"/>
                    <a:pt x="1" y="20"/>
                    <a:pt x="1" y="20"/>
                  </a:cubicBezTo>
                  <a:cubicBezTo>
                    <a:pt x="0" y="20"/>
                    <a:pt x="0" y="20"/>
                    <a:pt x="0" y="20"/>
                  </a:cubicBezTo>
                  <a:cubicBezTo>
                    <a:pt x="1" y="1"/>
                    <a:pt x="1" y="1"/>
                    <a:pt x="1" y="1"/>
                  </a:cubicBezTo>
                  <a:cubicBezTo>
                    <a:pt x="1" y="0"/>
                    <a:pt x="1" y="0"/>
                    <a:pt x="1" y="0"/>
                  </a:cubicBezTo>
                  <a:cubicBezTo>
                    <a:pt x="2" y="0"/>
                    <a:pt x="2" y="0"/>
                    <a:pt x="2"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9" name="Freeform 36"/>
            <p:cNvSpPr/>
            <p:nvPr/>
          </p:nvSpPr>
          <p:spPr bwMode="auto">
            <a:xfrm>
              <a:off x="3460" y="1552"/>
              <a:ext cx="17" cy="103"/>
            </a:xfrm>
            <a:custGeom>
              <a:avLst/>
              <a:gdLst>
                <a:gd name="T0" fmla="*/ 0 w 4"/>
                <a:gd name="T1" fmla="*/ 26 h 26"/>
                <a:gd name="T2" fmla="*/ 0 w 4"/>
                <a:gd name="T3" fmla="*/ 26 h 26"/>
                <a:gd name="T4" fmla="*/ 0 w 4"/>
                <a:gd name="T5" fmla="*/ 26 h 26"/>
                <a:gd name="T6" fmla="*/ 3 w 4"/>
                <a:gd name="T7" fmla="*/ 0 h 26"/>
                <a:gd name="T8" fmla="*/ 4 w 4"/>
                <a:gd name="T9" fmla="*/ 0 h 26"/>
                <a:gd name="T10" fmla="*/ 4 w 4"/>
                <a:gd name="T11" fmla="*/ 0 h 26"/>
                <a:gd name="T12" fmla="*/ 1 w 4"/>
                <a:gd name="T13" fmla="*/ 26 h 26"/>
                <a:gd name="T14" fmla="*/ 0 w 4"/>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6">
                  <a:moveTo>
                    <a:pt x="0" y="26"/>
                  </a:moveTo>
                  <a:cubicBezTo>
                    <a:pt x="0" y="26"/>
                    <a:pt x="0" y="26"/>
                    <a:pt x="0" y="26"/>
                  </a:cubicBezTo>
                  <a:cubicBezTo>
                    <a:pt x="0" y="26"/>
                    <a:pt x="0" y="26"/>
                    <a:pt x="0" y="26"/>
                  </a:cubicBezTo>
                  <a:cubicBezTo>
                    <a:pt x="3" y="0"/>
                    <a:pt x="3" y="0"/>
                    <a:pt x="3" y="0"/>
                  </a:cubicBezTo>
                  <a:cubicBezTo>
                    <a:pt x="3" y="0"/>
                    <a:pt x="3" y="0"/>
                    <a:pt x="4" y="0"/>
                  </a:cubicBezTo>
                  <a:cubicBezTo>
                    <a:pt x="4" y="0"/>
                    <a:pt x="4" y="0"/>
                    <a:pt x="4" y="0"/>
                  </a:cubicBezTo>
                  <a:cubicBezTo>
                    <a:pt x="1" y="26"/>
                    <a:pt x="1" y="26"/>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0" name="Oval 37"/>
            <p:cNvSpPr>
              <a:spLocks noChangeArrowheads="1"/>
            </p:cNvSpPr>
            <p:nvPr/>
          </p:nvSpPr>
          <p:spPr bwMode="auto">
            <a:xfrm>
              <a:off x="3247" y="1213"/>
              <a:ext cx="399" cy="395"/>
            </a:xfrm>
            <a:prstGeom prst="ellipse">
              <a:avLst/>
            </a:prstGeom>
            <a:solidFill>
              <a:srgbClr val="9FC700"/>
            </a:solidFill>
            <a:ln>
              <a:noFill/>
            </a:ln>
            <a:extLst>
              <a:ext uri="{91240B29-F687-4F45-9708-019B960494DF}">
                <a14:hiddenLine xmlns:a14="http://schemas.microsoft.com/office/drawing/2010/main" w="9525">
                  <a:solidFill>
                    <a:srgbClr val="000000"/>
                  </a:solidFill>
                  <a:round/>
                </a14:hiddenLine>
              </a:ext>
            </a:extLst>
          </p:spPr>
          <p:txBody>
            <a:bodyPr vert="horz" wrap="square" lIns="36000" tIns="36000" rIns="36000" bIns="36000" numCol="1" anchor="ctr" anchorCtr="0" compatLnSpc="1"/>
            <a:lstStyle/>
            <a:p>
              <a:pPr algn="ctr"/>
              <a:endParaRPr lang="zh-CN" altLang="en-US" sz="8800" dirty="0">
                <a:solidFill>
                  <a:schemeClr val="bg1"/>
                </a:solidFill>
                <a:effectLst>
                  <a:outerShdw blurRad="38100" dist="38100" dir="2700000" algn="tl">
                    <a:srgbClr val="000000">
                      <a:alpha val="43137"/>
                    </a:srgbClr>
                  </a:outerShdw>
                </a:effectLst>
              </a:endParaRPr>
            </a:p>
          </p:txBody>
        </p:sp>
        <p:sp>
          <p:nvSpPr>
            <p:cNvPr id="31" name="Freeform 38"/>
            <p:cNvSpPr/>
            <p:nvPr/>
          </p:nvSpPr>
          <p:spPr bwMode="auto">
            <a:xfrm>
              <a:off x="3416" y="1552"/>
              <a:ext cx="20" cy="103"/>
            </a:xfrm>
            <a:custGeom>
              <a:avLst/>
              <a:gdLst>
                <a:gd name="T0" fmla="*/ 4 w 5"/>
                <a:gd name="T1" fmla="*/ 26 h 26"/>
                <a:gd name="T2" fmla="*/ 3 w 5"/>
                <a:gd name="T3" fmla="*/ 26 h 26"/>
                <a:gd name="T4" fmla="*/ 0 w 5"/>
                <a:gd name="T5" fmla="*/ 0 h 26"/>
                <a:gd name="T6" fmla="*/ 1 w 5"/>
                <a:gd name="T7" fmla="*/ 0 h 26"/>
                <a:gd name="T8" fmla="*/ 2 w 5"/>
                <a:gd name="T9" fmla="*/ 0 h 26"/>
                <a:gd name="T10" fmla="*/ 5 w 5"/>
                <a:gd name="T11" fmla="*/ 26 h 26"/>
                <a:gd name="T12" fmla="*/ 4 w 5"/>
                <a:gd name="T13" fmla="*/ 26 h 26"/>
                <a:gd name="T14" fmla="*/ 4 w 5"/>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6">
                  <a:moveTo>
                    <a:pt x="4" y="26"/>
                  </a:moveTo>
                  <a:cubicBezTo>
                    <a:pt x="4" y="26"/>
                    <a:pt x="3" y="26"/>
                    <a:pt x="3" y="26"/>
                  </a:cubicBezTo>
                  <a:cubicBezTo>
                    <a:pt x="0" y="0"/>
                    <a:pt x="0" y="0"/>
                    <a:pt x="0" y="0"/>
                  </a:cubicBezTo>
                  <a:cubicBezTo>
                    <a:pt x="0" y="0"/>
                    <a:pt x="1" y="0"/>
                    <a:pt x="1" y="0"/>
                  </a:cubicBezTo>
                  <a:cubicBezTo>
                    <a:pt x="1" y="0"/>
                    <a:pt x="2" y="0"/>
                    <a:pt x="2" y="0"/>
                  </a:cubicBezTo>
                  <a:cubicBezTo>
                    <a:pt x="5" y="26"/>
                    <a:pt x="5" y="26"/>
                    <a:pt x="5" y="26"/>
                  </a:cubicBezTo>
                  <a:cubicBezTo>
                    <a:pt x="5" y="26"/>
                    <a:pt x="4" y="26"/>
                    <a:pt x="4" y="26"/>
                  </a:cubicBezTo>
                  <a:cubicBezTo>
                    <a:pt x="4" y="26"/>
                    <a:pt x="4" y="26"/>
                    <a:pt x="4"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2" name="Freeform 39"/>
            <p:cNvSpPr/>
            <p:nvPr/>
          </p:nvSpPr>
          <p:spPr bwMode="auto">
            <a:xfrm>
              <a:off x="3493" y="1552"/>
              <a:ext cx="40" cy="103"/>
            </a:xfrm>
            <a:custGeom>
              <a:avLst/>
              <a:gdLst>
                <a:gd name="T0" fmla="*/ 0 w 10"/>
                <a:gd name="T1" fmla="*/ 26 h 26"/>
                <a:gd name="T2" fmla="*/ 0 w 10"/>
                <a:gd name="T3" fmla="*/ 26 h 26"/>
                <a:gd name="T4" fmla="*/ 0 w 10"/>
                <a:gd name="T5" fmla="*/ 25 h 26"/>
                <a:gd name="T6" fmla="*/ 8 w 10"/>
                <a:gd name="T7" fmla="*/ 0 h 26"/>
                <a:gd name="T8" fmla="*/ 9 w 10"/>
                <a:gd name="T9" fmla="*/ 0 h 26"/>
                <a:gd name="T10" fmla="*/ 10 w 10"/>
                <a:gd name="T11" fmla="*/ 1 h 26"/>
                <a:gd name="T12" fmla="*/ 1 w 10"/>
                <a:gd name="T13" fmla="*/ 26 h 26"/>
                <a:gd name="T14" fmla="*/ 0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0" y="26"/>
                  </a:moveTo>
                  <a:cubicBezTo>
                    <a:pt x="0" y="26"/>
                    <a:pt x="0" y="26"/>
                    <a:pt x="0" y="26"/>
                  </a:cubicBezTo>
                  <a:cubicBezTo>
                    <a:pt x="0" y="26"/>
                    <a:pt x="0" y="26"/>
                    <a:pt x="0" y="25"/>
                  </a:cubicBezTo>
                  <a:cubicBezTo>
                    <a:pt x="2" y="19"/>
                    <a:pt x="6" y="7"/>
                    <a:pt x="8" y="0"/>
                  </a:cubicBezTo>
                  <a:cubicBezTo>
                    <a:pt x="9" y="0"/>
                    <a:pt x="9" y="0"/>
                    <a:pt x="9" y="0"/>
                  </a:cubicBezTo>
                  <a:cubicBezTo>
                    <a:pt x="9" y="0"/>
                    <a:pt x="10" y="0"/>
                    <a:pt x="10" y="1"/>
                  </a:cubicBezTo>
                  <a:cubicBezTo>
                    <a:pt x="7" y="7"/>
                    <a:pt x="3" y="19"/>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3" name="Freeform 40"/>
            <p:cNvSpPr/>
            <p:nvPr/>
          </p:nvSpPr>
          <p:spPr bwMode="auto">
            <a:xfrm>
              <a:off x="3380"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2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0"/>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3"/>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2" y="0"/>
                  </a:cubicBezTo>
                  <a:cubicBezTo>
                    <a:pt x="2"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4" name="Freeform 41"/>
            <p:cNvSpPr/>
            <p:nvPr/>
          </p:nvSpPr>
          <p:spPr bwMode="auto">
            <a:xfrm>
              <a:off x="3384" y="1723"/>
              <a:ext cx="129" cy="12"/>
            </a:xfrm>
            <a:custGeom>
              <a:avLst/>
              <a:gdLst>
                <a:gd name="T0" fmla="*/ 1 w 32"/>
                <a:gd name="T1" fmla="*/ 0 h 3"/>
                <a:gd name="T2" fmla="*/ 30 w 32"/>
                <a:gd name="T3" fmla="*/ 0 h 3"/>
                <a:gd name="T4" fmla="*/ 31 w 32"/>
                <a:gd name="T5" fmla="*/ 0 h 3"/>
                <a:gd name="T6" fmla="*/ 32 w 32"/>
                <a:gd name="T7" fmla="*/ 2 h 3"/>
                <a:gd name="T8" fmla="*/ 30 w 32"/>
                <a:gd name="T9" fmla="*/ 3 h 3"/>
                <a:gd name="T10" fmla="*/ 2 w 32"/>
                <a:gd name="T11" fmla="*/ 3 h 3"/>
                <a:gd name="T12" fmla="*/ 0 w 32"/>
                <a:gd name="T13" fmla="*/ 2 h 3"/>
                <a:gd name="T14" fmla="*/ 1 w 3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
                  <a:moveTo>
                    <a:pt x="1" y="0"/>
                  </a:moveTo>
                  <a:cubicBezTo>
                    <a:pt x="30" y="0"/>
                    <a:pt x="30" y="0"/>
                    <a:pt x="30" y="0"/>
                  </a:cubicBezTo>
                  <a:cubicBezTo>
                    <a:pt x="30" y="0"/>
                    <a:pt x="31" y="0"/>
                    <a:pt x="31" y="0"/>
                  </a:cubicBezTo>
                  <a:cubicBezTo>
                    <a:pt x="31" y="1"/>
                    <a:pt x="32" y="1"/>
                    <a:pt x="32" y="2"/>
                  </a:cubicBezTo>
                  <a:cubicBezTo>
                    <a:pt x="32" y="2"/>
                    <a:pt x="31" y="3"/>
                    <a:pt x="30" y="3"/>
                  </a:cubicBezTo>
                  <a:cubicBezTo>
                    <a:pt x="2" y="3"/>
                    <a:pt x="2" y="3"/>
                    <a:pt x="2" y="3"/>
                  </a:cubicBezTo>
                  <a:cubicBezTo>
                    <a:pt x="1" y="3"/>
                    <a:pt x="0" y="2"/>
                    <a:pt x="0" y="2"/>
                  </a:cubicBezTo>
                  <a:cubicBezTo>
                    <a:pt x="0" y="1"/>
                    <a:pt x="1" y="1"/>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5" name="Freeform 42"/>
            <p:cNvSpPr/>
            <p:nvPr/>
          </p:nvSpPr>
          <p:spPr bwMode="auto">
            <a:xfrm>
              <a:off x="3529" y="1548"/>
              <a:ext cx="60" cy="28"/>
            </a:xfrm>
            <a:custGeom>
              <a:avLst/>
              <a:gdLst>
                <a:gd name="T0" fmla="*/ 8 w 15"/>
                <a:gd name="T1" fmla="*/ 7 h 7"/>
                <a:gd name="T2" fmla="*/ 8 w 15"/>
                <a:gd name="T3" fmla="*/ 7 h 7"/>
                <a:gd name="T4" fmla="*/ 0 w 15"/>
                <a:gd name="T5" fmla="*/ 1 h 7"/>
                <a:gd name="T6" fmla="*/ 0 w 15"/>
                <a:gd name="T7" fmla="*/ 0 h 7"/>
                <a:gd name="T8" fmla="*/ 8 w 15"/>
                <a:gd name="T9" fmla="*/ 5 h 7"/>
                <a:gd name="T10" fmla="*/ 15 w 15"/>
                <a:gd name="T11" fmla="*/ 0 h 7"/>
                <a:gd name="T12" fmla="*/ 15 w 15"/>
                <a:gd name="T13" fmla="*/ 1 h 7"/>
                <a:gd name="T14" fmla="*/ 8 w 1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7">
                  <a:moveTo>
                    <a:pt x="8" y="7"/>
                  </a:moveTo>
                  <a:cubicBezTo>
                    <a:pt x="8" y="7"/>
                    <a:pt x="8" y="7"/>
                    <a:pt x="8" y="7"/>
                  </a:cubicBezTo>
                  <a:cubicBezTo>
                    <a:pt x="2" y="6"/>
                    <a:pt x="0" y="1"/>
                    <a:pt x="0" y="1"/>
                  </a:cubicBezTo>
                  <a:cubicBezTo>
                    <a:pt x="0" y="0"/>
                    <a:pt x="0" y="0"/>
                    <a:pt x="0" y="0"/>
                  </a:cubicBezTo>
                  <a:cubicBezTo>
                    <a:pt x="0" y="0"/>
                    <a:pt x="3" y="5"/>
                    <a:pt x="8" y="5"/>
                  </a:cubicBezTo>
                  <a:cubicBezTo>
                    <a:pt x="12" y="6"/>
                    <a:pt x="15" y="0"/>
                    <a:pt x="15" y="0"/>
                  </a:cubicBezTo>
                  <a:cubicBezTo>
                    <a:pt x="15" y="1"/>
                    <a:pt x="15" y="1"/>
                    <a:pt x="15" y="1"/>
                  </a:cubicBezTo>
                  <a:cubicBezTo>
                    <a:pt x="15" y="1"/>
                    <a:pt x="13" y="7"/>
                    <a:pt x="8"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6" name="Freeform 43"/>
            <p:cNvSpPr/>
            <p:nvPr/>
          </p:nvSpPr>
          <p:spPr bwMode="auto">
            <a:xfrm>
              <a:off x="3307" y="1548"/>
              <a:ext cx="113" cy="28"/>
            </a:xfrm>
            <a:custGeom>
              <a:avLst/>
              <a:gdLst>
                <a:gd name="T0" fmla="*/ 15 w 28"/>
                <a:gd name="T1" fmla="*/ 7 h 7"/>
                <a:gd name="T2" fmla="*/ 14 w 28"/>
                <a:gd name="T3" fmla="*/ 7 h 7"/>
                <a:gd name="T4" fmla="*/ 0 w 28"/>
                <a:gd name="T5" fmla="*/ 1 h 7"/>
                <a:gd name="T6" fmla="*/ 1 w 28"/>
                <a:gd name="T7" fmla="*/ 1 h 7"/>
                <a:gd name="T8" fmla="*/ 14 w 28"/>
                <a:gd name="T9" fmla="*/ 6 h 7"/>
                <a:gd name="T10" fmla="*/ 27 w 28"/>
                <a:gd name="T11" fmla="*/ 0 h 7"/>
                <a:gd name="T12" fmla="*/ 28 w 28"/>
                <a:gd name="T13" fmla="*/ 1 h 7"/>
                <a:gd name="T14" fmla="*/ 15 w 28"/>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
                  <a:moveTo>
                    <a:pt x="15" y="7"/>
                  </a:moveTo>
                  <a:cubicBezTo>
                    <a:pt x="15" y="7"/>
                    <a:pt x="15" y="7"/>
                    <a:pt x="14" y="7"/>
                  </a:cubicBezTo>
                  <a:cubicBezTo>
                    <a:pt x="4" y="7"/>
                    <a:pt x="0" y="2"/>
                    <a:pt x="0" y="1"/>
                  </a:cubicBezTo>
                  <a:cubicBezTo>
                    <a:pt x="1" y="1"/>
                    <a:pt x="1" y="1"/>
                    <a:pt x="1" y="1"/>
                  </a:cubicBezTo>
                  <a:cubicBezTo>
                    <a:pt x="1" y="1"/>
                    <a:pt x="5" y="6"/>
                    <a:pt x="14" y="6"/>
                  </a:cubicBezTo>
                  <a:cubicBezTo>
                    <a:pt x="23" y="6"/>
                    <a:pt x="27" y="1"/>
                    <a:pt x="27" y="0"/>
                  </a:cubicBezTo>
                  <a:cubicBezTo>
                    <a:pt x="28" y="1"/>
                    <a:pt x="28" y="1"/>
                    <a:pt x="28" y="1"/>
                  </a:cubicBezTo>
                  <a:cubicBezTo>
                    <a:pt x="28"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7" name="Freeform 44"/>
            <p:cNvSpPr/>
            <p:nvPr/>
          </p:nvSpPr>
          <p:spPr bwMode="auto">
            <a:xfrm>
              <a:off x="3416" y="1548"/>
              <a:ext cx="117" cy="28"/>
            </a:xfrm>
            <a:custGeom>
              <a:avLst/>
              <a:gdLst>
                <a:gd name="T0" fmla="*/ 15 w 29"/>
                <a:gd name="T1" fmla="*/ 7 h 7"/>
                <a:gd name="T2" fmla="*/ 15 w 29"/>
                <a:gd name="T3" fmla="*/ 7 h 7"/>
                <a:gd name="T4" fmla="*/ 0 w 29"/>
                <a:gd name="T5" fmla="*/ 1 h 7"/>
                <a:gd name="T6" fmla="*/ 1 w 29"/>
                <a:gd name="T7" fmla="*/ 1 h 7"/>
                <a:gd name="T8" fmla="*/ 15 w 29"/>
                <a:gd name="T9" fmla="*/ 6 h 7"/>
                <a:gd name="T10" fmla="*/ 28 w 29"/>
                <a:gd name="T11" fmla="*/ 0 h 7"/>
                <a:gd name="T12" fmla="*/ 29 w 29"/>
                <a:gd name="T13" fmla="*/ 1 h 7"/>
                <a:gd name="T14" fmla="*/ 15 w 2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
                  <a:moveTo>
                    <a:pt x="15" y="7"/>
                  </a:moveTo>
                  <a:cubicBezTo>
                    <a:pt x="15" y="7"/>
                    <a:pt x="15" y="7"/>
                    <a:pt x="15" y="7"/>
                  </a:cubicBezTo>
                  <a:cubicBezTo>
                    <a:pt x="5" y="7"/>
                    <a:pt x="1" y="2"/>
                    <a:pt x="0" y="1"/>
                  </a:cubicBezTo>
                  <a:cubicBezTo>
                    <a:pt x="1" y="1"/>
                    <a:pt x="1" y="1"/>
                    <a:pt x="1" y="1"/>
                  </a:cubicBezTo>
                  <a:cubicBezTo>
                    <a:pt x="1" y="1"/>
                    <a:pt x="6" y="6"/>
                    <a:pt x="15" y="6"/>
                  </a:cubicBezTo>
                  <a:cubicBezTo>
                    <a:pt x="24" y="6"/>
                    <a:pt x="28" y="1"/>
                    <a:pt x="28" y="0"/>
                  </a:cubicBezTo>
                  <a:cubicBezTo>
                    <a:pt x="29" y="1"/>
                    <a:pt x="29" y="1"/>
                    <a:pt x="29" y="1"/>
                  </a:cubicBezTo>
                  <a:cubicBezTo>
                    <a:pt x="29"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grpSp>
      <p:sp>
        <p:nvSpPr>
          <p:cNvPr id="38" name="标题 1"/>
          <p:cNvSpPr>
            <a:spLocks noGrp="1"/>
          </p:cNvSpPr>
          <p:nvPr>
            <p:ph type="ctrTitle" hasCustomPrompt="1"/>
          </p:nvPr>
        </p:nvSpPr>
        <p:spPr>
          <a:xfrm>
            <a:off x="2270519" y="413383"/>
            <a:ext cx="7722567" cy="505424"/>
          </a:xfrm>
        </p:spPr>
        <p:txBody>
          <a:bodyPr anchor="b">
            <a:normAutofit/>
          </a:bodyPr>
          <a:lstStyle>
            <a:lvl1pPr algn="l">
              <a:defRPr sz="2800">
                <a:solidFill>
                  <a:srgbClr val="9FC700"/>
                </a:solidFill>
              </a:defRPr>
            </a:lvl1pPr>
          </a:lstStyle>
          <a:p>
            <a:r>
              <a:rPr lang="zh-CN" altLang="en-US" dirty="0"/>
              <a:t>欢迎关注木先生</a:t>
            </a:r>
            <a:r>
              <a:rPr lang="en-US" altLang="zh-CN" dirty="0" err="1"/>
              <a:t>iPPT</a:t>
            </a:r>
            <a:endParaRPr lang="zh-CN" altLang="en-US" dirty="0"/>
          </a:p>
        </p:txBody>
      </p:sp>
      <p:sp>
        <p:nvSpPr>
          <p:cNvPr id="39" name="副标题 2"/>
          <p:cNvSpPr>
            <a:spLocks noGrp="1"/>
          </p:cNvSpPr>
          <p:nvPr>
            <p:ph type="subTitle" idx="1" hasCustomPrompt="1"/>
          </p:nvPr>
        </p:nvSpPr>
        <p:spPr>
          <a:xfrm>
            <a:off x="2270519" y="856996"/>
            <a:ext cx="7722567" cy="306998"/>
          </a:xfrm>
        </p:spPr>
        <p:txBody>
          <a:bodyPr>
            <a:normAutofit/>
          </a:bodyPr>
          <a:lstStyle>
            <a:lvl1pPr marL="0" indent="0" algn="l">
              <a:buNone/>
              <a:defRPr sz="1400">
                <a:solidFill>
                  <a:srgbClr val="9A5C1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微信公众号：</a:t>
            </a:r>
            <a:r>
              <a:rPr lang="en-US" altLang="zh-CN" dirty="0" err="1"/>
              <a:t>muippt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木先生iPPT06">
    <p:bg>
      <p:bgPr>
        <a:solidFill>
          <a:srgbClr val="FFF7DE"/>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15875" y="6161088"/>
            <a:ext cx="12223751" cy="712787"/>
            <a:chOff x="-15875" y="6161088"/>
            <a:chExt cx="12223751" cy="712787"/>
          </a:xfrm>
        </p:grpSpPr>
        <p:sp>
          <p:nvSpPr>
            <p:cNvPr id="7" name="Freeform 55"/>
            <p:cNvSpPr>
              <a:spLocks noEditPoints="1"/>
            </p:cNvSpPr>
            <p:nvPr/>
          </p:nvSpPr>
          <p:spPr bwMode="auto">
            <a:xfrm>
              <a:off x="-15875" y="6161088"/>
              <a:ext cx="3484563" cy="712787"/>
            </a:xfrm>
            <a:custGeom>
              <a:avLst/>
              <a:gdLst>
                <a:gd name="T0" fmla="*/ 224 w 228"/>
                <a:gd name="T1" fmla="*/ 21 h 46"/>
                <a:gd name="T2" fmla="*/ 203 w 228"/>
                <a:gd name="T3" fmla="*/ 18 h 46"/>
                <a:gd name="T4" fmla="*/ 172 w 228"/>
                <a:gd name="T5" fmla="*/ 16 h 46"/>
                <a:gd name="T6" fmla="*/ 137 w 228"/>
                <a:gd name="T7" fmla="*/ 16 h 46"/>
                <a:gd name="T8" fmla="*/ 107 w 228"/>
                <a:gd name="T9" fmla="*/ 14 h 46"/>
                <a:gd name="T10" fmla="*/ 81 w 228"/>
                <a:gd name="T11" fmla="*/ 7 h 46"/>
                <a:gd name="T12" fmla="*/ 56 w 228"/>
                <a:gd name="T13" fmla="*/ 2 h 46"/>
                <a:gd name="T14" fmla="*/ 28 w 228"/>
                <a:gd name="T15" fmla="*/ 10 h 46"/>
                <a:gd name="T16" fmla="*/ 11 w 228"/>
                <a:gd name="T17" fmla="*/ 10 h 46"/>
                <a:gd name="T18" fmla="*/ 0 w 228"/>
                <a:gd name="T19" fmla="*/ 22 h 46"/>
                <a:gd name="T20" fmla="*/ 155 w 228"/>
                <a:gd name="T21" fmla="*/ 24 h 46"/>
                <a:gd name="T22" fmla="*/ 160 w 228"/>
                <a:gd name="T23" fmla="*/ 30 h 46"/>
                <a:gd name="T24" fmla="*/ 165 w 228"/>
                <a:gd name="T25" fmla="*/ 29 h 46"/>
                <a:gd name="T26" fmla="*/ 169 w 228"/>
                <a:gd name="T27" fmla="*/ 23 h 46"/>
                <a:gd name="T28" fmla="*/ 168 w 228"/>
                <a:gd name="T29" fmla="*/ 29 h 46"/>
                <a:gd name="T30" fmla="*/ 184 w 228"/>
                <a:gd name="T31" fmla="*/ 22 h 46"/>
                <a:gd name="T32" fmla="*/ 191 w 228"/>
                <a:gd name="T33" fmla="*/ 26 h 46"/>
                <a:gd name="T34" fmla="*/ 200 w 228"/>
                <a:gd name="T35" fmla="*/ 25 h 46"/>
                <a:gd name="T36" fmla="*/ 201 w 228"/>
                <a:gd name="T37" fmla="*/ 26 h 46"/>
                <a:gd name="T38" fmla="*/ 206 w 228"/>
                <a:gd name="T39" fmla="*/ 24 h 46"/>
                <a:gd name="T40" fmla="*/ 210 w 228"/>
                <a:gd name="T41" fmla="*/ 25 h 46"/>
                <a:gd name="T42" fmla="*/ 216 w 228"/>
                <a:gd name="T43" fmla="*/ 24 h 46"/>
                <a:gd name="T44" fmla="*/ 221 w 228"/>
                <a:gd name="T45" fmla="*/ 23 h 46"/>
                <a:gd name="T46" fmla="*/ 216 w 228"/>
                <a:gd name="T47" fmla="*/ 23 h 46"/>
                <a:gd name="T48" fmla="*/ 201 w 228"/>
                <a:gd name="T49" fmla="*/ 19 h 46"/>
                <a:gd name="T50" fmla="*/ 195 w 228"/>
                <a:gd name="T51" fmla="*/ 23 h 46"/>
                <a:gd name="T52" fmla="*/ 190 w 228"/>
                <a:gd name="T53" fmla="*/ 27 h 46"/>
                <a:gd name="T54" fmla="*/ 183 w 228"/>
                <a:gd name="T55" fmla="*/ 27 h 46"/>
                <a:gd name="T56" fmla="*/ 169 w 228"/>
                <a:gd name="T57" fmla="*/ 18 h 46"/>
                <a:gd name="T58" fmla="*/ 147 w 228"/>
                <a:gd name="T59" fmla="*/ 16 h 46"/>
                <a:gd name="T60" fmla="*/ 138 w 228"/>
                <a:gd name="T61" fmla="*/ 19 h 46"/>
                <a:gd name="T62" fmla="*/ 118 w 228"/>
                <a:gd name="T63" fmla="*/ 17 h 46"/>
                <a:gd name="T64" fmla="*/ 119 w 228"/>
                <a:gd name="T65" fmla="*/ 19 h 46"/>
                <a:gd name="T66" fmla="*/ 122 w 228"/>
                <a:gd name="T67" fmla="*/ 16 h 46"/>
                <a:gd name="T68" fmla="*/ 124 w 228"/>
                <a:gd name="T69" fmla="*/ 17 h 46"/>
                <a:gd name="T70" fmla="*/ 132 w 228"/>
                <a:gd name="T71" fmla="*/ 21 h 46"/>
                <a:gd name="T72" fmla="*/ 133 w 228"/>
                <a:gd name="T73" fmla="*/ 15 h 46"/>
                <a:gd name="T74" fmla="*/ 115 w 228"/>
                <a:gd name="T75" fmla="*/ 15 h 46"/>
                <a:gd name="T76" fmla="*/ 77 w 228"/>
                <a:gd name="T77" fmla="*/ 23 h 46"/>
                <a:gd name="T78" fmla="*/ 82 w 228"/>
                <a:gd name="T79" fmla="*/ 22 h 46"/>
                <a:gd name="T80" fmla="*/ 89 w 228"/>
                <a:gd name="T81" fmla="*/ 21 h 46"/>
                <a:gd name="T82" fmla="*/ 96 w 228"/>
                <a:gd name="T83" fmla="*/ 20 h 46"/>
                <a:gd name="T84" fmla="*/ 89 w 228"/>
                <a:gd name="T85" fmla="*/ 13 h 46"/>
                <a:gd name="T86" fmla="*/ 78 w 228"/>
                <a:gd name="T87" fmla="*/ 14 h 46"/>
                <a:gd name="T88" fmla="*/ 61 w 228"/>
                <a:gd name="T89" fmla="*/ 16 h 46"/>
                <a:gd name="T90" fmla="*/ 43 w 228"/>
                <a:gd name="T91" fmla="*/ 11 h 46"/>
                <a:gd name="T92" fmla="*/ 43 w 228"/>
                <a:gd name="T93" fmla="*/ 11 h 46"/>
                <a:gd name="T94" fmla="*/ 41 w 228"/>
                <a:gd name="T95" fmla="*/ 13 h 46"/>
                <a:gd name="T96" fmla="*/ 44 w 228"/>
                <a:gd name="T97" fmla="*/ 17 h 46"/>
                <a:gd name="T98" fmla="*/ 48 w 228"/>
                <a:gd name="T99" fmla="*/ 18 h 46"/>
                <a:gd name="T100" fmla="*/ 51 w 228"/>
                <a:gd name="T101" fmla="*/ 18 h 46"/>
                <a:gd name="T102" fmla="*/ 58 w 228"/>
                <a:gd name="T103" fmla="*/ 14 h 46"/>
                <a:gd name="T104" fmla="*/ 53 w 228"/>
                <a:gd name="T105" fmla="*/ 13 h 46"/>
                <a:gd name="T106" fmla="*/ 43 w 228"/>
                <a:gd name="T107" fmla="*/ 6 h 46"/>
                <a:gd name="T108" fmla="*/ 28 w 228"/>
                <a:gd name="T109" fmla="*/ 16 h 46"/>
                <a:gd name="T110" fmla="*/ 24 w 228"/>
                <a:gd name="T111" fmla="*/ 14 h 46"/>
                <a:gd name="T112" fmla="*/ 17 w 228"/>
                <a:gd name="T113" fmla="*/ 20 h 46"/>
                <a:gd name="T114" fmla="*/ 3 w 228"/>
                <a:gd name="T115" fmla="*/ 19 h 46"/>
                <a:gd name="T116" fmla="*/ 7 w 228"/>
                <a:gd name="T117" fmla="*/ 17 h 46"/>
                <a:gd name="T118" fmla="*/ 9 w 228"/>
                <a:gd name="T119" fmla="*/ 15 h 46"/>
                <a:gd name="T120" fmla="*/ 9 w 228"/>
                <a:gd name="T121" fmla="*/ 1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46">
                  <a:moveTo>
                    <a:pt x="0" y="22"/>
                  </a:moveTo>
                  <a:cubicBezTo>
                    <a:pt x="0" y="46"/>
                    <a:pt x="0" y="46"/>
                    <a:pt x="0" y="46"/>
                  </a:cubicBezTo>
                  <a:cubicBezTo>
                    <a:pt x="228" y="46"/>
                    <a:pt x="228" y="46"/>
                    <a:pt x="228" y="46"/>
                  </a:cubicBezTo>
                  <a:cubicBezTo>
                    <a:pt x="227" y="39"/>
                    <a:pt x="227" y="29"/>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5" y="26"/>
                  </a:cubicBezTo>
                  <a:cubicBezTo>
                    <a:pt x="225" y="25"/>
                    <a:pt x="226" y="25"/>
                    <a:pt x="226" y="25"/>
                  </a:cubicBezTo>
                  <a:cubicBezTo>
                    <a:pt x="226" y="24"/>
                    <a:pt x="226" y="24"/>
                    <a:pt x="226" y="24"/>
                  </a:cubicBezTo>
                  <a:cubicBezTo>
                    <a:pt x="225" y="25"/>
                    <a:pt x="225" y="25"/>
                    <a:pt x="225" y="25"/>
                  </a:cubicBezTo>
                  <a:cubicBezTo>
                    <a:pt x="224" y="25"/>
                    <a:pt x="224" y="25"/>
                    <a:pt x="224" y="25"/>
                  </a:cubicBezTo>
                  <a:cubicBezTo>
                    <a:pt x="224" y="24"/>
                    <a:pt x="225" y="23"/>
                    <a:pt x="225" y="22"/>
                  </a:cubicBezTo>
                  <a:cubicBezTo>
                    <a:pt x="225" y="22"/>
                    <a:pt x="225" y="22"/>
                    <a:pt x="226" y="22"/>
                  </a:cubicBezTo>
                  <a:cubicBezTo>
                    <a:pt x="225" y="22"/>
                    <a:pt x="225" y="21"/>
                    <a:pt x="225" y="21"/>
                  </a:cubicBezTo>
                  <a:cubicBezTo>
                    <a:pt x="225" y="21"/>
                    <a:pt x="225" y="21"/>
                    <a:pt x="225" y="21"/>
                  </a:cubicBezTo>
                  <a:cubicBezTo>
                    <a:pt x="225" y="21"/>
                    <a:pt x="225" y="21"/>
                    <a:pt x="224" y="21"/>
                  </a:cubicBezTo>
                  <a:cubicBezTo>
                    <a:pt x="225" y="21"/>
                    <a:pt x="225" y="21"/>
                    <a:pt x="225" y="21"/>
                  </a:cubicBezTo>
                  <a:cubicBezTo>
                    <a:pt x="225" y="21"/>
                    <a:pt x="225" y="21"/>
                    <a:pt x="225" y="21"/>
                  </a:cubicBezTo>
                  <a:cubicBezTo>
                    <a:pt x="225" y="21"/>
                    <a:pt x="224" y="21"/>
                    <a:pt x="224" y="21"/>
                  </a:cubicBezTo>
                  <a:cubicBezTo>
                    <a:pt x="224" y="21"/>
                    <a:pt x="224" y="21"/>
                    <a:pt x="223" y="21"/>
                  </a:cubicBezTo>
                  <a:cubicBezTo>
                    <a:pt x="223" y="21"/>
                    <a:pt x="224" y="21"/>
                    <a:pt x="224" y="21"/>
                  </a:cubicBezTo>
                  <a:cubicBezTo>
                    <a:pt x="223" y="21"/>
                    <a:pt x="222" y="22"/>
                    <a:pt x="221" y="22"/>
                  </a:cubicBezTo>
                  <a:cubicBezTo>
                    <a:pt x="222" y="21"/>
                    <a:pt x="223" y="20"/>
                    <a:pt x="224" y="19"/>
                  </a:cubicBezTo>
                  <a:cubicBezTo>
                    <a:pt x="224" y="19"/>
                    <a:pt x="225" y="19"/>
                    <a:pt x="225" y="19"/>
                  </a:cubicBezTo>
                  <a:cubicBezTo>
                    <a:pt x="225" y="19"/>
                    <a:pt x="225" y="19"/>
                    <a:pt x="225" y="18"/>
                  </a:cubicBezTo>
                  <a:cubicBezTo>
                    <a:pt x="225" y="18"/>
                    <a:pt x="225" y="18"/>
                    <a:pt x="224" y="18"/>
                  </a:cubicBezTo>
                  <a:cubicBezTo>
                    <a:pt x="225" y="18"/>
                    <a:pt x="225" y="18"/>
                    <a:pt x="225" y="18"/>
                  </a:cubicBezTo>
                  <a:cubicBezTo>
                    <a:pt x="225" y="18"/>
                    <a:pt x="225" y="17"/>
                    <a:pt x="225" y="17"/>
                  </a:cubicBezTo>
                  <a:cubicBezTo>
                    <a:pt x="225" y="17"/>
                    <a:pt x="225" y="17"/>
                    <a:pt x="225" y="17"/>
                  </a:cubicBezTo>
                  <a:cubicBezTo>
                    <a:pt x="224" y="17"/>
                    <a:pt x="223" y="17"/>
                    <a:pt x="223" y="17"/>
                  </a:cubicBezTo>
                  <a:cubicBezTo>
                    <a:pt x="223" y="17"/>
                    <a:pt x="223" y="17"/>
                    <a:pt x="224" y="16"/>
                  </a:cubicBezTo>
                  <a:cubicBezTo>
                    <a:pt x="224" y="16"/>
                    <a:pt x="223" y="17"/>
                    <a:pt x="222" y="17"/>
                  </a:cubicBezTo>
                  <a:cubicBezTo>
                    <a:pt x="222" y="17"/>
                    <a:pt x="222" y="17"/>
                    <a:pt x="221" y="17"/>
                  </a:cubicBezTo>
                  <a:cubicBezTo>
                    <a:pt x="221" y="17"/>
                    <a:pt x="222" y="17"/>
                    <a:pt x="222" y="17"/>
                  </a:cubicBezTo>
                  <a:cubicBezTo>
                    <a:pt x="222" y="17"/>
                    <a:pt x="222" y="17"/>
                    <a:pt x="222" y="17"/>
                  </a:cubicBezTo>
                  <a:cubicBezTo>
                    <a:pt x="219" y="16"/>
                    <a:pt x="217" y="15"/>
                    <a:pt x="214" y="14"/>
                  </a:cubicBezTo>
                  <a:cubicBezTo>
                    <a:pt x="214" y="14"/>
                    <a:pt x="215" y="14"/>
                    <a:pt x="215" y="14"/>
                  </a:cubicBezTo>
                  <a:cubicBezTo>
                    <a:pt x="214" y="14"/>
                    <a:pt x="214" y="14"/>
                    <a:pt x="214" y="14"/>
                  </a:cubicBezTo>
                  <a:cubicBezTo>
                    <a:pt x="213" y="14"/>
                    <a:pt x="213" y="14"/>
                    <a:pt x="213" y="14"/>
                  </a:cubicBezTo>
                  <a:cubicBezTo>
                    <a:pt x="213" y="14"/>
                    <a:pt x="213" y="14"/>
                    <a:pt x="214" y="14"/>
                  </a:cubicBezTo>
                  <a:cubicBezTo>
                    <a:pt x="209" y="15"/>
                    <a:pt x="206" y="17"/>
                    <a:pt x="203" y="18"/>
                  </a:cubicBezTo>
                  <a:cubicBezTo>
                    <a:pt x="203" y="18"/>
                    <a:pt x="202" y="18"/>
                    <a:pt x="202" y="18"/>
                  </a:cubicBezTo>
                  <a:cubicBezTo>
                    <a:pt x="204" y="17"/>
                    <a:pt x="205" y="17"/>
                    <a:pt x="205" y="17"/>
                  </a:cubicBezTo>
                  <a:cubicBezTo>
                    <a:pt x="203" y="17"/>
                    <a:pt x="202" y="17"/>
                    <a:pt x="201" y="17"/>
                  </a:cubicBezTo>
                  <a:cubicBezTo>
                    <a:pt x="200" y="17"/>
                    <a:pt x="198" y="17"/>
                    <a:pt x="196" y="16"/>
                  </a:cubicBezTo>
                  <a:cubicBezTo>
                    <a:pt x="196" y="16"/>
                    <a:pt x="198" y="17"/>
                    <a:pt x="200" y="18"/>
                  </a:cubicBezTo>
                  <a:cubicBezTo>
                    <a:pt x="200" y="18"/>
                    <a:pt x="199" y="18"/>
                    <a:pt x="199" y="18"/>
                  </a:cubicBezTo>
                  <a:cubicBezTo>
                    <a:pt x="196" y="16"/>
                    <a:pt x="192" y="15"/>
                    <a:pt x="187" y="13"/>
                  </a:cubicBezTo>
                  <a:cubicBezTo>
                    <a:pt x="187" y="13"/>
                    <a:pt x="193" y="15"/>
                    <a:pt x="198" y="18"/>
                  </a:cubicBezTo>
                  <a:cubicBezTo>
                    <a:pt x="195" y="19"/>
                    <a:pt x="193" y="20"/>
                    <a:pt x="191" y="21"/>
                  </a:cubicBezTo>
                  <a:cubicBezTo>
                    <a:pt x="190" y="21"/>
                    <a:pt x="188" y="20"/>
                    <a:pt x="186" y="20"/>
                  </a:cubicBezTo>
                  <a:cubicBezTo>
                    <a:pt x="186" y="20"/>
                    <a:pt x="188" y="21"/>
                    <a:pt x="191" y="22"/>
                  </a:cubicBezTo>
                  <a:cubicBezTo>
                    <a:pt x="191" y="22"/>
                    <a:pt x="191" y="22"/>
                    <a:pt x="190" y="22"/>
                  </a:cubicBezTo>
                  <a:cubicBezTo>
                    <a:pt x="188" y="21"/>
                    <a:pt x="185" y="20"/>
                    <a:pt x="182" y="18"/>
                  </a:cubicBezTo>
                  <a:cubicBezTo>
                    <a:pt x="181" y="17"/>
                    <a:pt x="179" y="15"/>
                    <a:pt x="178" y="15"/>
                  </a:cubicBezTo>
                  <a:cubicBezTo>
                    <a:pt x="182" y="13"/>
                    <a:pt x="185" y="12"/>
                    <a:pt x="185" y="12"/>
                  </a:cubicBezTo>
                  <a:cubicBezTo>
                    <a:pt x="182" y="13"/>
                    <a:pt x="180" y="14"/>
                    <a:pt x="178" y="14"/>
                  </a:cubicBezTo>
                  <a:cubicBezTo>
                    <a:pt x="178" y="14"/>
                    <a:pt x="178" y="14"/>
                    <a:pt x="178" y="14"/>
                  </a:cubicBezTo>
                  <a:cubicBezTo>
                    <a:pt x="178" y="14"/>
                    <a:pt x="178" y="14"/>
                    <a:pt x="178" y="14"/>
                  </a:cubicBezTo>
                  <a:cubicBezTo>
                    <a:pt x="176" y="15"/>
                    <a:pt x="174" y="16"/>
                    <a:pt x="173" y="17"/>
                  </a:cubicBezTo>
                  <a:cubicBezTo>
                    <a:pt x="173" y="16"/>
                    <a:pt x="172" y="16"/>
                    <a:pt x="172" y="16"/>
                  </a:cubicBezTo>
                  <a:cubicBezTo>
                    <a:pt x="173" y="16"/>
                    <a:pt x="174" y="16"/>
                    <a:pt x="174" y="16"/>
                  </a:cubicBezTo>
                  <a:cubicBezTo>
                    <a:pt x="173" y="16"/>
                    <a:pt x="173" y="16"/>
                    <a:pt x="172" y="16"/>
                  </a:cubicBezTo>
                  <a:cubicBezTo>
                    <a:pt x="169" y="14"/>
                    <a:pt x="167" y="14"/>
                    <a:pt x="167" y="14"/>
                  </a:cubicBezTo>
                  <a:cubicBezTo>
                    <a:pt x="169" y="15"/>
                    <a:pt x="170" y="15"/>
                    <a:pt x="171" y="16"/>
                  </a:cubicBezTo>
                  <a:cubicBezTo>
                    <a:pt x="170" y="16"/>
                    <a:pt x="169" y="16"/>
                    <a:pt x="169" y="17"/>
                  </a:cubicBezTo>
                  <a:cubicBezTo>
                    <a:pt x="166" y="15"/>
                    <a:pt x="164" y="13"/>
                    <a:pt x="160" y="11"/>
                  </a:cubicBezTo>
                  <a:cubicBezTo>
                    <a:pt x="161" y="11"/>
                    <a:pt x="162" y="10"/>
                    <a:pt x="163" y="10"/>
                  </a:cubicBezTo>
                  <a:cubicBezTo>
                    <a:pt x="162" y="10"/>
                    <a:pt x="161" y="11"/>
                    <a:pt x="160" y="11"/>
                  </a:cubicBezTo>
                  <a:cubicBezTo>
                    <a:pt x="160" y="11"/>
                    <a:pt x="159" y="10"/>
                    <a:pt x="158" y="10"/>
                  </a:cubicBezTo>
                  <a:cubicBezTo>
                    <a:pt x="160" y="10"/>
                    <a:pt x="161" y="10"/>
                    <a:pt x="161" y="10"/>
                  </a:cubicBezTo>
                  <a:cubicBezTo>
                    <a:pt x="160" y="10"/>
                    <a:pt x="159" y="10"/>
                    <a:pt x="158" y="10"/>
                  </a:cubicBezTo>
                  <a:cubicBezTo>
                    <a:pt x="158" y="9"/>
                    <a:pt x="157" y="9"/>
                    <a:pt x="156" y="9"/>
                  </a:cubicBezTo>
                  <a:cubicBezTo>
                    <a:pt x="156" y="9"/>
                    <a:pt x="157" y="9"/>
                    <a:pt x="158" y="10"/>
                  </a:cubicBezTo>
                  <a:cubicBezTo>
                    <a:pt x="151" y="11"/>
                    <a:pt x="148" y="13"/>
                    <a:pt x="145" y="15"/>
                  </a:cubicBezTo>
                  <a:cubicBezTo>
                    <a:pt x="145" y="15"/>
                    <a:pt x="145" y="15"/>
                    <a:pt x="145" y="15"/>
                  </a:cubicBezTo>
                  <a:cubicBezTo>
                    <a:pt x="145" y="15"/>
                    <a:pt x="145" y="15"/>
                    <a:pt x="145" y="15"/>
                  </a:cubicBezTo>
                  <a:cubicBezTo>
                    <a:pt x="144" y="16"/>
                    <a:pt x="143" y="17"/>
                    <a:pt x="143" y="18"/>
                  </a:cubicBezTo>
                  <a:cubicBezTo>
                    <a:pt x="143" y="18"/>
                    <a:pt x="142" y="18"/>
                    <a:pt x="142" y="18"/>
                  </a:cubicBezTo>
                  <a:cubicBezTo>
                    <a:pt x="142" y="17"/>
                    <a:pt x="142" y="16"/>
                    <a:pt x="141" y="15"/>
                  </a:cubicBezTo>
                  <a:cubicBezTo>
                    <a:pt x="145" y="13"/>
                    <a:pt x="148" y="12"/>
                    <a:pt x="148" y="12"/>
                  </a:cubicBezTo>
                  <a:cubicBezTo>
                    <a:pt x="146" y="13"/>
                    <a:pt x="143" y="14"/>
                    <a:pt x="141" y="15"/>
                  </a:cubicBezTo>
                  <a:cubicBezTo>
                    <a:pt x="139" y="10"/>
                    <a:pt x="135" y="7"/>
                    <a:pt x="135" y="7"/>
                  </a:cubicBezTo>
                  <a:cubicBezTo>
                    <a:pt x="138" y="10"/>
                    <a:pt x="140" y="13"/>
                    <a:pt x="140" y="15"/>
                  </a:cubicBezTo>
                  <a:cubicBezTo>
                    <a:pt x="139" y="16"/>
                    <a:pt x="138" y="16"/>
                    <a:pt x="137" y="16"/>
                  </a:cubicBezTo>
                  <a:cubicBezTo>
                    <a:pt x="137" y="16"/>
                    <a:pt x="137" y="16"/>
                    <a:pt x="136" y="16"/>
                  </a:cubicBezTo>
                  <a:cubicBezTo>
                    <a:pt x="136" y="16"/>
                    <a:pt x="136" y="16"/>
                    <a:pt x="136" y="16"/>
                  </a:cubicBezTo>
                  <a:cubicBezTo>
                    <a:pt x="138" y="15"/>
                    <a:pt x="139" y="15"/>
                    <a:pt x="139" y="15"/>
                  </a:cubicBezTo>
                  <a:cubicBezTo>
                    <a:pt x="138" y="15"/>
                    <a:pt x="137" y="15"/>
                    <a:pt x="136" y="16"/>
                  </a:cubicBezTo>
                  <a:cubicBezTo>
                    <a:pt x="134" y="12"/>
                    <a:pt x="130" y="9"/>
                    <a:pt x="128" y="8"/>
                  </a:cubicBezTo>
                  <a:cubicBezTo>
                    <a:pt x="133" y="6"/>
                    <a:pt x="137" y="5"/>
                    <a:pt x="137" y="5"/>
                  </a:cubicBezTo>
                  <a:cubicBezTo>
                    <a:pt x="133" y="6"/>
                    <a:pt x="130" y="7"/>
                    <a:pt x="127" y="8"/>
                  </a:cubicBezTo>
                  <a:cubicBezTo>
                    <a:pt x="127" y="8"/>
                    <a:pt x="126" y="8"/>
                    <a:pt x="126" y="8"/>
                  </a:cubicBezTo>
                  <a:cubicBezTo>
                    <a:pt x="127" y="8"/>
                    <a:pt x="127" y="7"/>
                    <a:pt x="127" y="7"/>
                  </a:cubicBezTo>
                  <a:cubicBezTo>
                    <a:pt x="127" y="8"/>
                    <a:pt x="127" y="8"/>
                    <a:pt x="126" y="8"/>
                  </a:cubicBezTo>
                  <a:cubicBezTo>
                    <a:pt x="125" y="7"/>
                    <a:pt x="124" y="7"/>
                    <a:pt x="124" y="7"/>
                  </a:cubicBezTo>
                  <a:cubicBezTo>
                    <a:pt x="125" y="7"/>
                    <a:pt x="125" y="7"/>
                    <a:pt x="126" y="8"/>
                  </a:cubicBezTo>
                  <a:cubicBezTo>
                    <a:pt x="125" y="8"/>
                    <a:pt x="124" y="8"/>
                    <a:pt x="123" y="8"/>
                  </a:cubicBezTo>
                  <a:cubicBezTo>
                    <a:pt x="121" y="6"/>
                    <a:pt x="117" y="5"/>
                    <a:pt x="113" y="3"/>
                  </a:cubicBezTo>
                  <a:cubicBezTo>
                    <a:pt x="113" y="3"/>
                    <a:pt x="118" y="5"/>
                    <a:pt x="123" y="8"/>
                  </a:cubicBezTo>
                  <a:cubicBezTo>
                    <a:pt x="119" y="9"/>
                    <a:pt x="117" y="10"/>
                    <a:pt x="115" y="11"/>
                  </a:cubicBezTo>
                  <a:cubicBezTo>
                    <a:pt x="112" y="9"/>
                    <a:pt x="110" y="8"/>
                    <a:pt x="110" y="8"/>
                  </a:cubicBezTo>
                  <a:cubicBezTo>
                    <a:pt x="112" y="9"/>
                    <a:pt x="113" y="10"/>
                    <a:pt x="115" y="11"/>
                  </a:cubicBezTo>
                  <a:cubicBezTo>
                    <a:pt x="112" y="13"/>
                    <a:pt x="111" y="14"/>
                    <a:pt x="110" y="16"/>
                  </a:cubicBezTo>
                  <a:cubicBezTo>
                    <a:pt x="109" y="15"/>
                    <a:pt x="109" y="15"/>
                    <a:pt x="109" y="15"/>
                  </a:cubicBezTo>
                  <a:cubicBezTo>
                    <a:pt x="108" y="9"/>
                    <a:pt x="101" y="6"/>
                    <a:pt x="101" y="6"/>
                  </a:cubicBezTo>
                  <a:cubicBezTo>
                    <a:pt x="106" y="9"/>
                    <a:pt x="107" y="12"/>
                    <a:pt x="107" y="14"/>
                  </a:cubicBezTo>
                  <a:cubicBezTo>
                    <a:pt x="105" y="13"/>
                    <a:pt x="104" y="13"/>
                    <a:pt x="104" y="13"/>
                  </a:cubicBezTo>
                  <a:cubicBezTo>
                    <a:pt x="105" y="13"/>
                    <a:pt x="106" y="14"/>
                    <a:pt x="107" y="14"/>
                  </a:cubicBezTo>
                  <a:cubicBezTo>
                    <a:pt x="106" y="15"/>
                    <a:pt x="106" y="15"/>
                    <a:pt x="106" y="16"/>
                  </a:cubicBezTo>
                  <a:cubicBezTo>
                    <a:pt x="105" y="15"/>
                    <a:pt x="104" y="15"/>
                    <a:pt x="103" y="14"/>
                  </a:cubicBezTo>
                  <a:cubicBezTo>
                    <a:pt x="102" y="12"/>
                    <a:pt x="101" y="11"/>
                    <a:pt x="100" y="10"/>
                  </a:cubicBezTo>
                  <a:cubicBezTo>
                    <a:pt x="102" y="9"/>
                    <a:pt x="103" y="8"/>
                    <a:pt x="103" y="8"/>
                  </a:cubicBezTo>
                  <a:cubicBezTo>
                    <a:pt x="102" y="9"/>
                    <a:pt x="101" y="9"/>
                    <a:pt x="100" y="10"/>
                  </a:cubicBezTo>
                  <a:cubicBezTo>
                    <a:pt x="96" y="6"/>
                    <a:pt x="91" y="5"/>
                    <a:pt x="91" y="5"/>
                  </a:cubicBezTo>
                  <a:cubicBezTo>
                    <a:pt x="95" y="7"/>
                    <a:pt x="97" y="8"/>
                    <a:pt x="99" y="10"/>
                  </a:cubicBezTo>
                  <a:cubicBezTo>
                    <a:pt x="98" y="10"/>
                    <a:pt x="97" y="10"/>
                    <a:pt x="97" y="11"/>
                  </a:cubicBezTo>
                  <a:cubicBezTo>
                    <a:pt x="97" y="11"/>
                    <a:pt x="96" y="10"/>
                    <a:pt x="96" y="10"/>
                  </a:cubicBezTo>
                  <a:cubicBezTo>
                    <a:pt x="93" y="8"/>
                    <a:pt x="88" y="4"/>
                    <a:pt x="80" y="1"/>
                  </a:cubicBezTo>
                  <a:cubicBezTo>
                    <a:pt x="81" y="2"/>
                    <a:pt x="90" y="5"/>
                    <a:pt x="95" y="11"/>
                  </a:cubicBezTo>
                  <a:cubicBezTo>
                    <a:pt x="94" y="12"/>
                    <a:pt x="93" y="12"/>
                    <a:pt x="93" y="12"/>
                  </a:cubicBezTo>
                  <a:cubicBezTo>
                    <a:pt x="92" y="12"/>
                    <a:pt x="92" y="12"/>
                    <a:pt x="92" y="12"/>
                  </a:cubicBezTo>
                  <a:cubicBezTo>
                    <a:pt x="92" y="12"/>
                    <a:pt x="92" y="12"/>
                    <a:pt x="92" y="12"/>
                  </a:cubicBezTo>
                  <a:cubicBezTo>
                    <a:pt x="92" y="12"/>
                    <a:pt x="92" y="12"/>
                    <a:pt x="92" y="12"/>
                  </a:cubicBezTo>
                  <a:cubicBezTo>
                    <a:pt x="91" y="11"/>
                    <a:pt x="90" y="11"/>
                    <a:pt x="89" y="10"/>
                  </a:cubicBezTo>
                  <a:cubicBezTo>
                    <a:pt x="89" y="10"/>
                    <a:pt x="90" y="11"/>
                    <a:pt x="92" y="12"/>
                  </a:cubicBezTo>
                  <a:cubicBezTo>
                    <a:pt x="90" y="12"/>
                    <a:pt x="89" y="13"/>
                    <a:pt x="88" y="13"/>
                  </a:cubicBezTo>
                  <a:cubicBezTo>
                    <a:pt x="85" y="11"/>
                    <a:pt x="81" y="9"/>
                    <a:pt x="79" y="7"/>
                  </a:cubicBezTo>
                  <a:cubicBezTo>
                    <a:pt x="80" y="7"/>
                    <a:pt x="81" y="7"/>
                    <a:pt x="81" y="7"/>
                  </a:cubicBezTo>
                  <a:cubicBezTo>
                    <a:pt x="80" y="7"/>
                    <a:pt x="80" y="7"/>
                    <a:pt x="79" y="7"/>
                  </a:cubicBezTo>
                  <a:cubicBezTo>
                    <a:pt x="78" y="7"/>
                    <a:pt x="78" y="7"/>
                    <a:pt x="77" y="6"/>
                  </a:cubicBezTo>
                  <a:cubicBezTo>
                    <a:pt x="78" y="6"/>
                    <a:pt x="79" y="6"/>
                    <a:pt x="79" y="6"/>
                  </a:cubicBezTo>
                  <a:cubicBezTo>
                    <a:pt x="78" y="6"/>
                    <a:pt x="78" y="6"/>
                    <a:pt x="77" y="6"/>
                  </a:cubicBezTo>
                  <a:cubicBezTo>
                    <a:pt x="77" y="6"/>
                    <a:pt x="77" y="6"/>
                    <a:pt x="77" y="6"/>
                  </a:cubicBezTo>
                  <a:cubicBezTo>
                    <a:pt x="77" y="6"/>
                    <a:pt x="77" y="6"/>
                    <a:pt x="77" y="6"/>
                  </a:cubicBezTo>
                  <a:cubicBezTo>
                    <a:pt x="70" y="7"/>
                    <a:pt x="66" y="10"/>
                    <a:pt x="64" y="12"/>
                  </a:cubicBezTo>
                  <a:cubicBezTo>
                    <a:pt x="64" y="12"/>
                    <a:pt x="64" y="12"/>
                    <a:pt x="64" y="12"/>
                  </a:cubicBezTo>
                  <a:cubicBezTo>
                    <a:pt x="64" y="12"/>
                    <a:pt x="64" y="12"/>
                    <a:pt x="64" y="12"/>
                  </a:cubicBezTo>
                  <a:cubicBezTo>
                    <a:pt x="63" y="13"/>
                    <a:pt x="62" y="14"/>
                    <a:pt x="62" y="15"/>
                  </a:cubicBezTo>
                  <a:cubicBezTo>
                    <a:pt x="61" y="15"/>
                    <a:pt x="61" y="15"/>
                    <a:pt x="61" y="15"/>
                  </a:cubicBezTo>
                  <a:cubicBezTo>
                    <a:pt x="61" y="14"/>
                    <a:pt x="60" y="13"/>
                    <a:pt x="60" y="12"/>
                  </a:cubicBezTo>
                  <a:cubicBezTo>
                    <a:pt x="64" y="10"/>
                    <a:pt x="67" y="9"/>
                    <a:pt x="67" y="9"/>
                  </a:cubicBezTo>
                  <a:cubicBezTo>
                    <a:pt x="64" y="10"/>
                    <a:pt x="62" y="11"/>
                    <a:pt x="60" y="12"/>
                  </a:cubicBezTo>
                  <a:cubicBezTo>
                    <a:pt x="60" y="11"/>
                    <a:pt x="59" y="10"/>
                    <a:pt x="59" y="9"/>
                  </a:cubicBezTo>
                  <a:cubicBezTo>
                    <a:pt x="59" y="9"/>
                    <a:pt x="60" y="9"/>
                    <a:pt x="60" y="9"/>
                  </a:cubicBezTo>
                  <a:cubicBezTo>
                    <a:pt x="59" y="9"/>
                    <a:pt x="59" y="9"/>
                    <a:pt x="59" y="9"/>
                  </a:cubicBezTo>
                  <a:cubicBezTo>
                    <a:pt x="56" y="6"/>
                    <a:pt x="53" y="4"/>
                    <a:pt x="53" y="4"/>
                  </a:cubicBezTo>
                  <a:cubicBezTo>
                    <a:pt x="56" y="6"/>
                    <a:pt x="57" y="8"/>
                    <a:pt x="58" y="10"/>
                  </a:cubicBezTo>
                  <a:cubicBezTo>
                    <a:pt x="57" y="10"/>
                    <a:pt x="55" y="11"/>
                    <a:pt x="54" y="11"/>
                  </a:cubicBezTo>
                  <a:cubicBezTo>
                    <a:pt x="52" y="8"/>
                    <a:pt x="49" y="6"/>
                    <a:pt x="47" y="5"/>
                  </a:cubicBezTo>
                  <a:cubicBezTo>
                    <a:pt x="51" y="3"/>
                    <a:pt x="56" y="2"/>
                    <a:pt x="56" y="2"/>
                  </a:cubicBezTo>
                  <a:cubicBezTo>
                    <a:pt x="52" y="3"/>
                    <a:pt x="49" y="4"/>
                    <a:pt x="46" y="5"/>
                  </a:cubicBezTo>
                  <a:cubicBezTo>
                    <a:pt x="46" y="5"/>
                    <a:pt x="45" y="5"/>
                    <a:pt x="45" y="5"/>
                  </a:cubicBezTo>
                  <a:cubicBezTo>
                    <a:pt x="46" y="5"/>
                    <a:pt x="46" y="5"/>
                    <a:pt x="46" y="5"/>
                  </a:cubicBezTo>
                  <a:cubicBezTo>
                    <a:pt x="46" y="5"/>
                    <a:pt x="45" y="5"/>
                    <a:pt x="45" y="5"/>
                  </a:cubicBezTo>
                  <a:cubicBezTo>
                    <a:pt x="44" y="4"/>
                    <a:pt x="43" y="4"/>
                    <a:pt x="43" y="4"/>
                  </a:cubicBezTo>
                  <a:cubicBezTo>
                    <a:pt x="43" y="4"/>
                    <a:pt x="44" y="5"/>
                    <a:pt x="44" y="5"/>
                  </a:cubicBezTo>
                  <a:cubicBezTo>
                    <a:pt x="44" y="5"/>
                    <a:pt x="43" y="5"/>
                    <a:pt x="42" y="5"/>
                  </a:cubicBezTo>
                  <a:cubicBezTo>
                    <a:pt x="40" y="4"/>
                    <a:pt x="36" y="2"/>
                    <a:pt x="32" y="0"/>
                  </a:cubicBezTo>
                  <a:cubicBezTo>
                    <a:pt x="32" y="0"/>
                    <a:pt x="37" y="2"/>
                    <a:pt x="41" y="5"/>
                  </a:cubicBezTo>
                  <a:cubicBezTo>
                    <a:pt x="38" y="6"/>
                    <a:pt x="36" y="7"/>
                    <a:pt x="34" y="8"/>
                  </a:cubicBezTo>
                  <a:cubicBezTo>
                    <a:pt x="31" y="6"/>
                    <a:pt x="29" y="5"/>
                    <a:pt x="29" y="5"/>
                  </a:cubicBezTo>
                  <a:cubicBezTo>
                    <a:pt x="31" y="7"/>
                    <a:pt x="32" y="7"/>
                    <a:pt x="34" y="8"/>
                  </a:cubicBezTo>
                  <a:cubicBezTo>
                    <a:pt x="32" y="10"/>
                    <a:pt x="30" y="11"/>
                    <a:pt x="30" y="12"/>
                  </a:cubicBezTo>
                  <a:cubicBezTo>
                    <a:pt x="29" y="12"/>
                    <a:pt x="29" y="13"/>
                    <a:pt x="28" y="13"/>
                  </a:cubicBezTo>
                  <a:cubicBezTo>
                    <a:pt x="28" y="13"/>
                    <a:pt x="28" y="13"/>
                    <a:pt x="28" y="12"/>
                  </a:cubicBezTo>
                  <a:cubicBezTo>
                    <a:pt x="28" y="12"/>
                    <a:pt x="28" y="12"/>
                    <a:pt x="28" y="12"/>
                  </a:cubicBezTo>
                  <a:cubicBezTo>
                    <a:pt x="28" y="12"/>
                    <a:pt x="29" y="12"/>
                    <a:pt x="29" y="11"/>
                  </a:cubicBezTo>
                  <a:cubicBezTo>
                    <a:pt x="29" y="11"/>
                    <a:pt x="30" y="12"/>
                    <a:pt x="30" y="12"/>
                  </a:cubicBezTo>
                  <a:cubicBezTo>
                    <a:pt x="30" y="11"/>
                    <a:pt x="30" y="11"/>
                    <a:pt x="30" y="11"/>
                  </a:cubicBezTo>
                  <a:cubicBezTo>
                    <a:pt x="29" y="11"/>
                    <a:pt x="28" y="10"/>
                    <a:pt x="28" y="10"/>
                  </a:cubicBezTo>
                  <a:cubicBezTo>
                    <a:pt x="31" y="9"/>
                    <a:pt x="33" y="8"/>
                    <a:pt x="33" y="8"/>
                  </a:cubicBezTo>
                  <a:cubicBezTo>
                    <a:pt x="31" y="9"/>
                    <a:pt x="29" y="9"/>
                    <a:pt x="28" y="10"/>
                  </a:cubicBezTo>
                  <a:cubicBezTo>
                    <a:pt x="27" y="10"/>
                    <a:pt x="27" y="10"/>
                    <a:pt x="27" y="9"/>
                  </a:cubicBezTo>
                  <a:cubicBezTo>
                    <a:pt x="25" y="7"/>
                    <a:pt x="23" y="5"/>
                    <a:pt x="21" y="4"/>
                  </a:cubicBezTo>
                  <a:cubicBezTo>
                    <a:pt x="21" y="4"/>
                    <a:pt x="21" y="4"/>
                    <a:pt x="21" y="4"/>
                  </a:cubicBezTo>
                  <a:cubicBezTo>
                    <a:pt x="23" y="6"/>
                    <a:pt x="25" y="7"/>
                    <a:pt x="25" y="9"/>
                  </a:cubicBezTo>
                  <a:cubicBezTo>
                    <a:pt x="24" y="8"/>
                    <a:pt x="22" y="8"/>
                    <a:pt x="21" y="7"/>
                  </a:cubicBezTo>
                  <a:cubicBezTo>
                    <a:pt x="21" y="7"/>
                    <a:pt x="23" y="8"/>
                    <a:pt x="25" y="9"/>
                  </a:cubicBezTo>
                  <a:cubicBezTo>
                    <a:pt x="25" y="10"/>
                    <a:pt x="26" y="10"/>
                    <a:pt x="26" y="11"/>
                  </a:cubicBezTo>
                  <a:cubicBezTo>
                    <a:pt x="25" y="11"/>
                    <a:pt x="25" y="11"/>
                    <a:pt x="25" y="11"/>
                  </a:cubicBezTo>
                  <a:cubicBezTo>
                    <a:pt x="23" y="11"/>
                    <a:pt x="23" y="11"/>
                    <a:pt x="23" y="11"/>
                  </a:cubicBezTo>
                  <a:cubicBezTo>
                    <a:pt x="23" y="11"/>
                    <a:pt x="24" y="11"/>
                    <a:pt x="24" y="11"/>
                  </a:cubicBezTo>
                  <a:cubicBezTo>
                    <a:pt x="24" y="12"/>
                    <a:pt x="23" y="12"/>
                    <a:pt x="23" y="12"/>
                  </a:cubicBezTo>
                  <a:cubicBezTo>
                    <a:pt x="23" y="12"/>
                    <a:pt x="23" y="12"/>
                    <a:pt x="22" y="12"/>
                  </a:cubicBezTo>
                  <a:cubicBezTo>
                    <a:pt x="22" y="11"/>
                    <a:pt x="22" y="11"/>
                    <a:pt x="21" y="10"/>
                  </a:cubicBezTo>
                  <a:cubicBezTo>
                    <a:pt x="21" y="11"/>
                    <a:pt x="21" y="12"/>
                    <a:pt x="21" y="13"/>
                  </a:cubicBezTo>
                  <a:cubicBezTo>
                    <a:pt x="19" y="12"/>
                    <a:pt x="18" y="12"/>
                    <a:pt x="18" y="12"/>
                  </a:cubicBezTo>
                  <a:cubicBezTo>
                    <a:pt x="19" y="12"/>
                    <a:pt x="20" y="13"/>
                    <a:pt x="21" y="14"/>
                  </a:cubicBezTo>
                  <a:cubicBezTo>
                    <a:pt x="21" y="14"/>
                    <a:pt x="21" y="14"/>
                    <a:pt x="21" y="15"/>
                  </a:cubicBezTo>
                  <a:cubicBezTo>
                    <a:pt x="21" y="15"/>
                    <a:pt x="21" y="15"/>
                    <a:pt x="20" y="15"/>
                  </a:cubicBezTo>
                  <a:cubicBezTo>
                    <a:pt x="19" y="16"/>
                    <a:pt x="18" y="16"/>
                    <a:pt x="17" y="17"/>
                  </a:cubicBezTo>
                  <a:cubicBezTo>
                    <a:pt x="15" y="14"/>
                    <a:pt x="13" y="12"/>
                    <a:pt x="12" y="11"/>
                  </a:cubicBezTo>
                  <a:cubicBezTo>
                    <a:pt x="16" y="9"/>
                    <a:pt x="19" y="7"/>
                    <a:pt x="19" y="7"/>
                  </a:cubicBezTo>
                  <a:cubicBezTo>
                    <a:pt x="16" y="8"/>
                    <a:pt x="13" y="9"/>
                    <a:pt x="11" y="10"/>
                  </a:cubicBezTo>
                  <a:cubicBezTo>
                    <a:pt x="11" y="10"/>
                    <a:pt x="10" y="10"/>
                    <a:pt x="10" y="10"/>
                  </a:cubicBezTo>
                  <a:cubicBezTo>
                    <a:pt x="11" y="10"/>
                    <a:pt x="11" y="10"/>
                    <a:pt x="11" y="11"/>
                  </a:cubicBezTo>
                  <a:cubicBezTo>
                    <a:pt x="10" y="11"/>
                    <a:pt x="8" y="12"/>
                    <a:pt x="7" y="12"/>
                  </a:cubicBezTo>
                  <a:cubicBezTo>
                    <a:pt x="7" y="12"/>
                    <a:pt x="6" y="12"/>
                    <a:pt x="6" y="12"/>
                  </a:cubicBezTo>
                  <a:cubicBezTo>
                    <a:pt x="9" y="11"/>
                    <a:pt x="11" y="10"/>
                    <a:pt x="11" y="10"/>
                  </a:cubicBezTo>
                  <a:cubicBezTo>
                    <a:pt x="9" y="11"/>
                    <a:pt x="7" y="11"/>
                    <a:pt x="5" y="12"/>
                  </a:cubicBezTo>
                  <a:cubicBezTo>
                    <a:pt x="3" y="10"/>
                    <a:pt x="1" y="10"/>
                    <a:pt x="1" y="10"/>
                  </a:cubicBezTo>
                  <a:cubicBezTo>
                    <a:pt x="3" y="11"/>
                    <a:pt x="4" y="11"/>
                    <a:pt x="5" y="12"/>
                  </a:cubicBezTo>
                  <a:cubicBezTo>
                    <a:pt x="4" y="12"/>
                    <a:pt x="4" y="12"/>
                    <a:pt x="3" y="12"/>
                  </a:cubicBezTo>
                  <a:cubicBezTo>
                    <a:pt x="2" y="12"/>
                    <a:pt x="1" y="11"/>
                    <a:pt x="0" y="11"/>
                  </a:cubicBezTo>
                  <a:cubicBezTo>
                    <a:pt x="0" y="11"/>
                    <a:pt x="0" y="11"/>
                    <a:pt x="0" y="11"/>
                  </a:cubicBezTo>
                  <a:cubicBezTo>
                    <a:pt x="1" y="12"/>
                    <a:pt x="1" y="12"/>
                    <a:pt x="2" y="13"/>
                  </a:cubicBezTo>
                  <a:cubicBezTo>
                    <a:pt x="1" y="13"/>
                    <a:pt x="1" y="14"/>
                    <a:pt x="0" y="14"/>
                  </a:cubicBezTo>
                  <a:cubicBezTo>
                    <a:pt x="0" y="15"/>
                    <a:pt x="0" y="15"/>
                    <a:pt x="0" y="15"/>
                  </a:cubicBezTo>
                  <a:cubicBezTo>
                    <a:pt x="0" y="15"/>
                    <a:pt x="0" y="15"/>
                    <a:pt x="0" y="15"/>
                  </a:cubicBezTo>
                  <a:cubicBezTo>
                    <a:pt x="1" y="15"/>
                    <a:pt x="1" y="16"/>
                    <a:pt x="2" y="16"/>
                  </a:cubicBezTo>
                  <a:cubicBezTo>
                    <a:pt x="1" y="17"/>
                    <a:pt x="1" y="17"/>
                    <a:pt x="0" y="18"/>
                  </a:cubicBezTo>
                  <a:cubicBezTo>
                    <a:pt x="0" y="18"/>
                    <a:pt x="0" y="18"/>
                    <a:pt x="0" y="18"/>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lose/>
                  <a:moveTo>
                    <a:pt x="148" y="24"/>
                  </a:moveTo>
                  <a:cubicBezTo>
                    <a:pt x="148" y="22"/>
                    <a:pt x="149" y="20"/>
                    <a:pt x="149" y="19"/>
                  </a:cubicBezTo>
                  <a:cubicBezTo>
                    <a:pt x="150" y="20"/>
                    <a:pt x="150" y="20"/>
                    <a:pt x="150" y="20"/>
                  </a:cubicBezTo>
                  <a:cubicBezTo>
                    <a:pt x="148" y="22"/>
                    <a:pt x="148" y="24"/>
                    <a:pt x="148" y="24"/>
                  </a:cubicBezTo>
                  <a:close/>
                  <a:moveTo>
                    <a:pt x="150" y="18"/>
                  </a:moveTo>
                  <a:cubicBezTo>
                    <a:pt x="151" y="17"/>
                    <a:pt x="152" y="16"/>
                    <a:pt x="153" y="15"/>
                  </a:cubicBezTo>
                  <a:cubicBezTo>
                    <a:pt x="154" y="16"/>
                    <a:pt x="154" y="16"/>
                    <a:pt x="155" y="17"/>
                  </a:cubicBezTo>
                  <a:cubicBezTo>
                    <a:pt x="153" y="18"/>
                    <a:pt x="152" y="19"/>
                    <a:pt x="151" y="20"/>
                  </a:cubicBezTo>
                  <a:cubicBezTo>
                    <a:pt x="151" y="19"/>
                    <a:pt x="150" y="19"/>
                    <a:pt x="150" y="18"/>
                  </a:cubicBezTo>
                  <a:close/>
                  <a:moveTo>
                    <a:pt x="152" y="22"/>
                  </a:moveTo>
                  <a:cubicBezTo>
                    <a:pt x="152" y="22"/>
                    <a:pt x="152" y="22"/>
                    <a:pt x="152" y="22"/>
                  </a:cubicBezTo>
                  <a:cubicBezTo>
                    <a:pt x="153" y="20"/>
                    <a:pt x="154" y="19"/>
                    <a:pt x="156" y="17"/>
                  </a:cubicBezTo>
                  <a:cubicBezTo>
                    <a:pt x="156" y="18"/>
                    <a:pt x="157" y="18"/>
                    <a:pt x="157" y="19"/>
                  </a:cubicBezTo>
                  <a:cubicBezTo>
                    <a:pt x="157" y="19"/>
                    <a:pt x="157" y="19"/>
                    <a:pt x="157" y="19"/>
                  </a:cubicBezTo>
                  <a:cubicBezTo>
                    <a:pt x="156" y="19"/>
                    <a:pt x="156" y="18"/>
                    <a:pt x="155" y="18"/>
                  </a:cubicBezTo>
                  <a:cubicBezTo>
                    <a:pt x="155" y="18"/>
                    <a:pt x="156" y="18"/>
                    <a:pt x="157" y="19"/>
                  </a:cubicBezTo>
                  <a:cubicBezTo>
                    <a:pt x="154" y="20"/>
                    <a:pt x="153" y="21"/>
                    <a:pt x="152" y="22"/>
                  </a:cubicBezTo>
                  <a:close/>
                  <a:moveTo>
                    <a:pt x="157" y="19"/>
                  </a:moveTo>
                  <a:cubicBezTo>
                    <a:pt x="158" y="19"/>
                    <a:pt x="158" y="20"/>
                    <a:pt x="159" y="20"/>
                  </a:cubicBezTo>
                  <a:cubicBezTo>
                    <a:pt x="159" y="20"/>
                    <a:pt x="159" y="20"/>
                    <a:pt x="159" y="20"/>
                  </a:cubicBezTo>
                  <a:cubicBezTo>
                    <a:pt x="157" y="22"/>
                    <a:pt x="156" y="23"/>
                    <a:pt x="155" y="24"/>
                  </a:cubicBezTo>
                  <a:cubicBezTo>
                    <a:pt x="153" y="22"/>
                    <a:pt x="155" y="20"/>
                    <a:pt x="157" y="19"/>
                  </a:cubicBezTo>
                  <a:close/>
                  <a:moveTo>
                    <a:pt x="157" y="19"/>
                  </a:moveTo>
                  <a:cubicBezTo>
                    <a:pt x="157" y="19"/>
                    <a:pt x="157" y="19"/>
                    <a:pt x="158" y="19"/>
                  </a:cubicBezTo>
                  <a:cubicBezTo>
                    <a:pt x="158" y="19"/>
                    <a:pt x="158" y="19"/>
                    <a:pt x="158" y="19"/>
                  </a:cubicBezTo>
                  <a:cubicBezTo>
                    <a:pt x="158" y="19"/>
                    <a:pt x="158" y="19"/>
                    <a:pt x="157" y="19"/>
                  </a:cubicBezTo>
                  <a:close/>
                  <a:moveTo>
                    <a:pt x="158" y="27"/>
                  </a:moveTo>
                  <a:cubicBezTo>
                    <a:pt x="157" y="27"/>
                    <a:pt x="157" y="28"/>
                    <a:pt x="156" y="28"/>
                  </a:cubicBezTo>
                  <a:cubicBezTo>
                    <a:pt x="156" y="28"/>
                    <a:pt x="156" y="27"/>
                    <a:pt x="156" y="27"/>
                  </a:cubicBezTo>
                  <a:cubicBezTo>
                    <a:pt x="157" y="27"/>
                    <a:pt x="157" y="27"/>
                    <a:pt x="157" y="27"/>
                  </a:cubicBezTo>
                  <a:cubicBezTo>
                    <a:pt x="157" y="27"/>
                    <a:pt x="157" y="27"/>
                    <a:pt x="157" y="26"/>
                  </a:cubicBezTo>
                  <a:cubicBezTo>
                    <a:pt x="157" y="27"/>
                    <a:pt x="158" y="27"/>
                    <a:pt x="158" y="27"/>
                  </a:cubicBezTo>
                  <a:cubicBezTo>
                    <a:pt x="158" y="27"/>
                    <a:pt x="158" y="27"/>
                    <a:pt x="158" y="27"/>
                  </a:cubicBezTo>
                  <a:close/>
                  <a:moveTo>
                    <a:pt x="159" y="25"/>
                  </a:moveTo>
                  <a:cubicBezTo>
                    <a:pt x="159" y="26"/>
                    <a:pt x="159" y="26"/>
                    <a:pt x="158" y="26"/>
                  </a:cubicBezTo>
                  <a:cubicBezTo>
                    <a:pt x="158" y="26"/>
                    <a:pt x="157" y="26"/>
                    <a:pt x="157" y="26"/>
                  </a:cubicBezTo>
                  <a:cubicBezTo>
                    <a:pt x="158" y="24"/>
                    <a:pt x="159" y="23"/>
                    <a:pt x="160" y="21"/>
                  </a:cubicBezTo>
                  <a:cubicBezTo>
                    <a:pt x="161" y="22"/>
                    <a:pt x="161" y="23"/>
                    <a:pt x="162" y="23"/>
                  </a:cubicBezTo>
                  <a:cubicBezTo>
                    <a:pt x="161" y="24"/>
                    <a:pt x="160" y="25"/>
                    <a:pt x="159" y="25"/>
                  </a:cubicBezTo>
                  <a:cubicBezTo>
                    <a:pt x="159" y="25"/>
                    <a:pt x="159" y="25"/>
                    <a:pt x="159" y="25"/>
                  </a:cubicBezTo>
                  <a:cubicBezTo>
                    <a:pt x="159" y="25"/>
                    <a:pt x="159" y="25"/>
                    <a:pt x="159" y="25"/>
                  </a:cubicBezTo>
                  <a:close/>
                  <a:moveTo>
                    <a:pt x="160" y="30"/>
                  </a:moveTo>
                  <a:cubicBezTo>
                    <a:pt x="160" y="30"/>
                    <a:pt x="160" y="30"/>
                    <a:pt x="160" y="30"/>
                  </a:cubicBezTo>
                  <a:cubicBezTo>
                    <a:pt x="160" y="30"/>
                    <a:pt x="161" y="30"/>
                    <a:pt x="161" y="30"/>
                  </a:cubicBezTo>
                  <a:cubicBezTo>
                    <a:pt x="161" y="30"/>
                    <a:pt x="161" y="30"/>
                    <a:pt x="160" y="30"/>
                  </a:cubicBezTo>
                  <a:close/>
                  <a:moveTo>
                    <a:pt x="164" y="27"/>
                  </a:moveTo>
                  <a:cubicBezTo>
                    <a:pt x="163" y="27"/>
                    <a:pt x="163" y="27"/>
                    <a:pt x="163" y="26"/>
                  </a:cubicBezTo>
                  <a:cubicBezTo>
                    <a:pt x="163" y="26"/>
                    <a:pt x="163" y="27"/>
                    <a:pt x="163" y="27"/>
                  </a:cubicBezTo>
                  <a:cubicBezTo>
                    <a:pt x="163" y="27"/>
                    <a:pt x="163" y="27"/>
                    <a:pt x="163" y="27"/>
                  </a:cubicBezTo>
                  <a:cubicBezTo>
                    <a:pt x="163" y="27"/>
                    <a:pt x="162" y="28"/>
                    <a:pt x="162" y="28"/>
                  </a:cubicBezTo>
                  <a:cubicBezTo>
                    <a:pt x="162" y="28"/>
                    <a:pt x="161" y="27"/>
                    <a:pt x="161" y="27"/>
                  </a:cubicBezTo>
                  <a:cubicBezTo>
                    <a:pt x="161" y="27"/>
                    <a:pt x="162" y="27"/>
                    <a:pt x="162" y="26"/>
                  </a:cubicBezTo>
                  <a:cubicBezTo>
                    <a:pt x="163" y="26"/>
                    <a:pt x="163" y="26"/>
                    <a:pt x="164" y="26"/>
                  </a:cubicBezTo>
                  <a:cubicBezTo>
                    <a:pt x="164" y="26"/>
                    <a:pt x="164" y="26"/>
                    <a:pt x="164" y="26"/>
                  </a:cubicBezTo>
                  <a:cubicBezTo>
                    <a:pt x="164" y="27"/>
                    <a:pt x="164" y="27"/>
                    <a:pt x="164" y="27"/>
                  </a:cubicBezTo>
                  <a:close/>
                  <a:moveTo>
                    <a:pt x="162" y="26"/>
                  </a:moveTo>
                  <a:cubicBezTo>
                    <a:pt x="163" y="25"/>
                    <a:pt x="163" y="25"/>
                    <a:pt x="163" y="25"/>
                  </a:cubicBezTo>
                  <a:cubicBezTo>
                    <a:pt x="163" y="25"/>
                    <a:pt x="163" y="25"/>
                    <a:pt x="164" y="25"/>
                  </a:cubicBezTo>
                  <a:cubicBezTo>
                    <a:pt x="163" y="26"/>
                    <a:pt x="163" y="26"/>
                    <a:pt x="162" y="26"/>
                  </a:cubicBezTo>
                  <a:close/>
                  <a:moveTo>
                    <a:pt x="165" y="30"/>
                  </a:moveTo>
                  <a:cubicBezTo>
                    <a:pt x="165" y="30"/>
                    <a:pt x="165" y="31"/>
                    <a:pt x="164" y="31"/>
                  </a:cubicBezTo>
                  <a:cubicBezTo>
                    <a:pt x="164" y="31"/>
                    <a:pt x="164" y="30"/>
                    <a:pt x="164" y="30"/>
                  </a:cubicBezTo>
                  <a:cubicBezTo>
                    <a:pt x="164" y="30"/>
                    <a:pt x="165" y="29"/>
                    <a:pt x="165" y="28"/>
                  </a:cubicBezTo>
                  <a:cubicBezTo>
                    <a:pt x="165" y="28"/>
                    <a:pt x="165" y="29"/>
                    <a:pt x="165" y="29"/>
                  </a:cubicBezTo>
                  <a:cubicBezTo>
                    <a:pt x="165" y="29"/>
                    <a:pt x="165" y="29"/>
                    <a:pt x="165" y="29"/>
                  </a:cubicBezTo>
                  <a:cubicBezTo>
                    <a:pt x="165" y="30"/>
                    <a:pt x="165" y="30"/>
                    <a:pt x="165" y="30"/>
                  </a:cubicBezTo>
                  <a:close/>
                  <a:moveTo>
                    <a:pt x="166" y="25"/>
                  </a:moveTo>
                  <a:cubicBezTo>
                    <a:pt x="166" y="25"/>
                    <a:pt x="165" y="25"/>
                    <a:pt x="165" y="25"/>
                  </a:cubicBezTo>
                  <a:cubicBezTo>
                    <a:pt x="165" y="25"/>
                    <a:pt x="164" y="24"/>
                    <a:pt x="164" y="24"/>
                  </a:cubicBezTo>
                  <a:cubicBezTo>
                    <a:pt x="164" y="24"/>
                    <a:pt x="164" y="24"/>
                    <a:pt x="164" y="24"/>
                  </a:cubicBezTo>
                  <a:cubicBezTo>
                    <a:pt x="165" y="24"/>
                    <a:pt x="165" y="25"/>
                    <a:pt x="166" y="25"/>
                  </a:cubicBezTo>
                  <a:cubicBezTo>
                    <a:pt x="166" y="25"/>
                    <a:pt x="166" y="25"/>
                    <a:pt x="166" y="25"/>
                  </a:cubicBezTo>
                  <a:close/>
                  <a:moveTo>
                    <a:pt x="170" y="25"/>
                  </a:moveTo>
                  <a:cubicBezTo>
                    <a:pt x="170" y="25"/>
                    <a:pt x="170" y="25"/>
                    <a:pt x="170" y="26"/>
                  </a:cubicBezTo>
                  <a:cubicBezTo>
                    <a:pt x="170" y="26"/>
                    <a:pt x="169" y="26"/>
                    <a:pt x="169" y="26"/>
                  </a:cubicBezTo>
                  <a:cubicBezTo>
                    <a:pt x="169" y="26"/>
                    <a:pt x="168" y="26"/>
                    <a:pt x="168" y="26"/>
                  </a:cubicBezTo>
                  <a:cubicBezTo>
                    <a:pt x="169" y="25"/>
                    <a:pt x="169" y="25"/>
                    <a:pt x="170" y="25"/>
                  </a:cubicBezTo>
                  <a:close/>
                  <a:moveTo>
                    <a:pt x="168" y="25"/>
                  </a:moveTo>
                  <a:cubicBezTo>
                    <a:pt x="168" y="25"/>
                    <a:pt x="169" y="24"/>
                    <a:pt x="169" y="24"/>
                  </a:cubicBezTo>
                  <a:cubicBezTo>
                    <a:pt x="169" y="24"/>
                    <a:pt x="169" y="24"/>
                    <a:pt x="169" y="25"/>
                  </a:cubicBezTo>
                  <a:cubicBezTo>
                    <a:pt x="169" y="25"/>
                    <a:pt x="168" y="25"/>
                    <a:pt x="168" y="25"/>
                  </a:cubicBezTo>
                  <a:close/>
                  <a:moveTo>
                    <a:pt x="170" y="23"/>
                  </a:moveTo>
                  <a:cubicBezTo>
                    <a:pt x="171" y="23"/>
                    <a:pt x="171" y="22"/>
                    <a:pt x="172" y="22"/>
                  </a:cubicBezTo>
                  <a:cubicBezTo>
                    <a:pt x="172" y="22"/>
                    <a:pt x="173" y="23"/>
                    <a:pt x="173" y="23"/>
                  </a:cubicBezTo>
                  <a:cubicBezTo>
                    <a:pt x="172" y="24"/>
                    <a:pt x="171" y="24"/>
                    <a:pt x="170" y="24"/>
                  </a:cubicBezTo>
                  <a:cubicBezTo>
                    <a:pt x="170" y="24"/>
                    <a:pt x="170" y="24"/>
                    <a:pt x="170" y="23"/>
                  </a:cubicBezTo>
                  <a:close/>
                  <a:moveTo>
                    <a:pt x="169" y="23"/>
                  </a:moveTo>
                  <a:cubicBezTo>
                    <a:pt x="168" y="22"/>
                    <a:pt x="168" y="22"/>
                    <a:pt x="167" y="21"/>
                  </a:cubicBezTo>
                  <a:cubicBezTo>
                    <a:pt x="168" y="21"/>
                    <a:pt x="169" y="20"/>
                    <a:pt x="170" y="19"/>
                  </a:cubicBezTo>
                  <a:cubicBezTo>
                    <a:pt x="170" y="20"/>
                    <a:pt x="171" y="21"/>
                    <a:pt x="172" y="22"/>
                  </a:cubicBezTo>
                  <a:cubicBezTo>
                    <a:pt x="171" y="22"/>
                    <a:pt x="170" y="23"/>
                    <a:pt x="169" y="23"/>
                  </a:cubicBezTo>
                  <a:close/>
                  <a:moveTo>
                    <a:pt x="168" y="23"/>
                  </a:moveTo>
                  <a:cubicBezTo>
                    <a:pt x="167" y="22"/>
                    <a:pt x="167" y="22"/>
                    <a:pt x="166" y="22"/>
                  </a:cubicBezTo>
                  <a:cubicBezTo>
                    <a:pt x="166" y="22"/>
                    <a:pt x="166" y="22"/>
                    <a:pt x="167" y="21"/>
                  </a:cubicBezTo>
                  <a:cubicBezTo>
                    <a:pt x="167" y="22"/>
                    <a:pt x="167" y="22"/>
                    <a:pt x="168" y="23"/>
                  </a:cubicBezTo>
                  <a:close/>
                  <a:moveTo>
                    <a:pt x="168" y="23"/>
                  </a:moveTo>
                  <a:cubicBezTo>
                    <a:pt x="168" y="24"/>
                    <a:pt x="167" y="24"/>
                    <a:pt x="167" y="24"/>
                  </a:cubicBezTo>
                  <a:cubicBezTo>
                    <a:pt x="166" y="24"/>
                    <a:pt x="165" y="24"/>
                    <a:pt x="165" y="23"/>
                  </a:cubicBezTo>
                  <a:cubicBezTo>
                    <a:pt x="165" y="23"/>
                    <a:pt x="165" y="22"/>
                    <a:pt x="166" y="22"/>
                  </a:cubicBezTo>
                  <a:cubicBezTo>
                    <a:pt x="167" y="23"/>
                    <a:pt x="168" y="23"/>
                    <a:pt x="168" y="23"/>
                  </a:cubicBezTo>
                  <a:close/>
                  <a:moveTo>
                    <a:pt x="166" y="27"/>
                  </a:moveTo>
                  <a:cubicBezTo>
                    <a:pt x="166" y="26"/>
                    <a:pt x="166" y="26"/>
                    <a:pt x="167" y="26"/>
                  </a:cubicBezTo>
                  <a:cubicBezTo>
                    <a:pt x="167" y="26"/>
                    <a:pt x="167" y="26"/>
                    <a:pt x="167" y="26"/>
                  </a:cubicBezTo>
                  <a:cubicBezTo>
                    <a:pt x="167" y="26"/>
                    <a:pt x="168" y="27"/>
                    <a:pt x="168" y="27"/>
                  </a:cubicBezTo>
                  <a:cubicBezTo>
                    <a:pt x="168" y="27"/>
                    <a:pt x="167" y="28"/>
                    <a:pt x="167" y="28"/>
                  </a:cubicBezTo>
                  <a:cubicBezTo>
                    <a:pt x="167" y="27"/>
                    <a:pt x="167" y="27"/>
                    <a:pt x="166" y="27"/>
                  </a:cubicBezTo>
                  <a:close/>
                  <a:moveTo>
                    <a:pt x="169" y="31"/>
                  </a:moveTo>
                  <a:cubicBezTo>
                    <a:pt x="169" y="31"/>
                    <a:pt x="169" y="31"/>
                    <a:pt x="169" y="31"/>
                  </a:cubicBezTo>
                  <a:cubicBezTo>
                    <a:pt x="168" y="30"/>
                    <a:pt x="168" y="29"/>
                    <a:pt x="168" y="29"/>
                  </a:cubicBezTo>
                  <a:cubicBezTo>
                    <a:pt x="168" y="28"/>
                    <a:pt x="168" y="28"/>
                    <a:pt x="168" y="28"/>
                  </a:cubicBezTo>
                  <a:cubicBezTo>
                    <a:pt x="168" y="28"/>
                    <a:pt x="169" y="28"/>
                    <a:pt x="169" y="28"/>
                  </a:cubicBezTo>
                  <a:cubicBezTo>
                    <a:pt x="169" y="29"/>
                    <a:pt x="169" y="30"/>
                    <a:pt x="169" y="31"/>
                  </a:cubicBezTo>
                  <a:close/>
                  <a:moveTo>
                    <a:pt x="169" y="27"/>
                  </a:moveTo>
                  <a:cubicBezTo>
                    <a:pt x="170" y="27"/>
                    <a:pt x="170" y="26"/>
                    <a:pt x="170" y="26"/>
                  </a:cubicBezTo>
                  <a:cubicBezTo>
                    <a:pt x="171" y="27"/>
                    <a:pt x="171" y="28"/>
                    <a:pt x="172" y="29"/>
                  </a:cubicBezTo>
                  <a:cubicBezTo>
                    <a:pt x="171" y="28"/>
                    <a:pt x="170" y="28"/>
                    <a:pt x="169" y="27"/>
                  </a:cubicBezTo>
                  <a:close/>
                  <a:moveTo>
                    <a:pt x="175" y="32"/>
                  </a:moveTo>
                  <a:cubicBezTo>
                    <a:pt x="175" y="32"/>
                    <a:pt x="175" y="32"/>
                    <a:pt x="175" y="32"/>
                  </a:cubicBezTo>
                  <a:cubicBezTo>
                    <a:pt x="175" y="29"/>
                    <a:pt x="173" y="27"/>
                    <a:pt x="172" y="25"/>
                  </a:cubicBezTo>
                  <a:cubicBezTo>
                    <a:pt x="172" y="25"/>
                    <a:pt x="173" y="24"/>
                    <a:pt x="173" y="24"/>
                  </a:cubicBezTo>
                  <a:cubicBezTo>
                    <a:pt x="172" y="25"/>
                    <a:pt x="172" y="25"/>
                    <a:pt x="171" y="25"/>
                  </a:cubicBezTo>
                  <a:cubicBezTo>
                    <a:pt x="171" y="25"/>
                    <a:pt x="171" y="25"/>
                    <a:pt x="171" y="25"/>
                  </a:cubicBezTo>
                  <a:cubicBezTo>
                    <a:pt x="171" y="25"/>
                    <a:pt x="171" y="24"/>
                    <a:pt x="171" y="24"/>
                  </a:cubicBezTo>
                  <a:cubicBezTo>
                    <a:pt x="171" y="24"/>
                    <a:pt x="172" y="24"/>
                    <a:pt x="173" y="23"/>
                  </a:cubicBezTo>
                  <a:cubicBezTo>
                    <a:pt x="175" y="26"/>
                    <a:pt x="176" y="29"/>
                    <a:pt x="176" y="32"/>
                  </a:cubicBezTo>
                  <a:cubicBezTo>
                    <a:pt x="176" y="32"/>
                    <a:pt x="176" y="32"/>
                    <a:pt x="175" y="32"/>
                  </a:cubicBezTo>
                  <a:close/>
                  <a:moveTo>
                    <a:pt x="184" y="22"/>
                  </a:moveTo>
                  <a:cubicBezTo>
                    <a:pt x="185" y="23"/>
                    <a:pt x="186" y="24"/>
                    <a:pt x="187" y="24"/>
                  </a:cubicBezTo>
                  <a:cubicBezTo>
                    <a:pt x="187" y="24"/>
                    <a:pt x="186" y="25"/>
                    <a:pt x="186" y="25"/>
                  </a:cubicBezTo>
                  <a:cubicBezTo>
                    <a:pt x="185" y="25"/>
                    <a:pt x="185" y="24"/>
                    <a:pt x="185" y="24"/>
                  </a:cubicBezTo>
                  <a:cubicBezTo>
                    <a:pt x="185" y="24"/>
                    <a:pt x="184" y="23"/>
                    <a:pt x="184" y="22"/>
                  </a:cubicBezTo>
                  <a:close/>
                  <a:moveTo>
                    <a:pt x="186" y="28"/>
                  </a:moveTo>
                  <a:cubicBezTo>
                    <a:pt x="186" y="28"/>
                    <a:pt x="185" y="28"/>
                    <a:pt x="185" y="29"/>
                  </a:cubicBezTo>
                  <a:cubicBezTo>
                    <a:pt x="185" y="28"/>
                    <a:pt x="185" y="27"/>
                    <a:pt x="185" y="26"/>
                  </a:cubicBezTo>
                  <a:cubicBezTo>
                    <a:pt x="185" y="26"/>
                    <a:pt x="186" y="26"/>
                    <a:pt x="186" y="26"/>
                  </a:cubicBezTo>
                  <a:cubicBezTo>
                    <a:pt x="186" y="26"/>
                    <a:pt x="186" y="27"/>
                    <a:pt x="186" y="27"/>
                  </a:cubicBezTo>
                  <a:cubicBezTo>
                    <a:pt x="186" y="27"/>
                    <a:pt x="186" y="28"/>
                    <a:pt x="186" y="28"/>
                  </a:cubicBezTo>
                  <a:close/>
                  <a:moveTo>
                    <a:pt x="187" y="25"/>
                  </a:moveTo>
                  <a:cubicBezTo>
                    <a:pt x="187" y="25"/>
                    <a:pt x="187" y="25"/>
                    <a:pt x="187" y="25"/>
                  </a:cubicBezTo>
                  <a:cubicBezTo>
                    <a:pt x="187" y="25"/>
                    <a:pt x="187" y="25"/>
                    <a:pt x="187" y="25"/>
                  </a:cubicBezTo>
                  <a:cubicBezTo>
                    <a:pt x="187" y="26"/>
                    <a:pt x="187" y="26"/>
                    <a:pt x="187" y="26"/>
                  </a:cubicBezTo>
                  <a:cubicBezTo>
                    <a:pt x="187" y="26"/>
                    <a:pt x="187" y="26"/>
                    <a:pt x="186" y="26"/>
                  </a:cubicBezTo>
                  <a:cubicBezTo>
                    <a:pt x="187" y="25"/>
                    <a:pt x="187" y="25"/>
                    <a:pt x="187" y="25"/>
                  </a:cubicBezTo>
                  <a:cubicBezTo>
                    <a:pt x="187" y="25"/>
                    <a:pt x="187" y="25"/>
                    <a:pt x="188" y="25"/>
                  </a:cubicBezTo>
                  <a:cubicBezTo>
                    <a:pt x="188" y="25"/>
                    <a:pt x="187" y="25"/>
                    <a:pt x="187" y="25"/>
                  </a:cubicBezTo>
                  <a:close/>
                  <a:moveTo>
                    <a:pt x="188" y="30"/>
                  </a:moveTo>
                  <a:cubicBezTo>
                    <a:pt x="188" y="30"/>
                    <a:pt x="188" y="30"/>
                    <a:pt x="188" y="29"/>
                  </a:cubicBezTo>
                  <a:cubicBezTo>
                    <a:pt x="188" y="30"/>
                    <a:pt x="189" y="30"/>
                    <a:pt x="189" y="30"/>
                  </a:cubicBezTo>
                  <a:cubicBezTo>
                    <a:pt x="188" y="30"/>
                    <a:pt x="188" y="30"/>
                    <a:pt x="188" y="30"/>
                  </a:cubicBezTo>
                  <a:close/>
                  <a:moveTo>
                    <a:pt x="191" y="27"/>
                  </a:moveTo>
                  <a:cubicBezTo>
                    <a:pt x="191" y="27"/>
                    <a:pt x="191" y="27"/>
                    <a:pt x="191" y="27"/>
                  </a:cubicBezTo>
                  <a:cubicBezTo>
                    <a:pt x="191" y="27"/>
                    <a:pt x="191" y="26"/>
                    <a:pt x="190" y="26"/>
                  </a:cubicBezTo>
                  <a:cubicBezTo>
                    <a:pt x="190" y="26"/>
                    <a:pt x="191" y="26"/>
                    <a:pt x="191" y="26"/>
                  </a:cubicBezTo>
                  <a:cubicBezTo>
                    <a:pt x="191" y="26"/>
                    <a:pt x="191" y="26"/>
                    <a:pt x="192" y="26"/>
                  </a:cubicBezTo>
                  <a:cubicBezTo>
                    <a:pt x="192" y="27"/>
                    <a:pt x="191" y="27"/>
                    <a:pt x="191" y="27"/>
                  </a:cubicBezTo>
                  <a:close/>
                  <a:moveTo>
                    <a:pt x="192" y="26"/>
                  </a:moveTo>
                  <a:cubicBezTo>
                    <a:pt x="192" y="26"/>
                    <a:pt x="191" y="26"/>
                    <a:pt x="191" y="26"/>
                  </a:cubicBezTo>
                  <a:cubicBezTo>
                    <a:pt x="192" y="25"/>
                    <a:pt x="192" y="25"/>
                    <a:pt x="193" y="24"/>
                  </a:cubicBezTo>
                  <a:cubicBezTo>
                    <a:pt x="193" y="25"/>
                    <a:pt x="193" y="25"/>
                    <a:pt x="193" y="25"/>
                  </a:cubicBezTo>
                  <a:cubicBezTo>
                    <a:pt x="193" y="25"/>
                    <a:pt x="192" y="26"/>
                    <a:pt x="192" y="26"/>
                  </a:cubicBezTo>
                  <a:close/>
                  <a:moveTo>
                    <a:pt x="193" y="29"/>
                  </a:moveTo>
                  <a:cubicBezTo>
                    <a:pt x="193" y="29"/>
                    <a:pt x="193" y="29"/>
                    <a:pt x="193" y="29"/>
                  </a:cubicBezTo>
                  <a:cubicBezTo>
                    <a:pt x="193" y="29"/>
                    <a:pt x="193" y="28"/>
                    <a:pt x="193" y="28"/>
                  </a:cubicBezTo>
                  <a:cubicBezTo>
                    <a:pt x="194" y="28"/>
                    <a:pt x="194" y="29"/>
                    <a:pt x="195" y="29"/>
                  </a:cubicBezTo>
                  <a:cubicBezTo>
                    <a:pt x="194" y="29"/>
                    <a:pt x="194" y="29"/>
                    <a:pt x="193" y="29"/>
                  </a:cubicBezTo>
                  <a:close/>
                  <a:moveTo>
                    <a:pt x="194" y="27"/>
                  </a:moveTo>
                  <a:cubicBezTo>
                    <a:pt x="194" y="27"/>
                    <a:pt x="194" y="27"/>
                    <a:pt x="195" y="26"/>
                  </a:cubicBezTo>
                  <a:cubicBezTo>
                    <a:pt x="195" y="27"/>
                    <a:pt x="195" y="27"/>
                    <a:pt x="195" y="28"/>
                  </a:cubicBezTo>
                  <a:cubicBezTo>
                    <a:pt x="195" y="28"/>
                    <a:pt x="194" y="27"/>
                    <a:pt x="194" y="27"/>
                  </a:cubicBezTo>
                  <a:close/>
                  <a:moveTo>
                    <a:pt x="196" y="28"/>
                  </a:moveTo>
                  <a:cubicBezTo>
                    <a:pt x="196" y="27"/>
                    <a:pt x="195" y="27"/>
                    <a:pt x="195" y="26"/>
                  </a:cubicBezTo>
                  <a:cubicBezTo>
                    <a:pt x="196" y="26"/>
                    <a:pt x="196" y="27"/>
                    <a:pt x="197" y="27"/>
                  </a:cubicBezTo>
                  <a:cubicBezTo>
                    <a:pt x="197" y="28"/>
                    <a:pt x="196" y="28"/>
                    <a:pt x="196" y="28"/>
                  </a:cubicBezTo>
                  <a:close/>
                  <a:moveTo>
                    <a:pt x="201" y="24"/>
                  </a:moveTo>
                  <a:cubicBezTo>
                    <a:pt x="201" y="25"/>
                    <a:pt x="200" y="25"/>
                    <a:pt x="200" y="25"/>
                  </a:cubicBezTo>
                  <a:cubicBezTo>
                    <a:pt x="199" y="25"/>
                    <a:pt x="198" y="24"/>
                    <a:pt x="197" y="24"/>
                  </a:cubicBezTo>
                  <a:cubicBezTo>
                    <a:pt x="198" y="23"/>
                    <a:pt x="199" y="22"/>
                    <a:pt x="200" y="21"/>
                  </a:cubicBezTo>
                  <a:cubicBezTo>
                    <a:pt x="201" y="22"/>
                    <a:pt x="202" y="23"/>
                    <a:pt x="203" y="24"/>
                  </a:cubicBezTo>
                  <a:cubicBezTo>
                    <a:pt x="202" y="24"/>
                    <a:pt x="202" y="24"/>
                    <a:pt x="202" y="24"/>
                  </a:cubicBezTo>
                  <a:cubicBezTo>
                    <a:pt x="201" y="24"/>
                    <a:pt x="200" y="23"/>
                    <a:pt x="199" y="23"/>
                  </a:cubicBezTo>
                  <a:cubicBezTo>
                    <a:pt x="199" y="23"/>
                    <a:pt x="200" y="23"/>
                    <a:pt x="201" y="24"/>
                  </a:cubicBezTo>
                  <a:close/>
                  <a:moveTo>
                    <a:pt x="199" y="26"/>
                  </a:moveTo>
                  <a:cubicBezTo>
                    <a:pt x="199" y="26"/>
                    <a:pt x="198" y="26"/>
                    <a:pt x="198" y="27"/>
                  </a:cubicBezTo>
                  <a:cubicBezTo>
                    <a:pt x="197" y="26"/>
                    <a:pt x="196" y="26"/>
                    <a:pt x="196" y="25"/>
                  </a:cubicBezTo>
                  <a:cubicBezTo>
                    <a:pt x="196" y="25"/>
                    <a:pt x="196" y="24"/>
                    <a:pt x="197" y="24"/>
                  </a:cubicBezTo>
                  <a:cubicBezTo>
                    <a:pt x="197" y="25"/>
                    <a:pt x="198" y="25"/>
                    <a:pt x="199" y="26"/>
                  </a:cubicBezTo>
                  <a:close/>
                  <a:moveTo>
                    <a:pt x="198" y="29"/>
                  </a:moveTo>
                  <a:cubicBezTo>
                    <a:pt x="198" y="28"/>
                    <a:pt x="198" y="28"/>
                    <a:pt x="198" y="28"/>
                  </a:cubicBezTo>
                  <a:cubicBezTo>
                    <a:pt x="198" y="28"/>
                    <a:pt x="198" y="28"/>
                    <a:pt x="198" y="28"/>
                  </a:cubicBezTo>
                  <a:cubicBezTo>
                    <a:pt x="198" y="29"/>
                    <a:pt x="198" y="29"/>
                    <a:pt x="198" y="29"/>
                  </a:cubicBezTo>
                  <a:close/>
                  <a:moveTo>
                    <a:pt x="201" y="28"/>
                  </a:moveTo>
                  <a:cubicBezTo>
                    <a:pt x="200" y="28"/>
                    <a:pt x="200" y="28"/>
                    <a:pt x="200" y="28"/>
                  </a:cubicBezTo>
                  <a:cubicBezTo>
                    <a:pt x="200" y="28"/>
                    <a:pt x="199" y="28"/>
                    <a:pt x="199" y="27"/>
                  </a:cubicBezTo>
                  <a:cubicBezTo>
                    <a:pt x="199" y="27"/>
                    <a:pt x="199" y="27"/>
                    <a:pt x="200" y="26"/>
                  </a:cubicBezTo>
                  <a:cubicBezTo>
                    <a:pt x="200" y="27"/>
                    <a:pt x="201" y="27"/>
                    <a:pt x="201" y="28"/>
                  </a:cubicBezTo>
                  <a:cubicBezTo>
                    <a:pt x="201" y="28"/>
                    <a:pt x="201" y="28"/>
                    <a:pt x="201" y="28"/>
                  </a:cubicBezTo>
                  <a:close/>
                  <a:moveTo>
                    <a:pt x="201" y="26"/>
                  </a:moveTo>
                  <a:cubicBezTo>
                    <a:pt x="201" y="25"/>
                    <a:pt x="201" y="25"/>
                    <a:pt x="202" y="25"/>
                  </a:cubicBezTo>
                  <a:cubicBezTo>
                    <a:pt x="203" y="25"/>
                    <a:pt x="203" y="26"/>
                    <a:pt x="204" y="26"/>
                  </a:cubicBezTo>
                  <a:cubicBezTo>
                    <a:pt x="203" y="27"/>
                    <a:pt x="203" y="27"/>
                    <a:pt x="203" y="27"/>
                  </a:cubicBezTo>
                  <a:cubicBezTo>
                    <a:pt x="202" y="27"/>
                    <a:pt x="201" y="26"/>
                    <a:pt x="201" y="26"/>
                  </a:cubicBezTo>
                  <a:close/>
                  <a:moveTo>
                    <a:pt x="204" y="28"/>
                  </a:moveTo>
                  <a:cubicBezTo>
                    <a:pt x="204" y="28"/>
                    <a:pt x="203" y="28"/>
                    <a:pt x="203" y="28"/>
                  </a:cubicBezTo>
                  <a:cubicBezTo>
                    <a:pt x="203" y="28"/>
                    <a:pt x="204" y="27"/>
                    <a:pt x="204" y="27"/>
                  </a:cubicBezTo>
                  <a:cubicBezTo>
                    <a:pt x="204" y="28"/>
                    <a:pt x="204" y="28"/>
                    <a:pt x="204" y="28"/>
                  </a:cubicBezTo>
                  <a:close/>
                  <a:moveTo>
                    <a:pt x="202" y="24"/>
                  </a:moveTo>
                  <a:cubicBezTo>
                    <a:pt x="202" y="24"/>
                    <a:pt x="203" y="24"/>
                    <a:pt x="203" y="24"/>
                  </a:cubicBezTo>
                  <a:cubicBezTo>
                    <a:pt x="204" y="24"/>
                    <a:pt x="204" y="25"/>
                    <a:pt x="205" y="26"/>
                  </a:cubicBezTo>
                  <a:cubicBezTo>
                    <a:pt x="205" y="26"/>
                    <a:pt x="205" y="26"/>
                    <a:pt x="204" y="26"/>
                  </a:cubicBezTo>
                  <a:cubicBezTo>
                    <a:pt x="204" y="26"/>
                    <a:pt x="203" y="25"/>
                    <a:pt x="202" y="24"/>
                  </a:cubicBezTo>
                  <a:close/>
                  <a:moveTo>
                    <a:pt x="205" y="27"/>
                  </a:moveTo>
                  <a:cubicBezTo>
                    <a:pt x="205" y="27"/>
                    <a:pt x="205" y="27"/>
                    <a:pt x="205" y="27"/>
                  </a:cubicBezTo>
                  <a:cubicBezTo>
                    <a:pt x="205" y="27"/>
                    <a:pt x="205" y="26"/>
                    <a:pt x="205" y="26"/>
                  </a:cubicBezTo>
                  <a:cubicBezTo>
                    <a:pt x="205" y="27"/>
                    <a:pt x="205" y="27"/>
                    <a:pt x="205" y="27"/>
                  </a:cubicBezTo>
                  <a:close/>
                  <a:moveTo>
                    <a:pt x="206" y="25"/>
                  </a:moveTo>
                  <a:cubicBezTo>
                    <a:pt x="205" y="24"/>
                    <a:pt x="204" y="24"/>
                    <a:pt x="204" y="23"/>
                  </a:cubicBezTo>
                  <a:cubicBezTo>
                    <a:pt x="203" y="23"/>
                    <a:pt x="201" y="22"/>
                    <a:pt x="200" y="21"/>
                  </a:cubicBezTo>
                  <a:cubicBezTo>
                    <a:pt x="200" y="21"/>
                    <a:pt x="201" y="21"/>
                    <a:pt x="202" y="20"/>
                  </a:cubicBezTo>
                  <a:cubicBezTo>
                    <a:pt x="203" y="21"/>
                    <a:pt x="205" y="23"/>
                    <a:pt x="206" y="24"/>
                  </a:cubicBezTo>
                  <a:cubicBezTo>
                    <a:pt x="206" y="24"/>
                    <a:pt x="206" y="25"/>
                    <a:pt x="206" y="25"/>
                  </a:cubicBezTo>
                  <a:close/>
                  <a:moveTo>
                    <a:pt x="208" y="27"/>
                  </a:moveTo>
                  <a:cubicBezTo>
                    <a:pt x="208" y="26"/>
                    <a:pt x="207" y="26"/>
                    <a:pt x="207" y="26"/>
                  </a:cubicBezTo>
                  <a:cubicBezTo>
                    <a:pt x="207" y="26"/>
                    <a:pt x="207" y="26"/>
                    <a:pt x="208" y="25"/>
                  </a:cubicBezTo>
                  <a:cubicBezTo>
                    <a:pt x="208" y="26"/>
                    <a:pt x="208" y="26"/>
                    <a:pt x="208" y="26"/>
                  </a:cubicBezTo>
                  <a:cubicBezTo>
                    <a:pt x="208" y="26"/>
                    <a:pt x="208" y="27"/>
                    <a:pt x="208" y="27"/>
                  </a:cubicBezTo>
                  <a:close/>
                  <a:moveTo>
                    <a:pt x="207" y="25"/>
                  </a:moveTo>
                  <a:cubicBezTo>
                    <a:pt x="207" y="25"/>
                    <a:pt x="207" y="25"/>
                    <a:pt x="207" y="24"/>
                  </a:cubicBezTo>
                  <a:cubicBezTo>
                    <a:pt x="207" y="25"/>
                    <a:pt x="207" y="25"/>
                    <a:pt x="207" y="25"/>
                  </a:cubicBezTo>
                  <a:cubicBezTo>
                    <a:pt x="207" y="25"/>
                    <a:pt x="207" y="25"/>
                    <a:pt x="207" y="25"/>
                  </a:cubicBezTo>
                  <a:close/>
                  <a:moveTo>
                    <a:pt x="209" y="28"/>
                  </a:moveTo>
                  <a:cubicBezTo>
                    <a:pt x="209" y="28"/>
                    <a:pt x="209" y="28"/>
                    <a:pt x="209" y="27"/>
                  </a:cubicBezTo>
                  <a:cubicBezTo>
                    <a:pt x="209" y="27"/>
                    <a:pt x="209" y="27"/>
                    <a:pt x="209" y="27"/>
                  </a:cubicBezTo>
                  <a:cubicBezTo>
                    <a:pt x="209" y="27"/>
                    <a:pt x="209" y="28"/>
                    <a:pt x="209" y="28"/>
                  </a:cubicBezTo>
                  <a:cubicBezTo>
                    <a:pt x="209" y="28"/>
                    <a:pt x="209" y="28"/>
                    <a:pt x="209" y="28"/>
                  </a:cubicBezTo>
                  <a:close/>
                  <a:moveTo>
                    <a:pt x="208" y="23"/>
                  </a:moveTo>
                  <a:cubicBezTo>
                    <a:pt x="208" y="23"/>
                    <a:pt x="208" y="23"/>
                    <a:pt x="208" y="22"/>
                  </a:cubicBezTo>
                  <a:cubicBezTo>
                    <a:pt x="209" y="23"/>
                    <a:pt x="210" y="24"/>
                    <a:pt x="210" y="25"/>
                  </a:cubicBezTo>
                  <a:cubicBezTo>
                    <a:pt x="210" y="25"/>
                    <a:pt x="210" y="25"/>
                    <a:pt x="209" y="25"/>
                  </a:cubicBezTo>
                  <a:cubicBezTo>
                    <a:pt x="209" y="24"/>
                    <a:pt x="208" y="24"/>
                    <a:pt x="208" y="23"/>
                  </a:cubicBezTo>
                  <a:close/>
                  <a:moveTo>
                    <a:pt x="210" y="25"/>
                  </a:moveTo>
                  <a:cubicBezTo>
                    <a:pt x="210" y="25"/>
                    <a:pt x="210" y="25"/>
                    <a:pt x="210" y="25"/>
                  </a:cubicBezTo>
                  <a:cubicBezTo>
                    <a:pt x="210" y="25"/>
                    <a:pt x="211" y="25"/>
                    <a:pt x="211" y="25"/>
                  </a:cubicBezTo>
                  <a:cubicBezTo>
                    <a:pt x="210" y="25"/>
                    <a:pt x="210" y="25"/>
                    <a:pt x="210" y="25"/>
                  </a:cubicBezTo>
                  <a:cubicBezTo>
                    <a:pt x="210" y="25"/>
                    <a:pt x="210" y="25"/>
                    <a:pt x="210" y="25"/>
                  </a:cubicBezTo>
                  <a:close/>
                  <a:moveTo>
                    <a:pt x="211" y="26"/>
                  </a:moveTo>
                  <a:cubicBezTo>
                    <a:pt x="211" y="26"/>
                    <a:pt x="211" y="26"/>
                    <a:pt x="211" y="26"/>
                  </a:cubicBezTo>
                  <a:cubicBezTo>
                    <a:pt x="211" y="26"/>
                    <a:pt x="211" y="26"/>
                    <a:pt x="211" y="26"/>
                  </a:cubicBezTo>
                  <a:cubicBezTo>
                    <a:pt x="211" y="26"/>
                    <a:pt x="211" y="26"/>
                    <a:pt x="211" y="26"/>
                  </a:cubicBezTo>
                  <a:cubicBezTo>
                    <a:pt x="211" y="26"/>
                    <a:pt x="211" y="26"/>
                    <a:pt x="211" y="26"/>
                  </a:cubicBezTo>
                  <a:close/>
                  <a:moveTo>
                    <a:pt x="212" y="24"/>
                  </a:moveTo>
                  <a:cubicBezTo>
                    <a:pt x="212" y="24"/>
                    <a:pt x="212" y="24"/>
                    <a:pt x="212" y="24"/>
                  </a:cubicBezTo>
                  <a:cubicBezTo>
                    <a:pt x="212" y="24"/>
                    <a:pt x="212" y="24"/>
                    <a:pt x="212" y="24"/>
                  </a:cubicBezTo>
                  <a:cubicBezTo>
                    <a:pt x="212" y="24"/>
                    <a:pt x="212" y="24"/>
                    <a:pt x="213" y="24"/>
                  </a:cubicBezTo>
                  <a:cubicBezTo>
                    <a:pt x="212" y="24"/>
                    <a:pt x="212" y="24"/>
                    <a:pt x="212" y="24"/>
                  </a:cubicBezTo>
                  <a:close/>
                  <a:moveTo>
                    <a:pt x="214" y="22"/>
                  </a:moveTo>
                  <a:cubicBezTo>
                    <a:pt x="214" y="23"/>
                    <a:pt x="215" y="23"/>
                    <a:pt x="215" y="23"/>
                  </a:cubicBezTo>
                  <a:cubicBezTo>
                    <a:pt x="215" y="23"/>
                    <a:pt x="214" y="23"/>
                    <a:pt x="214" y="23"/>
                  </a:cubicBezTo>
                  <a:cubicBezTo>
                    <a:pt x="214" y="23"/>
                    <a:pt x="214" y="23"/>
                    <a:pt x="214" y="22"/>
                  </a:cubicBezTo>
                  <a:close/>
                  <a:moveTo>
                    <a:pt x="216" y="25"/>
                  </a:moveTo>
                  <a:cubicBezTo>
                    <a:pt x="216" y="25"/>
                    <a:pt x="216" y="25"/>
                    <a:pt x="216" y="25"/>
                  </a:cubicBezTo>
                  <a:cubicBezTo>
                    <a:pt x="215" y="25"/>
                    <a:pt x="215" y="24"/>
                    <a:pt x="214" y="24"/>
                  </a:cubicBezTo>
                  <a:cubicBezTo>
                    <a:pt x="215" y="24"/>
                    <a:pt x="215" y="23"/>
                    <a:pt x="216" y="23"/>
                  </a:cubicBezTo>
                  <a:cubicBezTo>
                    <a:pt x="216" y="23"/>
                    <a:pt x="216" y="24"/>
                    <a:pt x="216" y="24"/>
                  </a:cubicBezTo>
                  <a:cubicBezTo>
                    <a:pt x="216" y="24"/>
                    <a:pt x="216" y="25"/>
                    <a:pt x="216" y="25"/>
                  </a:cubicBezTo>
                  <a:cubicBezTo>
                    <a:pt x="216" y="25"/>
                    <a:pt x="216" y="25"/>
                    <a:pt x="216" y="25"/>
                  </a:cubicBezTo>
                  <a:close/>
                  <a:moveTo>
                    <a:pt x="219" y="24"/>
                  </a:moveTo>
                  <a:cubicBezTo>
                    <a:pt x="218" y="24"/>
                    <a:pt x="218" y="24"/>
                    <a:pt x="218" y="24"/>
                  </a:cubicBezTo>
                  <a:cubicBezTo>
                    <a:pt x="218" y="24"/>
                    <a:pt x="218" y="23"/>
                    <a:pt x="218" y="23"/>
                  </a:cubicBezTo>
                  <a:cubicBezTo>
                    <a:pt x="218" y="23"/>
                    <a:pt x="218" y="23"/>
                    <a:pt x="219" y="23"/>
                  </a:cubicBezTo>
                  <a:cubicBezTo>
                    <a:pt x="219" y="23"/>
                    <a:pt x="219" y="23"/>
                    <a:pt x="219" y="24"/>
                  </a:cubicBezTo>
                  <a:close/>
                  <a:moveTo>
                    <a:pt x="221" y="26"/>
                  </a:moveTo>
                  <a:cubicBezTo>
                    <a:pt x="221" y="26"/>
                    <a:pt x="221" y="26"/>
                    <a:pt x="221" y="26"/>
                  </a:cubicBezTo>
                  <a:cubicBezTo>
                    <a:pt x="221" y="26"/>
                    <a:pt x="221" y="25"/>
                    <a:pt x="220" y="25"/>
                  </a:cubicBezTo>
                  <a:cubicBezTo>
                    <a:pt x="220" y="25"/>
                    <a:pt x="221" y="24"/>
                    <a:pt x="221" y="24"/>
                  </a:cubicBezTo>
                  <a:cubicBezTo>
                    <a:pt x="221" y="24"/>
                    <a:pt x="221" y="24"/>
                    <a:pt x="222" y="25"/>
                  </a:cubicBezTo>
                  <a:cubicBezTo>
                    <a:pt x="222" y="25"/>
                    <a:pt x="222" y="25"/>
                    <a:pt x="221" y="26"/>
                  </a:cubicBezTo>
                  <a:close/>
                  <a:moveTo>
                    <a:pt x="224" y="26"/>
                  </a:moveTo>
                  <a:cubicBezTo>
                    <a:pt x="224" y="26"/>
                    <a:pt x="224" y="26"/>
                    <a:pt x="223" y="26"/>
                  </a:cubicBezTo>
                  <a:cubicBezTo>
                    <a:pt x="223" y="26"/>
                    <a:pt x="223" y="26"/>
                    <a:pt x="223" y="26"/>
                  </a:cubicBezTo>
                  <a:cubicBezTo>
                    <a:pt x="224" y="26"/>
                    <a:pt x="224" y="26"/>
                    <a:pt x="224" y="26"/>
                  </a:cubicBezTo>
                  <a:close/>
                  <a:moveTo>
                    <a:pt x="224" y="21"/>
                  </a:moveTo>
                  <a:cubicBezTo>
                    <a:pt x="224" y="21"/>
                    <a:pt x="225" y="21"/>
                    <a:pt x="225" y="22"/>
                  </a:cubicBezTo>
                  <a:cubicBezTo>
                    <a:pt x="224" y="22"/>
                    <a:pt x="223" y="23"/>
                    <a:pt x="222" y="24"/>
                  </a:cubicBezTo>
                  <a:cubicBezTo>
                    <a:pt x="222" y="24"/>
                    <a:pt x="221" y="24"/>
                    <a:pt x="221" y="24"/>
                  </a:cubicBezTo>
                  <a:cubicBezTo>
                    <a:pt x="221" y="23"/>
                    <a:pt x="221" y="23"/>
                    <a:pt x="221" y="23"/>
                  </a:cubicBezTo>
                  <a:cubicBezTo>
                    <a:pt x="222" y="22"/>
                    <a:pt x="223" y="22"/>
                    <a:pt x="224" y="21"/>
                  </a:cubicBezTo>
                  <a:close/>
                  <a:moveTo>
                    <a:pt x="223" y="17"/>
                  </a:moveTo>
                  <a:cubicBezTo>
                    <a:pt x="223" y="17"/>
                    <a:pt x="224" y="17"/>
                    <a:pt x="224" y="17"/>
                  </a:cubicBezTo>
                  <a:cubicBezTo>
                    <a:pt x="224" y="18"/>
                    <a:pt x="224" y="18"/>
                    <a:pt x="224" y="18"/>
                  </a:cubicBezTo>
                  <a:cubicBezTo>
                    <a:pt x="223" y="18"/>
                    <a:pt x="223" y="17"/>
                    <a:pt x="222" y="17"/>
                  </a:cubicBezTo>
                  <a:cubicBezTo>
                    <a:pt x="222" y="17"/>
                    <a:pt x="223" y="17"/>
                    <a:pt x="223" y="17"/>
                  </a:cubicBezTo>
                  <a:close/>
                  <a:moveTo>
                    <a:pt x="223" y="18"/>
                  </a:moveTo>
                  <a:cubicBezTo>
                    <a:pt x="221" y="20"/>
                    <a:pt x="220" y="22"/>
                    <a:pt x="219" y="23"/>
                  </a:cubicBezTo>
                  <a:cubicBezTo>
                    <a:pt x="219" y="23"/>
                    <a:pt x="218" y="23"/>
                    <a:pt x="218" y="23"/>
                  </a:cubicBezTo>
                  <a:cubicBezTo>
                    <a:pt x="218" y="23"/>
                    <a:pt x="218" y="23"/>
                    <a:pt x="218" y="22"/>
                  </a:cubicBezTo>
                  <a:cubicBezTo>
                    <a:pt x="218" y="22"/>
                    <a:pt x="218" y="22"/>
                    <a:pt x="219" y="22"/>
                  </a:cubicBezTo>
                  <a:cubicBezTo>
                    <a:pt x="219" y="22"/>
                    <a:pt x="219" y="22"/>
                    <a:pt x="218" y="22"/>
                  </a:cubicBezTo>
                  <a:cubicBezTo>
                    <a:pt x="218" y="22"/>
                    <a:pt x="219" y="22"/>
                    <a:pt x="219" y="22"/>
                  </a:cubicBezTo>
                  <a:cubicBezTo>
                    <a:pt x="218" y="22"/>
                    <a:pt x="218" y="22"/>
                    <a:pt x="218" y="22"/>
                  </a:cubicBezTo>
                  <a:cubicBezTo>
                    <a:pt x="218" y="22"/>
                    <a:pt x="218" y="22"/>
                    <a:pt x="218" y="22"/>
                  </a:cubicBezTo>
                  <a:cubicBezTo>
                    <a:pt x="218" y="21"/>
                    <a:pt x="219" y="19"/>
                    <a:pt x="222" y="17"/>
                  </a:cubicBezTo>
                  <a:cubicBezTo>
                    <a:pt x="222" y="18"/>
                    <a:pt x="223" y="18"/>
                    <a:pt x="223" y="18"/>
                  </a:cubicBezTo>
                  <a:close/>
                  <a:moveTo>
                    <a:pt x="214" y="14"/>
                  </a:moveTo>
                  <a:cubicBezTo>
                    <a:pt x="215" y="14"/>
                    <a:pt x="218" y="15"/>
                    <a:pt x="221" y="17"/>
                  </a:cubicBezTo>
                  <a:cubicBezTo>
                    <a:pt x="219" y="18"/>
                    <a:pt x="217" y="19"/>
                    <a:pt x="216" y="22"/>
                  </a:cubicBezTo>
                  <a:cubicBezTo>
                    <a:pt x="216" y="22"/>
                    <a:pt x="215" y="22"/>
                    <a:pt x="214" y="22"/>
                  </a:cubicBezTo>
                  <a:cubicBezTo>
                    <a:pt x="214" y="22"/>
                    <a:pt x="215" y="22"/>
                    <a:pt x="216" y="23"/>
                  </a:cubicBezTo>
                  <a:cubicBezTo>
                    <a:pt x="216" y="23"/>
                    <a:pt x="216" y="23"/>
                    <a:pt x="216" y="23"/>
                  </a:cubicBezTo>
                  <a:cubicBezTo>
                    <a:pt x="216" y="23"/>
                    <a:pt x="216" y="23"/>
                    <a:pt x="216" y="23"/>
                  </a:cubicBezTo>
                  <a:cubicBezTo>
                    <a:pt x="215" y="23"/>
                    <a:pt x="214" y="22"/>
                    <a:pt x="214" y="22"/>
                  </a:cubicBezTo>
                  <a:cubicBezTo>
                    <a:pt x="213" y="20"/>
                    <a:pt x="213" y="18"/>
                    <a:pt x="216" y="16"/>
                  </a:cubicBezTo>
                  <a:cubicBezTo>
                    <a:pt x="216" y="16"/>
                    <a:pt x="213" y="18"/>
                    <a:pt x="212" y="21"/>
                  </a:cubicBezTo>
                  <a:cubicBezTo>
                    <a:pt x="210" y="21"/>
                    <a:pt x="208" y="20"/>
                    <a:pt x="206" y="19"/>
                  </a:cubicBezTo>
                  <a:cubicBezTo>
                    <a:pt x="206" y="19"/>
                    <a:pt x="209" y="20"/>
                    <a:pt x="212" y="22"/>
                  </a:cubicBezTo>
                  <a:cubicBezTo>
                    <a:pt x="212" y="22"/>
                    <a:pt x="212" y="23"/>
                    <a:pt x="212" y="24"/>
                  </a:cubicBezTo>
                  <a:cubicBezTo>
                    <a:pt x="212" y="24"/>
                    <a:pt x="212" y="24"/>
                    <a:pt x="212" y="24"/>
                  </a:cubicBezTo>
                  <a:cubicBezTo>
                    <a:pt x="211" y="23"/>
                    <a:pt x="210" y="22"/>
                    <a:pt x="209" y="21"/>
                  </a:cubicBezTo>
                  <a:cubicBezTo>
                    <a:pt x="209" y="21"/>
                    <a:pt x="209" y="21"/>
                    <a:pt x="209" y="21"/>
                  </a:cubicBezTo>
                  <a:cubicBezTo>
                    <a:pt x="209" y="21"/>
                    <a:pt x="209" y="21"/>
                    <a:pt x="209" y="21"/>
                  </a:cubicBezTo>
                  <a:cubicBezTo>
                    <a:pt x="208" y="20"/>
                    <a:pt x="206" y="19"/>
                    <a:pt x="204" y="19"/>
                  </a:cubicBezTo>
                  <a:cubicBezTo>
                    <a:pt x="208" y="16"/>
                    <a:pt x="212" y="15"/>
                    <a:pt x="214" y="14"/>
                  </a:cubicBezTo>
                  <a:close/>
                  <a:moveTo>
                    <a:pt x="203" y="19"/>
                  </a:moveTo>
                  <a:cubicBezTo>
                    <a:pt x="205" y="20"/>
                    <a:pt x="207" y="21"/>
                    <a:pt x="208" y="22"/>
                  </a:cubicBezTo>
                  <a:cubicBezTo>
                    <a:pt x="208" y="22"/>
                    <a:pt x="208" y="23"/>
                    <a:pt x="207" y="23"/>
                  </a:cubicBezTo>
                  <a:cubicBezTo>
                    <a:pt x="206" y="22"/>
                    <a:pt x="204" y="21"/>
                    <a:pt x="202" y="20"/>
                  </a:cubicBezTo>
                  <a:cubicBezTo>
                    <a:pt x="203" y="19"/>
                    <a:pt x="203" y="19"/>
                    <a:pt x="203" y="19"/>
                  </a:cubicBezTo>
                  <a:close/>
                  <a:moveTo>
                    <a:pt x="201" y="18"/>
                  </a:moveTo>
                  <a:cubicBezTo>
                    <a:pt x="202" y="18"/>
                    <a:pt x="202" y="18"/>
                    <a:pt x="203" y="18"/>
                  </a:cubicBezTo>
                  <a:cubicBezTo>
                    <a:pt x="202" y="19"/>
                    <a:pt x="202" y="19"/>
                    <a:pt x="201" y="19"/>
                  </a:cubicBezTo>
                  <a:cubicBezTo>
                    <a:pt x="201" y="19"/>
                    <a:pt x="200" y="19"/>
                    <a:pt x="200" y="18"/>
                  </a:cubicBezTo>
                  <a:cubicBezTo>
                    <a:pt x="200" y="18"/>
                    <a:pt x="201" y="18"/>
                    <a:pt x="201" y="18"/>
                  </a:cubicBezTo>
                  <a:close/>
                  <a:moveTo>
                    <a:pt x="199" y="19"/>
                  </a:moveTo>
                  <a:cubicBezTo>
                    <a:pt x="199" y="19"/>
                    <a:pt x="200" y="19"/>
                    <a:pt x="201" y="20"/>
                  </a:cubicBezTo>
                  <a:cubicBezTo>
                    <a:pt x="200" y="20"/>
                    <a:pt x="199" y="20"/>
                    <a:pt x="199" y="21"/>
                  </a:cubicBezTo>
                  <a:cubicBezTo>
                    <a:pt x="198" y="21"/>
                    <a:pt x="198" y="20"/>
                    <a:pt x="198" y="20"/>
                  </a:cubicBezTo>
                  <a:cubicBezTo>
                    <a:pt x="198" y="20"/>
                    <a:pt x="198" y="20"/>
                    <a:pt x="198" y="21"/>
                  </a:cubicBezTo>
                  <a:cubicBezTo>
                    <a:pt x="197" y="21"/>
                    <a:pt x="196" y="22"/>
                    <a:pt x="196" y="23"/>
                  </a:cubicBezTo>
                  <a:cubicBezTo>
                    <a:pt x="195" y="23"/>
                    <a:pt x="195" y="22"/>
                    <a:pt x="194" y="22"/>
                  </a:cubicBezTo>
                  <a:cubicBezTo>
                    <a:pt x="195" y="22"/>
                    <a:pt x="195" y="22"/>
                    <a:pt x="195" y="22"/>
                  </a:cubicBezTo>
                  <a:cubicBezTo>
                    <a:pt x="195" y="22"/>
                    <a:pt x="194" y="22"/>
                    <a:pt x="194" y="22"/>
                  </a:cubicBezTo>
                  <a:cubicBezTo>
                    <a:pt x="194" y="22"/>
                    <a:pt x="193" y="22"/>
                    <a:pt x="193" y="22"/>
                  </a:cubicBezTo>
                  <a:cubicBezTo>
                    <a:pt x="195" y="20"/>
                    <a:pt x="197" y="19"/>
                    <a:pt x="199" y="19"/>
                  </a:cubicBezTo>
                  <a:close/>
                  <a:moveTo>
                    <a:pt x="193" y="22"/>
                  </a:moveTo>
                  <a:cubicBezTo>
                    <a:pt x="193" y="22"/>
                    <a:pt x="193" y="22"/>
                    <a:pt x="193" y="22"/>
                  </a:cubicBezTo>
                  <a:cubicBezTo>
                    <a:pt x="193" y="22"/>
                    <a:pt x="193" y="22"/>
                    <a:pt x="192" y="22"/>
                  </a:cubicBezTo>
                  <a:cubicBezTo>
                    <a:pt x="192" y="22"/>
                    <a:pt x="193" y="22"/>
                    <a:pt x="193" y="22"/>
                  </a:cubicBezTo>
                  <a:close/>
                  <a:moveTo>
                    <a:pt x="193" y="22"/>
                  </a:moveTo>
                  <a:cubicBezTo>
                    <a:pt x="194" y="23"/>
                    <a:pt x="194" y="23"/>
                    <a:pt x="195" y="23"/>
                  </a:cubicBezTo>
                  <a:cubicBezTo>
                    <a:pt x="195" y="23"/>
                    <a:pt x="195" y="23"/>
                    <a:pt x="195" y="23"/>
                  </a:cubicBezTo>
                  <a:cubicBezTo>
                    <a:pt x="195" y="23"/>
                    <a:pt x="195" y="23"/>
                    <a:pt x="195" y="24"/>
                  </a:cubicBezTo>
                  <a:cubicBezTo>
                    <a:pt x="195" y="23"/>
                    <a:pt x="195" y="23"/>
                    <a:pt x="195" y="23"/>
                  </a:cubicBezTo>
                  <a:cubicBezTo>
                    <a:pt x="195" y="24"/>
                    <a:pt x="194" y="24"/>
                    <a:pt x="194" y="24"/>
                  </a:cubicBezTo>
                  <a:cubicBezTo>
                    <a:pt x="194" y="24"/>
                    <a:pt x="194" y="24"/>
                    <a:pt x="194" y="24"/>
                  </a:cubicBezTo>
                  <a:cubicBezTo>
                    <a:pt x="194" y="24"/>
                    <a:pt x="194" y="24"/>
                    <a:pt x="195" y="24"/>
                  </a:cubicBezTo>
                  <a:cubicBezTo>
                    <a:pt x="194" y="24"/>
                    <a:pt x="194" y="24"/>
                    <a:pt x="194" y="24"/>
                  </a:cubicBezTo>
                  <a:cubicBezTo>
                    <a:pt x="193" y="24"/>
                    <a:pt x="193" y="24"/>
                    <a:pt x="193" y="24"/>
                  </a:cubicBezTo>
                  <a:cubicBezTo>
                    <a:pt x="193" y="23"/>
                    <a:pt x="192" y="23"/>
                    <a:pt x="192" y="23"/>
                  </a:cubicBezTo>
                  <a:cubicBezTo>
                    <a:pt x="193" y="23"/>
                    <a:pt x="193" y="23"/>
                    <a:pt x="193" y="22"/>
                  </a:cubicBezTo>
                  <a:close/>
                  <a:moveTo>
                    <a:pt x="192" y="23"/>
                  </a:moveTo>
                  <a:cubicBezTo>
                    <a:pt x="192" y="23"/>
                    <a:pt x="192" y="23"/>
                    <a:pt x="193" y="23"/>
                  </a:cubicBezTo>
                  <a:cubicBezTo>
                    <a:pt x="192" y="23"/>
                    <a:pt x="192" y="23"/>
                    <a:pt x="192" y="23"/>
                  </a:cubicBezTo>
                  <a:cubicBezTo>
                    <a:pt x="192" y="23"/>
                    <a:pt x="192" y="23"/>
                    <a:pt x="192" y="23"/>
                  </a:cubicBezTo>
                  <a:close/>
                  <a:moveTo>
                    <a:pt x="191" y="23"/>
                  </a:moveTo>
                  <a:cubicBezTo>
                    <a:pt x="192" y="24"/>
                    <a:pt x="192" y="24"/>
                    <a:pt x="193" y="24"/>
                  </a:cubicBezTo>
                  <a:cubicBezTo>
                    <a:pt x="192" y="25"/>
                    <a:pt x="191" y="25"/>
                    <a:pt x="191" y="25"/>
                  </a:cubicBezTo>
                  <a:cubicBezTo>
                    <a:pt x="190" y="25"/>
                    <a:pt x="190" y="25"/>
                    <a:pt x="190" y="25"/>
                  </a:cubicBezTo>
                  <a:cubicBezTo>
                    <a:pt x="190" y="25"/>
                    <a:pt x="191" y="24"/>
                    <a:pt x="191" y="23"/>
                  </a:cubicBezTo>
                  <a:close/>
                  <a:moveTo>
                    <a:pt x="190" y="25"/>
                  </a:moveTo>
                  <a:cubicBezTo>
                    <a:pt x="190" y="25"/>
                    <a:pt x="190" y="25"/>
                    <a:pt x="190" y="26"/>
                  </a:cubicBezTo>
                  <a:cubicBezTo>
                    <a:pt x="190" y="26"/>
                    <a:pt x="190" y="26"/>
                    <a:pt x="190" y="26"/>
                  </a:cubicBezTo>
                  <a:cubicBezTo>
                    <a:pt x="190" y="26"/>
                    <a:pt x="190" y="26"/>
                    <a:pt x="190" y="26"/>
                  </a:cubicBezTo>
                  <a:cubicBezTo>
                    <a:pt x="190" y="25"/>
                    <a:pt x="190" y="25"/>
                    <a:pt x="190" y="25"/>
                  </a:cubicBezTo>
                  <a:close/>
                  <a:moveTo>
                    <a:pt x="190" y="27"/>
                  </a:moveTo>
                  <a:cubicBezTo>
                    <a:pt x="190" y="27"/>
                    <a:pt x="190" y="27"/>
                    <a:pt x="191" y="28"/>
                  </a:cubicBezTo>
                  <a:cubicBezTo>
                    <a:pt x="190" y="27"/>
                    <a:pt x="190" y="27"/>
                    <a:pt x="190" y="27"/>
                  </a:cubicBezTo>
                  <a:cubicBezTo>
                    <a:pt x="190" y="27"/>
                    <a:pt x="190" y="27"/>
                    <a:pt x="191" y="28"/>
                  </a:cubicBezTo>
                  <a:cubicBezTo>
                    <a:pt x="190" y="28"/>
                    <a:pt x="190" y="28"/>
                    <a:pt x="190" y="29"/>
                  </a:cubicBezTo>
                  <a:cubicBezTo>
                    <a:pt x="189" y="29"/>
                    <a:pt x="189" y="28"/>
                    <a:pt x="189" y="28"/>
                  </a:cubicBezTo>
                  <a:cubicBezTo>
                    <a:pt x="189" y="28"/>
                    <a:pt x="189" y="27"/>
                    <a:pt x="189" y="27"/>
                  </a:cubicBezTo>
                  <a:cubicBezTo>
                    <a:pt x="189" y="27"/>
                    <a:pt x="189" y="27"/>
                    <a:pt x="190" y="26"/>
                  </a:cubicBezTo>
                  <a:cubicBezTo>
                    <a:pt x="190" y="26"/>
                    <a:pt x="190" y="27"/>
                    <a:pt x="190" y="27"/>
                  </a:cubicBezTo>
                  <a:close/>
                  <a:moveTo>
                    <a:pt x="190" y="23"/>
                  </a:moveTo>
                  <a:cubicBezTo>
                    <a:pt x="189" y="23"/>
                    <a:pt x="189" y="23"/>
                    <a:pt x="189" y="24"/>
                  </a:cubicBezTo>
                  <a:cubicBezTo>
                    <a:pt x="188" y="24"/>
                    <a:pt x="188" y="24"/>
                    <a:pt x="188" y="24"/>
                  </a:cubicBezTo>
                  <a:cubicBezTo>
                    <a:pt x="186" y="23"/>
                    <a:pt x="185" y="22"/>
                    <a:pt x="184" y="22"/>
                  </a:cubicBezTo>
                  <a:cubicBezTo>
                    <a:pt x="184" y="21"/>
                    <a:pt x="183" y="20"/>
                    <a:pt x="182" y="19"/>
                  </a:cubicBezTo>
                  <a:cubicBezTo>
                    <a:pt x="184" y="20"/>
                    <a:pt x="187" y="21"/>
                    <a:pt x="190" y="23"/>
                  </a:cubicBezTo>
                  <a:close/>
                  <a:moveTo>
                    <a:pt x="178" y="15"/>
                  </a:moveTo>
                  <a:cubicBezTo>
                    <a:pt x="180" y="16"/>
                    <a:pt x="180" y="17"/>
                    <a:pt x="181" y="18"/>
                  </a:cubicBezTo>
                  <a:cubicBezTo>
                    <a:pt x="180" y="18"/>
                    <a:pt x="179" y="17"/>
                    <a:pt x="177" y="17"/>
                  </a:cubicBezTo>
                  <a:cubicBezTo>
                    <a:pt x="177" y="17"/>
                    <a:pt x="179" y="17"/>
                    <a:pt x="181" y="18"/>
                  </a:cubicBezTo>
                  <a:cubicBezTo>
                    <a:pt x="182" y="20"/>
                    <a:pt x="183" y="21"/>
                    <a:pt x="183" y="23"/>
                  </a:cubicBezTo>
                  <a:cubicBezTo>
                    <a:pt x="181" y="21"/>
                    <a:pt x="179" y="20"/>
                    <a:pt x="176" y="18"/>
                  </a:cubicBezTo>
                  <a:cubicBezTo>
                    <a:pt x="176" y="18"/>
                    <a:pt x="179" y="20"/>
                    <a:pt x="183" y="23"/>
                  </a:cubicBezTo>
                  <a:cubicBezTo>
                    <a:pt x="183" y="25"/>
                    <a:pt x="183" y="26"/>
                    <a:pt x="183" y="27"/>
                  </a:cubicBezTo>
                  <a:cubicBezTo>
                    <a:pt x="183" y="27"/>
                    <a:pt x="183" y="27"/>
                    <a:pt x="182" y="27"/>
                  </a:cubicBezTo>
                  <a:cubicBezTo>
                    <a:pt x="182" y="27"/>
                    <a:pt x="183" y="27"/>
                    <a:pt x="183" y="27"/>
                  </a:cubicBezTo>
                  <a:cubicBezTo>
                    <a:pt x="182" y="27"/>
                    <a:pt x="182" y="27"/>
                    <a:pt x="182" y="28"/>
                  </a:cubicBezTo>
                  <a:cubicBezTo>
                    <a:pt x="182" y="28"/>
                    <a:pt x="181" y="28"/>
                    <a:pt x="181" y="29"/>
                  </a:cubicBezTo>
                  <a:cubicBezTo>
                    <a:pt x="181" y="29"/>
                    <a:pt x="181" y="29"/>
                    <a:pt x="181" y="29"/>
                  </a:cubicBezTo>
                  <a:cubicBezTo>
                    <a:pt x="180" y="23"/>
                    <a:pt x="177" y="19"/>
                    <a:pt x="174" y="17"/>
                  </a:cubicBezTo>
                  <a:cubicBezTo>
                    <a:pt x="175" y="16"/>
                    <a:pt x="177" y="15"/>
                    <a:pt x="178" y="15"/>
                  </a:cubicBezTo>
                  <a:close/>
                  <a:moveTo>
                    <a:pt x="173" y="17"/>
                  </a:moveTo>
                  <a:cubicBezTo>
                    <a:pt x="176" y="20"/>
                    <a:pt x="178" y="23"/>
                    <a:pt x="178" y="26"/>
                  </a:cubicBezTo>
                  <a:cubicBezTo>
                    <a:pt x="178" y="26"/>
                    <a:pt x="178" y="26"/>
                    <a:pt x="177" y="26"/>
                  </a:cubicBezTo>
                  <a:cubicBezTo>
                    <a:pt x="177" y="24"/>
                    <a:pt x="176" y="23"/>
                    <a:pt x="175" y="23"/>
                  </a:cubicBezTo>
                  <a:cubicBezTo>
                    <a:pt x="176" y="22"/>
                    <a:pt x="176" y="22"/>
                    <a:pt x="176" y="22"/>
                  </a:cubicBezTo>
                  <a:cubicBezTo>
                    <a:pt x="176" y="22"/>
                    <a:pt x="175" y="23"/>
                    <a:pt x="175" y="23"/>
                  </a:cubicBezTo>
                  <a:cubicBezTo>
                    <a:pt x="175" y="23"/>
                    <a:pt x="175" y="23"/>
                    <a:pt x="175" y="23"/>
                  </a:cubicBezTo>
                  <a:cubicBezTo>
                    <a:pt x="174" y="21"/>
                    <a:pt x="172" y="20"/>
                    <a:pt x="171" y="19"/>
                  </a:cubicBezTo>
                  <a:cubicBezTo>
                    <a:pt x="172" y="18"/>
                    <a:pt x="172" y="18"/>
                    <a:pt x="173" y="17"/>
                  </a:cubicBezTo>
                  <a:close/>
                  <a:moveTo>
                    <a:pt x="171" y="16"/>
                  </a:moveTo>
                  <a:cubicBezTo>
                    <a:pt x="172" y="16"/>
                    <a:pt x="172" y="17"/>
                    <a:pt x="172" y="17"/>
                  </a:cubicBezTo>
                  <a:cubicBezTo>
                    <a:pt x="171" y="17"/>
                    <a:pt x="171" y="18"/>
                    <a:pt x="170" y="18"/>
                  </a:cubicBezTo>
                  <a:cubicBezTo>
                    <a:pt x="170" y="18"/>
                    <a:pt x="169" y="17"/>
                    <a:pt x="169" y="17"/>
                  </a:cubicBezTo>
                  <a:cubicBezTo>
                    <a:pt x="170" y="17"/>
                    <a:pt x="171" y="16"/>
                    <a:pt x="171" y="16"/>
                  </a:cubicBezTo>
                  <a:close/>
                  <a:moveTo>
                    <a:pt x="169" y="18"/>
                  </a:moveTo>
                  <a:cubicBezTo>
                    <a:pt x="168" y="19"/>
                    <a:pt x="167" y="20"/>
                    <a:pt x="166" y="20"/>
                  </a:cubicBezTo>
                  <a:cubicBezTo>
                    <a:pt x="166" y="20"/>
                    <a:pt x="165" y="20"/>
                    <a:pt x="165" y="20"/>
                  </a:cubicBezTo>
                  <a:cubicBezTo>
                    <a:pt x="165" y="20"/>
                    <a:pt x="165" y="20"/>
                    <a:pt x="166" y="20"/>
                  </a:cubicBezTo>
                  <a:cubicBezTo>
                    <a:pt x="165" y="21"/>
                    <a:pt x="164" y="22"/>
                    <a:pt x="163" y="22"/>
                  </a:cubicBezTo>
                  <a:cubicBezTo>
                    <a:pt x="163" y="22"/>
                    <a:pt x="162" y="21"/>
                    <a:pt x="161" y="21"/>
                  </a:cubicBezTo>
                  <a:cubicBezTo>
                    <a:pt x="163" y="19"/>
                    <a:pt x="166" y="18"/>
                    <a:pt x="168" y="17"/>
                  </a:cubicBezTo>
                  <a:cubicBezTo>
                    <a:pt x="168" y="18"/>
                    <a:pt x="169" y="18"/>
                    <a:pt x="169" y="18"/>
                  </a:cubicBezTo>
                  <a:close/>
                  <a:moveTo>
                    <a:pt x="167" y="17"/>
                  </a:moveTo>
                  <a:cubicBezTo>
                    <a:pt x="164" y="18"/>
                    <a:pt x="162" y="19"/>
                    <a:pt x="160" y="20"/>
                  </a:cubicBezTo>
                  <a:cubicBezTo>
                    <a:pt x="159" y="19"/>
                    <a:pt x="159" y="19"/>
                    <a:pt x="158" y="19"/>
                  </a:cubicBezTo>
                  <a:cubicBezTo>
                    <a:pt x="159" y="18"/>
                    <a:pt x="160" y="18"/>
                    <a:pt x="160" y="18"/>
                  </a:cubicBezTo>
                  <a:cubicBezTo>
                    <a:pt x="159" y="18"/>
                    <a:pt x="158" y="18"/>
                    <a:pt x="158" y="18"/>
                  </a:cubicBezTo>
                  <a:cubicBezTo>
                    <a:pt x="157" y="18"/>
                    <a:pt x="157" y="17"/>
                    <a:pt x="156" y="17"/>
                  </a:cubicBezTo>
                  <a:cubicBezTo>
                    <a:pt x="158" y="16"/>
                    <a:pt x="160" y="15"/>
                    <a:pt x="160" y="15"/>
                  </a:cubicBezTo>
                  <a:cubicBezTo>
                    <a:pt x="158" y="15"/>
                    <a:pt x="157" y="16"/>
                    <a:pt x="155" y="17"/>
                  </a:cubicBezTo>
                  <a:cubicBezTo>
                    <a:pt x="154" y="16"/>
                    <a:pt x="153" y="15"/>
                    <a:pt x="153" y="15"/>
                  </a:cubicBezTo>
                  <a:cubicBezTo>
                    <a:pt x="155" y="13"/>
                    <a:pt x="158" y="12"/>
                    <a:pt x="160" y="11"/>
                  </a:cubicBezTo>
                  <a:cubicBezTo>
                    <a:pt x="162" y="12"/>
                    <a:pt x="165" y="14"/>
                    <a:pt x="167" y="17"/>
                  </a:cubicBezTo>
                  <a:close/>
                  <a:moveTo>
                    <a:pt x="158" y="10"/>
                  </a:moveTo>
                  <a:cubicBezTo>
                    <a:pt x="159" y="10"/>
                    <a:pt x="159" y="11"/>
                    <a:pt x="160" y="11"/>
                  </a:cubicBezTo>
                  <a:cubicBezTo>
                    <a:pt x="154" y="13"/>
                    <a:pt x="150" y="15"/>
                    <a:pt x="148" y="17"/>
                  </a:cubicBezTo>
                  <a:cubicBezTo>
                    <a:pt x="147" y="16"/>
                    <a:pt x="147" y="16"/>
                    <a:pt x="147" y="16"/>
                  </a:cubicBezTo>
                  <a:cubicBezTo>
                    <a:pt x="150" y="12"/>
                    <a:pt x="155" y="11"/>
                    <a:pt x="158" y="10"/>
                  </a:cubicBezTo>
                  <a:close/>
                  <a:moveTo>
                    <a:pt x="147" y="16"/>
                  </a:moveTo>
                  <a:cubicBezTo>
                    <a:pt x="147" y="16"/>
                    <a:pt x="147" y="17"/>
                    <a:pt x="148" y="17"/>
                  </a:cubicBezTo>
                  <a:cubicBezTo>
                    <a:pt x="146" y="18"/>
                    <a:pt x="145" y="19"/>
                    <a:pt x="145" y="20"/>
                  </a:cubicBezTo>
                  <a:cubicBezTo>
                    <a:pt x="145" y="18"/>
                    <a:pt x="146" y="17"/>
                    <a:pt x="147" y="16"/>
                  </a:cubicBezTo>
                  <a:close/>
                  <a:moveTo>
                    <a:pt x="143" y="18"/>
                  </a:moveTo>
                  <a:cubicBezTo>
                    <a:pt x="143" y="18"/>
                    <a:pt x="143" y="19"/>
                    <a:pt x="142" y="19"/>
                  </a:cubicBezTo>
                  <a:cubicBezTo>
                    <a:pt x="142" y="19"/>
                    <a:pt x="142" y="19"/>
                    <a:pt x="142" y="18"/>
                  </a:cubicBezTo>
                  <a:cubicBezTo>
                    <a:pt x="142" y="18"/>
                    <a:pt x="142" y="18"/>
                    <a:pt x="142" y="18"/>
                  </a:cubicBezTo>
                  <a:cubicBezTo>
                    <a:pt x="142" y="18"/>
                    <a:pt x="143" y="18"/>
                    <a:pt x="143" y="18"/>
                  </a:cubicBezTo>
                  <a:close/>
                  <a:moveTo>
                    <a:pt x="142" y="20"/>
                  </a:moveTo>
                  <a:cubicBezTo>
                    <a:pt x="142" y="20"/>
                    <a:pt x="142" y="20"/>
                    <a:pt x="142" y="20"/>
                  </a:cubicBezTo>
                  <a:cubicBezTo>
                    <a:pt x="142" y="20"/>
                    <a:pt x="142" y="20"/>
                    <a:pt x="142" y="20"/>
                  </a:cubicBezTo>
                  <a:cubicBezTo>
                    <a:pt x="142" y="20"/>
                    <a:pt x="142" y="20"/>
                    <a:pt x="142" y="20"/>
                  </a:cubicBezTo>
                  <a:close/>
                  <a:moveTo>
                    <a:pt x="140" y="16"/>
                  </a:moveTo>
                  <a:cubicBezTo>
                    <a:pt x="140" y="16"/>
                    <a:pt x="140" y="17"/>
                    <a:pt x="139" y="17"/>
                  </a:cubicBezTo>
                  <a:cubicBezTo>
                    <a:pt x="139" y="17"/>
                    <a:pt x="139" y="17"/>
                    <a:pt x="138" y="16"/>
                  </a:cubicBezTo>
                  <a:cubicBezTo>
                    <a:pt x="139" y="16"/>
                    <a:pt x="139" y="16"/>
                    <a:pt x="140" y="16"/>
                  </a:cubicBezTo>
                  <a:close/>
                  <a:moveTo>
                    <a:pt x="138" y="17"/>
                  </a:moveTo>
                  <a:cubicBezTo>
                    <a:pt x="138" y="17"/>
                    <a:pt x="139" y="17"/>
                    <a:pt x="139" y="18"/>
                  </a:cubicBezTo>
                  <a:cubicBezTo>
                    <a:pt x="139" y="18"/>
                    <a:pt x="139" y="19"/>
                    <a:pt x="138" y="19"/>
                  </a:cubicBezTo>
                  <a:cubicBezTo>
                    <a:pt x="138" y="19"/>
                    <a:pt x="138" y="19"/>
                    <a:pt x="138" y="19"/>
                  </a:cubicBezTo>
                  <a:cubicBezTo>
                    <a:pt x="138" y="19"/>
                    <a:pt x="138" y="19"/>
                    <a:pt x="138" y="19"/>
                  </a:cubicBezTo>
                  <a:cubicBezTo>
                    <a:pt x="137" y="18"/>
                    <a:pt x="137" y="18"/>
                    <a:pt x="137" y="17"/>
                  </a:cubicBezTo>
                  <a:cubicBezTo>
                    <a:pt x="137" y="17"/>
                    <a:pt x="137" y="17"/>
                    <a:pt x="138" y="17"/>
                  </a:cubicBezTo>
                  <a:close/>
                  <a:moveTo>
                    <a:pt x="137" y="16"/>
                  </a:moveTo>
                  <a:cubicBezTo>
                    <a:pt x="137" y="16"/>
                    <a:pt x="137" y="16"/>
                    <a:pt x="137" y="16"/>
                  </a:cubicBezTo>
                  <a:cubicBezTo>
                    <a:pt x="137" y="16"/>
                    <a:pt x="137" y="16"/>
                    <a:pt x="137" y="16"/>
                  </a:cubicBezTo>
                  <a:cubicBezTo>
                    <a:pt x="137" y="16"/>
                    <a:pt x="137" y="16"/>
                    <a:pt x="137" y="16"/>
                  </a:cubicBezTo>
                  <a:close/>
                  <a:moveTo>
                    <a:pt x="115" y="21"/>
                  </a:moveTo>
                  <a:cubicBezTo>
                    <a:pt x="115" y="21"/>
                    <a:pt x="115" y="21"/>
                    <a:pt x="115" y="20"/>
                  </a:cubicBezTo>
                  <a:cubicBezTo>
                    <a:pt x="115" y="20"/>
                    <a:pt x="115" y="19"/>
                    <a:pt x="115" y="19"/>
                  </a:cubicBezTo>
                  <a:cubicBezTo>
                    <a:pt x="116" y="19"/>
                    <a:pt x="116" y="19"/>
                    <a:pt x="116" y="19"/>
                  </a:cubicBezTo>
                  <a:cubicBezTo>
                    <a:pt x="116" y="20"/>
                    <a:pt x="115" y="20"/>
                    <a:pt x="115" y="21"/>
                  </a:cubicBezTo>
                  <a:close/>
                  <a:moveTo>
                    <a:pt x="116" y="19"/>
                  </a:moveTo>
                  <a:cubicBezTo>
                    <a:pt x="116" y="19"/>
                    <a:pt x="116" y="19"/>
                    <a:pt x="115" y="19"/>
                  </a:cubicBezTo>
                  <a:cubicBezTo>
                    <a:pt x="116" y="18"/>
                    <a:pt x="116" y="17"/>
                    <a:pt x="117" y="17"/>
                  </a:cubicBezTo>
                  <a:cubicBezTo>
                    <a:pt x="117" y="17"/>
                    <a:pt x="117" y="17"/>
                    <a:pt x="118" y="18"/>
                  </a:cubicBezTo>
                  <a:cubicBezTo>
                    <a:pt x="117" y="18"/>
                    <a:pt x="117" y="19"/>
                    <a:pt x="116" y="19"/>
                  </a:cubicBezTo>
                  <a:close/>
                  <a:moveTo>
                    <a:pt x="118" y="17"/>
                  </a:moveTo>
                  <a:cubicBezTo>
                    <a:pt x="118" y="17"/>
                    <a:pt x="117" y="16"/>
                    <a:pt x="117" y="16"/>
                  </a:cubicBezTo>
                  <a:cubicBezTo>
                    <a:pt x="118" y="15"/>
                    <a:pt x="118" y="15"/>
                    <a:pt x="119" y="14"/>
                  </a:cubicBezTo>
                  <a:cubicBezTo>
                    <a:pt x="119" y="15"/>
                    <a:pt x="120" y="15"/>
                    <a:pt x="120" y="16"/>
                  </a:cubicBezTo>
                  <a:cubicBezTo>
                    <a:pt x="119" y="16"/>
                    <a:pt x="119" y="17"/>
                    <a:pt x="118" y="17"/>
                  </a:cubicBezTo>
                  <a:cubicBezTo>
                    <a:pt x="118" y="17"/>
                    <a:pt x="118" y="17"/>
                    <a:pt x="118" y="17"/>
                  </a:cubicBezTo>
                  <a:close/>
                  <a:moveTo>
                    <a:pt x="126" y="13"/>
                  </a:moveTo>
                  <a:cubicBezTo>
                    <a:pt x="125" y="12"/>
                    <a:pt x="123" y="12"/>
                    <a:pt x="122" y="12"/>
                  </a:cubicBezTo>
                  <a:cubicBezTo>
                    <a:pt x="123" y="11"/>
                    <a:pt x="124" y="10"/>
                    <a:pt x="125" y="10"/>
                  </a:cubicBezTo>
                  <a:cubicBezTo>
                    <a:pt x="127" y="11"/>
                    <a:pt x="128" y="13"/>
                    <a:pt x="130" y="15"/>
                  </a:cubicBezTo>
                  <a:cubicBezTo>
                    <a:pt x="129" y="14"/>
                    <a:pt x="127" y="14"/>
                    <a:pt x="126" y="13"/>
                  </a:cubicBezTo>
                  <a:cubicBezTo>
                    <a:pt x="126" y="13"/>
                    <a:pt x="127" y="13"/>
                    <a:pt x="127" y="13"/>
                  </a:cubicBezTo>
                  <a:cubicBezTo>
                    <a:pt x="126" y="13"/>
                    <a:pt x="126" y="13"/>
                    <a:pt x="126" y="13"/>
                  </a:cubicBezTo>
                  <a:close/>
                  <a:moveTo>
                    <a:pt x="125" y="13"/>
                  </a:moveTo>
                  <a:cubicBezTo>
                    <a:pt x="125" y="13"/>
                    <a:pt x="125" y="13"/>
                    <a:pt x="125" y="13"/>
                  </a:cubicBezTo>
                  <a:cubicBezTo>
                    <a:pt x="124" y="13"/>
                    <a:pt x="123" y="13"/>
                    <a:pt x="122" y="12"/>
                  </a:cubicBezTo>
                  <a:cubicBezTo>
                    <a:pt x="122" y="12"/>
                    <a:pt x="123" y="13"/>
                    <a:pt x="124" y="14"/>
                  </a:cubicBezTo>
                  <a:cubicBezTo>
                    <a:pt x="123" y="14"/>
                    <a:pt x="122" y="15"/>
                    <a:pt x="121" y="15"/>
                  </a:cubicBezTo>
                  <a:cubicBezTo>
                    <a:pt x="121" y="15"/>
                    <a:pt x="120" y="14"/>
                    <a:pt x="119" y="14"/>
                  </a:cubicBezTo>
                  <a:cubicBezTo>
                    <a:pt x="120" y="13"/>
                    <a:pt x="121" y="12"/>
                    <a:pt x="122" y="12"/>
                  </a:cubicBezTo>
                  <a:cubicBezTo>
                    <a:pt x="123" y="12"/>
                    <a:pt x="124" y="12"/>
                    <a:pt x="125" y="13"/>
                  </a:cubicBezTo>
                  <a:close/>
                  <a:moveTo>
                    <a:pt x="119" y="22"/>
                  </a:moveTo>
                  <a:cubicBezTo>
                    <a:pt x="119" y="22"/>
                    <a:pt x="119" y="22"/>
                    <a:pt x="119" y="22"/>
                  </a:cubicBezTo>
                  <a:cubicBezTo>
                    <a:pt x="118" y="22"/>
                    <a:pt x="119" y="21"/>
                    <a:pt x="119" y="21"/>
                  </a:cubicBezTo>
                  <a:cubicBezTo>
                    <a:pt x="119" y="21"/>
                    <a:pt x="119" y="22"/>
                    <a:pt x="119" y="22"/>
                  </a:cubicBezTo>
                  <a:close/>
                  <a:moveTo>
                    <a:pt x="120" y="20"/>
                  </a:moveTo>
                  <a:cubicBezTo>
                    <a:pt x="120" y="19"/>
                    <a:pt x="120" y="19"/>
                    <a:pt x="119" y="19"/>
                  </a:cubicBezTo>
                  <a:cubicBezTo>
                    <a:pt x="119" y="19"/>
                    <a:pt x="120" y="18"/>
                    <a:pt x="120" y="18"/>
                  </a:cubicBezTo>
                  <a:cubicBezTo>
                    <a:pt x="120" y="18"/>
                    <a:pt x="120" y="19"/>
                    <a:pt x="121" y="19"/>
                  </a:cubicBezTo>
                  <a:cubicBezTo>
                    <a:pt x="120" y="19"/>
                    <a:pt x="120" y="19"/>
                    <a:pt x="120" y="20"/>
                  </a:cubicBezTo>
                  <a:close/>
                  <a:moveTo>
                    <a:pt x="120" y="18"/>
                  </a:moveTo>
                  <a:cubicBezTo>
                    <a:pt x="120" y="18"/>
                    <a:pt x="121" y="17"/>
                    <a:pt x="121" y="17"/>
                  </a:cubicBezTo>
                  <a:cubicBezTo>
                    <a:pt x="121" y="17"/>
                    <a:pt x="122" y="18"/>
                    <a:pt x="122" y="18"/>
                  </a:cubicBezTo>
                  <a:cubicBezTo>
                    <a:pt x="122" y="18"/>
                    <a:pt x="121" y="18"/>
                    <a:pt x="121" y="19"/>
                  </a:cubicBezTo>
                  <a:cubicBezTo>
                    <a:pt x="121" y="18"/>
                    <a:pt x="120" y="18"/>
                    <a:pt x="120" y="18"/>
                  </a:cubicBezTo>
                  <a:close/>
                  <a:moveTo>
                    <a:pt x="122" y="22"/>
                  </a:moveTo>
                  <a:cubicBezTo>
                    <a:pt x="121" y="21"/>
                    <a:pt x="121" y="20"/>
                    <a:pt x="122" y="19"/>
                  </a:cubicBezTo>
                  <a:cubicBezTo>
                    <a:pt x="122" y="20"/>
                    <a:pt x="122" y="20"/>
                    <a:pt x="123" y="20"/>
                  </a:cubicBezTo>
                  <a:cubicBezTo>
                    <a:pt x="123" y="20"/>
                    <a:pt x="123" y="21"/>
                    <a:pt x="123" y="21"/>
                  </a:cubicBezTo>
                  <a:cubicBezTo>
                    <a:pt x="123" y="21"/>
                    <a:pt x="122" y="22"/>
                    <a:pt x="122" y="22"/>
                  </a:cubicBezTo>
                  <a:close/>
                  <a:moveTo>
                    <a:pt x="122" y="19"/>
                  </a:moveTo>
                  <a:cubicBezTo>
                    <a:pt x="122" y="19"/>
                    <a:pt x="122" y="19"/>
                    <a:pt x="122" y="19"/>
                  </a:cubicBezTo>
                  <a:cubicBezTo>
                    <a:pt x="122" y="19"/>
                    <a:pt x="122" y="19"/>
                    <a:pt x="122" y="19"/>
                  </a:cubicBezTo>
                  <a:cubicBezTo>
                    <a:pt x="122" y="19"/>
                    <a:pt x="122" y="19"/>
                    <a:pt x="122" y="19"/>
                  </a:cubicBezTo>
                  <a:close/>
                  <a:moveTo>
                    <a:pt x="122" y="16"/>
                  </a:moveTo>
                  <a:cubicBezTo>
                    <a:pt x="122" y="16"/>
                    <a:pt x="122" y="16"/>
                    <a:pt x="122" y="15"/>
                  </a:cubicBezTo>
                  <a:cubicBezTo>
                    <a:pt x="123" y="16"/>
                    <a:pt x="123" y="16"/>
                    <a:pt x="124" y="17"/>
                  </a:cubicBezTo>
                  <a:cubicBezTo>
                    <a:pt x="124" y="17"/>
                    <a:pt x="123" y="17"/>
                    <a:pt x="123" y="17"/>
                  </a:cubicBezTo>
                  <a:cubicBezTo>
                    <a:pt x="123" y="17"/>
                    <a:pt x="122" y="16"/>
                    <a:pt x="122" y="16"/>
                  </a:cubicBezTo>
                  <a:close/>
                  <a:moveTo>
                    <a:pt x="125" y="20"/>
                  </a:moveTo>
                  <a:cubicBezTo>
                    <a:pt x="125" y="20"/>
                    <a:pt x="125" y="19"/>
                    <a:pt x="125" y="19"/>
                  </a:cubicBezTo>
                  <a:cubicBezTo>
                    <a:pt x="125" y="19"/>
                    <a:pt x="125" y="19"/>
                    <a:pt x="125" y="20"/>
                  </a:cubicBezTo>
                  <a:cubicBezTo>
                    <a:pt x="125" y="20"/>
                    <a:pt x="125" y="20"/>
                    <a:pt x="125" y="20"/>
                  </a:cubicBezTo>
                  <a:close/>
                  <a:moveTo>
                    <a:pt x="125" y="19"/>
                  </a:moveTo>
                  <a:cubicBezTo>
                    <a:pt x="124" y="19"/>
                    <a:pt x="124" y="18"/>
                    <a:pt x="123" y="17"/>
                  </a:cubicBezTo>
                  <a:cubicBezTo>
                    <a:pt x="124" y="17"/>
                    <a:pt x="124" y="17"/>
                    <a:pt x="124" y="17"/>
                  </a:cubicBezTo>
                  <a:cubicBezTo>
                    <a:pt x="125" y="18"/>
                    <a:pt x="126" y="18"/>
                    <a:pt x="126" y="19"/>
                  </a:cubicBezTo>
                  <a:cubicBezTo>
                    <a:pt x="126" y="19"/>
                    <a:pt x="126" y="19"/>
                    <a:pt x="125" y="19"/>
                  </a:cubicBezTo>
                  <a:cubicBezTo>
                    <a:pt x="125" y="19"/>
                    <a:pt x="125" y="19"/>
                    <a:pt x="125" y="19"/>
                  </a:cubicBezTo>
                  <a:close/>
                  <a:moveTo>
                    <a:pt x="126" y="21"/>
                  </a:moveTo>
                  <a:cubicBezTo>
                    <a:pt x="126" y="21"/>
                    <a:pt x="126" y="21"/>
                    <a:pt x="126" y="21"/>
                  </a:cubicBezTo>
                  <a:cubicBezTo>
                    <a:pt x="126" y="21"/>
                    <a:pt x="126" y="21"/>
                    <a:pt x="126" y="21"/>
                  </a:cubicBezTo>
                  <a:cubicBezTo>
                    <a:pt x="126" y="21"/>
                    <a:pt x="126" y="21"/>
                    <a:pt x="126" y="21"/>
                  </a:cubicBezTo>
                  <a:close/>
                  <a:moveTo>
                    <a:pt x="124" y="17"/>
                  </a:moveTo>
                  <a:cubicBezTo>
                    <a:pt x="125" y="16"/>
                    <a:pt x="126" y="16"/>
                    <a:pt x="126" y="16"/>
                  </a:cubicBezTo>
                  <a:cubicBezTo>
                    <a:pt x="126" y="16"/>
                    <a:pt x="125" y="16"/>
                    <a:pt x="124" y="17"/>
                  </a:cubicBezTo>
                  <a:cubicBezTo>
                    <a:pt x="124" y="16"/>
                    <a:pt x="123" y="16"/>
                    <a:pt x="122" y="15"/>
                  </a:cubicBezTo>
                  <a:cubicBezTo>
                    <a:pt x="123" y="15"/>
                    <a:pt x="124" y="14"/>
                    <a:pt x="124" y="14"/>
                  </a:cubicBezTo>
                  <a:cubicBezTo>
                    <a:pt x="126" y="15"/>
                    <a:pt x="127" y="16"/>
                    <a:pt x="128" y="18"/>
                  </a:cubicBezTo>
                  <a:cubicBezTo>
                    <a:pt x="127" y="18"/>
                    <a:pt x="127" y="18"/>
                    <a:pt x="127" y="19"/>
                  </a:cubicBezTo>
                  <a:cubicBezTo>
                    <a:pt x="126" y="18"/>
                    <a:pt x="125" y="17"/>
                    <a:pt x="124" y="17"/>
                  </a:cubicBezTo>
                  <a:close/>
                  <a:moveTo>
                    <a:pt x="129" y="21"/>
                  </a:moveTo>
                  <a:cubicBezTo>
                    <a:pt x="129" y="21"/>
                    <a:pt x="129" y="21"/>
                    <a:pt x="128" y="21"/>
                  </a:cubicBezTo>
                  <a:cubicBezTo>
                    <a:pt x="128" y="20"/>
                    <a:pt x="128" y="20"/>
                    <a:pt x="128" y="20"/>
                  </a:cubicBezTo>
                  <a:cubicBezTo>
                    <a:pt x="128" y="19"/>
                    <a:pt x="128" y="19"/>
                    <a:pt x="128" y="19"/>
                  </a:cubicBezTo>
                  <a:cubicBezTo>
                    <a:pt x="129" y="20"/>
                    <a:pt x="129" y="20"/>
                    <a:pt x="129" y="21"/>
                  </a:cubicBezTo>
                  <a:cubicBezTo>
                    <a:pt x="129" y="21"/>
                    <a:pt x="129" y="21"/>
                    <a:pt x="129" y="21"/>
                  </a:cubicBezTo>
                  <a:close/>
                  <a:moveTo>
                    <a:pt x="125" y="14"/>
                  </a:moveTo>
                  <a:cubicBezTo>
                    <a:pt x="125" y="13"/>
                    <a:pt x="125" y="13"/>
                    <a:pt x="126" y="13"/>
                  </a:cubicBezTo>
                  <a:cubicBezTo>
                    <a:pt x="127" y="14"/>
                    <a:pt x="129" y="15"/>
                    <a:pt x="131" y="16"/>
                  </a:cubicBezTo>
                  <a:cubicBezTo>
                    <a:pt x="131" y="16"/>
                    <a:pt x="131" y="16"/>
                    <a:pt x="131" y="17"/>
                  </a:cubicBezTo>
                  <a:cubicBezTo>
                    <a:pt x="130" y="17"/>
                    <a:pt x="130" y="17"/>
                    <a:pt x="129" y="17"/>
                  </a:cubicBezTo>
                  <a:cubicBezTo>
                    <a:pt x="128" y="16"/>
                    <a:pt x="127" y="15"/>
                    <a:pt x="125" y="14"/>
                  </a:cubicBezTo>
                  <a:close/>
                  <a:moveTo>
                    <a:pt x="130" y="18"/>
                  </a:moveTo>
                  <a:cubicBezTo>
                    <a:pt x="130" y="18"/>
                    <a:pt x="131" y="17"/>
                    <a:pt x="131" y="17"/>
                  </a:cubicBezTo>
                  <a:cubicBezTo>
                    <a:pt x="132" y="18"/>
                    <a:pt x="132" y="18"/>
                    <a:pt x="132" y="19"/>
                  </a:cubicBezTo>
                  <a:cubicBezTo>
                    <a:pt x="132" y="19"/>
                    <a:pt x="131" y="19"/>
                    <a:pt x="131" y="19"/>
                  </a:cubicBezTo>
                  <a:cubicBezTo>
                    <a:pt x="131" y="19"/>
                    <a:pt x="130" y="19"/>
                    <a:pt x="130" y="18"/>
                  </a:cubicBezTo>
                  <a:close/>
                  <a:moveTo>
                    <a:pt x="132" y="21"/>
                  </a:moveTo>
                  <a:cubicBezTo>
                    <a:pt x="132" y="20"/>
                    <a:pt x="132" y="20"/>
                    <a:pt x="133" y="20"/>
                  </a:cubicBezTo>
                  <a:cubicBezTo>
                    <a:pt x="133" y="20"/>
                    <a:pt x="133" y="21"/>
                    <a:pt x="133" y="21"/>
                  </a:cubicBezTo>
                  <a:cubicBezTo>
                    <a:pt x="132" y="21"/>
                    <a:pt x="132" y="21"/>
                    <a:pt x="132" y="21"/>
                  </a:cubicBezTo>
                  <a:cubicBezTo>
                    <a:pt x="132" y="21"/>
                    <a:pt x="132" y="21"/>
                    <a:pt x="132" y="21"/>
                  </a:cubicBezTo>
                  <a:close/>
                  <a:moveTo>
                    <a:pt x="132" y="21"/>
                  </a:moveTo>
                  <a:cubicBezTo>
                    <a:pt x="132" y="21"/>
                    <a:pt x="133" y="21"/>
                    <a:pt x="133" y="21"/>
                  </a:cubicBezTo>
                  <a:cubicBezTo>
                    <a:pt x="133" y="21"/>
                    <a:pt x="133" y="21"/>
                    <a:pt x="133" y="21"/>
                  </a:cubicBezTo>
                  <a:cubicBezTo>
                    <a:pt x="133" y="21"/>
                    <a:pt x="132" y="21"/>
                    <a:pt x="132" y="21"/>
                  </a:cubicBezTo>
                  <a:cubicBezTo>
                    <a:pt x="132" y="21"/>
                    <a:pt x="132" y="21"/>
                    <a:pt x="132" y="21"/>
                  </a:cubicBezTo>
                  <a:close/>
                  <a:moveTo>
                    <a:pt x="132" y="22"/>
                  </a:moveTo>
                  <a:cubicBezTo>
                    <a:pt x="132" y="21"/>
                    <a:pt x="132" y="21"/>
                    <a:pt x="132" y="21"/>
                  </a:cubicBezTo>
                  <a:cubicBezTo>
                    <a:pt x="132" y="21"/>
                    <a:pt x="132" y="21"/>
                    <a:pt x="133" y="22"/>
                  </a:cubicBezTo>
                  <a:cubicBezTo>
                    <a:pt x="132" y="22"/>
                    <a:pt x="132" y="22"/>
                    <a:pt x="132" y="22"/>
                  </a:cubicBezTo>
                  <a:close/>
                  <a:moveTo>
                    <a:pt x="133" y="23"/>
                  </a:moveTo>
                  <a:cubicBezTo>
                    <a:pt x="133" y="23"/>
                    <a:pt x="133" y="23"/>
                    <a:pt x="133" y="22"/>
                  </a:cubicBezTo>
                  <a:cubicBezTo>
                    <a:pt x="133" y="22"/>
                    <a:pt x="133" y="22"/>
                    <a:pt x="133" y="22"/>
                  </a:cubicBezTo>
                  <a:cubicBezTo>
                    <a:pt x="133" y="22"/>
                    <a:pt x="133" y="23"/>
                    <a:pt x="133" y="23"/>
                  </a:cubicBezTo>
                  <a:cubicBezTo>
                    <a:pt x="133" y="23"/>
                    <a:pt x="133" y="23"/>
                    <a:pt x="133" y="23"/>
                  </a:cubicBezTo>
                  <a:close/>
                  <a:moveTo>
                    <a:pt x="135" y="17"/>
                  </a:moveTo>
                  <a:cubicBezTo>
                    <a:pt x="134" y="17"/>
                    <a:pt x="134" y="17"/>
                    <a:pt x="134" y="17"/>
                  </a:cubicBezTo>
                  <a:cubicBezTo>
                    <a:pt x="134" y="17"/>
                    <a:pt x="134" y="17"/>
                    <a:pt x="134" y="16"/>
                  </a:cubicBezTo>
                  <a:cubicBezTo>
                    <a:pt x="134" y="16"/>
                    <a:pt x="134" y="16"/>
                    <a:pt x="135" y="16"/>
                  </a:cubicBezTo>
                  <a:cubicBezTo>
                    <a:pt x="135" y="17"/>
                    <a:pt x="135" y="17"/>
                    <a:pt x="135" y="17"/>
                  </a:cubicBezTo>
                  <a:close/>
                  <a:moveTo>
                    <a:pt x="127" y="8"/>
                  </a:moveTo>
                  <a:cubicBezTo>
                    <a:pt x="131" y="11"/>
                    <a:pt x="134" y="13"/>
                    <a:pt x="134" y="15"/>
                  </a:cubicBezTo>
                  <a:cubicBezTo>
                    <a:pt x="133" y="15"/>
                    <a:pt x="133" y="15"/>
                    <a:pt x="133" y="15"/>
                  </a:cubicBezTo>
                  <a:cubicBezTo>
                    <a:pt x="133" y="15"/>
                    <a:pt x="134" y="15"/>
                    <a:pt x="134" y="15"/>
                  </a:cubicBezTo>
                  <a:cubicBezTo>
                    <a:pt x="134" y="16"/>
                    <a:pt x="134" y="16"/>
                    <a:pt x="135" y="16"/>
                  </a:cubicBezTo>
                  <a:cubicBezTo>
                    <a:pt x="134" y="16"/>
                    <a:pt x="134" y="16"/>
                    <a:pt x="133" y="16"/>
                  </a:cubicBezTo>
                  <a:cubicBezTo>
                    <a:pt x="132" y="14"/>
                    <a:pt x="129" y="12"/>
                    <a:pt x="126" y="9"/>
                  </a:cubicBezTo>
                  <a:cubicBezTo>
                    <a:pt x="126" y="9"/>
                    <a:pt x="127" y="9"/>
                    <a:pt x="127" y="8"/>
                  </a:cubicBezTo>
                  <a:close/>
                  <a:moveTo>
                    <a:pt x="126" y="8"/>
                  </a:moveTo>
                  <a:cubicBezTo>
                    <a:pt x="126" y="8"/>
                    <a:pt x="126" y="8"/>
                    <a:pt x="127" y="8"/>
                  </a:cubicBezTo>
                  <a:cubicBezTo>
                    <a:pt x="126" y="8"/>
                    <a:pt x="125" y="9"/>
                    <a:pt x="125" y="9"/>
                  </a:cubicBezTo>
                  <a:cubicBezTo>
                    <a:pt x="125" y="9"/>
                    <a:pt x="124" y="8"/>
                    <a:pt x="124" y="8"/>
                  </a:cubicBezTo>
                  <a:cubicBezTo>
                    <a:pt x="125" y="8"/>
                    <a:pt x="125" y="8"/>
                    <a:pt x="126" y="8"/>
                  </a:cubicBezTo>
                  <a:close/>
                  <a:moveTo>
                    <a:pt x="123" y="8"/>
                  </a:moveTo>
                  <a:cubicBezTo>
                    <a:pt x="123" y="9"/>
                    <a:pt x="124" y="9"/>
                    <a:pt x="124" y="9"/>
                  </a:cubicBezTo>
                  <a:cubicBezTo>
                    <a:pt x="122" y="10"/>
                    <a:pt x="120" y="12"/>
                    <a:pt x="118" y="13"/>
                  </a:cubicBezTo>
                  <a:cubicBezTo>
                    <a:pt x="118" y="12"/>
                    <a:pt x="117" y="12"/>
                    <a:pt x="116" y="12"/>
                  </a:cubicBezTo>
                  <a:cubicBezTo>
                    <a:pt x="118" y="10"/>
                    <a:pt x="121" y="9"/>
                    <a:pt x="123" y="8"/>
                  </a:cubicBezTo>
                  <a:close/>
                  <a:moveTo>
                    <a:pt x="116" y="12"/>
                  </a:moveTo>
                  <a:cubicBezTo>
                    <a:pt x="116" y="12"/>
                    <a:pt x="117" y="13"/>
                    <a:pt x="117" y="13"/>
                  </a:cubicBezTo>
                  <a:cubicBezTo>
                    <a:pt x="117" y="14"/>
                    <a:pt x="116" y="14"/>
                    <a:pt x="116" y="15"/>
                  </a:cubicBezTo>
                  <a:cubicBezTo>
                    <a:pt x="115" y="14"/>
                    <a:pt x="114" y="14"/>
                    <a:pt x="114" y="14"/>
                  </a:cubicBezTo>
                  <a:cubicBezTo>
                    <a:pt x="115" y="13"/>
                    <a:pt x="115" y="12"/>
                    <a:pt x="116" y="12"/>
                  </a:cubicBezTo>
                  <a:close/>
                  <a:moveTo>
                    <a:pt x="114" y="14"/>
                  </a:moveTo>
                  <a:cubicBezTo>
                    <a:pt x="115" y="14"/>
                    <a:pt x="115" y="14"/>
                    <a:pt x="115" y="15"/>
                  </a:cubicBezTo>
                  <a:cubicBezTo>
                    <a:pt x="114" y="16"/>
                    <a:pt x="113" y="17"/>
                    <a:pt x="113" y="18"/>
                  </a:cubicBezTo>
                  <a:cubicBezTo>
                    <a:pt x="112" y="18"/>
                    <a:pt x="112" y="17"/>
                    <a:pt x="112" y="17"/>
                  </a:cubicBezTo>
                  <a:cubicBezTo>
                    <a:pt x="112" y="16"/>
                    <a:pt x="113" y="15"/>
                    <a:pt x="114" y="14"/>
                  </a:cubicBezTo>
                  <a:close/>
                  <a:moveTo>
                    <a:pt x="112" y="18"/>
                  </a:moveTo>
                  <a:cubicBezTo>
                    <a:pt x="112" y="18"/>
                    <a:pt x="112" y="18"/>
                    <a:pt x="112" y="19"/>
                  </a:cubicBezTo>
                  <a:cubicBezTo>
                    <a:pt x="112" y="19"/>
                    <a:pt x="111" y="20"/>
                    <a:pt x="111" y="20"/>
                  </a:cubicBezTo>
                  <a:cubicBezTo>
                    <a:pt x="111" y="19"/>
                    <a:pt x="111" y="19"/>
                    <a:pt x="112" y="18"/>
                  </a:cubicBezTo>
                  <a:close/>
                  <a:moveTo>
                    <a:pt x="109" y="16"/>
                  </a:moveTo>
                  <a:cubicBezTo>
                    <a:pt x="109" y="16"/>
                    <a:pt x="109" y="16"/>
                    <a:pt x="110" y="16"/>
                  </a:cubicBezTo>
                  <a:cubicBezTo>
                    <a:pt x="109" y="17"/>
                    <a:pt x="109" y="18"/>
                    <a:pt x="109" y="18"/>
                  </a:cubicBezTo>
                  <a:cubicBezTo>
                    <a:pt x="109" y="18"/>
                    <a:pt x="109" y="18"/>
                    <a:pt x="109" y="18"/>
                  </a:cubicBezTo>
                  <a:cubicBezTo>
                    <a:pt x="109" y="17"/>
                    <a:pt x="109" y="16"/>
                    <a:pt x="109" y="16"/>
                  </a:cubicBezTo>
                  <a:close/>
                  <a:moveTo>
                    <a:pt x="106" y="17"/>
                  </a:moveTo>
                  <a:cubicBezTo>
                    <a:pt x="105" y="18"/>
                    <a:pt x="105" y="18"/>
                    <a:pt x="105" y="18"/>
                  </a:cubicBezTo>
                  <a:cubicBezTo>
                    <a:pt x="105" y="17"/>
                    <a:pt x="104" y="16"/>
                    <a:pt x="104" y="16"/>
                  </a:cubicBezTo>
                  <a:cubicBezTo>
                    <a:pt x="105" y="16"/>
                    <a:pt x="105" y="16"/>
                    <a:pt x="106" y="17"/>
                  </a:cubicBezTo>
                  <a:close/>
                  <a:moveTo>
                    <a:pt x="67" y="21"/>
                  </a:moveTo>
                  <a:cubicBezTo>
                    <a:pt x="67" y="19"/>
                    <a:pt x="67" y="17"/>
                    <a:pt x="68" y="16"/>
                  </a:cubicBezTo>
                  <a:cubicBezTo>
                    <a:pt x="68" y="16"/>
                    <a:pt x="69" y="17"/>
                    <a:pt x="69" y="17"/>
                  </a:cubicBezTo>
                  <a:cubicBezTo>
                    <a:pt x="67" y="19"/>
                    <a:pt x="67" y="21"/>
                    <a:pt x="67" y="21"/>
                  </a:cubicBezTo>
                  <a:close/>
                  <a:moveTo>
                    <a:pt x="80" y="20"/>
                  </a:moveTo>
                  <a:cubicBezTo>
                    <a:pt x="79" y="21"/>
                    <a:pt x="78" y="22"/>
                    <a:pt x="77" y="23"/>
                  </a:cubicBezTo>
                  <a:cubicBezTo>
                    <a:pt x="77" y="23"/>
                    <a:pt x="76" y="23"/>
                    <a:pt x="76" y="23"/>
                  </a:cubicBezTo>
                  <a:cubicBezTo>
                    <a:pt x="76" y="23"/>
                    <a:pt x="76" y="23"/>
                    <a:pt x="76" y="23"/>
                  </a:cubicBezTo>
                  <a:cubicBezTo>
                    <a:pt x="77" y="19"/>
                    <a:pt x="80" y="17"/>
                    <a:pt x="84" y="15"/>
                  </a:cubicBezTo>
                  <a:cubicBezTo>
                    <a:pt x="84" y="15"/>
                    <a:pt x="84" y="16"/>
                    <a:pt x="85" y="17"/>
                  </a:cubicBezTo>
                  <a:cubicBezTo>
                    <a:pt x="84" y="17"/>
                    <a:pt x="84" y="17"/>
                    <a:pt x="83" y="18"/>
                  </a:cubicBezTo>
                  <a:cubicBezTo>
                    <a:pt x="83" y="17"/>
                    <a:pt x="82" y="17"/>
                    <a:pt x="82" y="16"/>
                  </a:cubicBezTo>
                  <a:cubicBezTo>
                    <a:pt x="82" y="16"/>
                    <a:pt x="83" y="17"/>
                    <a:pt x="83" y="18"/>
                  </a:cubicBezTo>
                  <a:cubicBezTo>
                    <a:pt x="82" y="18"/>
                    <a:pt x="81" y="19"/>
                    <a:pt x="80" y="20"/>
                  </a:cubicBezTo>
                  <a:cubicBezTo>
                    <a:pt x="80" y="20"/>
                    <a:pt x="79" y="19"/>
                    <a:pt x="79" y="19"/>
                  </a:cubicBezTo>
                  <a:cubicBezTo>
                    <a:pt x="79" y="20"/>
                    <a:pt x="80" y="20"/>
                    <a:pt x="80" y="20"/>
                  </a:cubicBezTo>
                  <a:close/>
                  <a:moveTo>
                    <a:pt x="84" y="15"/>
                  </a:moveTo>
                  <a:cubicBezTo>
                    <a:pt x="84" y="15"/>
                    <a:pt x="84" y="15"/>
                    <a:pt x="84" y="15"/>
                  </a:cubicBezTo>
                  <a:cubicBezTo>
                    <a:pt x="85" y="15"/>
                    <a:pt x="86" y="15"/>
                    <a:pt x="86" y="16"/>
                  </a:cubicBezTo>
                  <a:cubicBezTo>
                    <a:pt x="86" y="16"/>
                    <a:pt x="86" y="16"/>
                    <a:pt x="85" y="16"/>
                  </a:cubicBezTo>
                  <a:cubicBezTo>
                    <a:pt x="85" y="16"/>
                    <a:pt x="85" y="15"/>
                    <a:pt x="84" y="15"/>
                  </a:cubicBezTo>
                  <a:close/>
                  <a:moveTo>
                    <a:pt x="81" y="23"/>
                  </a:moveTo>
                  <a:cubicBezTo>
                    <a:pt x="81" y="23"/>
                    <a:pt x="81" y="23"/>
                    <a:pt x="81" y="23"/>
                  </a:cubicBezTo>
                  <a:cubicBezTo>
                    <a:pt x="81" y="23"/>
                    <a:pt x="81" y="23"/>
                    <a:pt x="81" y="23"/>
                  </a:cubicBezTo>
                  <a:cubicBezTo>
                    <a:pt x="81" y="23"/>
                    <a:pt x="81" y="23"/>
                    <a:pt x="81" y="23"/>
                  </a:cubicBezTo>
                  <a:cubicBezTo>
                    <a:pt x="81" y="23"/>
                    <a:pt x="81" y="23"/>
                    <a:pt x="81" y="23"/>
                  </a:cubicBezTo>
                  <a:close/>
                  <a:moveTo>
                    <a:pt x="82" y="22"/>
                  </a:moveTo>
                  <a:cubicBezTo>
                    <a:pt x="82" y="22"/>
                    <a:pt x="82" y="22"/>
                    <a:pt x="82" y="22"/>
                  </a:cubicBezTo>
                  <a:cubicBezTo>
                    <a:pt x="82" y="22"/>
                    <a:pt x="81" y="22"/>
                    <a:pt x="81" y="22"/>
                  </a:cubicBezTo>
                  <a:cubicBezTo>
                    <a:pt x="81" y="22"/>
                    <a:pt x="82" y="21"/>
                    <a:pt x="82" y="21"/>
                  </a:cubicBezTo>
                  <a:cubicBezTo>
                    <a:pt x="82" y="21"/>
                    <a:pt x="83" y="21"/>
                    <a:pt x="83" y="22"/>
                  </a:cubicBezTo>
                  <a:cubicBezTo>
                    <a:pt x="83" y="22"/>
                    <a:pt x="83" y="22"/>
                    <a:pt x="82" y="22"/>
                  </a:cubicBezTo>
                  <a:close/>
                  <a:moveTo>
                    <a:pt x="83" y="21"/>
                  </a:moveTo>
                  <a:cubicBezTo>
                    <a:pt x="83" y="21"/>
                    <a:pt x="83" y="21"/>
                    <a:pt x="82" y="21"/>
                  </a:cubicBezTo>
                  <a:cubicBezTo>
                    <a:pt x="83" y="20"/>
                    <a:pt x="83" y="20"/>
                    <a:pt x="84" y="19"/>
                  </a:cubicBezTo>
                  <a:cubicBezTo>
                    <a:pt x="84" y="20"/>
                    <a:pt x="84" y="21"/>
                    <a:pt x="83" y="21"/>
                  </a:cubicBezTo>
                  <a:close/>
                  <a:moveTo>
                    <a:pt x="86" y="21"/>
                  </a:moveTo>
                  <a:cubicBezTo>
                    <a:pt x="86" y="21"/>
                    <a:pt x="86" y="21"/>
                    <a:pt x="85" y="21"/>
                  </a:cubicBezTo>
                  <a:cubicBezTo>
                    <a:pt x="85" y="20"/>
                    <a:pt x="85" y="20"/>
                    <a:pt x="84" y="19"/>
                  </a:cubicBezTo>
                  <a:cubicBezTo>
                    <a:pt x="85" y="18"/>
                    <a:pt x="85" y="18"/>
                    <a:pt x="85" y="18"/>
                  </a:cubicBezTo>
                  <a:cubicBezTo>
                    <a:pt x="86" y="19"/>
                    <a:pt x="86" y="20"/>
                    <a:pt x="86" y="21"/>
                  </a:cubicBezTo>
                  <a:close/>
                  <a:moveTo>
                    <a:pt x="86" y="17"/>
                  </a:moveTo>
                  <a:cubicBezTo>
                    <a:pt x="87" y="17"/>
                    <a:pt x="87" y="16"/>
                    <a:pt x="88" y="16"/>
                  </a:cubicBezTo>
                  <a:cubicBezTo>
                    <a:pt x="88" y="17"/>
                    <a:pt x="89" y="17"/>
                    <a:pt x="89" y="17"/>
                  </a:cubicBezTo>
                  <a:cubicBezTo>
                    <a:pt x="90" y="18"/>
                    <a:pt x="90" y="18"/>
                    <a:pt x="90" y="18"/>
                  </a:cubicBezTo>
                  <a:cubicBezTo>
                    <a:pt x="89" y="19"/>
                    <a:pt x="88" y="19"/>
                    <a:pt x="88" y="19"/>
                  </a:cubicBezTo>
                  <a:cubicBezTo>
                    <a:pt x="87" y="19"/>
                    <a:pt x="87" y="18"/>
                    <a:pt x="86" y="17"/>
                  </a:cubicBezTo>
                  <a:close/>
                  <a:moveTo>
                    <a:pt x="88" y="22"/>
                  </a:moveTo>
                  <a:cubicBezTo>
                    <a:pt x="88" y="22"/>
                    <a:pt x="88" y="22"/>
                    <a:pt x="88" y="21"/>
                  </a:cubicBezTo>
                  <a:cubicBezTo>
                    <a:pt x="88" y="21"/>
                    <a:pt x="89" y="21"/>
                    <a:pt x="89" y="21"/>
                  </a:cubicBezTo>
                  <a:cubicBezTo>
                    <a:pt x="89" y="21"/>
                    <a:pt x="89" y="22"/>
                    <a:pt x="88" y="22"/>
                  </a:cubicBezTo>
                  <a:close/>
                  <a:moveTo>
                    <a:pt x="89" y="21"/>
                  </a:moveTo>
                  <a:cubicBezTo>
                    <a:pt x="89" y="21"/>
                    <a:pt x="88" y="21"/>
                    <a:pt x="88" y="21"/>
                  </a:cubicBezTo>
                  <a:cubicBezTo>
                    <a:pt x="88" y="21"/>
                    <a:pt x="88" y="20"/>
                    <a:pt x="88" y="20"/>
                  </a:cubicBezTo>
                  <a:cubicBezTo>
                    <a:pt x="89" y="20"/>
                    <a:pt x="89" y="19"/>
                    <a:pt x="90" y="19"/>
                  </a:cubicBezTo>
                  <a:cubicBezTo>
                    <a:pt x="90" y="19"/>
                    <a:pt x="90" y="19"/>
                    <a:pt x="90" y="19"/>
                  </a:cubicBezTo>
                  <a:cubicBezTo>
                    <a:pt x="90" y="19"/>
                    <a:pt x="89" y="20"/>
                    <a:pt x="89" y="21"/>
                  </a:cubicBezTo>
                  <a:close/>
                  <a:moveTo>
                    <a:pt x="93" y="19"/>
                  </a:moveTo>
                  <a:cubicBezTo>
                    <a:pt x="93" y="19"/>
                    <a:pt x="93" y="19"/>
                    <a:pt x="92" y="18"/>
                  </a:cubicBezTo>
                  <a:cubicBezTo>
                    <a:pt x="92" y="17"/>
                    <a:pt x="91" y="16"/>
                    <a:pt x="90" y="15"/>
                  </a:cubicBezTo>
                  <a:cubicBezTo>
                    <a:pt x="90" y="15"/>
                    <a:pt x="90" y="15"/>
                    <a:pt x="90" y="14"/>
                  </a:cubicBezTo>
                  <a:cubicBezTo>
                    <a:pt x="92" y="15"/>
                    <a:pt x="94" y="17"/>
                    <a:pt x="93" y="19"/>
                  </a:cubicBezTo>
                  <a:close/>
                  <a:moveTo>
                    <a:pt x="92" y="15"/>
                  </a:moveTo>
                  <a:cubicBezTo>
                    <a:pt x="93" y="16"/>
                    <a:pt x="95" y="17"/>
                    <a:pt x="96" y="18"/>
                  </a:cubicBezTo>
                  <a:cubicBezTo>
                    <a:pt x="96" y="18"/>
                    <a:pt x="96" y="18"/>
                    <a:pt x="96" y="19"/>
                  </a:cubicBezTo>
                  <a:cubicBezTo>
                    <a:pt x="95" y="18"/>
                    <a:pt x="95" y="18"/>
                    <a:pt x="95" y="18"/>
                  </a:cubicBezTo>
                  <a:cubicBezTo>
                    <a:pt x="94" y="17"/>
                    <a:pt x="94" y="16"/>
                    <a:pt x="92" y="15"/>
                  </a:cubicBezTo>
                  <a:close/>
                  <a:moveTo>
                    <a:pt x="96" y="20"/>
                  </a:moveTo>
                  <a:cubicBezTo>
                    <a:pt x="96" y="20"/>
                    <a:pt x="96" y="20"/>
                    <a:pt x="96" y="20"/>
                  </a:cubicBezTo>
                  <a:cubicBezTo>
                    <a:pt x="96" y="20"/>
                    <a:pt x="95" y="19"/>
                    <a:pt x="95" y="18"/>
                  </a:cubicBezTo>
                  <a:cubicBezTo>
                    <a:pt x="95" y="19"/>
                    <a:pt x="96" y="19"/>
                    <a:pt x="96" y="19"/>
                  </a:cubicBezTo>
                  <a:cubicBezTo>
                    <a:pt x="96" y="19"/>
                    <a:pt x="96" y="20"/>
                    <a:pt x="96" y="20"/>
                  </a:cubicBezTo>
                  <a:close/>
                  <a:moveTo>
                    <a:pt x="99" y="10"/>
                  </a:moveTo>
                  <a:cubicBezTo>
                    <a:pt x="100" y="11"/>
                    <a:pt x="101" y="12"/>
                    <a:pt x="101" y="13"/>
                  </a:cubicBezTo>
                  <a:cubicBezTo>
                    <a:pt x="100" y="12"/>
                    <a:pt x="99" y="11"/>
                    <a:pt x="97" y="11"/>
                  </a:cubicBezTo>
                  <a:cubicBezTo>
                    <a:pt x="98" y="10"/>
                    <a:pt x="98" y="10"/>
                    <a:pt x="99" y="10"/>
                  </a:cubicBezTo>
                  <a:close/>
                  <a:moveTo>
                    <a:pt x="101" y="14"/>
                  </a:moveTo>
                  <a:cubicBezTo>
                    <a:pt x="102" y="15"/>
                    <a:pt x="102" y="15"/>
                    <a:pt x="102" y="16"/>
                  </a:cubicBezTo>
                  <a:cubicBezTo>
                    <a:pt x="101" y="15"/>
                    <a:pt x="99" y="13"/>
                    <a:pt x="97" y="11"/>
                  </a:cubicBezTo>
                  <a:cubicBezTo>
                    <a:pt x="98" y="12"/>
                    <a:pt x="100" y="13"/>
                    <a:pt x="101" y="14"/>
                  </a:cubicBezTo>
                  <a:close/>
                  <a:moveTo>
                    <a:pt x="96" y="12"/>
                  </a:moveTo>
                  <a:cubicBezTo>
                    <a:pt x="98" y="14"/>
                    <a:pt x="100" y="17"/>
                    <a:pt x="100" y="20"/>
                  </a:cubicBezTo>
                  <a:cubicBezTo>
                    <a:pt x="100" y="20"/>
                    <a:pt x="99" y="20"/>
                    <a:pt x="99" y="20"/>
                  </a:cubicBezTo>
                  <a:cubicBezTo>
                    <a:pt x="98" y="18"/>
                    <a:pt x="97" y="15"/>
                    <a:pt x="93" y="13"/>
                  </a:cubicBezTo>
                  <a:cubicBezTo>
                    <a:pt x="94" y="12"/>
                    <a:pt x="95" y="12"/>
                    <a:pt x="96" y="12"/>
                  </a:cubicBezTo>
                  <a:close/>
                  <a:moveTo>
                    <a:pt x="92" y="13"/>
                  </a:moveTo>
                  <a:cubicBezTo>
                    <a:pt x="94" y="14"/>
                    <a:pt x="95" y="15"/>
                    <a:pt x="95" y="17"/>
                  </a:cubicBezTo>
                  <a:cubicBezTo>
                    <a:pt x="93" y="16"/>
                    <a:pt x="92" y="15"/>
                    <a:pt x="91" y="14"/>
                  </a:cubicBezTo>
                  <a:cubicBezTo>
                    <a:pt x="91" y="14"/>
                    <a:pt x="91" y="14"/>
                    <a:pt x="90" y="14"/>
                  </a:cubicBezTo>
                  <a:cubicBezTo>
                    <a:pt x="91" y="14"/>
                    <a:pt x="92" y="14"/>
                    <a:pt x="92" y="13"/>
                  </a:cubicBezTo>
                  <a:close/>
                  <a:moveTo>
                    <a:pt x="92" y="12"/>
                  </a:moveTo>
                  <a:cubicBezTo>
                    <a:pt x="92" y="12"/>
                    <a:pt x="92" y="12"/>
                    <a:pt x="92" y="13"/>
                  </a:cubicBezTo>
                  <a:cubicBezTo>
                    <a:pt x="91" y="13"/>
                    <a:pt x="90" y="13"/>
                    <a:pt x="90" y="14"/>
                  </a:cubicBezTo>
                  <a:cubicBezTo>
                    <a:pt x="89" y="14"/>
                    <a:pt x="89" y="14"/>
                    <a:pt x="89" y="13"/>
                  </a:cubicBezTo>
                  <a:cubicBezTo>
                    <a:pt x="89" y="13"/>
                    <a:pt x="89" y="14"/>
                    <a:pt x="90" y="14"/>
                  </a:cubicBezTo>
                  <a:cubicBezTo>
                    <a:pt x="89" y="14"/>
                    <a:pt x="89" y="14"/>
                    <a:pt x="89" y="14"/>
                  </a:cubicBezTo>
                  <a:cubicBezTo>
                    <a:pt x="89" y="14"/>
                    <a:pt x="88" y="14"/>
                    <a:pt x="88" y="13"/>
                  </a:cubicBezTo>
                  <a:cubicBezTo>
                    <a:pt x="89" y="13"/>
                    <a:pt x="91" y="12"/>
                    <a:pt x="92" y="12"/>
                  </a:cubicBezTo>
                  <a:close/>
                  <a:moveTo>
                    <a:pt x="88" y="16"/>
                  </a:moveTo>
                  <a:cubicBezTo>
                    <a:pt x="89" y="16"/>
                    <a:pt x="89" y="16"/>
                    <a:pt x="89" y="17"/>
                  </a:cubicBezTo>
                  <a:cubicBezTo>
                    <a:pt x="89" y="16"/>
                    <a:pt x="88" y="16"/>
                    <a:pt x="88" y="16"/>
                  </a:cubicBezTo>
                  <a:cubicBezTo>
                    <a:pt x="88" y="16"/>
                    <a:pt x="88" y="16"/>
                    <a:pt x="88" y="16"/>
                  </a:cubicBezTo>
                  <a:close/>
                  <a:moveTo>
                    <a:pt x="88" y="15"/>
                  </a:moveTo>
                  <a:cubicBezTo>
                    <a:pt x="87" y="15"/>
                    <a:pt x="87" y="15"/>
                    <a:pt x="87" y="15"/>
                  </a:cubicBezTo>
                  <a:cubicBezTo>
                    <a:pt x="86" y="15"/>
                    <a:pt x="85" y="15"/>
                    <a:pt x="85" y="15"/>
                  </a:cubicBezTo>
                  <a:cubicBezTo>
                    <a:pt x="85" y="14"/>
                    <a:pt x="86" y="14"/>
                    <a:pt x="87" y="14"/>
                  </a:cubicBezTo>
                  <a:cubicBezTo>
                    <a:pt x="87" y="14"/>
                    <a:pt x="87" y="14"/>
                    <a:pt x="88" y="15"/>
                  </a:cubicBezTo>
                  <a:close/>
                  <a:moveTo>
                    <a:pt x="86" y="13"/>
                  </a:moveTo>
                  <a:cubicBezTo>
                    <a:pt x="85" y="14"/>
                    <a:pt x="84" y="14"/>
                    <a:pt x="84" y="14"/>
                  </a:cubicBezTo>
                  <a:cubicBezTo>
                    <a:pt x="83" y="14"/>
                    <a:pt x="83" y="14"/>
                    <a:pt x="83" y="14"/>
                  </a:cubicBezTo>
                  <a:cubicBezTo>
                    <a:pt x="83" y="14"/>
                    <a:pt x="83" y="14"/>
                    <a:pt x="84" y="14"/>
                  </a:cubicBezTo>
                  <a:cubicBezTo>
                    <a:pt x="83" y="14"/>
                    <a:pt x="83" y="14"/>
                    <a:pt x="83" y="14"/>
                  </a:cubicBezTo>
                  <a:cubicBezTo>
                    <a:pt x="83" y="14"/>
                    <a:pt x="83" y="14"/>
                    <a:pt x="83" y="14"/>
                  </a:cubicBezTo>
                  <a:cubicBezTo>
                    <a:pt x="83" y="14"/>
                    <a:pt x="83" y="14"/>
                    <a:pt x="83" y="14"/>
                  </a:cubicBezTo>
                  <a:cubicBezTo>
                    <a:pt x="78" y="16"/>
                    <a:pt x="75" y="19"/>
                    <a:pt x="74" y="21"/>
                  </a:cubicBezTo>
                  <a:cubicBezTo>
                    <a:pt x="71" y="18"/>
                    <a:pt x="78" y="14"/>
                    <a:pt x="78" y="14"/>
                  </a:cubicBezTo>
                  <a:cubicBezTo>
                    <a:pt x="74" y="16"/>
                    <a:pt x="72" y="18"/>
                    <a:pt x="71" y="19"/>
                  </a:cubicBezTo>
                  <a:cubicBezTo>
                    <a:pt x="71" y="19"/>
                    <a:pt x="71" y="19"/>
                    <a:pt x="71" y="18"/>
                  </a:cubicBezTo>
                  <a:cubicBezTo>
                    <a:pt x="72" y="14"/>
                    <a:pt x="78" y="11"/>
                    <a:pt x="78" y="11"/>
                  </a:cubicBezTo>
                  <a:cubicBezTo>
                    <a:pt x="74" y="13"/>
                    <a:pt x="71" y="15"/>
                    <a:pt x="70" y="17"/>
                  </a:cubicBezTo>
                  <a:cubicBezTo>
                    <a:pt x="69" y="16"/>
                    <a:pt x="69" y="16"/>
                    <a:pt x="69" y="15"/>
                  </a:cubicBezTo>
                  <a:cubicBezTo>
                    <a:pt x="71" y="11"/>
                    <a:pt x="75" y="9"/>
                    <a:pt x="79" y="8"/>
                  </a:cubicBezTo>
                  <a:cubicBezTo>
                    <a:pt x="82" y="10"/>
                    <a:pt x="85" y="12"/>
                    <a:pt x="86" y="13"/>
                  </a:cubicBezTo>
                  <a:close/>
                  <a:moveTo>
                    <a:pt x="77" y="7"/>
                  </a:moveTo>
                  <a:cubicBezTo>
                    <a:pt x="78" y="7"/>
                    <a:pt x="78" y="7"/>
                    <a:pt x="79" y="7"/>
                  </a:cubicBezTo>
                  <a:cubicBezTo>
                    <a:pt x="73" y="10"/>
                    <a:pt x="69" y="12"/>
                    <a:pt x="67" y="14"/>
                  </a:cubicBezTo>
                  <a:cubicBezTo>
                    <a:pt x="66" y="13"/>
                    <a:pt x="66" y="13"/>
                    <a:pt x="66" y="13"/>
                  </a:cubicBezTo>
                  <a:cubicBezTo>
                    <a:pt x="69" y="9"/>
                    <a:pt x="74" y="7"/>
                    <a:pt x="77" y="7"/>
                  </a:cubicBezTo>
                  <a:close/>
                  <a:moveTo>
                    <a:pt x="65" y="13"/>
                  </a:moveTo>
                  <a:cubicBezTo>
                    <a:pt x="66" y="13"/>
                    <a:pt x="66" y="13"/>
                    <a:pt x="66" y="14"/>
                  </a:cubicBezTo>
                  <a:cubicBezTo>
                    <a:pt x="65" y="15"/>
                    <a:pt x="64" y="16"/>
                    <a:pt x="64" y="17"/>
                  </a:cubicBezTo>
                  <a:cubicBezTo>
                    <a:pt x="64" y="15"/>
                    <a:pt x="65" y="14"/>
                    <a:pt x="65" y="13"/>
                  </a:cubicBezTo>
                  <a:close/>
                  <a:moveTo>
                    <a:pt x="62" y="15"/>
                  </a:moveTo>
                  <a:cubicBezTo>
                    <a:pt x="61" y="15"/>
                    <a:pt x="61" y="15"/>
                    <a:pt x="61" y="16"/>
                  </a:cubicBezTo>
                  <a:cubicBezTo>
                    <a:pt x="61" y="16"/>
                    <a:pt x="61" y="16"/>
                    <a:pt x="61" y="15"/>
                  </a:cubicBezTo>
                  <a:cubicBezTo>
                    <a:pt x="61" y="15"/>
                    <a:pt x="61" y="15"/>
                    <a:pt x="61" y="15"/>
                  </a:cubicBezTo>
                  <a:cubicBezTo>
                    <a:pt x="61" y="15"/>
                    <a:pt x="61" y="15"/>
                    <a:pt x="62" y="15"/>
                  </a:cubicBezTo>
                  <a:close/>
                  <a:moveTo>
                    <a:pt x="61" y="16"/>
                  </a:moveTo>
                  <a:cubicBezTo>
                    <a:pt x="61" y="17"/>
                    <a:pt x="61" y="17"/>
                    <a:pt x="61" y="17"/>
                  </a:cubicBezTo>
                  <a:cubicBezTo>
                    <a:pt x="61" y="17"/>
                    <a:pt x="61" y="17"/>
                    <a:pt x="61" y="17"/>
                  </a:cubicBezTo>
                  <a:cubicBezTo>
                    <a:pt x="61" y="17"/>
                    <a:pt x="61" y="17"/>
                    <a:pt x="61" y="16"/>
                  </a:cubicBezTo>
                  <a:close/>
                  <a:moveTo>
                    <a:pt x="34" y="18"/>
                  </a:moveTo>
                  <a:cubicBezTo>
                    <a:pt x="34" y="18"/>
                    <a:pt x="34" y="18"/>
                    <a:pt x="34" y="18"/>
                  </a:cubicBezTo>
                  <a:cubicBezTo>
                    <a:pt x="34" y="17"/>
                    <a:pt x="34" y="17"/>
                    <a:pt x="34" y="16"/>
                  </a:cubicBezTo>
                  <a:cubicBezTo>
                    <a:pt x="35" y="16"/>
                    <a:pt x="35" y="16"/>
                    <a:pt x="35" y="17"/>
                  </a:cubicBezTo>
                  <a:cubicBezTo>
                    <a:pt x="35" y="17"/>
                    <a:pt x="34" y="18"/>
                    <a:pt x="34" y="18"/>
                  </a:cubicBezTo>
                  <a:close/>
                  <a:moveTo>
                    <a:pt x="35" y="17"/>
                  </a:moveTo>
                  <a:cubicBezTo>
                    <a:pt x="35" y="16"/>
                    <a:pt x="35" y="16"/>
                    <a:pt x="35" y="16"/>
                  </a:cubicBezTo>
                  <a:cubicBezTo>
                    <a:pt x="35" y="15"/>
                    <a:pt x="35" y="15"/>
                    <a:pt x="36" y="14"/>
                  </a:cubicBezTo>
                  <a:cubicBezTo>
                    <a:pt x="36" y="14"/>
                    <a:pt x="36" y="15"/>
                    <a:pt x="37" y="15"/>
                  </a:cubicBezTo>
                  <a:cubicBezTo>
                    <a:pt x="36" y="16"/>
                    <a:pt x="36" y="16"/>
                    <a:pt x="35" y="17"/>
                  </a:cubicBezTo>
                  <a:close/>
                  <a:moveTo>
                    <a:pt x="37" y="15"/>
                  </a:moveTo>
                  <a:cubicBezTo>
                    <a:pt x="37" y="14"/>
                    <a:pt x="36" y="14"/>
                    <a:pt x="36" y="13"/>
                  </a:cubicBezTo>
                  <a:cubicBezTo>
                    <a:pt x="37" y="13"/>
                    <a:pt x="37" y="12"/>
                    <a:pt x="38" y="12"/>
                  </a:cubicBezTo>
                  <a:cubicBezTo>
                    <a:pt x="38" y="12"/>
                    <a:pt x="39" y="13"/>
                    <a:pt x="39" y="13"/>
                  </a:cubicBezTo>
                  <a:cubicBezTo>
                    <a:pt x="38" y="14"/>
                    <a:pt x="38" y="14"/>
                    <a:pt x="37" y="15"/>
                  </a:cubicBezTo>
                  <a:cubicBezTo>
                    <a:pt x="37" y="15"/>
                    <a:pt x="37" y="15"/>
                    <a:pt x="37" y="15"/>
                  </a:cubicBezTo>
                  <a:close/>
                  <a:moveTo>
                    <a:pt x="43" y="14"/>
                  </a:moveTo>
                  <a:cubicBezTo>
                    <a:pt x="43" y="13"/>
                    <a:pt x="42" y="13"/>
                    <a:pt x="41" y="13"/>
                  </a:cubicBezTo>
                  <a:cubicBezTo>
                    <a:pt x="42" y="12"/>
                    <a:pt x="43" y="12"/>
                    <a:pt x="43" y="11"/>
                  </a:cubicBezTo>
                  <a:cubicBezTo>
                    <a:pt x="44" y="12"/>
                    <a:pt x="45" y="13"/>
                    <a:pt x="46" y="14"/>
                  </a:cubicBezTo>
                  <a:cubicBezTo>
                    <a:pt x="45" y="14"/>
                    <a:pt x="45" y="14"/>
                    <a:pt x="44" y="14"/>
                  </a:cubicBezTo>
                  <a:cubicBezTo>
                    <a:pt x="44" y="14"/>
                    <a:pt x="44" y="14"/>
                    <a:pt x="43" y="14"/>
                  </a:cubicBezTo>
                  <a:cubicBezTo>
                    <a:pt x="44" y="13"/>
                    <a:pt x="45" y="13"/>
                    <a:pt x="45" y="13"/>
                  </a:cubicBezTo>
                  <a:cubicBezTo>
                    <a:pt x="44" y="13"/>
                    <a:pt x="44" y="14"/>
                    <a:pt x="43" y="14"/>
                  </a:cubicBezTo>
                  <a:close/>
                  <a:moveTo>
                    <a:pt x="44" y="11"/>
                  </a:moveTo>
                  <a:cubicBezTo>
                    <a:pt x="44" y="11"/>
                    <a:pt x="44" y="10"/>
                    <a:pt x="45" y="10"/>
                  </a:cubicBezTo>
                  <a:cubicBezTo>
                    <a:pt x="46" y="11"/>
                    <a:pt x="48" y="12"/>
                    <a:pt x="49" y="13"/>
                  </a:cubicBezTo>
                  <a:cubicBezTo>
                    <a:pt x="49" y="13"/>
                    <a:pt x="50" y="13"/>
                    <a:pt x="50" y="13"/>
                  </a:cubicBezTo>
                  <a:cubicBezTo>
                    <a:pt x="49" y="13"/>
                    <a:pt x="48" y="13"/>
                    <a:pt x="47" y="14"/>
                  </a:cubicBezTo>
                  <a:cubicBezTo>
                    <a:pt x="46" y="13"/>
                    <a:pt x="45" y="12"/>
                    <a:pt x="44" y="11"/>
                  </a:cubicBezTo>
                  <a:close/>
                  <a:moveTo>
                    <a:pt x="45" y="10"/>
                  </a:moveTo>
                  <a:cubicBezTo>
                    <a:pt x="45" y="10"/>
                    <a:pt x="45" y="10"/>
                    <a:pt x="45" y="10"/>
                  </a:cubicBezTo>
                  <a:cubicBezTo>
                    <a:pt x="45" y="10"/>
                    <a:pt x="45" y="10"/>
                    <a:pt x="45" y="10"/>
                  </a:cubicBezTo>
                  <a:cubicBezTo>
                    <a:pt x="43" y="10"/>
                    <a:pt x="42" y="9"/>
                    <a:pt x="41" y="9"/>
                  </a:cubicBezTo>
                  <a:cubicBezTo>
                    <a:pt x="42" y="8"/>
                    <a:pt x="43" y="8"/>
                    <a:pt x="44" y="7"/>
                  </a:cubicBezTo>
                  <a:cubicBezTo>
                    <a:pt x="45" y="8"/>
                    <a:pt x="47" y="10"/>
                    <a:pt x="49" y="12"/>
                  </a:cubicBezTo>
                  <a:cubicBezTo>
                    <a:pt x="47" y="11"/>
                    <a:pt x="46" y="11"/>
                    <a:pt x="45" y="10"/>
                  </a:cubicBezTo>
                  <a:close/>
                  <a:moveTo>
                    <a:pt x="44" y="10"/>
                  </a:moveTo>
                  <a:cubicBezTo>
                    <a:pt x="44" y="10"/>
                    <a:pt x="44" y="11"/>
                    <a:pt x="43" y="11"/>
                  </a:cubicBezTo>
                  <a:cubicBezTo>
                    <a:pt x="43" y="10"/>
                    <a:pt x="42" y="10"/>
                    <a:pt x="41" y="9"/>
                  </a:cubicBezTo>
                  <a:cubicBezTo>
                    <a:pt x="41" y="9"/>
                    <a:pt x="42" y="10"/>
                    <a:pt x="43" y="11"/>
                  </a:cubicBezTo>
                  <a:cubicBezTo>
                    <a:pt x="42" y="11"/>
                    <a:pt x="41" y="12"/>
                    <a:pt x="40" y="12"/>
                  </a:cubicBezTo>
                  <a:cubicBezTo>
                    <a:pt x="40" y="12"/>
                    <a:pt x="39" y="11"/>
                    <a:pt x="38" y="11"/>
                  </a:cubicBezTo>
                  <a:cubicBezTo>
                    <a:pt x="39" y="10"/>
                    <a:pt x="40" y="9"/>
                    <a:pt x="41" y="9"/>
                  </a:cubicBezTo>
                  <a:cubicBezTo>
                    <a:pt x="42" y="9"/>
                    <a:pt x="43" y="10"/>
                    <a:pt x="44" y="10"/>
                  </a:cubicBezTo>
                  <a:close/>
                  <a:moveTo>
                    <a:pt x="39" y="17"/>
                  </a:moveTo>
                  <a:cubicBezTo>
                    <a:pt x="39" y="17"/>
                    <a:pt x="39" y="16"/>
                    <a:pt x="38" y="16"/>
                  </a:cubicBezTo>
                  <a:cubicBezTo>
                    <a:pt x="38" y="16"/>
                    <a:pt x="39" y="16"/>
                    <a:pt x="39" y="15"/>
                  </a:cubicBezTo>
                  <a:cubicBezTo>
                    <a:pt x="39" y="16"/>
                    <a:pt x="39" y="16"/>
                    <a:pt x="40" y="16"/>
                  </a:cubicBezTo>
                  <a:cubicBezTo>
                    <a:pt x="39" y="16"/>
                    <a:pt x="39" y="17"/>
                    <a:pt x="39" y="17"/>
                  </a:cubicBezTo>
                  <a:close/>
                  <a:moveTo>
                    <a:pt x="39" y="15"/>
                  </a:moveTo>
                  <a:cubicBezTo>
                    <a:pt x="39" y="15"/>
                    <a:pt x="40" y="14"/>
                    <a:pt x="40" y="14"/>
                  </a:cubicBezTo>
                  <a:cubicBezTo>
                    <a:pt x="40" y="14"/>
                    <a:pt x="41" y="15"/>
                    <a:pt x="41" y="15"/>
                  </a:cubicBezTo>
                  <a:cubicBezTo>
                    <a:pt x="41" y="15"/>
                    <a:pt x="40" y="16"/>
                    <a:pt x="40" y="16"/>
                  </a:cubicBezTo>
                  <a:cubicBezTo>
                    <a:pt x="40" y="16"/>
                    <a:pt x="39" y="15"/>
                    <a:pt x="39" y="15"/>
                  </a:cubicBezTo>
                  <a:close/>
                  <a:moveTo>
                    <a:pt x="41" y="20"/>
                  </a:moveTo>
                  <a:cubicBezTo>
                    <a:pt x="40" y="19"/>
                    <a:pt x="40" y="18"/>
                    <a:pt x="40" y="17"/>
                  </a:cubicBezTo>
                  <a:cubicBezTo>
                    <a:pt x="41" y="17"/>
                    <a:pt x="41" y="17"/>
                    <a:pt x="41" y="17"/>
                  </a:cubicBezTo>
                  <a:cubicBezTo>
                    <a:pt x="41" y="17"/>
                    <a:pt x="42" y="17"/>
                    <a:pt x="42" y="17"/>
                  </a:cubicBezTo>
                  <a:cubicBezTo>
                    <a:pt x="42" y="18"/>
                    <a:pt x="42" y="18"/>
                    <a:pt x="42" y="18"/>
                  </a:cubicBezTo>
                  <a:cubicBezTo>
                    <a:pt x="42" y="18"/>
                    <a:pt x="41" y="19"/>
                    <a:pt x="41" y="20"/>
                  </a:cubicBezTo>
                  <a:close/>
                  <a:moveTo>
                    <a:pt x="41" y="13"/>
                  </a:moveTo>
                  <a:cubicBezTo>
                    <a:pt x="41" y="13"/>
                    <a:pt x="41" y="13"/>
                    <a:pt x="41" y="13"/>
                  </a:cubicBezTo>
                  <a:cubicBezTo>
                    <a:pt x="42" y="13"/>
                    <a:pt x="42" y="13"/>
                    <a:pt x="43" y="14"/>
                  </a:cubicBezTo>
                  <a:cubicBezTo>
                    <a:pt x="43" y="14"/>
                    <a:pt x="42" y="14"/>
                    <a:pt x="42" y="14"/>
                  </a:cubicBezTo>
                  <a:cubicBezTo>
                    <a:pt x="42" y="14"/>
                    <a:pt x="41" y="13"/>
                    <a:pt x="41" y="13"/>
                  </a:cubicBezTo>
                  <a:close/>
                  <a:moveTo>
                    <a:pt x="43" y="14"/>
                  </a:moveTo>
                  <a:cubicBezTo>
                    <a:pt x="43" y="14"/>
                    <a:pt x="44" y="14"/>
                    <a:pt x="44" y="15"/>
                  </a:cubicBezTo>
                  <a:cubicBezTo>
                    <a:pt x="43" y="15"/>
                    <a:pt x="43" y="15"/>
                    <a:pt x="43" y="15"/>
                  </a:cubicBezTo>
                  <a:cubicBezTo>
                    <a:pt x="43" y="15"/>
                    <a:pt x="43" y="15"/>
                    <a:pt x="42" y="15"/>
                  </a:cubicBezTo>
                  <a:cubicBezTo>
                    <a:pt x="43" y="14"/>
                    <a:pt x="43" y="14"/>
                    <a:pt x="43" y="14"/>
                  </a:cubicBezTo>
                  <a:close/>
                  <a:moveTo>
                    <a:pt x="43" y="23"/>
                  </a:moveTo>
                  <a:cubicBezTo>
                    <a:pt x="43" y="23"/>
                    <a:pt x="43" y="23"/>
                    <a:pt x="42" y="23"/>
                  </a:cubicBezTo>
                  <a:cubicBezTo>
                    <a:pt x="43" y="23"/>
                    <a:pt x="43" y="23"/>
                    <a:pt x="43" y="23"/>
                  </a:cubicBezTo>
                  <a:cubicBezTo>
                    <a:pt x="43" y="23"/>
                    <a:pt x="43" y="23"/>
                    <a:pt x="43" y="23"/>
                  </a:cubicBezTo>
                  <a:cubicBezTo>
                    <a:pt x="43" y="23"/>
                    <a:pt x="43" y="23"/>
                    <a:pt x="43" y="23"/>
                  </a:cubicBezTo>
                  <a:cubicBezTo>
                    <a:pt x="43" y="23"/>
                    <a:pt x="43" y="23"/>
                    <a:pt x="43" y="23"/>
                  </a:cubicBezTo>
                  <a:close/>
                  <a:moveTo>
                    <a:pt x="43" y="23"/>
                  </a:moveTo>
                  <a:cubicBezTo>
                    <a:pt x="43" y="23"/>
                    <a:pt x="43" y="23"/>
                    <a:pt x="43" y="22"/>
                  </a:cubicBezTo>
                  <a:cubicBezTo>
                    <a:pt x="43" y="22"/>
                    <a:pt x="43" y="22"/>
                    <a:pt x="43" y="22"/>
                  </a:cubicBezTo>
                  <a:cubicBezTo>
                    <a:pt x="43" y="22"/>
                    <a:pt x="43" y="22"/>
                    <a:pt x="44" y="23"/>
                  </a:cubicBezTo>
                  <a:cubicBezTo>
                    <a:pt x="44" y="23"/>
                    <a:pt x="43" y="23"/>
                    <a:pt x="43" y="23"/>
                  </a:cubicBezTo>
                  <a:close/>
                  <a:moveTo>
                    <a:pt x="44" y="17"/>
                  </a:moveTo>
                  <a:cubicBezTo>
                    <a:pt x="44" y="17"/>
                    <a:pt x="44" y="17"/>
                    <a:pt x="44" y="17"/>
                  </a:cubicBezTo>
                  <a:cubicBezTo>
                    <a:pt x="44" y="17"/>
                    <a:pt x="44" y="17"/>
                    <a:pt x="44" y="17"/>
                  </a:cubicBezTo>
                  <a:cubicBezTo>
                    <a:pt x="44" y="17"/>
                    <a:pt x="44" y="17"/>
                    <a:pt x="44" y="17"/>
                  </a:cubicBezTo>
                  <a:close/>
                  <a:moveTo>
                    <a:pt x="44" y="16"/>
                  </a:moveTo>
                  <a:cubicBezTo>
                    <a:pt x="44" y="16"/>
                    <a:pt x="43" y="16"/>
                    <a:pt x="43" y="16"/>
                  </a:cubicBezTo>
                  <a:cubicBezTo>
                    <a:pt x="44" y="15"/>
                    <a:pt x="44" y="15"/>
                    <a:pt x="44" y="15"/>
                  </a:cubicBezTo>
                  <a:cubicBezTo>
                    <a:pt x="44" y="15"/>
                    <a:pt x="45" y="16"/>
                    <a:pt x="45" y="16"/>
                  </a:cubicBezTo>
                  <a:cubicBezTo>
                    <a:pt x="45" y="16"/>
                    <a:pt x="45" y="17"/>
                    <a:pt x="44" y="17"/>
                  </a:cubicBezTo>
                  <a:cubicBezTo>
                    <a:pt x="44" y="17"/>
                    <a:pt x="44" y="17"/>
                    <a:pt x="44" y="16"/>
                  </a:cubicBezTo>
                  <a:close/>
                  <a:moveTo>
                    <a:pt x="45" y="18"/>
                  </a:moveTo>
                  <a:cubicBezTo>
                    <a:pt x="45" y="18"/>
                    <a:pt x="45" y="18"/>
                    <a:pt x="45" y="18"/>
                  </a:cubicBezTo>
                  <a:cubicBezTo>
                    <a:pt x="45" y="18"/>
                    <a:pt x="45" y="18"/>
                    <a:pt x="45" y="18"/>
                  </a:cubicBezTo>
                  <a:cubicBezTo>
                    <a:pt x="45" y="18"/>
                    <a:pt x="45" y="18"/>
                    <a:pt x="45" y="18"/>
                  </a:cubicBezTo>
                  <a:close/>
                  <a:moveTo>
                    <a:pt x="45" y="15"/>
                  </a:moveTo>
                  <a:cubicBezTo>
                    <a:pt x="45" y="15"/>
                    <a:pt x="46" y="14"/>
                    <a:pt x="46" y="14"/>
                  </a:cubicBezTo>
                  <a:cubicBezTo>
                    <a:pt x="46" y="14"/>
                    <a:pt x="47" y="15"/>
                    <a:pt x="47" y="15"/>
                  </a:cubicBezTo>
                  <a:cubicBezTo>
                    <a:pt x="46" y="15"/>
                    <a:pt x="46" y="16"/>
                    <a:pt x="46" y="16"/>
                  </a:cubicBezTo>
                  <a:cubicBezTo>
                    <a:pt x="45" y="15"/>
                    <a:pt x="45" y="15"/>
                    <a:pt x="45" y="15"/>
                  </a:cubicBezTo>
                  <a:close/>
                  <a:moveTo>
                    <a:pt x="48" y="18"/>
                  </a:moveTo>
                  <a:cubicBezTo>
                    <a:pt x="48" y="18"/>
                    <a:pt x="48" y="18"/>
                    <a:pt x="47" y="18"/>
                  </a:cubicBezTo>
                  <a:cubicBezTo>
                    <a:pt x="47" y="18"/>
                    <a:pt x="47" y="17"/>
                    <a:pt x="47" y="17"/>
                  </a:cubicBezTo>
                  <a:cubicBezTo>
                    <a:pt x="47" y="17"/>
                    <a:pt x="47" y="16"/>
                    <a:pt x="47" y="16"/>
                  </a:cubicBezTo>
                  <a:cubicBezTo>
                    <a:pt x="48" y="17"/>
                    <a:pt x="48" y="17"/>
                    <a:pt x="48" y="18"/>
                  </a:cubicBezTo>
                  <a:cubicBezTo>
                    <a:pt x="48" y="18"/>
                    <a:pt x="48" y="18"/>
                    <a:pt x="48" y="18"/>
                  </a:cubicBezTo>
                  <a:close/>
                  <a:moveTo>
                    <a:pt x="48" y="14"/>
                  </a:moveTo>
                  <a:cubicBezTo>
                    <a:pt x="48" y="13"/>
                    <a:pt x="49" y="13"/>
                    <a:pt x="50" y="13"/>
                  </a:cubicBezTo>
                  <a:cubicBezTo>
                    <a:pt x="50" y="13"/>
                    <a:pt x="50" y="13"/>
                    <a:pt x="50" y="14"/>
                  </a:cubicBezTo>
                  <a:cubicBezTo>
                    <a:pt x="49" y="14"/>
                    <a:pt x="49" y="14"/>
                    <a:pt x="48" y="14"/>
                  </a:cubicBezTo>
                  <a:cubicBezTo>
                    <a:pt x="48" y="14"/>
                    <a:pt x="48" y="14"/>
                    <a:pt x="48" y="14"/>
                  </a:cubicBezTo>
                  <a:close/>
                  <a:moveTo>
                    <a:pt x="49" y="15"/>
                  </a:moveTo>
                  <a:cubicBezTo>
                    <a:pt x="49" y="15"/>
                    <a:pt x="50" y="15"/>
                    <a:pt x="50" y="14"/>
                  </a:cubicBezTo>
                  <a:cubicBezTo>
                    <a:pt x="51" y="15"/>
                    <a:pt x="51" y="15"/>
                    <a:pt x="51" y="15"/>
                  </a:cubicBezTo>
                  <a:cubicBezTo>
                    <a:pt x="51" y="15"/>
                    <a:pt x="50" y="15"/>
                    <a:pt x="50" y="15"/>
                  </a:cubicBezTo>
                  <a:cubicBezTo>
                    <a:pt x="50" y="15"/>
                    <a:pt x="50" y="15"/>
                    <a:pt x="51" y="15"/>
                  </a:cubicBezTo>
                  <a:cubicBezTo>
                    <a:pt x="51" y="16"/>
                    <a:pt x="51" y="16"/>
                    <a:pt x="51" y="16"/>
                  </a:cubicBezTo>
                  <a:cubicBezTo>
                    <a:pt x="51" y="16"/>
                    <a:pt x="50" y="16"/>
                    <a:pt x="50" y="17"/>
                  </a:cubicBezTo>
                  <a:cubicBezTo>
                    <a:pt x="50" y="16"/>
                    <a:pt x="49" y="16"/>
                    <a:pt x="49" y="15"/>
                  </a:cubicBezTo>
                  <a:close/>
                  <a:moveTo>
                    <a:pt x="51" y="18"/>
                  </a:moveTo>
                  <a:cubicBezTo>
                    <a:pt x="51" y="18"/>
                    <a:pt x="51" y="17"/>
                    <a:pt x="51" y="17"/>
                  </a:cubicBezTo>
                  <a:cubicBezTo>
                    <a:pt x="52" y="17"/>
                    <a:pt x="52" y="18"/>
                    <a:pt x="52" y="18"/>
                  </a:cubicBezTo>
                  <a:cubicBezTo>
                    <a:pt x="51" y="18"/>
                    <a:pt x="51" y="18"/>
                    <a:pt x="51" y="18"/>
                  </a:cubicBezTo>
                  <a:cubicBezTo>
                    <a:pt x="51" y="18"/>
                    <a:pt x="51" y="18"/>
                    <a:pt x="51" y="18"/>
                  </a:cubicBezTo>
                  <a:close/>
                  <a:moveTo>
                    <a:pt x="51" y="18"/>
                  </a:moveTo>
                  <a:cubicBezTo>
                    <a:pt x="51" y="18"/>
                    <a:pt x="51" y="18"/>
                    <a:pt x="52" y="18"/>
                  </a:cubicBezTo>
                  <a:cubicBezTo>
                    <a:pt x="52" y="18"/>
                    <a:pt x="52" y="18"/>
                    <a:pt x="52" y="18"/>
                  </a:cubicBezTo>
                  <a:cubicBezTo>
                    <a:pt x="51" y="18"/>
                    <a:pt x="51" y="18"/>
                    <a:pt x="51" y="18"/>
                  </a:cubicBezTo>
                  <a:cubicBezTo>
                    <a:pt x="51" y="18"/>
                    <a:pt x="51" y="18"/>
                    <a:pt x="51" y="18"/>
                  </a:cubicBezTo>
                  <a:close/>
                  <a:moveTo>
                    <a:pt x="51" y="19"/>
                  </a:moveTo>
                  <a:cubicBezTo>
                    <a:pt x="51" y="19"/>
                    <a:pt x="51" y="18"/>
                    <a:pt x="51" y="18"/>
                  </a:cubicBezTo>
                  <a:cubicBezTo>
                    <a:pt x="51" y="18"/>
                    <a:pt x="51" y="19"/>
                    <a:pt x="51" y="19"/>
                  </a:cubicBezTo>
                  <a:cubicBezTo>
                    <a:pt x="51" y="19"/>
                    <a:pt x="51" y="19"/>
                    <a:pt x="51" y="19"/>
                  </a:cubicBezTo>
                  <a:close/>
                  <a:moveTo>
                    <a:pt x="52" y="20"/>
                  </a:moveTo>
                  <a:cubicBezTo>
                    <a:pt x="52" y="20"/>
                    <a:pt x="52" y="20"/>
                    <a:pt x="52" y="19"/>
                  </a:cubicBezTo>
                  <a:cubicBezTo>
                    <a:pt x="52" y="19"/>
                    <a:pt x="52" y="19"/>
                    <a:pt x="52" y="19"/>
                  </a:cubicBezTo>
                  <a:cubicBezTo>
                    <a:pt x="52" y="19"/>
                    <a:pt x="52" y="20"/>
                    <a:pt x="52" y="20"/>
                  </a:cubicBezTo>
                  <a:cubicBezTo>
                    <a:pt x="52" y="20"/>
                    <a:pt x="52" y="20"/>
                    <a:pt x="52" y="20"/>
                  </a:cubicBezTo>
                  <a:close/>
                  <a:moveTo>
                    <a:pt x="56" y="14"/>
                  </a:moveTo>
                  <a:cubicBezTo>
                    <a:pt x="56" y="13"/>
                    <a:pt x="55" y="13"/>
                    <a:pt x="55" y="13"/>
                  </a:cubicBezTo>
                  <a:cubicBezTo>
                    <a:pt x="56" y="13"/>
                    <a:pt x="56" y="13"/>
                    <a:pt x="56" y="13"/>
                  </a:cubicBezTo>
                  <a:cubicBezTo>
                    <a:pt x="56" y="13"/>
                    <a:pt x="56" y="13"/>
                    <a:pt x="56" y="14"/>
                  </a:cubicBezTo>
                  <a:close/>
                  <a:moveTo>
                    <a:pt x="57" y="16"/>
                  </a:moveTo>
                  <a:cubicBezTo>
                    <a:pt x="57" y="16"/>
                    <a:pt x="57" y="16"/>
                    <a:pt x="57" y="16"/>
                  </a:cubicBezTo>
                  <a:cubicBezTo>
                    <a:pt x="57" y="16"/>
                    <a:pt x="57" y="16"/>
                    <a:pt x="56" y="16"/>
                  </a:cubicBezTo>
                  <a:cubicBezTo>
                    <a:pt x="56" y="15"/>
                    <a:pt x="56" y="15"/>
                    <a:pt x="56" y="14"/>
                  </a:cubicBezTo>
                  <a:cubicBezTo>
                    <a:pt x="56" y="14"/>
                    <a:pt x="56" y="14"/>
                    <a:pt x="57" y="14"/>
                  </a:cubicBezTo>
                  <a:cubicBezTo>
                    <a:pt x="57" y="14"/>
                    <a:pt x="58" y="14"/>
                    <a:pt x="58" y="15"/>
                  </a:cubicBezTo>
                  <a:cubicBezTo>
                    <a:pt x="58" y="15"/>
                    <a:pt x="58" y="16"/>
                    <a:pt x="57" y="16"/>
                  </a:cubicBezTo>
                  <a:close/>
                  <a:moveTo>
                    <a:pt x="58" y="14"/>
                  </a:moveTo>
                  <a:cubicBezTo>
                    <a:pt x="58" y="14"/>
                    <a:pt x="58" y="14"/>
                    <a:pt x="57" y="13"/>
                  </a:cubicBezTo>
                  <a:cubicBezTo>
                    <a:pt x="58" y="13"/>
                    <a:pt x="58" y="13"/>
                    <a:pt x="59" y="13"/>
                  </a:cubicBezTo>
                  <a:cubicBezTo>
                    <a:pt x="58" y="13"/>
                    <a:pt x="58" y="14"/>
                    <a:pt x="58" y="14"/>
                  </a:cubicBezTo>
                  <a:close/>
                  <a:moveTo>
                    <a:pt x="58" y="10"/>
                  </a:moveTo>
                  <a:cubicBezTo>
                    <a:pt x="58" y="11"/>
                    <a:pt x="58" y="11"/>
                    <a:pt x="59" y="12"/>
                  </a:cubicBezTo>
                  <a:cubicBezTo>
                    <a:pt x="58" y="13"/>
                    <a:pt x="57" y="13"/>
                    <a:pt x="56" y="13"/>
                  </a:cubicBezTo>
                  <a:cubicBezTo>
                    <a:pt x="56" y="13"/>
                    <a:pt x="56" y="13"/>
                    <a:pt x="55" y="13"/>
                  </a:cubicBezTo>
                  <a:cubicBezTo>
                    <a:pt x="55" y="13"/>
                    <a:pt x="55" y="13"/>
                    <a:pt x="55" y="13"/>
                  </a:cubicBezTo>
                  <a:cubicBezTo>
                    <a:pt x="57" y="12"/>
                    <a:pt x="58" y="12"/>
                    <a:pt x="58" y="12"/>
                  </a:cubicBezTo>
                  <a:cubicBezTo>
                    <a:pt x="57" y="12"/>
                    <a:pt x="56" y="12"/>
                    <a:pt x="55" y="13"/>
                  </a:cubicBezTo>
                  <a:cubicBezTo>
                    <a:pt x="55" y="12"/>
                    <a:pt x="55" y="12"/>
                    <a:pt x="54" y="11"/>
                  </a:cubicBezTo>
                  <a:cubicBezTo>
                    <a:pt x="56" y="11"/>
                    <a:pt x="57" y="10"/>
                    <a:pt x="58" y="10"/>
                  </a:cubicBezTo>
                  <a:close/>
                  <a:moveTo>
                    <a:pt x="54" y="23"/>
                  </a:moveTo>
                  <a:cubicBezTo>
                    <a:pt x="54" y="23"/>
                    <a:pt x="54" y="23"/>
                    <a:pt x="54" y="23"/>
                  </a:cubicBezTo>
                  <a:cubicBezTo>
                    <a:pt x="55" y="23"/>
                    <a:pt x="55" y="23"/>
                    <a:pt x="55" y="23"/>
                  </a:cubicBezTo>
                  <a:cubicBezTo>
                    <a:pt x="55" y="23"/>
                    <a:pt x="54" y="23"/>
                    <a:pt x="54" y="23"/>
                  </a:cubicBezTo>
                  <a:cubicBezTo>
                    <a:pt x="54" y="23"/>
                    <a:pt x="54" y="23"/>
                    <a:pt x="54" y="23"/>
                  </a:cubicBezTo>
                  <a:cubicBezTo>
                    <a:pt x="54" y="23"/>
                    <a:pt x="54" y="23"/>
                    <a:pt x="54" y="23"/>
                  </a:cubicBezTo>
                  <a:close/>
                  <a:moveTo>
                    <a:pt x="54" y="14"/>
                  </a:moveTo>
                  <a:cubicBezTo>
                    <a:pt x="53" y="14"/>
                    <a:pt x="53" y="14"/>
                    <a:pt x="53" y="14"/>
                  </a:cubicBezTo>
                  <a:cubicBezTo>
                    <a:pt x="53" y="14"/>
                    <a:pt x="53" y="14"/>
                    <a:pt x="52" y="14"/>
                  </a:cubicBezTo>
                  <a:cubicBezTo>
                    <a:pt x="53" y="13"/>
                    <a:pt x="53" y="13"/>
                    <a:pt x="53" y="13"/>
                  </a:cubicBezTo>
                  <a:cubicBezTo>
                    <a:pt x="54" y="14"/>
                    <a:pt x="54" y="14"/>
                    <a:pt x="54" y="14"/>
                  </a:cubicBezTo>
                  <a:close/>
                  <a:moveTo>
                    <a:pt x="53" y="13"/>
                  </a:moveTo>
                  <a:cubicBezTo>
                    <a:pt x="53" y="13"/>
                    <a:pt x="53" y="13"/>
                    <a:pt x="52" y="13"/>
                  </a:cubicBezTo>
                  <a:cubicBezTo>
                    <a:pt x="52" y="13"/>
                    <a:pt x="52" y="13"/>
                    <a:pt x="52" y="13"/>
                  </a:cubicBezTo>
                  <a:cubicBezTo>
                    <a:pt x="52" y="13"/>
                    <a:pt x="53" y="13"/>
                    <a:pt x="53" y="12"/>
                  </a:cubicBezTo>
                  <a:cubicBezTo>
                    <a:pt x="53" y="12"/>
                    <a:pt x="53" y="12"/>
                    <a:pt x="53" y="12"/>
                  </a:cubicBezTo>
                  <a:cubicBezTo>
                    <a:pt x="53" y="13"/>
                    <a:pt x="53" y="13"/>
                    <a:pt x="53" y="13"/>
                  </a:cubicBezTo>
                  <a:close/>
                  <a:moveTo>
                    <a:pt x="46" y="6"/>
                  </a:moveTo>
                  <a:cubicBezTo>
                    <a:pt x="50" y="8"/>
                    <a:pt x="52" y="10"/>
                    <a:pt x="53" y="12"/>
                  </a:cubicBezTo>
                  <a:cubicBezTo>
                    <a:pt x="53" y="12"/>
                    <a:pt x="53" y="12"/>
                    <a:pt x="52" y="12"/>
                  </a:cubicBezTo>
                  <a:cubicBezTo>
                    <a:pt x="52" y="12"/>
                    <a:pt x="52" y="12"/>
                    <a:pt x="52" y="12"/>
                  </a:cubicBezTo>
                  <a:cubicBezTo>
                    <a:pt x="52" y="12"/>
                    <a:pt x="52" y="12"/>
                    <a:pt x="52" y="12"/>
                  </a:cubicBezTo>
                  <a:cubicBezTo>
                    <a:pt x="52" y="12"/>
                    <a:pt x="52" y="12"/>
                    <a:pt x="52" y="13"/>
                  </a:cubicBezTo>
                  <a:cubicBezTo>
                    <a:pt x="50" y="11"/>
                    <a:pt x="48" y="9"/>
                    <a:pt x="44" y="7"/>
                  </a:cubicBezTo>
                  <a:cubicBezTo>
                    <a:pt x="45" y="6"/>
                    <a:pt x="46" y="6"/>
                    <a:pt x="46" y="6"/>
                  </a:cubicBezTo>
                  <a:close/>
                  <a:moveTo>
                    <a:pt x="45" y="5"/>
                  </a:moveTo>
                  <a:cubicBezTo>
                    <a:pt x="45" y="5"/>
                    <a:pt x="45" y="5"/>
                    <a:pt x="45" y="5"/>
                  </a:cubicBezTo>
                  <a:cubicBezTo>
                    <a:pt x="45" y="6"/>
                    <a:pt x="44" y="6"/>
                    <a:pt x="44" y="6"/>
                  </a:cubicBezTo>
                  <a:cubicBezTo>
                    <a:pt x="43" y="6"/>
                    <a:pt x="43" y="6"/>
                    <a:pt x="43" y="5"/>
                  </a:cubicBezTo>
                  <a:cubicBezTo>
                    <a:pt x="43" y="5"/>
                    <a:pt x="44" y="5"/>
                    <a:pt x="45" y="5"/>
                  </a:cubicBezTo>
                  <a:close/>
                  <a:moveTo>
                    <a:pt x="42" y="6"/>
                  </a:moveTo>
                  <a:cubicBezTo>
                    <a:pt x="42" y="6"/>
                    <a:pt x="43" y="6"/>
                    <a:pt x="43" y="6"/>
                  </a:cubicBezTo>
                  <a:cubicBezTo>
                    <a:pt x="41" y="8"/>
                    <a:pt x="39" y="9"/>
                    <a:pt x="37" y="10"/>
                  </a:cubicBezTo>
                  <a:cubicBezTo>
                    <a:pt x="36" y="10"/>
                    <a:pt x="36" y="9"/>
                    <a:pt x="35" y="9"/>
                  </a:cubicBezTo>
                  <a:cubicBezTo>
                    <a:pt x="37" y="7"/>
                    <a:pt x="40" y="6"/>
                    <a:pt x="42" y="6"/>
                  </a:cubicBezTo>
                  <a:close/>
                  <a:moveTo>
                    <a:pt x="35" y="9"/>
                  </a:moveTo>
                  <a:cubicBezTo>
                    <a:pt x="35" y="10"/>
                    <a:pt x="36" y="10"/>
                    <a:pt x="36" y="11"/>
                  </a:cubicBezTo>
                  <a:cubicBezTo>
                    <a:pt x="36" y="11"/>
                    <a:pt x="35" y="12"/>
                    <a:pt x="35" y="12"/>
                  </a:cubicBezTo>
                  <a:cubicBezTo>
                    <a:pt x="34" y="12"/>
                    <a:pt x="33" y="11"/>
                    <a:pt x="33" y="11"/>
                  </a:cubicBezTo>
                  <a:cubicBezTo>
                    <a:pt x="33" y="10"/>
                    <a:pt x="34" y="10"/>
                    <a:pt x="35" y="9"/>
                  </a:cubicBezTo>
                  <a:close/>
                  <a:moveTo>
                    <a:pt x="33" y="11"/>
                  </a:moveTo>
                  <a:cubicBezTo>
                    <a:pt x="33" y="11"/>
                    <a:pt x="34" y="12"/>
                    <a:pt x="34" y="12"/>
                  </a:cubicBezTo>
                  <a:cubicBezTo>
                    <a:pt x="33" y="13"/>
                    <a:pt x="32" y="14"/>
                    <a:pt x="32" y="15"/>
                  </a:cubicBezTo>
                  <a:cubicBezTo>
                    <a:pt x="31" y="15"/>
                    <a:pt x="31" y="15"/>
                    <a:pt x="31" y="15"/>
                  </a:cubicBezTo>
                  <a:cubicBezTo>
                    <a:pt x="31" y="13"/>
                    <a:pt x="32" y="12"/>
                    <a:pt x="33" y="11"/>
                  </a:cubicBezTo>
                  <a:close/>
                  <a:moveTo>
                    <a:pt x="31" y="15"/>
                  </a:moveTo>
                  <a:cubicBezTo>
                    <a:pt x="31" y="16"/>
                    <a:pt x="31" y="16"/>
                    <a:pt x="31" y="16"/>
                  </a:cubicBezTo>
                  <a:cubicBezTo>
                    <a:pt x="31" y="17"/>
                    <a:pt x="30" y="17"/>
                    <a:pt x="30" y="17"/>
                  </a:cubicBezTo>
                  <a:cubicBezTo>
                    <a:pt x="30" y="17"/>
                    <a:pt x="30" y="16"/>
                    <a:pt x="31" y="15"/>
                  </a:cubicBezTo>
                  <a:close/>
                  <a:moveTo>
                    <a:pt x="28" y="16"/>
                  </a:moveTo>
                  <a:cubicBezTo>
                    <a:pt x="28" y="16"/>
                    <a:pt x="28" y="16"/>
                    <a:pt x="28" y="16"/>
                  </a:cubicBezTo>
                  <a:cubicBezTo>
                    <a:pt x="28" y="15"/>
                    <a:pt x="28" y="15"/>
                    <a:pt x="28" y="15"/>
                  </a:cubicBezTo>
                  <a:cubicBezTo>
                    <a:pt x="28" y="15"/>
                    <a:pt x="28" y="15"/>
                    <a:pt x="28" y="15"/>
                  </a:cubicBezTo>
                  <a:cubicBezTo>
                    <a:pt x="28" y="15"/>
                    <a:pt x="28" y="15"/>
                    <a:pt x="28" y="16"/>
                  </a:cubicBezTo>
                  <a:close/>
                  <a:moveTo>
                    <a:pt x="29" y="12"/>
                  </a:moveTo>
                  <a:cubicBezTo>
                    <a:pt x="29" y="13"/>
                    <a:pt x="29" y="13"/>
                    <a:pt x="29" y="13"/>
                  </a:cubicBezTo>
                  <a:cubicBezTo>
                    <a:pt x="29" y="13"/>
                    <a:pt x="29" y="13"/>
                    <a:pt x="29" y="13"/>
                  </a:cubicBezTo>
                  <a:cubicBezTo>
                    <a:pt x="29" y="13"/>
                    <a:pt x="29" y="13"/>
                    <a:pt x="28" y="13"/>
                  </a:cubicBezTo>
                  <a:cubicBezTo>
                    <a:pt x="29" y="13"/>
                    <a:pt x="29" y="12"/>
                    <a:pt x="29" y="12"/>
                  </a:cubicBezTo>
                  <a:close/>
                  <a:moveTo>
                    <a:pt x="28" y="13"/>
                  </a:moveTo>
                  <a:cubicBezTo>
                    <a:pt x="28" y="13"/>
                    <a:pt x="28" y="14"/>
                    <a:pt x="28" y="14"/>
                  </a:cubicBezTo>
                  <a:cubicBezTo>
                    <a:pt x="28" y="13"/>
                    <a:pt x="28" y="13"/>
                    <a:pt x="28" y="13"/>
                  </a:cubicBezTo>
                  <a:cubicBezTo>
                    <a:pt x="28" y="13"/>
                    <a:pt x="28" y="13"/>
                    <a:pt x="28" y="13"/>
                  </a:cubicBezTo>
                  <a:close/>
                  <a:moveTo>
                    <a:pt x="27" y="10"/>
                  </a:moveTo>
                  <a:cubicBezTo>
                    <a:pt x="28" y="11"/>
                    <a:pt x="28" y="11"/>
                    <a:pt x="29" y="11"/>
                  </a:cubicBezTo>
                  <a:cubicBezTo>
                    <a:pt x="28" y="11"/>
                    <a:pt x="28" y="11"/>
                    <a:pt x="28" y="12"/>
                  </a:cubicBezTo>
                  <a:cubicBezTo>
                    <a:pt x="27" y="11"/>
                    <a:pt x="27" y="11"/>
                    <a:pt x="27" y="10"/>
                  </a:cubicBezTo>
                  <a:cubicBezTo>
                    <a:pt x="27" y="10"/>
                    <a:pt x="27" y="10"/>
                    <a:pt x="27" y="10"/>
                  </a:cubicBezTo>
                  <a:close/>
                  <a:moveTo>
                    <a:pt x="24" y="16"/>
                  </a:moveTo>
                  <a:cubicBezTo>
                    <a:pt x="24" y="16"/>
                    <a:pt x="24" y="15"/>
                    <a:pt x="24" y="15"/>
                  </a:cubicBezTo>
                  <a:cubicBezTo>
                    <a:pt x="24" y="15"/>
                    <a:pt x="24" y="15"/>
                    <a:pt x="24" y="15"/>
                  </a:cubicBezTo>
                  <a:cubicBezTo>
                    <a:pt x="24" y="15"/>
                    <a:pt x="24" y="15"/>
                    <a:pt x="24" y="15"/>
                  </a:cubicBezTo>
                  <a:cubicBezTo>
                    <a:pt x="24" y="16"/>
                    <a:pt x="24" y="16"/>
                    <a:pt x="24" y="16"/>
                  </a:cubicBezTo>
                  <a:close/>
                  <a:moveTo>
                    <a:pt x="24" y="15"/>
                  </a:moveTo>
                  <a:cubicBezTo>
                    <a:pt x="24" y="15"/>
                    <a:pt x="24" y="14"/>
                    <a:pt x="24" y="14"/>
                  </a:cubicBezTo>
                  <a:cubicBezTo>
                    <a:pt x="24" y="14"/>
                    <a:pt x="24" y="14"/>
                    <a:pt x="24" y="14"/>
                  </a:cubicBezTo>
                  <a:cubicBezTo>
                    <a:pt x="24" y="14"/>
                    <a:pt x="24" y="14"/>
                    <a:pt x="25" y="14"/>
                  </a:cubicBezTo>
                  <a:cubicBezTo>
                    <a:pt x="24" y="14"/>
                    <a:pt x="24" y="15"/>
                    <a:pt x="24" y="15"/>
                  </a:cubicBezTo>
                  <a:close/>
                  <a:moveTo>
                    <a:pt x="26" y="11"/>
                  </a:moveTo>
                  <a:cubicBezTo>
                    <a:pt x="26" y="11"/>
                    <a:pt x="26" y="11"/>
                    <a:pt x="26" y="11"/>
                  </a:cubicBezTo>
                  <a:cubicBezTo>
                    <a:pt x="25" y="11"/>
                    <a:pt x="25" y="11"/>
                    <a:pt x="25" y="11"/>
                  </a:cubicBezTo>
                  <a:cubicBezTo>
                    <a:pt x="25" y="11"/>
                    <a:pt x="25" y="11"/>
                    <a:pt x="26" y="11"/>
                  </a:cubicBezTo>
                  <a:close/>
                  <a:moveTo>
                    <a:pt x="25" y="12"/>
                  </a:moveTo>
                  <a:cubicBezTo>
                    <a:pt x="25" y="12"/>
                    <a:pt x="25" y="12"/>
                    <a:pt x="26" y="12"/>
                  </a:cubicBezTo>
                  <a:cubicBezTo>
                    <a:pt x="25" y="12"/>
                    <a:pt x="25" y="12"/>
                    <a:pt x="25" y="12"/>
                  </a:cubicBezTo>
                  <a:cubicBezTo>
                    <a:pt x="25" y="13"/>
                    <a:pt x="25" y="13"/>
                    <a:pt x="24" y="13"/>
                  </a:cubicBezTo>
                  <a:cubicBezTo>
                    <a:pt x="24" y="13"/>
                    <a:pt x="24" y="13"/>
                    <a:pt x="24" y="13"/>
                  </a:cubicBezTo>
                  <a:cubicBezTo>
                    <a:pt x="24" y="13"/>
                    <a:pt x="24" y="13"/>
                    <a:pt x="24" y="13"/>
                  </a:cubicBezTo>
                  <a:cubicBezTo>
                    <a:pt x="24" y="13"/>
                    <a:pt x="24" y="13"/>
                    <a:pt x="24" y="13"/>
                  </a:cubicBezTo>
                  <a:cubicBezTo>
                    <a:pt x="24" y="13"/>
                    <a:pt x="24" y="13"/>
                    <a:pt x="23" y="12"/>
                  </a:cubicBezTo>
                  <a:cubicBezTo>
                    <a:pt x="24" y="12"/>
                    <a:pt x="24" y="12"/>
                    <a:pt x="25" y="12"/>
                  </a:cubicBezTo>
                  <a:close/>
                  <a:moveTo>
                    <a:pt x="23" y="13"/>
                  </a:moveTo>
                  <a:cubicBezTo>
                    <a:pt x="23" y="13"/>
                    <a:pt x="23" y="13"/>
                    <a:pt x="23" y="13"/>
                  </a:cubicBezTo>
                  <a:cubicBezTo>
                    <a:pt x="23" y="13"/>
                    <a:pt x="23" y="13"/>
                    <a:pt x="23" y="13"/>
                  </a:cubicBezTo>
                  <a:cubicBezTo>
                    <a:pt x="23" y="13"/>
                    <a:pt x="23" y="13"/>
                    <a:pt x="23" y="13"/>
                  </a:cubicBezTo>
                  <a:close/>
                  <a:moveTo>
                    <a:pt x="17" y="21"/>
                  </a:moveTo>
                  <a:cubicBezTo>
                    <a:pt x="17" y="21"/>
                    <a:pt x="17" y="21"/>
                    <a:pt x="17" y="21"/>
                  </a:cubicBezTo>
                  <a:cubicBezTo>
                    <a:pt x="17" y="20"/>
                    <a:pt x="17" y="20"/>
                    <a:pt x="17" y="20"/>
                  </a:cubicBezTo>
                  <a:cubicBezTo>
                    <a:pt x="17" y="20"/>
                    <a:pt x="17" y="20"/>
                    <a:pt x="17" y="19"/>
                  </a:cubicBezTo>
                  <a:cubicBezTo>
                    <a:pt x="17" y="20"/>
                    <a:pt x="17" y="20"/>
                    <a:pt x="17" y="21"/>
                  </a:cubicBezTo>
                  <a:close/>
                  <a:moveTo>
                    <a:pt x="20" y="21"/>
                  </a:moveTo>
                  <a:cubicBezTo>
                    <a:pt x="20" y="21"/>
                    <a:pt x="20" y="21"/>
                    <a:pt x="19" y="21"/>
                  </a:cubicBezTo>
                  <a:cubicBezTo>
                    <a:pt x="19" y="21"/>
                    <a:pt x="19" y="21"/>
                    <a:pt x="20" y="20"/>
                  </a:cubicBezTo>
                  <a:cubicBezTo>
                    <a:pt x="20" y="20"/>
                    <a:pt x="20" y="21"/>
                    <a:pt x="20" y="21"/>
                  </a:cubicBezTo>
                  <a:cubicBezTo>
                    <a:pt x="20" y="21"/>
                    <a:pt x="20" y="21"/>
                    <a:pt x="20" y="21"/>
                  </a:cubicBezTo>
                  <a:close/>
                  <a:moveTo>
                    <a:pt x="21" y="17"/>
                  </a:moveTo>
                  <a:cubicBezTo>
                    <a:pt x="21" y="17"/>
                    <a:pt x="21" y="17"/>
                    <a:pt x="21" y="17"/>
                  </a:cubicBezTo>
                  <a:cubicBezTo>
                    <a:pt x="21" y="17"/>
                    <a:pt x="21" y="18"/>
                    <a:pt x="21" y="19"/>
                  </a:cubicBezTo>
                  <a:cubicBezTo>
                    <a:pt x="21" y="19"/>
                    <a:pt x="21" y="20"/>
                    <a:pt x="20" y="20"/>
                  </a:cubicBezTo>
                  <a:cubicBezTo>
                    <a:pt x="20" y="20"/>
                    <a:pt x="20" y="20"/>
                    <a:pt x="20" y="20"/>
                  </a:cubicBezTo>
                  <a:cubicBezTo>
                    <a:pt x="20" y="19"/>
                    <a:pt x="21" y="18"/>
                    <a:pt x="21" y="17"/>
                  </a:cubicBezTo>
                  <a:close/>
                  <a:moveTo>
                    <a:pt x="20" y="16"/>
                  </a:moveTo>
                  <a:cubicBezTo>
                    <a:pt x="20" y="16"/>
                    <a:pt x="19" y="17"/>
                    <a:pt x="18" y="18"/>
                  </a:cubicBezTo>
                  <a:cubicBezTo>
                    <a:pt x="18" y="18"/>
                    <a:pt x="18" y="18"/>
                    <a:pt x="18" y="18"/>
                  </a:cubicBezTo>
                  <a:cubicBezTo>
                    <a:pt x="17" y="18"/>
                    <a:pt x="17" y="18"/>
                    <a:pt x="17" y="18"/>
                  </a:cubicBezTo>
                  <a:cubicBezTo>
                    <a:pt x="17" y="18"/>
                    <a:pt x="17" y="17"/>
                    <a:pt x="17" y="17"/>
                  </a:cubicBezTo>
                  <a:cubicBezTo>
                    <a:pt x="18" y="16"/>
                    <a:pt x="19" y="16"/>
                    <a:pt x="20" y="16"/>
                  </a:cubicBezTo>
                  <a:close/>
                  <a:moveTo>
                    <a:pt x="3" y="19"/>
                  </a:moveTo>
                  <a:cubicBezTo>
                    <a:pt x="3" y="19"/>
                    <a:pt x="2" y="19"/>
                    <a:pt x="2" y="19"/>
                  </a:cubicBezTo>
                  <a:cubicBezTo>
                    <a:pt x="2" y="19"/>
                    <a:pt x="3" y="19"/>
                    <a:pt x="3" y="19"/>
                  </a:cubicBezTo>
                  <a:cubicBezTo>
                    <a:pt x="3" y="19"/>
                    <a:pt x="3" y="19"/>
                    <a:pt x="3" y="19"/>
                  </a:cubicBezTo>
                  <a:close/>
                  <a:moveTo>
                    <a:pt x="3" y="19"/>
                  </a:moveTo>
                  <a:cubicBezTo>
                    <a:pt x="3" y="19"/>
                    <a:pt x="2" y="19"/>
                    <a:pt x="2" y="19"/>
                  </a:cubicBezTo>
                  <a:cubicBezTo>
                    <a:pt x="2" y="18"/>
                    <a:pt x="2" y="18"/>
                    <a:pt x="3" y="17"/>
                  </a:cubicBezTo>
                  <a:cubicBezTo>
                    <a:pt x="3" y="18"/>
                    <a:pt x="4" y="18"/>
                    <a:pt x="4" y="19"/>
                  </a:cubicBezTo>
                  <a:cubicBezTo>
                    <a:pt x="4" y="19"/>
                    <a:pt x="3" y="19"/>
                    <a:pt x="3" y="19"/>
                  </a:cubicBezTo>
                  <a:close/>
                  <a:moveTo>
                    <a:pt x="5" y="18"/>
                  </a:moveTo>
                  <a:cubicBezTo>
                    <a:pt x="4" y="17"/>
                    <a:pt x="4" y="17"/>
                    <a:pt x="3" y="17"/>
                  </a:cubicBezTo>
                  <a:cubicBezTo>
                    <a:pt x="4" y="16"/>
                    <a:pt x="4" y="16"/>
                    <a:pt x="5" y="15"/>
                  </a:cubicBezTo>
                  <a:cubicBezTo>
                    <a:pt x="5" y="16"/>
                    <a:pt x="6" y="16"/>
                    <a:pt x="6" y="17"/>
                  </a:cubicBezTo>
                  <a:cubicBezTo>
                    <a:pt x="6" y="17"/>
                    <a:pt x="5" y="18"/>
                    <a:pt x="5" y="18"/>
                  </a:cubicBezTo>
                  <a:close/>
                  <a:moveTo>
                    <a:pt x="5" y="20"/>
                  </a:moveTo>
                  <a:cubicBezTo>
                    <a:pt x="5" y="20"/>
                    <a:pt x="5" y="20"/>
                    <a:pt x="4" y="20"/>
                  </a:cubicBezTo>
                  <a:cubicBezTo>
                    <a:pt x="5" y="20"/>
                    <a:pt x="5" y="20"/>
                    <a:pt x="5" y="20"/>
                  </a:cubicBezTo>
                  <a:cubicBezTo>
                    <a:pt x="5" y="20"/>
                    <a:pt x="5" y="20"/>
                    <a:pt x="5" y="20"/>
                  </a:cubicBezTo>
                  <a:close/>
                  <a:moveTo>
                    <a:pt x="5" y="21"/>
                  </a:moveTo>
                  <a:cubicBezTo>
                    <a:pt x="4" y="21"/>
                    <a:pt x="4" y="21"/>
                    <a:pt x="4" y="21"/>
                  </a:cubicBezTo>
                  <a:cubicBezTo>
                    <a:pt x="4" y="20"/>
                    <a:pt x="4" y="20"/>
                    <a:pt x="4" y="20"/>
                  </a:cubicBezTo>
                  <a:cubicBezTo>
                    <a:pt x="5" y="20"/>
                    <a:pt x="5" y="21"/>
                    <a:pt x="5" y="21"/>
                  </a:cubicBezTo>
                  <a:cubicBezTo>
                    <a:pt x="5" y="21"/>
                    <a:pt x="5" y="21"/>
                    <a:pt x="5" y="21"/>
                  </a:cubicBezTo>
                  <a:close/>
                  <a:moveTo>
                    <a:pt x="6" y="19"/>
                  </a:moveTo>
                  <a:cubicBezTo>
                    <a:pt x="6" y="18"/>
                    <a:pt x="6" y="18"/>
                    <a:pt x="7" y="17"/>
                  </a:cubicBezTo>
                  <a:cubicBezTo>
                    <a:pt x="7" y="18"/>
                    <a:pt x="8" y="18"/>
                    <a:pt x="8" y="19"/>
                  </a:cubicBezTo>
                  <a:cubicBezTo>
                    <a:pt x="7" y="19"/>
                    <a:pt x="7" y="19"/>
                    <a:pt x="7" y="20"/>
                  </a:cubicBezTo>
                  <a:cubicBezTo>
                    <a:pt x="6" y="19"/>
                    <a:pt x="6" y="19"/>
                    <a:pt x="6" y="19"/>
                  </a:cubicBezTo>
                  <a:close/>
                  <a:moveTo>
                    <a:pt x="6" y="15"/>
                  </a:moveTo>
                  <a:cubicBezTo>
                    <a:pt x="7" y="15"/>
                    <a:pt x="8" y="15"/>
                    <a:pt x="8" y="16"/>
                  </a:cubicBezTo>
                  <a:cubicBezTo>
                    <a:pt x="8" y="16"/>
                    <a:pt x="8" y="16"/>
                    <a:pt x="8" y="16"/>
                  </a:cubicBezTo>
                  <a:cubicBezTo>
                    <a:pt x="7" y="16"/>
                    <a:pt x="7" y="15"/>
                    <a:pt x="6" y="15"/>
                  </a:cubicBezTo>
                  <a:close/>
                  <a:moveTo>
                    <a:pt x="8" y="21"/>
                  </a:moveTo>
                  <a:cubicBezTo>
                    <a:pt x="8" y="21"/>
                    <a:pt x="7" y="20"/>
                    <a:pt x="7" y="20"/>
                  </a:cubicBezTo>
                  <a:cubicBezTo>
                    <a:pt x="7" y="20"/>
                    <a:pt x="8" y="19"/>
                    <a:pt x="8" y="19"/>
                  </a:cubicBezTo>
                  <a:cubicBezTo>
                    <a:pt x="8" y="20"/>
                    <a:pt x="9" y="20"/>
                    <a:pt x="9" y="21"/>
                  </a:cubicBezTo>
                  <a:cubicBezTo>
                    <a:pt x="8" y="21"/>
                    <a:pt x="8" y="21"/>
                    <a:pt x="8" y="21"/>
                  </a:cubicBezTo>
                  <a:close/>
                  <a:moveTo>
                    <a:pt x="10" y="18"/>
                  </a:moveTo>
                  <a:cubicBezTo>
                    <a:pt x="10" y="18"/>
                    <a:pt x="10" y="18"/>
                    <a:pt x="10" y="18"/>
                  </a:cubicBezTo>
                  <a:cubicBezTo>
                    <a:pt x="10" y="18"/>
                    <a:pt x="10" y="18"/>
                    <a:pt x="10" y="18"/>
                  </a:cubicBezTo>
                  <a:cubicBezTo>
                    <a:pt x="9" y="17"/>
                    <a:pt x="9" y="17"/>
                    <a:pt x="8" y="16"/>
                  </a:cubicBezTo>
                  <a:cubicBezTo>
                    <a:pt x="8" y="16"/>
                    <a:pt x="8" y="16"/>
                    <a:pt x="9" y="16"/>
                  </a:cubicBezTo>
                  <a:cubicBezTo>
                    <a:pt x="9" y="16"/>
                    <a:pt x="10" y="17"/>
                    <a:pt x="10" y="17"/>
                  </a:cubicBezTo>
                  <a:cubicBezTo>
                    <a:pt x="11" y="18"/>
                    <a:pt x="11" y="19"/>
                    <a:pt x="11" y="19"/>
                  </a:cubicBezTo>
                  <a:cubicBezTo>
                    <a:pt x="10" y="19"/>
                    <a:pt x="10" y="18"/>
                    <a:pt x="10" y="18"/>
                  </a:cubicBezTo>
                  <a:close/>
                  <a:moveTo>
                    <a:pt x="9" y="16"/>
                  </a:moveTo>
                  <a:cubicBezTo>
                    <a:pt x="9" y="16"/>
                    <a:pt x="9" y="15"/>
                    <a:pt x="9" y="15"/>
                  </a:cubicBezTo>
                  <a:cubicBezTo>
                    <a:pt x="10" y="16"/>
                    <a:pt x="10" y="16"/>
                    <a:pt x="10" y="16"/>
                  </a:cubicBezTo>
                  <a:cubicBezTo>
                    <a:pt x="10" y="16"/>
                    <a:pt x="9" y="16"/>
                    <a:pt x="9" y="16"/>
                  </a:cubicBezTo>
                  <a:close/>
                  <a:moveTo>
                    <a:pt x="13" y="21"/>
                  </a:moveTo>
                  <a:cubicBezTo>
                    <a:pt x="13" y="20"/>
                    <a:pt x="13" y="20"/>
                    <a:pt x="13" y="19"/>
                  </a:cubicBezTo>
                  <a:cubicBezTo>
                    <a:pt x="13" y="19"/>
                    <a:pt x="13" y="19"/>
                    <a:pt x="13" y="19"/>
                  </a:cubicBezTo>
                  <a:cubicBezTo>
                    <a:pt x="14" y="19"/>
                    <a:pt x="14" y="19"/>
                    <a:pt x="14" y="20"/>
                  </a:cubicBezTo>
                  <a:cubicBezTo>
                    <a:pt x="14" y="20"/>
                    <a:pt x="13" y="21"/>
                    <a:pt x="13" y="21"/>
                  </a:cubicBezTo>
                  <a:close/>
                  <a:moveTo>
                    <a:pt x="15" y="19"/>
                  </a:moveTo>
                  <a:cubicBezTo>
                    <a:pt x="14" y="19"/>
                    <a:pt x="14" y="19"/>
                    <a:pt x="14" y="18"/>
                  </a:cubicBezTo>
                  <a:cubicBezTo>
                    <a:pt x="14" y="18"/>
                    <a:pt x="15" y="18"/>
                    <a:pt x="15" y="18"/>
                  </a:cubicBezTo>
                  <a:cubicBezTo>
                    <a:pt x="15" y="18"/>
                    <a:pt x="15" y="19"/>
                    <a:pt x="15" y="19"/>
                  </a:cubicBezTo>
                  <a:close/>
                  <a:moveTo>
                    <a:pt x="12" y="11"/>
                  </a:moveTo>
                  <a:cubicBezTo>
                    <a:pt x="14" y="13"/>
                    <a:pt x="15" y="15"/>
                    <a:pt x="15" y="17"/>
                  </a:cubicBezTo>
                  <a:cubicBezTo>
                    <a:pt x="13" y="16"/>
                    <a:pt x="12" y="16"/>
                    <a:pt x="12" y="16"/>
                  </a:cubicBezTo>
                  <a:cubicBezTo>
                    <a:pt x="13" y="17"/>
                    <a:pt x="14" y="17"/>
                    <a:pt x="15" y="17"/>
                  </a:cubicBezTo>
                  <a:cubicBezTo>
                    <a:pt x="14" y="17"/>
                    <a:pt x="14" y="18"/>
                    <a:pt x="13" y="18"/>
                  </a:cubicBezTo>
                  <a:cubicBezTo>
                    <a:pt x="13" y="18"/>
                    <a:pt x="13" y="18"/>
                    <a:pt x="12" y="17"/>
                  </a:cubicBezTo>
                  <a:cubicBezTo>
                    <a:pt x="11" y="15"/>
                    <a:pt x="10" y="14"/>
                    <a:pt x="8" y="13"/>
                  </a:cubicBezTo>
                  <a:cubicBezTo>
                    <a:pt x="9" y="12"/>
                    <a:pt x="10" y="11"/>
                    <a:pt x="12" y="11"/>
                  </a:cubicBezTo>
                  <a:close/>
                  <a:moveTo>
                    <a:pt x="7" y="13"/>
                  </a:moveTo>
                  <a:cubicBezTo>
                    <a:pt x="8" y="14"/>
                    <a:pt x="9" y="15"/>
                    <a:pt x="9" y="15"/>
                  </a:cubicBezTo>
                  <a:cubicBezTo>
                    <a:pt x="9" y="15"/>
                    <a:pt x="9" y="16"/>
                    <a:pt x="9" y="16"/>
                  </a:cubicBezTo>
                  <a:cubicBezTo>
                    <a:pt x="8" y="15"/>
                    <a:pt x="7" y="15"/>
                    <a:pt x="6" y="14"/>
                  </a:cubicBezTo>
                  <a:cubicBezTo>
                    <a:pt x="6" y="14"/>
                    <a:pt x="6" y="14"/>
                    <a:pt x="6" y="14"/>
                  </a:cubicBezTo>
                  <a:cubicBezTo>
                    <a:pt x="6" y="14"/>
                    <a:pt x="7" y="14"/>
                    <a:pt x="7" y="13"/>
                  </a:cubicBezTo>
                  <a:close/>
                  <a:moveTo>
                    <a:pt x="5" y="12"/>
                  </a:moveTo>
                  <a:cubicBezTo>
                    <a:pt x="6" y="12"/>
                    <a:pt x="6" y="13"/>
                    <a:pt x="7" y="13"/>
                  </a:cubicBezTo>
                  <a:cubicBezTo>
                    <a:pt x="6" y="13"/>
                    <a:pt x="6" y="13"/>
                    <a:pt x="5" y="14"/>
                  </a:cubicBezTo>
                  <a:cubicBezTo>
                    <a:pt x="5" y="13"/>
                    <a:pt x="4" y="13"/>
                    <a:pt x="4" y="13"/>
                  </a:cubicBezTo>
                  <a:cubicBezTo>
                    <a:pt x="4" y="13"/>
                    <a:pt x="5" y="12"/>
                    <a:pt x="5" y="12"/>
                  </a:cubicBezTo>
                  <a:close/>
                  <a:moveTo>
                    <a:pt x="0" y="15"/>
                  </a:moveTo>
                  <a:cubicBezTo>
                    <a:pt x="1" y="14"/>
                    <a:pt x="2" y="14"/>
                    <a:pt x="3" y="13"/>
                  </a:cubicBezTo>
                  <a:cubicBezTo>
                    <a:pt x="3" y="14"/>
                    <a:pt x="4" y="14"/>
                    <a:pt x="4" y="14"/>
                  </a:cubicBezTo>
                  <a:cubicBezTo>
                    <a:pt x="3" y="15"/>
                    <a:pt x="3" y="15"/>
                    <a:pt x="2" y="16"/>
                  </a:cubicBezTo>
                  <a:cubicBezTo>
                    <a:pt x="2" y="16"/>
                    <a:pt x="1" y="15"/>
                    <a:pt x="0" y="15"/>
                  </a:cubicBezTo>
                  <a:close/>
                  <a:moveTo>
                    <a:pt x="1" y="19"/>
                  </a:moveTo>
                  <a:cubicBezTo>
                    <a:pt x="1" y="20"/>
                    <a:pt x="2" y="20"/>
                    <a:pt x="2" y="21"/>
                  </a:cubicBezTo>
                  <a:cubicBezTo>
                    <a:pt x="2" y="21"/>
                    <a:pt x="2" y="21"/>
                    <a:pt x="2" y="21"/>
                  </a:cubicBezTo>
                  <a:cubicBezTo>
                    <a:pt x="2" y="20"/>
                    <a:pt x="1" y="20"/>
                    <a:pt x="1" y="20"/>
                  </a:cubicBezTo>
                  <a:cubicBezTo>
                    <a:pt x="1" y="20"/>
                    <a:pt x="1" y="20"/>
                    <a:pt x="1" y="19"/>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6"/>
            <p:cNvSpPr>
              <a:spLocks noEditPoints="1"/>
            </p:cNvSpPr>
            <p:nvPr/>
          </p:nvSpPr>
          <p:spPr bwMode="auto">
            <a:xfrm>
              <a:off x="3224213" y="6161088"/>
              <a:ext cx="6278563" cy="712787"/>
            </a:xfrm>
            <a:custGeom>
              <a:avLst/>
              <a:gdLst>
                <a:gd name="T0" fmla="*/ 398 w 411"/>
                <a:gd name="T1" fmla="*/ 14 h 46"/>
                <a:gd name="T2" fmla="*/ 329 w 411"/>
                <a:gd name="T3" fmla="*/ 15 h 46"/>
                <a:gd name="T4" fmla="*/ 280 w 411"/>
                <a:gd name="T5" fmla="*/ 11 h 46"/>
                <a:gd name="T6" fmla="*/ 228 w 411"/>
                <a:gd name="T7" fmla="*/ 5 h 46"/>
                <a:gd name="T8" fmla="*/ 195 w 411"/>
                <a:gd name="T9" fmla="*/ 11 h 46"/>
                <a:gd name="T10" fmla="*/ 150 w 411"/>
                <a:gd name="T11" fmla="*/ 12 h 46"/>
                <a:gd name="T12" fmla="*/ 123 w 411"/>
                <a:gd name="T13" fmla="*/ 8 h 46"/>
                <a:gd name="T14" fmla="*/ 59 w 411"/>
                <a:gd name="T15" fmla="*/ 19 h 46"/>
                <a:gd name="T16" fmla="*/ 29 w 411"/>
                <a:gd name="T17" fmla="*/ 20 h 46"/>
                <a:gd name="T18" fmla="*/ 6 w 411"/>
                <a:gd name="T19" fmla="*/ 24 h 46"/>
                <a:gd name="T20" fmla="*/ 341 w 411"/>
                <a:gd name="T21" fmla="*/ 26 h 46"/>
                <a:gd name="T22" fmla="*/ 350 w 411"/>
                <a:gd name="T23" fmla="*/ 25 h 46"/>
                <a:gd name="T24" fmla="*/ 352 w 411"/>
                <a:gd name="T25" fmla="*/ 28 h 46"/>
                <a:gd name="T26" fmla="*/ 375 w 411"/>
                <a:gd name="T27" fmla="*/ 27 h 46"/>
                <a:gd name="T28" fmla="*/ 384 w 411"/>
                <a:gd name="T29" fmla="*/ 28 h 46"/>
                <a:gd name="T30" fmla="*/ 392 w 411"/>
                <a:gd name="T31" fmla="*/ 27 h 46"/>
                <a:gd name="T32" fmla="*/ 405 w 411"/>
                <a:gd name="T33" fmla="*/ 26 h 46"/>
                <a:gd name="T34" fmla="*/ 399 w 411"/>
                <a:gd name="T35" fmla="*/ 16 h 46"/>
                <a:gd name="T36" fmla="*/ 379 w 411"/>
                <a:gd name="T37" fmla="*/ 23 h 46"/>
                <a:gd name="T38" fmla="*/ 365 w 411"/>
                <a:gd name="T39" fmla="*/ 18 h 46"/>
                <a:gd name="T40" fmla="*/ 343 w 411"/>
                <a:gd name="T41" fmla="*/ 15 h 46"/>
                <a:gd name="T42" fmla="*/ 299 w 411"/>
                <a:gd name="T43" fmla="*/ 19 h 46"/>
                <a:gd name="T44" fmla="*/ 306 w 411"/>
                <a:gd name="T45" fmla="*/ 18 h 46"/>
                <a:gd name="T46" fmla="*/ 312 w 411"/>
                <a:gd name="T47" fmla="*/ 21 h 46"/>
                <a:gd name="T48" fmla="*/ 311 w 411"/>
                <a:gd name="T49" fmla="*/ 8 h 46"/>
                <a:gd name="T50" fmla="*/ 289 w 411"/>
                <a:gd name="T51" fmla="*/ 17 h 46"/>
                <a:gd name="T52" fmla="*/ 269 w 411"/>
                <a:gd name="T53" fmla="*/ 18 h 46"/>
                <a:gd name="T54" fmla="*/ 285 w 411"/>
                <a:gd name="T55" fmla="*/ 14 h 46"/>
                <a:gd name="T56" fmla="*/ 253 w 411"/>
                <a:gd name="T57" fmla="*/ 17 h 46"/>
                <a:gd name="T58" fmla="*/ 227 w 411"/>
                <a:gd name="T59" fmla="*/ 11 h 46"/>
                <a:gd name="T60" fmla="*/ 226 w 411"/>
                <a:gd name="T61" fmla="*/ 17 h 46"/>
                <a:gd name="T62" fmla="*/ 231 w 411"/>
                <a:gd name="T63" fmla="*/ 15 h 46"/>
                <a:gd name="T64" fmla="*/ 235 w 411"/>
                <a:gd name="T65" fmla="*/ 20 h 46"/>
                <a:gd name="T66" fmla="*/ 237 w 411"/>
                <a:gd name="T67" fmla="*/ 12 h 46"/>
                <a:gd name="T68" fmla="*/ 213 w 411"/>
                <a:gd name="T69" fmla="*/ 13 h 46"/>
                <a:gd name="T70" fmla="*/ 201 w 411"/>
                <a:gd name="T71" fmla="*/ 21 h 46"/>
                <a:gd name="T72" fmla="*/ 179 w 411"/>
                <a:gd name="T73" fmla="*/ 19 h 46"/>
                <a:gd name="T74" fmla="*/ 190 w 411"/>
                <a:gd name="T75" fmla="*/ 15 h 46"/>
                <a:gd name="T76" fmla="*/ 192 w 411"/>
                <a:gd name="T77" fmla="*/ 16 h 46"/>
                <a:gd name="T78" fmla="*/ 179 w 411"/>
                <a:gd name="T79" fmla="*/ 16 h 46"/>
                <a:gd name="T80" fmla="*/ 156 w 411"/>
                <a:gd name="T81" fmla="*/ 19 h 46"/>
                <a:gd name="T82" fmla="*/ 159 w 411"/>
                <a:gd name="T83" fmla="*/ 20 h 46"/>
                <a:gd name="T84" fmla="*/ 166 w 411"/>
                <a:gd name="T85" fmla="*/ 20 h 46"/>
                <a:gd name="T86" fmla="*/ 164 w 411"/>
                <a:gd name="T87" fmla="*/ 12 h 46"/>
                <a:gd name="T88" fmla="*/ 149 w 411"/>
                <a:gd name="T89" fmla="*/ 18 h 46"/>
                <a:gd name="T90" fmla="*/ 138 w 411"/>
                <a:gd name="T91" fmla="*/ 20 h 46"/>
                <a:gd name="T92" fmla="*/ 141 w 411"/>
                <a:gd name="T93" fmla="*/ 14 h 46"/>
                <a:gd name="T94" fmla="*/ 131 w 411"/>
                <a:gd name="T95" fmla="*/ 20 h 46"/>
                <a:gd name="T96" fmla="*/ 104 w 411"/>
                <a:gd name="T97" fmla="*/ 22 h 46"/>
                <a:gd name="T98" fmla="*/ 111 w 411"/>
                <a:gd name="T99" fmla="*/ 22 h 46"/>
                <a:gd name="T100" fmla="*/ 113 w 411"/>
                <a:gd name="T101" fmla="*/ 17 h 46"/>
                <a:gd name="T102" fmla="*/ 120 w 411"/>
                <a:gd name="T103" fmla="*/ 18 h 46"/>
                <a:gd name="T104" fmla="*/ 96 w 411"/>
                <a:gd name="T105" fmla="*/ 20 h 46"/>
                <a:gd name="T106" fmla="*/ 83 w 411"/>
                <a:gd name="T107" fmla="*/ 22 h 46"/>
                <a:gd name="T108" fmla="*/ 90 w 411"/>
                <a:gd name="T109" fmla="*/ 24 h 46"/>
                <a:gd name="T110" fmla="*/ 75 w 411"/>
                <a:gd name="T111" fmla="*/ 20 h 46"/>
                <a:gd name="T112" fmla="*/ 47 w 411"/>
                <a:gd name="T113" fmla="*/ 21 h 46"/>
                <a:gd name="T114" fmla="*/ 58 w 411"/>
                <a:gd name="T115" fmla="*/ 21 h 46"/>
                <a:gd name="T116" fmla="*/ 44 w 411"/>
                <a:gd name="T117" fmla="*/ 18 h 46"/>
                <a:gd name="T118" fmla="*/ 10 w 411"/>
                <a:gd name="T119" fmla="*/ 23 h 46"/>
                <a:gd name="T120" fmla="*/ 21 w 411"/>
                <a:gd name="T121" fmla="*/ 22 h 46"/>
                <a:gd name="T122" fmla="*/ 14 w 411"/>
                <a:gd name="T123"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1" h="46">
                  <a:moveTo>
                    <a:pt x="2" y="27"/>
                  </a:moveTo>
                  <a:cubicBezTo>
                    <a:pt x="1" y="31"/>
                    <a:pt x="1" y="38"/>
                    <a:pt x="0" y="46"/>
                  </a:cubicBezTo>
                  <a:cubicBezTo>
                    <a:pt x="411" y="46"/>
                    <a:pt x="411" y="46"/>
                    <a:pt x="411" y="46"/>
                  </a:cubicBezTo>
                  <a:cubicBezTo>
                    <a:pt x="411" y="39"/>
                    <a:pt x="410" y="29"/>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09" y="26"/>
                    <a:pt x="409" y="26"/>
                    <a:pt x="409" y="26"/>
                  </a:cubicBezTo>
                  <a:cubicBezTo>
                    <a:pt x="409" y="25"/>
                    <a:pt x="409" y="25"/>
                    <a:pt x="410" y="25"/>
                  </a:cubicBezTo>
                  <a:cubicBezTo>
                    <a:pt x="410" y="24"/>
                    <a:pt x="410" y="24"/>
                    <a:pt x="410" y="24"/>
                  </a:cubicBezTo>
                  <a:cubicBezTo>
                    <a:pt x="409" y="25"/>
                    <a:pt x="409" y="25"/>
                    <a:pt x="408" y="25"/>
                  </a:cubicBezTo>
                  <a:cubicBezTo>
                    <a:pt x="408" y="25"/>
                    <a:pt x="408" y="25"/>
                    <a:pt x="407" y="25"/>
                  </a:cubicBezTo>
                  <a:cubicBezTo>
                    <a:pt x="408" y="24"/>
                    <a:pt x="408" y="23"/>
                    <a:pt x="409" y="22"/>
                  </a:cubicBezTo>
                  <a:cubicBezTo>
                    <a:pt x="409" y="22"/>
                    <a:pt x="409" y="22"/>
                    <a:pt x="409" y="22"/>
                  </a:cubicBezTo>
                  <a:cubicBezTo>
                    <a:pt x="409" y="22"/>
                    <a:pt x="409" y="21"/>
                    <a:pt x="409" y="21"/>
                  </a:cubicBezTo>
                  <a:cubicBezTo>
                    <a:pt x="409" y="21"/>
                    <a:pt x="409" y="21"/>
                    <a:pt x="409" y="21"/>
                  </a:cubicBezTo>
                  <a:cubicBezTo>
                    <a:pt x="409" y="21"/>
                    <a:pt x="408" y="21"/>
                    <a:pt x="408" y="21"/>
                  </a:cubicBezTo>
                  <a:cubicBezTo>
                    <a:pt x="408" y="21"/>
                    <a:pt x="409" y="21"/>
                    <a:pt x="409" y="21"/>
                  </a:cubicBezTo>
                  <a:cubicBezTo>
                    <a:pt x="409" y="21"/>
                    <a:pt x="409" y="21"/>
                    <a:pt x="409" y="21"/>
                  </a:cubicBezTo>
                  <a:cubicBezTo>
                    <a:pt x="409" y="21"/>
                    <a:pt x="408" y="21"/>
                    <a:pt x="408" y="21"/>
                  </a:cubicBezTo>
                  <a:cubicBezTo>
                    <a:pt x="407" y="21"/>
                    <a:pt x="407" y="21"/>
                    <a:pt x="407" y="21"/>
                  </a:cubicBezTo>
                  <a:cubicBezTo>
                    <a:pt x="407" y="21"/>
                    <a:pt x="407" y="21"/>
                    <a:pt x="408" y="21"/>
                  </a:cubicBezTo>
                  <a:cubicBezTo>
                    <a:pt x="407" y="21"/>
                    <a:pt x="406" y="22"/>
                    <a:pt x="405" y="22"/>
                  </a:cubicBezTo>
                  <a:cubicBezTo>
                    <a:pt x="406" y="21"/>
                    <a:pt x="407" y="20"/>
                    <a:pt x="408" y="19"/>
                  </a:cubicBezTo>
                  <a:cubicBezTo>
                    <a:pt x="408" y="19"/>
                    <a:pt x="408" y="19"/>
                    <a:pt x="409" y="19"/>
                  </a:cubicBezTo>
                  <a:cubicBezTo>
                    <a:pt x="409" y="19"/>
                    <a:pt x="409" y="19"/>
                    <a:pt x="409" y="18"/>
                  </a:cubicBezTo>
                  <a:cubicBezTo>
                    <a:pt x="408" y="18"/>
                    <a:pt x="408" y="18"/>
                    <a:pt x="408" y="18"/>
                  </a:cubicBezTo>
                  <a:cubicBezTo>
                    <a:pt x="408" y="18"/>
                    <a:pt x="408" y="18"/>
                    <a:pt x="409" y="18"/>
                  </a:cubicBezTo>
                  <a:cubicBezTo>
                    <a:pt x="409" y="18"/>
                    <a:pt x="408" y="17"/>
                    <a:pt x="408" y="17"/>
                  </a:cubicBezTo>
                  <a:cubicBezTo>
                    <a:pt x="408" y="17"/>
                    <a:pt x="408" y="17"/>
                    <a:pt x="408" y="17"/>
                  </a:cubicBezTo>
                  <a:cubicBezTo>
                    <a:pt x="408" y="17"/>
                    <a:pt x="407" y="17"/>
                    <a:pt x="407" y="17"/>
                  </a:cubicBezTo>
                  <a:cubicBezTo>
                    <a:pt x="407" y="17"/>
                    <a:pt x="407" y="17"/>
                    <a:pt x="408" y="16"/>
                  </a:cubicBezTo>
                  <a:cubicBezTo>
                    <a:pt x="408" y="16"/>
                    <a:pt x="407" y="17"/>
                    <a:pt x="406" y="17"/>
                  </a:cubicBezTo>
                  <a:cubicBezTo>
                    <a:pt x="406" y="17"/>
                    <a:pt x="405" y="17"/>
                    <a:pt x="405" y="17"/>
                  </a:cubicBezTo>
                  <a:cubicBezTo>
                    <a:pt x="405" y="17"/>
                    <a:pt x="405" y="17"/>
                    <a:pt x="406" y="17"/>
                  </a:cubicBezTo>
                  <a:cubicBezTo>
                    <a:pt x="406" y="17"/>
                    <a:pt x="406" y="17"/>
                    <a:pt x="405" y="17"/>
                  </a:cubicBezTo>
                  <a:cubicBezTo>
                    <a:pt x="403" y="16"/>
                    <a:pt x="400" y="15"/>
                    <a:pt x="397" y="14"/>
                  </a:cubicBezTo>
                  <a:cubicBezTo>
                    <a:pt x="398" y="14"/>
                    <a:pt x="398" y="14"/>
                    <a:pt x="398" y="14"/>
                  </a:cubicBezTo>
                  <a:cubicBezTo>
                    <a:pt x="398" y="14"/>
                    <a:pt x="398" y="14"/>
                    <a:pt x="397" y="14"/>
                  </a:cubicBezTo>
                  <a:cubicBezTo>
                    <a:pt x="397" y="14"/>
                    <a:pt x="397" y="14"/>
                    <a:pt x="397" y="14"/>
                  </a:cubicBezTo>
                  <a:cubicBezTo>
                    <a:pt x="397" y="14"/>
                    <a:pt x="397" y="14"/>
                    <a:pt x="397" y="14"/>
                  </a:cubicBezTo>
                  <a:cubicBezTo>
                    <a:pt x="393" y="15"/>
                    <a:pt x="390" y="17"/>
                    <a:pt x="387" y="18"/>
                  </a:cubicBezTo>
                  <a:cubicBezTo>
                    <a:pt x="386" y="18"/>
                    <a:pt x="386" y="18"/>
                    <a:pt x="385" y="18"/>
                  </a:cubicBezTo>
                  <a:cubicBezTo>
                    <a:pt x="387" y="17"/>
                    <a:pt x="388" y="17"/>
                    <a:pt x="388" y="17"/>
                  </a:cubicBezTo>
                  <a:cubicBezTo>
                    <a:pt x="387" y="17"/>
                    <a:pt x="386" y="17"/>
                    <a:pt x="385" y="17"/>
                  </a:cubicBezTo>
                  <a:cubicBezTo>
                    <a:pt x="383" y="17"/>
                    <a:pt x="381" y="17"/>
                    <a:pt x="379" y="16"/>
                  </a:cubicBezTo>
                  <a:cubicBezTo>
                    <a:pt x="379" y="16"/>
                    <a:pt x="381" y="17"/>
                    <a:pt x="384" y="18"/>
                  </a:cubicBezTo>
                  <a:cubicBezTo>
                    <a:pt x="384" y="18"/>
                    <a:pt x="383" y="18"/>
                    <a:pt x="383" y="18"/>
                  </a:cubicBezTo>
                  <a:cubicBezTo>
                    <a:pt x="380" y="16"/>
                    <a:pt x="376" y="15"/>
                    <a:pt x="371" y="13"/>
                  </a:cubicBezTo>
                  <a:cubicBezTo>
                    <a:pt x="371" y="13"/>
                    <a:pt x="376" y="15"/>
                    <a:pt x="382" y="18"/>
                  </a:cubicBezTo>
                  <a:cubicBezTo>
                    <a:pt x="379" y="19"/>
                    <a:pt x="377" y="20"/>
                    <a:pt x="375" y="21"/>
                  </a:cubicBezTo>
                  <a:cubicBezTo>
                    <a:pt x="374" y="21"/>
                    <a:pt x="372" y="20"/>
                    <a:pt x="370" y="20"/>
                  </a:cubicBezTo>
                  <a:cubicBezTo>
                    <a:pt x="370" y="20"/>
                    <a:pt x="372" y="21"/>
                    <a:pt x="375" y="22"/>
                  </a:cubicBezTo>
                  <a:cubicBezTo>
                    <a:pt x="374" y="22"/>
                    <a:pt x="374" y="22"/>
                    <a:pt x="374" y="22"/>
                  </a:cubicBezTo>
                  <a:cubicBezTo>
                    <a:pt x="372" y="21"/>
                    <a:pt x="369" y="20"/>
                    <a:pt x="366" y="18"/>
                  </a:cubicBezTo>
                  <a:cubicBezTo>
                    <a:pt x="364" y="17"/>
                    <a:pt x="363" y="15"/>
                    <a:pt x="362" y="15"/>
                  </a:cubicBezTo>
                  <a:cubicBezTo>
                    <a:pt x="366" y="13"/>
                    <a:pt x="369" y="12"/>
                    <a:pt x="369" y="12"/>
                  </a:cubicBezTo>
                  <a:cubicBezTo>
                    <a:pt x="366" y="13"/>
                    <a:pt x="364" y="14"/>
                    <a:pt x="362" y="14"/>
                  </a:cubicBezTo>
                  <a:cubicBezTo>
                    <a:pt x="362" y="14"/>
                    <a:pt x="362" y="14"/>
                    <a:pt x="362" y="14"/>
                  </a:cubicBezTo>
                  <a:cubicBezTo>
                    <a:pt x="362" y="14"/>
                    <a:pt x="362" y="14"/>
                    <a:pt x="362" y="14"/>
                  </a:cubicBezTo>
                  <a:cubicBezTo>
                    <a:pt x="360" y="15"/>
                    <a:pt x="358" y="16"/>
                    <a:pt x="357" y="17"/>
                  </a:cubicBezTo>
                  <a:cubicBezTo>
                    <a:pt x="356" y="16"/>
                    <a:pt x="356" y="16"/>
                    <a:pt x="356" y="16"/>
                  </a:cubicBezTo>
                  <a:cubicBezTo>
                    <a:pt x="357" y="16"/>
                    <a:pt x="358" y="16"/>
                    <a:pt x="358" y="16"/>
                  </a:cubicBezTo>
                  <a:cubicBezTo>
                    <a:pt x="357" y="16"/>
                    <a:pt x="356" y="16"/>
                    <a:pt x="356" y="16"/>
                  </a:cubicBezTo>
                  <a:cubicBezTo>
                    <a:pt x="353" y="14"/>
                    <a:pt x="351" y="14"/>
                    <a:pt x="351" y="14"/>
                  </a:cubicBezTo>
                  <a:cubicBezTo>
                    <a:pt x="352" y="15"/>
                    <a:pt x="354" y="15"/>
                    <a:pt x="355" y="16"/>
                  </a:cubicBezTo>
                  <a:cubicBezTo>
                    <a:pt x="354" y="16"/>
                    <a:pt x="353" y="16"/>
                    <a:pt x="352" y="17"/>
                  </a:cubicBezTo>
                  <a:cubicBezTo>
                    <a:pt x="350" y="15"/>
                    <a:pt x="347" y="13"/>
                    <a:pt x="344" y="11"/>
                  </a:cubicBezTo>
                  <a:cubicBezTo>
                    <a:pt x="345" y="11"/>
                    <a:pt x="346" y="10"/>
                    <a:pt x="346" y="10"/>
                  </a:cubicBezTo>
                  <a:cubicBezTo>
                    <a:pt x="345" y="10"/>
                    <a:pt x="345" y="11"/>
                    <a:pt x="344" y="11"/>
                  </a:cubicBezTo>
                  <a:cubicBezTo>
                    <a:pt x="343" y="11"/>
                    <a:pt x="343" y="10"/>
                    <a:pt x="342" y="10"/>
                  </a:cubicBezTo>
                  <a:cubicBezTo>
                    <a:pt x="343" y="10"/>
                    <a:pt x="344" y="10"/>
                    <a:pt x="344" y="10"/>
                  </a:cubicBezTo>
                  <a:cubicBezTo>
                    <a:pt x="344" y="10"/>
                    <a:pt x="343" y="10"/>
                    <a:pt x="342" y="10"/>
                  </a:cubicBezTo>
                  <a:cubicBezTo>
                    <a:pt x="341" y="9"/>
                    <a:pt x="341" y="9"/>
                    <a:pt x="340" y="9"/>
                  </a:cubicBezTo>
                  <a:cubicBezTo>
                    <a:pt x="340" y="9"/>
                    <a:pt x="341" y="9"/>
                    <a:pt x="342" y="10"/>
                  </a:cubicBezTo>
                  <a:cubicBezTo>
                    <a:pt x="335" y="11"/>
                    <a:pt x="331" y="13"/>
                    <a:pt x="329" y="15"/>
                  </a:cubicBezTo>
                  <a:cubicBezTo>
                    <a:pt x="329" y="15"/>
                    <a:pt x="328" y="15"/>
                    <a:pt x="328" y="15"/>
                  </a:cubicBezTo>
                  <a:cubicBezTo>
                    <a:pt x="329" y="15"/>
                    <a:pt x="329" y="15"/>
                    <a:pt x="329" y="15"/>
                  </a:cubicBezTo>
                  <a:cubicBezTo>
                    <a:pt x="328" y="16"/>
                    <a:pt x="327" y="17"/>
                    <a:pt x="327" y="18"/>
                  </a:cubicBezTo>
                  <a:cubicBezTo>
                    <a:pt x="326" y="18"/>
                    <a:pt x="326" y="18"/>
                    <a:pt x="326" y="18"/>
                  </a:cubicBezTo>
                  <a:cubicBezTo>
                    <a:pt x="326" y="17"/>
                    <a:pt x="325" y="16"/>
                    <a:pt x="325" y="15"/>
                  </a:cubicBezTo>
                  <a:cubicBezTo>
                    <a:pt x="329" y="13"/>
                    <a:pt x="332" y="12"/>
                    <a:pt x="332" y="12"/>
                  </a:cubicBezTo>
                  <a:cubicBezTo>
                    <a:pt x="329" y="13"/>
                    <a:pt x="327" y="14"/>
                    <a:pt x="325" y="15"/>
                  </a:cubicBezTo>
                  <a:cubicBezTo>
                    <a:pt x="323" y="10"/>
                    <a:pt x="318" y="7"/>
                    <a:pt x="318" y="7"/>
                  </a:cubicBezTo>
                  <a:cubicBezTo>
                    <a:pt x="322" y="10"/>
                    <a:pt x="323" y="13"/>
                    <a:pt x="323" y="15"/>
                  </a:cubicBezTo>
                  <a:cubicBezTo>
                    <a:pt x="323" y="16"/>
                    <a:pt x="322" y="16"/>
                    <a:pt x="321" y="16"/>
                  </a:cubicBezTo>
                  <a:cubicBezTo>
                    <a:pt x="321" y="16"/>
                    <a:pt x="320" y="16"/>
                    <a:pt x="320" y="16"/>
                  </a:cubicBezTo>
                  <a:cubicBezTo>
                    <a:pt x="320" y="16"/>
                    <a:pt x="320" y="16"/>
                    <a:pt x="320" y="16"/>
                  </a:cubicBezTo>
                  <a:cubicBezTo>
                    <a:pt x="322" y="15"/>
                    <a:pt x="323" y="15"/>
                    <a:pt x="323" y="15"/>
                  </a:cubicBezTo>
                  <a:cubicBezTo>
                    <a:pt x="322" y="15"/>
                    <a:pt x="321" y="15"/>
                    <a:pt x="320" y="16"/>
                  </a:cubicBezTo>
                  <a:cubicBezTo>
                    <a:pt x="318" y="12"/>
                    <a:pt x="314" y="9"/>
                    <a:pt x="311" y="8"/>
                  </a:cubicBezTo>
                  <a:cubicBezTo>
                    <a:pt x="316" y="6"/>
                    <a:pt x="321" y="5"/>
                    <a:pt x="321" y="5"/>
                  </a:cubicBezTo>
                  <a:cubicBezTo>
                    <a:pt x="317" y="6"/>
                    <a:pt x="313" y="7"/>
                    <a:pt x="311" y="8"/>
                  </a:cubicBezTo>
                  <a:cubicBezTo>
                    <a:pt x="310" y="8"/>
                    <a:pt x="310" y="8"/>
                    <a:pt x="310" y="8"/>
                  </a:cubicBezTo>
                  <a:cubicBezTo>
                    <a:pt x="311" y="8"/>
                    <a:pt x="311" y="7"/>
                    <a:pt x="311" y="7"/>
                  </a:cubicBezTo>
                  <a:cubicBezTo>
                    <a:pt x="311" y="8"/>
                    <a:pt x="310" y="8"/>
                    <a:pt x="310" y="8"/>
                  </a:cubicBezTo>
                  <a:cubicBezTo>
                    <a:pt x="309" y="7"/>
                    <a:pt x="308" y="7"/>
                    <a:pt x="308" y="7"/>
                  </a:cubicBezTo>
                  <a:cubicBezTo>
                    <a:pt x="308" y="7"/>
                    <a:pt x="309" y="7"/>
                    <a:pt x="309" y="8"/>
                  </a:cubicBezTo>
                  <a:cubicBezTo>
                    <a:pt x="309" y="8"/>
                    <a:pt x="308" y="8"/>
                    <a:pt x="307" y="8"/>
                  </a:cubicBezTo>
                  <a:cubicBezTo>
                    <a:pt x="304" y="6"/>
                    <a:pt x="301" y="5"/>
                    <a:pt x="297" y="3"/>
                  </a:cubicBezTo>
                  <a:cubicBezTo>
                    <a:pt x="297" y="3"/>
                    <a:pt x="302" y="5"/>
                    <a:pt x="306" y="8"/>
                  </a:cubicBezTo>
                  <a:cubicBezTo>
                    <a:pt x="303" y="9"/>
                    <a:pt x="301" y="10"/>
                    <a:pt x="299" y="11"/>
                  </a:cubicBezTo>
                  <a:cubicBezTo>
                    <a:pt x="296" y="9"/>
                    <a:pt x="294" y="8"/>
                    <a:pt x="294" y="8"/>
                  </a:cubicBezTo>
                  <a:cubicBezTo>
                    <a:pt x="295" y="9"/>
                    <a:pt x="297" y="10"/>
                    <a:pt x="298" y="11"/>
                  </a:cubicBezTo>
                  <a:cubicBezTo>
                    <a:pt x="296" y="13"/>
                    <a:pt x="294" y="14"/>
                    <a:pt x="294" y="16"/>
                  </a:cubicBezTo>
                  <a:cubicBezTo>
                    <a:pt x="293" y="15"/>
                    <a:pt x="293" y="15"/>
                    <a:pt x="292" y="15"/>
                  </a:cubicBezTo>
                  <a:cubicBezTo>
                    <a:pt x="291" y="9"/>
                    <a:pt x="285" y="6"/>
                    <a:pt x="285" y="6"/>
                  </a:cubicBezTo>
                  <a:cubicBezTo>
                    <a:pt x="289" y="9"/>
                    <a:pt x="290" y="12"/>
                    <a:pt x="290" y="14"/>
                  </a:cubicBezTo>
                  <a:cubicBezTo>
                    <a:pt x="288" y="13"/>
                    <a:pt x="287" y="13"/>
                    <a:pt x="287" y="13"/>
                  </a:cubicBezTo>
                  <a:cubicBezTo>
                    <a:pt x="288" y="13"/>
                    <a:pt x="289" y="14"/>
                    <a:pt x="290" y="14"/>
                  </a:cubicBezTo>
                  <a:cubicBezTo>
                    <a:pt x="290" y="15"/>
                    <a:pt x="290" y="15"/>
                    <a:pt x="290" y="16"/>
                  </a:cubicBezTo>
                  <a:cubicBezTo>
                    <a:pt x="289" y="15"/>
                    <a:pt x="288" y="15"/>
                    <a:pt x="287" y="14"/>
                  </a:cubicBezTo>
                  <a:cubicBezTo>
                    <a:pt x="286" y="12"/>
                    <a:pt x="285" y="11"/>
                    <a:pt x="283" y="10"/>
                  </a:cubicBezTo>
                  <a:cubicBezTo>
                    <a:pt x="286" y="9"/>
                    <a:pt x="287" y="8"/>
                    <a:pt x="287" y="8"/>
                  </a:cubicBezTo>
                  <a:cubicBezTo>
                    <a:pt x="286" y="9"/>
                    <a:pt x="284" y="9"/>
                    <a:pt x="283" y="10"/>
                  </a:cubicBezTo>
                  <a:cubicBezTo>
                    <a:pt x="279" y="6"/>
                    <a:pt x="275" y="5"/>
                    <a:pt x="275" y="5"/>
                  </a:cubicBezTo>
                  <a:cubicBezTo>
                    <a:pt x="278" y="7"/>
                    <a:pt x="281" y="8"/>
                    <a:pt x="282" y="10"/>
                  </a:cubicBezTo>
                  <a:cubicBezTo>
                    <a:pt x="282" y="10"/>
                    <a:pt x="281" y="10"/>
                    <a:pt x="280" y="11"/>
                  </a:cubicBezTo>
                  <a:cubicBezTo>
                    <a:pt x="280" y="11"/>
                    <a:pt x="280" y="10"/>
                    <a:pt x="280" y="10"/>
                  </a:cubicBezTo>
                  <a:cubicBezTo>
                    <a:pt x="277" y="8"/>
                    <a:pt x="272" y="4"/>
                    <a:pt x="264" y="1"/>
                  </a:cubicBezTo>
                  <a:cubicBezTo>
                    <a:pt x="265" y="2"/>
                    <a:pt x="273" y="5"/>
                    <a:pt x="279" y="11"/>
                  </a:cubicBezTo>
                  <a:cubicBezTo>
                    <a:pt x="278" y="12"/>
                    <a:pt x="277" y="12"/>
                    <a:pt x="276" y="12"/>
                  </a:cubicBezTo>
                  <a:cubicBezTo>
                    <a:pt x="276" y="12"/>
                    <a:pt x="276" y="12"/>
                    <a:pt x="276" y="12"/>
                  </a:cubicBezTo>
                  <a:cubicBezTo>
                    <a:pt x="276" y="12"/>
                    <a:pt x="276" y="12"/>
                    <a:pt x="276" y="12"/>
                  </a:cubicBezTo>
                  <a:cubicBezTo>
                    <a:pt x="276" y="12"/>
                    <a:pt x="276" y="12"/>
                    <a:pt x="276" y="12"/>
                  </a:cubicBezTo>
                  <a:cubicBezTo>
                    <a:pt x="275" y="11"/>
                    <a:pt x="274" y="11"/>
                    <a:pt x="273" y="10"/>
                  </a:cubicBezTo>
                  <a:cubicBezTo>
                    <a:pt x="273" y="10"/>
                    <a:pt x="274" y="11"/>
                    <a:pt x="275" y="12"/>
                  </a:cubicBezTo>
                  <a:cubicBezTo>
                    <a:pt x="274" y="12"/>
                    <a:pt x="273" y="13"/>
                    <a:pt x="271" y="13"/>
                  </a:cubicBezTo>
                  <a:cubicBezTo>
                    <a:pt x="268" y="11"/>
                    <a:pt x="265" y="9"/>
                    <a:pt x="263" y="7"/>
                  </a:cubicBezTo>
                  <a:cubicBezTo>
                    <a:pt x="264" y="7"/>
                    <a:pt x="264" y="7"/>
                    <a:pt x="265" y="7"/>
                  </a:cubicBezTo>
                  <a:cubicBezTo>
                    <a:pt x="264" y="7"/>
                    <a:pt x="263" y="7"/>
                    <a:pt x="263" y="7"/>
                  </a:cubicBezTo>
                  <a:cubicBezTo>
                    <a:pt x="262" y="7"/>
                    <a:pt x="261" y="7"/>
                    <a:pt x="261" y="6"/>
                  </a:cubicBezTo>
                  <a:cubicBezTo>
                    <a:pt x="262" y="6"/>
                    <a:pt x="263" y="6"/>
                    <a:pt x="263" y="6"/>
                  </a:cubicBezTo>
                  <a:cubicBezTo>
                    <a:pt x="262" y="6"/>
                    <a:pt x="261" y="6"/>
                    <a:pt x="261" y="6"/>
                  </a:cubicBezTo>
                  <a:cubicBezTo>
                    <a:pt x="261" y="6"/>
                    <a:pt x="261" y="6"/>
                    <a:pt x="261" y="6"/>
                  </a:cubicBezTo>
                  <a:cubicBezTo>
                    <a:pt x="261" y="6"/>
                    <a:pt x="261" y="6"/>
                    <a:pt x="261" y="6"/>
                  </a:cubicBezTo>
                  <a:cubicBezTo>
                    <a:pt x="254" y="7"/>
                    <a:pt x="250" y="10"/>
                    <a:pt x="248" y="12"/>
                  </a:cubicBezTo>
                  <a:cubicBezTo>
                    <a:pt x="247" y="12"/>
                    <a:pt x="247" y="12"/>
                    <a:pt x="247" y="12"/>
                  </a:cubicBezTo>
                  <a:cubicBezTo>
                    <a:pt x="247" y="12"/>
                    <a:pt x="247" y="12"/>
                    <a:pt x="248" y="12"/>
                  </a:cubicBezTo>
                  <a:cubicBezTo>
                    <a:pt x="247" y="13"/>
                    <a:pt x="246" y="14"/>
                    <a:pt x="245" y="15"/>
                  </a:cubicBezTo>
                  <a:cubicBezTo>
                    <a:pt x="245" y="15"/>
                    <a:pt x="245" y="15"/>
                    <a:pt x="245" y="15"/>
                  </a:cubicBezTo>
                  <a:cubicBezTo>
                    <a:pt x="244" y="14"/>
                    <a:pt x="244" y="13"/>
                    <a:pt x="244" y="12"/>
                  </a:cubicBezTo>
                  <a:cubicBezTo>
                    <a:pt x="248" y="10"/>
                    <a:pt x="250" y="9"/>
                    <a:pt x="250" y="9"/>
                  </a:cubicBezTo>
                  <a:cubicBezTo>
                    <a:pt x="248" y="10"/>
                    <a:pt x="246" y="11"/>
                    <a:pt x="244" y="12"/>
                  </a:cubicBezTo>
                  <a:cubicBezTo>
                    <a:pt x="243" y="11"/>
                    <a:pt x="243" y="10"/>
                    <a:pt x="242" y="9"/>
                  </a:cubicBezTo>
                  <a:cubicBezTo>
                    <a:pt x="243" y="9"/>
                    <a:pt x="243" y="9"/>
                    <a:pt x="243" y="9"/>
                  </a:cubicBezTo>
                  <a:cubicBezTo>
                    <a:pt x="243" y="9"/>
                    <a:pt x="243" y="9"/>
                    <a:pt x="242" y="9"/>
                  </a:cubicBezTo>
                  <a:cubicBezTo>
                    <a:pt x="240" y="6"/>
                    <a:pt x="237" y="4"/>
                    <a:pt x="237" y="4"/>
                  </a:cubicBezTo>
                  <a:cubicBezTo>
                    <a:pt x="239" y="6"/>
                    <a:pt x="241" y="8"/>
                    <a:pt x="242" y="10"/>
                  </a:cubicBezTo>
                  <a:cubicBezTo>
                    <a:pt x="240" y="10"/>
                    <a:pt x="239" y="11"/>
                    <a:pt x="238" y="11"/>
                  </a:cubicBezTo>
                  <a:cubicBezTo>
                    <a:pt x="236" y="8"/>
                    <a:pt x="233" y="6"/>
                    <a:pt x="230" y="5"/>
                  </a:cubicBezTo>
                  <a:cubicBezTo>
                    <a:pt x="235" y="3"/>
                    <a:pt x="239" y="2"/>
                    <a:pt x="239" y="2"/>
                  </a:cubicBezTo>
                  <a:cubicBezTo>
                    <a:pt x="235" y="3"/>
                    <a:pt x="232" y="4"/>
                    <a:pt x="229" y="5"/>
                  </a:cubicBezTo>
                  <a:cubicBezTo>
                    <a:pt x="229" y="5"/>
                    <a:pt x="229" y="5"/>
                    <a:pt x="229" y="5"/>
                  </a:cubicBezTo>
                  <a:cubicBezTo>
                    <a:pt x="229" y="5"/>
                    <a:pt x="230" y="5"/>
                    <a:pt x="230" y="5"/>
                  </a:cubicBezTo>
                  <a:cubicBezTo>
                    <a:pt x="229" y="5"/>
                    <a:pt x="229" y="5"/>
                    <a:pt x="229" y="5"/>
                  </a:cubicBezTo>
                  <a:cubicBezTo>
                    <a:pt x="227" y="4"/>
                    <a:pt x="227" y="4"/>
                    <a:pt x="227" y="4"/>
                  </a:cubicBezTo>
                  <a:cubicBezTo>
                    <a:pt x="227" y="4"/>
                    <a:pt x="228" y="5"/>
                    <a:pt x="228" y="5"/>
                  </a:cubicBezTo>
                  <a:cubicBezTo>
                    <a:pt x="227" y="5"/>
                    <a:pt x="227" y="5"/>
                    <a:pt x="226" y="5"/>
                  </a:cubicBezTo>
                  <a:cubicBezTo>
                    <a:pt x="223" y="4"/>
                    <a:pt x="220" y="2"/>
                    <a:pt x="216" y="0"/>
                  </a:cubicBezTo>
                  <a:cubicBezTo>
                    <a:pt x="216" y="0"/>
                    <a:pt x="220" y="2"/>
                    <a:pt x="225" y="5"/>
                  </a:cubicBezTo>
                  <a:cubicBezTo>
                    <a:pt x="222" y="6"/>
                    <a:pt x="220" y="7"/>
                    <a:pt x="218" y="8"/>
                  </a:cubicBezTo>
                  <a:cubicBezTo>
                    <a:pt x="215" y="6"/>
                    <a:pt x="213" y="5"/>
                    <a:pt x="213" y="5"/>
                  </a:cubicBezTo>
                  <a:cubicBezTo>
                    <a:pt x="214" y="7"/>
                    <a:pt x="216" y="7"/>
                    <a:pt x="217" y="8"/>
                  </a:cubicBezTo>
                  <a:cubicBezTo>
                    <a:pt x="215" y="10"/>
                    <a:pt x="214" y="11"/>
                    <a:pt x="213" y="12"/>
                  </a:cubicBezTo>
                  <a:cubicBezTo>
                    <a:pt x="213" y="12"/>
                    <a:pt x="212" y="13"/>
                    <a:pt x="212" y="13"/>
                  </a:cubicBezTo>
                  <a:cubicBezTo>
                    <a:pt x="212" y="13"/>
                    <a:pt x="212" y="13"/>
                    <a:pt x="211" y="12"/>
                  </a:cubicBezTo>
                  <a:cubicBezTo>
                    <a:pt x="211" y="12"/>
                    <a:pt x="211" y="12"/>
                    <a:pt x="211" y="12"/>
                  </a:cubicBezTo>
                  <a:cubicBezTo>
                    <a:pt x="212" y="12"/>
                    <a:pt x="213" y="12"/>
                    <a:pt x="213" y="11"/>
                  </a:cubicBezTo>
                  <a:cubicBezTo>
                    <a:pt x="213" y="11"/>
                    <a:pt x="213" y="12"/>
                    <a:pt x="213" y="12"/>
                  </a:cubicBezTo>
                  <a:cubicBezTo>
                    <a:pt x="213" y="11"/>
                    <a:pt x="213" y="11"/>
                    <a:pt x="213" y="11"/>
                  </a:cubicBezTo>
                  <a:cubicBezTo>
                    <a:pt x="213" y="11"/>
                    <a:pt x="212" y="10"/>
                    <a:pt x="212" y="10"/>
                  </a:cubicBezTo>
                  <a:cubicBezTo>
                    <a:pt x="214" y="9"/>
                    <a:pt x="216" y="8"/>
                    <a:pt x="216" y="8"/>
                  </a:cubicBezTo>
                  <a:cubicBezTo>
                    <a:pt x="215" y="9"/>
                    <a:pt x="213" y="9"/>
                    <a:pt x="211" y="10"/>
                  </a:cubicBezTo>
                  <a:cubicBezTo>
                    <a:pt x="211" y="10"/>
                    <a:pt x="211" y="10"/>
                    <a:pt x="210" y="9"/>
                  </a:cubicBezTo>
                  <a:cubicBezTo>
                    <a:pt x="209" y="7"/>
                    <a:pt x="206" y="5"/>
                    <a:pt x="205" y="4"/>
                  </a:cubicBezTo>
                  <a:cubicBezTo>
                    <a:pt x="205" y="4"/>
                    <a:pt x="205" y="4"/>
                    <a:pt x="205" y="4"/>
                  </a:cubicBezTo>
                  <a:cubicBezTo>
                    <a:pt x="207" y="6"/>
                    <a:pt x="208" y="7"/>
                    <a:pt x="209" y="9"/>
                  </a:cubicBezTo>
                  <a:cubicBezTo>
                    <a:pt x="208" y="8"/>
                    <a:pt x="206" y="8"/>
                    <a:pt x="205" y="7"/>
                  </a:cubicBezTo>
                  <a:cubicBezTo>
                    <a:pt x="205" y="7"/>
                    <a:pt x="206" y="8"/>
                    <a:pt x="209" y="9"/>
                  </a:cubicBezTo>
                  <a:cubicBezTo>
                    <a:pt x="209" y="10"/>
                    <a:pt x="209" y="10"/>
                    <a:pt x="209" y="11"/>
                  </a:cubicBezTo>
                  <a:cubicBezTo>
                    <a:pt x="209" y="11"/>
                    <a:pt x="209" y="11"/>
                    <a:pt x="208" y="11"/>
                  </a:cubicBezTo>
                  <a:cubicBezTo>
                    <a:pt x="207" y="11"/>
                    <a:pt x="206" y="11"/>
                    <a:pt x="206" y="11"/>
                  </a:cubicBezTo>
                  <a:cubicBezTo>
                    <a:pt x="207" y="11"/>
                    <a:pt x="207" y="11"/>
                    <a:pt x="208" y="11"/>
                  </a:cubicBezTo>
                  <a:cubicBezTo>
                    <a:pt x="208" y="12"/>
                    <a:pt x="207" y="12"/>
                    <a:pt x="207" y="12"/>
                  </a:cubicBezTo>
                  <a:cubicBezTo>
                    <a:pt x="206" y="12"/>
                    <a:pt x="206" y="12"/>
                    <a:pt x="206" y="12"/>
                  </a:cubicBezTo>
                  <a:cubicBezTo>
                    <a:pt x="206" y="11"/>
                    <a:pt x="205" y="11"/>
                    <a:pt x="205" y="10"/>
                  </a:cubicBezTo>
                  <a:cubicBezTo>
                    <a:pt x="205" y="11"/>
                    <a:pt x="205" y="12"/>
                    <a:pt x="205" y="13"/>
                  </a:cubicBezTo>
                  <a:cubicBezTo>
                    <a:pt x="203" y="12"/>
                    <a:pt x="202" y="12"/>
                    <a:pt x="202" y="12"/>
                  </a:cubicBezTo>
                  <a:cubicBezTo>
                    <a:pt x="203" y="12"/>
                    <a:pt x="204" y="13"/>
                    <a:pt x="205" y="14"/>
                  </a:cubicBezTo>
                  <a:cubicBezTo>
                    <a:pt x="205" y="14"/>
                    <a:pt x="205" y="14"/>
                    <a:pt x="205" y="15"/>
                  </a:cubicBezTo>
                  <a:cubicBezTo>
                    <a:pt x="205" y="15"/>
                    <a:pt x="204" y="15"/>
                    <a:pt x="204" y="15"/>
                  </a:cubicBezTo>
                  <a:cubicBezTo>
                    <a:pt x="203" y="16"/>
                    <a:pt x="201" y="16"/>
                    <a:pt x="200" y="17"/>
                  </a:cubicBezTo>
                  <a:cubicBezTo>
                    <a:pt x="199" y="14"/>
                    <a:pt x="197" y="12"/>
                    <a:pt x="195" y="11"/>
                  </a:cubicBezTo>
                  <a:cubicBezTo>
                    <a:pt x="199" y="9"/>
                    <a:pt x="203" y="7"/>
                    <a:pt x="203" y="7"/>
                  </a:cubicBezTo>
                  <a:cubicBezTo>
                    <a:pt x="200" y="8"/>
                    <a:pt x="197" y="9"/>
                    <a:pt x="195" y="10"/>
                  </a:cubicBezTo>
                  <a:cubicBezTo>
                    <a:pt x="194" y="10"/>
                    <a:pt x="194" y="10"/>
                    <a:pt x="194" y="10"/>
                  </a:cubicBezTo>
                  <a:cubicBezTo>
                    <a:pt x="194" y="10"/>
                    <a:pt x="195" y="10"/>
                    <a:pt x="195" y="11"/>
                  </a:cubicBezTo>
                  <a:cubicBezTo>
                    <a:pt x="193" y="11"/>
                    <a:pt x="192" y="12"/>
                    <a:pt x="191" y="12"/>
                  </a:cubicBezTo>
                  <a:cubicBezTo>
                    <a:pt x="191" y="12"/>
                    <a:pt x="190" y="12"/>
                    <a:pt x="190" y="12"/>
                  </a:cubicBezTo>
                  <a:cubicBezTo>
                    <a:pt x="192" y="11"/>
                    <a:pt x="194" y="10"/>
                    <a:pt x="194" y="10"/>
                  </a:cubicBezTo>
                  <a:cubicBezTo>
                    <a:pt x="192" y="11"/>
                    <a:pt x="191" y="11"/>
                    <a:pt x="189" y="12"/>
                  </a:cubicBezTo>
                  <a:cubicBezTo>
                    <a:pt x="187" y="10"/>
                    <a:pt x="185" y="10"/>
                    <a:pt x="185" y="10"/>
                  </a:cubicBezTo>
                  <a:cubicBezTo>
                    <a:pt x="186" y="11"/>
                    <a:pt x="187" y="11"/>
                    <a:pt x="189" y="12"/>
                  </a:cubicBezTo>
                  <a:cubicBezTo>
                    <a:pt x="188" y="12"/>
                    <a:pt x="187" y="12"/>
                    <a:pt x="187" y="12"/>
                  </a:cubicBezTo>
                  <a:cubicBezTo>
                    <a:pt x="184" y="11"/>
                    <a:pt x="180" y="9"/>
                    <a:pt x="175" y="7"/>
                  </a:cubicBezTo>
                  <a:cubicBezTo>
                    <a:pt x="175" y="7"/>
                    <a:pt x="181" y="9"/>
                    <a:pt x="186" y="13"/>
                  </a:cubicBezTo>
                  <a:cubicBezTo>
                    <a:pt x="184" y="14"/>
                    <a:pt x="182" y="15"/>
                    <a:pt x="181" y="16"/>
                  </a:cubicBezTo>
                  <a:cubicBezTo>
                    <a:pt x="181" y="16"/>
                    <a:pt x="181" y="16"/>
                    <a:pt x="181" y="16"/>
                  </a:cubicBezTo>
                  <a:cubicBezTo>
                    <a:pt x="181" y="16"/>
                    <a:pt x="181" y="16"/>
                    <a:pt x="181" y="16"/>
                  </a:cubicBezTo>
                  <a:cubicBezTo>
                    <a:pt x="181" y="16"/>
                    <a:pt x="181" y="16"/>
                    <a:pt x="181" y="16"/>
                  </a:cubicBezTo>
                  <a:cubicBezTo>
                    <a:pt x="180" y="16"/>
                    <a:pt x="180" y="16"/>
                    <a:pt x="179" y="15"/>
                  </a:cubicBezTo>
                  <a:cubicBezTo>
                    <a:pt x="182" y="14"/>
                    <a:pt x="184" y="14"/>
                    <a:pt x="184" y="14"/>
                  </a:cubicBezTo>
                  <a:cubicBezTo>
                    <a:pt x="182" y="14"/>
                    <a:pt x="181" y="15"/>
                    <a:pt x="179" y="15"/>
                  </a:cubicBezTo>
                  <a:cubicBezTo>
                    <a:pt x="178" y="14"/>
                    <a:pt x="177" y="14"/>
                    <a:pt x="176" y="13"/>
                  </a:cubicBezTo>
                  <a:cubicBezTo>
                    <a:pt x="174" y="11"/>
                    <a:pt x="171" y="10"/>
                    <a:pt x="171" y="10"/>
                  </a:cubicBezTo>
                  <a:cubicBezTo>
                    <a:pt x="173" y="11"/>
                    <a:pt x="174" y="12"/>
                    <a:pt x="175" y="13"/>
                  </a:cubicBezTo>
                  <a:cubicBezTo>
                    <a:pt x="173" y="12"/>
                    <a:pt x="172" y="12"/>
                    <a:pt x="172" y="12"/>
                  </a:cubicBezTo>
                  <a:cubicBezTo>
                    <a:pt x="173" y="12"/>
                    <a:pt x="174" y="13"/>
                    <a:pt x="175" y="13"/>
                  </a:cubicBezTo>
                  <a:cubicBezTo>
                    <a:pt x="176" y="14"/>
                    <a:pt x="176" y="16"/>
                    <a:pt x="176" y="17"/>
                  </a:cubicBezTo>
                  <a:cubicBezTo>
                    <a:pt x="176" y="17"/>
                    <a:pt x="175" y="17"/>
                    <a:pt x="174" y="17"/>
                  </a:cubicBezTo>
                  <a:cubicBezTo>
                    <a:pt x="174" y="17"/>
                    <a:pt x="174" y="17"/>
                    <a:pt x="173" y="17"/>
                  </a:cubicBezTo>
                  <a:cubicBezTo>
                    <a:pt x="173" y="17"/>
                    <a:pt x="173" y="17"/>
                    <a:pt x="173" y="17"/>
                  </a:cubicBezTo>
                  <a:cubicBezTo>
                    <a:pt x="175" y="17"/>
                    <a:pt x="175" y="17"/>
                    <a:pt x="175" y="17"/>
                  </a:cubicBezTo>
                  <a:cubicBezTo>
                    <a:pt x="175" y="17"/>
                    <a:pt x="174" y="17"/>
                    <a:pt x="173" y="17"/>
                  </a:cubicBezTo>
                  <a:cubicBezTo>
                    <a:pt x="171" y="14"/>
                    <a:pt x="168" y="12"/>
                    <a:pt x="165" y="11"/>
                  </a:cubicBezTo>
                  <a:cubicBezTo>
                    <a:pt x="170" y="9"/>
                    <a:pt x="173" y="7"/>
                    <a:pt x="173" y="7"/>
                  </a:cubicBezTo>
                  <a:cubicBezTo>
                    <a:pt x="170" y="9"/>
                    <a:pt x="167" y="10"/>
                    <a:pt x="165" y="11"/>
                  </a:cubicBezTo>
                  <a:cubicBezTo>
                    <a:pt x="165" y="11"/>
                    <a:pt x="164" y="11"/>
                    <a:pt x="164" y="11"/>
                  </a:cubicBezTo>
                  <a:cubicBezTo>
                    <a:pt x="165" y="11"/>
                    <a:pt x="165" y="11"/>
                    <a:pt x="165" y="11"/>
                  </a:cubicBezTo>
                  <a:cubicBezTo>
                    <a:pt x="165" y="11"/>
                    <a:pt x="164" y="11"/>
                    <a:pt x="164" y="11"/>
                  </a:cubicBezTo>
                  <a:cubicBezTo>
                    <a:pt x="163" y="10"/>
                    <a:pt x="162" y="10"/>
                    <a:pt x="162" y="10"/>
                  </a:cubicBezTo>
                  <a:cubicBezTo>
                    <a:pt x="163" y="10"/>
                    <a:pt x="163" y="11"/>
                    <a:pt x="164" y="11"/>
                  </a:cubicBezTo>
                  <a:cubicBezTo>
                    <a:pt x="163" y="11"/>
                    <a:pt x="162" y="11"/>
                    <a:pt x="162" y="11"/>
                  </a:cubicBezTo>
                  <a:cubicBezTo>
                    <a:pt x="159" y="10"/>
                    <a:pt x="156" y="9"/>
                    <a:pt x="153" y="7"/>
                  </a:cubicBezTo>
                  <a:cubicBezTo>
                    <a:pt x="153" y="7"/>
                    <a:pt x="157" y="9"/>
                    <a:pt x="161" y="11"/>
                  </a:cubicBezTo>
                  <a:cubicBezTo>
                    <a:pt x="158" y="12"/>
                    <a:pt x="156" y="13"/>
                    <a:pt x="154" y="14"/>
                  </a:cubicBezTo>
                  <a:cubicBezTo>
                    <a:pt x="152" y="13"/>
                    <a:pt x="150" y="12"/>
                    <a:pt x="150" y="12"/>
                  </a:cubicBezTo>
                  <a:cubicBezTo>
                    <a:pt x="151" y="13"/>
                    <a:pt x="153" y="14"/>
                    <a:pt x="154" y="14"/>
                  </a:cubicBezTo>
                  <a:cubicBezTo>
                    <a:pt x="153" y="15"/>
                    <a:pt x="152" y="16"/>
                    <a:pt x="152" y="16"/>
                  </a:cubicBezTo>
                  <a:cubicBezTo>
                    <a:pt x="151" y="17"/>
                    <a:pt x="150" y="17"/>
                    <a:pt x="149" y="17"/>
                  </a:cubicBezTo>
                  <a:cubicBezTo>
                    <a:pt x="148" y="15"/>
                    <a:pt x="146" y="13"/>
                    <a:pt x="144" y="12"/>
                  </a:cubicBezTo>
                  <a:cubicBezTo>
                    <a:pt x="148" y="9"/>
                    <a:pt x="152" y="8"/>
                    <a:pt x="152" y="8"/>
                  </a:cubicBezTo>
                  <a:cubicBezTo>
                    <a:pt x="149" y="9"/>
                    <a:pt x="146" y="10"/>
                    <a:pt x="144" y="11"/>
                  </a:cubicBezTo>
                  <a:cubicBezTo>
                    <a:pt x="143" y="11"/>
                    <a:pt x="143" y="11"/>
                    <a:pt x="143" y="11"/>
                  </a:cubicBezTo>
                  <a:cubicBezTo>
                    <a:pt x="144" y="11"/>
                    <a:pt x="144" y="11"/>
                    <a:pt x="144" y="11"/>
                  </a:cubicBezTo>
                  <a:cubicBezTo>
                    <a:pt x="144" y="11"/>
                    <a:pt x="143" y="11"/>
                    <a:pt x="143" y="11"/>
                  </a:cubicBezTo>
                  <a:cubicBezTo>
                    <a:pt x="142" y="11"/>
                    <a:pt x="142" y="10"/>
                    <a:pt x="142" y="10"/>
                  </a:cubicBezTo>
                  <a:cubicBezTo>
                    <a:pt x="142" y="11"/>
                    <a:pt x="143" y="11"/>
                    <a:pt x="143" y="11"/>
                  </a:cubicBezTo>
                  <a:cubicBezTo>
                    <a:pt x="141" y="11"/>
                    <a:pt x="139" y="12"/>
                    <a:pt x="138" y="12"/>
                  </a:cubicBezTo>
                  <a:cubicBezTo>
                    <a:pt x="135" y="11"/>
                    <a:pt x="133" y="11"/>
                    <a:pt x="133" y="11"/>
                  </a:cubicBezTo>
                  <a:cubicBezTo>
                    <a:pt x="135" y="11"/>
                    <a:pt x="136" y="12"/>
                    <a:pt x="137" y="12"/>
                  </a:cubicBezTo>
                  <a:cubicBezTo>
                    <a:pt x="137" y="13"/>
                    <a:pt x="136" y="13"/>
                    <a:pt x="135" y="13"/>
                  </a:cubicBezTo>
                  <a:cubicBezTo>
                    <a:pt x="132" y="11"/>
                    <a:pt x="128" y="9"/>
                    <a:pt x="123" y="8"/>
                  </a:cubicBezTo>
                  <a:cubicBezTo>
                    <a:pt x="123" y="8"/>
                    <a:pt x="129" y="10"/>
                    <a:pt x="134" y="14"/>
                  </a:cubicBezTo>
                  <a:cubicBezTo>
                    <a:pt x="133" y="14"/>
                    <a:pt x="133" y="15"/>
                    <a:pt x="132" y="15"/>
                  </a:cubicBezTo>
                  <a:cubicBezTo>
                    <a:pt x="132" y="15"/>
                    <a:pt x="132" y="15"/>
                    <a:pt x="131" y="15"/>
                  </a:cubicBezTo>
                  <a:cubicBezTo>
                    <a:pt x="131" y="15"/>
                    <a:pt x="132" y="15"/>
                    <a:pt x="132" y="16"/>
                  </a:cubicBezTo>
                  <a:cubicBezTo>
                    <a:pt x="131" y="16"/>
                    <a:pt x="131" y="16"/>
                    <a:pt x="131" y="16"/>
                  </a:cubicBezTo>
                  <a:cubicBezTo>
                    <a:pt x="130" y="16"/>
                    <a:pt x="130" y="16"/>
                    <a:pt x="130" y="16"/>
                  </a:cubicBezTo>
                  <a:cubicBezTo>
                    <a:pt x="130" y="16"/>
                    <a:pt x="131" y="16"/>
                    <a:pt x="131" y="17"/>
                  </a:cubicBezTo>
                  <a:cubicBezTo>
                    <a:pt x="130" y="17"/>
                    <a:pt x="130" y="17"/>
                    <a:pt x="130" y="17"/>
                  </a:cubicBezTo>
                  <a:cubicBezTo>
                    <a:pt x="129" y="17"/>
                    <a:pt x="129" y="17"/>
                    <a:pt x="128" y="16"/>
                  </a:cubicBezTo>
                  <a:cubicBezTo>
                    <a:pt x="131" y="15"/>
                    <a:pt x="133" y="14"/>
                    <a:pt x="133" y="14"/>
                  </a:cubicBezTo>
                  <a:cubicBezTo>
                    <a:pt x="131" y="15"/>
                    <a:pt x="130" y="15"/>
                    <a:pt x="128" y="16"/>
                  </a:cubicBezTo>
                  <a:cubicBezTo>
                    <a:pt x="127" y="16"/>
                    <a:pt x="127" y="16"/>
                    <a:pt x="126" y="15"/>
                  </a:cubicBezTo>
                  <a:cubicBezTo>
                    <a:pt x="124" y="12"/>
                    <a:pt x="121" y="11"/>
                    <a:pt x="121" y="11"/>
                  </a:cubicBezTo>
                  <a:cubicBezTo>
                    <a:pt x="123" y="12"/>
                    <a:pt x="124" y="13"/>
                    <a:pt x="125" y="14"/>
                  </a:cubicBezTo>
                  <a:cubicBezTo>
                    <a:pt x="122" y="13"/>
                    <a:pt x="120" y="12"/>
                    <a:pt x="120" y="12"/>
                  </a:cubicBezTo>
                  <a:cubicBezTo>
                    <a:pt x="122" y="13"/>
                    <a:pt x="124" y="14"/>
                    <a:pt x="125" y="15"/>
                  </a:cubicBezTo>
                  <a:cubicBezTo>
                    <a:pt x="126" y="16"/>
                    <a:pt x="126" y="17"/>
                    <a:pt x="126" y="17"/>
                  </a:cubicBezTo>
                  <a:cubicBezTo>
                    <a:pt x="125" y="17"/>
                    <a:pt x="124" y="18"/>
                    <a:pt x="124" y="18"/>
                  </a:cubicBezTo>
                  <a:cubicBezTo>
                    <a:pt x="124" y="18"/>
                    <a:pt x="123" y="18"/>
                    <a:pt x="123" y="18"/>
                  </a:cubicBezTo>
                  <a:cubicBezTo>
                    <a:pt x="123" y="18"/>
                    <a:pt x="123" y="18"/>
                    <a:pt x="123" y="18"/>
                  </a:cubicBezTo>
                  <a:cubicBezTo>
                    <a:pt x="124" y="17"/>
                    <a:pt x="125" y="17"/>
                    <a:pt x="125" y="17"/>
                  </a:cubicBezTo>
                  <a:cubicBezTo>
                    <a:pt x="124" y="17"/>
                    <a:pt x="123" y="17"/>
                    <a:pt x="123" y="18"/>
                  </a:cubicBezTo>
                  <a:cubicBezTo>
                    <a:pt x="121" y="14"/>
                    <a:pt x="117" y="13"/>
                    <a:pt x="115" y="12"/>
                  </a:cubicBezTo>
                  <a:cubicBezTo>
                    <a:pt x="119" y="9"/>
                    <a:pt x="123" y="8"/>
                    <a:pt x="123" y="8"/>
                  </a:cubicBezTo>
                  <a:cubicBezTo>
                    <a:pt x="120" y="9"/>
                    <a:pt x="117" y="10"/>
                    <a:pt x="114" y="12"/>
                  </a:cubicBezTo>
                  <a:cubicBezTo>
                    <a:pt x="114" y="12"/>
                    <a:pt x="114" y="11"/>
                    <a:pt x="114" y="11"/>
                  </a:cubicBezTo>
                  <a:cubicBezTo>
                    <a:pt x="114" y="11"/>
                    <a:pt x="115" y="11"/>
                    <a:pt x="115" y="11"/>
                  </a:cubicBezTo>
                  <a:cubicBezTo>
                    <a:pt x="114" y="11"/>
                    <a:pt x="114" y="11"/>
                    <a:pt x="113" y="11"/>
                  </a:cubicBezTo>
                  <a:cubicBezTo>
                    <a:pt x="112" y="11"/>
                    <a:pt x="112" y="11"/>
                    <a:pt x="112" y="11"/>
                  </a:cubicBezTo>
                  <a:cubicBezTo>
                    <a:pt x="112" y="11"/>
                    <a:pt x="113" y="11"/>
                    <a:pt x="113" y="11"/>
                  </a:cubicBezTo>
                  <a:cubicBezTo>
                    <a:pt x="112" y="12"/>
                    <a:pt x="112" y="12"/>
                    <a:pt x="111" y="12"/>
                  </a:cubicBezTo>
                  <a:cubicBezTo>
                    <a:pt x="109" y="11"/>
                    <a:pt x="106" y="9"/>
                    <a:pt x="102" y="8"/>
                  </a:cubicBezTo>
                  <a:cubicBezTo>
                    <a:pt x="102" y="8"/>
                    <a:pt x="106" y="10"/>
                    <a:pt x="110" y="12"/>
                  </a:cubicBezTo>
                  <a:cubicBezTo>
                    <a:pt x="108" y="13"/>
                    <a:pt x="105" y="14"/>
                    <a:pt x="104" y="15"/>
                  </a:cubicBezTo>
                  <a:cubicBezTo>
                    <a:pt x="101" y="14"/>
                    <a:pt x="99" y="13"/>
                    <a:pt x="99" y="13"/>
                  </a:cubicBezTo>
                  <a:cubicBezTo>
                    <a:pt x="101" y="14"/>
                    <a:pt x="102" y="14"/>
                    <a:pt x="103" y="15"/>
                  </a:cubicBezTo>
                  <a:cubicBezTo>
                    <a:pt x="101" y="17"/>
                    <a:pt x="100" y="18"/>
                    <a:pt x="99" y="19"/>
                  </a:cubicBezTo>
                  <a:cubicBezTo>
                    <a:pt x="99" y="19"/>
                    <a:pt x="99" y="19"/>
                    <a:pt x="98" y="19"/>
                  </a:cubicBezTo>
                  <a:cubicBezTo>
                    <a:pt x="98" y="18"/>
                    <a:pt x="97" y="16"/>
                    <a:pt x="96" y="15"/>
                  </a:cubicBezTo>
                  <a:cubicBezTo>
                    <a:pt x="94" y="13"/>
                    <a:pt x="91" y="11"/>
                    <a:pt x="91" y="11"/>
                  </a:cubicBezTo>
                  <a:cubicBezTo>
                    <a:pt x="94" y="13"/>
                    <a:pt x="95" y="14"/>
                    <a:pt x="96" y="15"/>
                  </a:cubicBezTo>
                  <a:cubicBezTo>
                    <a:pt x="95" y="16"/>
                    <a:pt x="93" y="16"/>
                    <a:pt x="92" y="17"/>
                  </a:cubicBezTo>
                  <a:cubicBezTo>
                    <a:pt x="89" y="13"/>
                    <a:pt x="84" y="12"/>
                    <a:pt x="83" y="12"/>
                  </a:cubicBezTo>
                  <a:cubicBezTo>
                    <a:pt x="84" y="11"/>
                    <a:pt x="84" y="11"/>
                    <a:pt x="84" y="11"/>
                  </a:cubicBezTo>
                  <a:cubicBezTo>
                    <a:pt x="84" y="11"/>
                    <a:pt x="83" y="12"/>
                    <a:pt x="83" y="12"/>
                  </a:cubicBezTo>
                  <a:cubicBezTo>
                    <a:pt x="82" y="12"/>
                    <a:pt x="82" y="12"/>
                    <a:pt x="82" y="12"/>
                  </a:cubicBezTo>
                  <a:cubicBezTo>
                    <a:pt x="82" y="12"/>
                    <a:pt x="82" y="12"/>
                    <a:pt x="82" y="12"/>
                  </a:cubicBezTo>
                  <a:cubicBezTo>
                    <a:pt x="82" y="12"/>
                    <a:pt x="82" y="12"/>
                    <a:pt x="81" y="12"/>
                  </a:cubicBezTo>
                  <a:cubicBezTo>
                    <a:pt x="79" y="11"/>
                    <a:pt x="76" y="10"/>
                    <a:pt x="72" y="9"/>
                  </a:cubicBezTo>
                  <a:cubicBezTo>
                    <a:pt x="72" y="9"/>
                    <a:pt x="76" y="10"/>
                    <a:pt x="80" y="12"/>
                  </a:cubicBezTo>
                  <a:cubicBezTo>
                    <a:pt x="78" y="13"/>
                    <a:pt x="76" y="14"/>
                    <a:pt x="74" y="15"/>
                  </a:cubicBezTo>
                  <a:cubicBezTo>
                    <a:pt x="74" y="15"/>
                    <a:pt x="73" y="15"/>
                    <a:pt x="73" y="15"/>
                  </a:cubicBezTo>
                  <a:cubicBezTo>
                    <a:pt x="74" y="14"/>
                    <a:pt x="76" y="14"/>
                    <a:pt x="76" y="14"/>
                  </a:cubicBezTo>
                  <a:cubicBezTo>
                    <a:pt x="75" y="14"/>
                    <a:pt x="74" y="14"/>
                    <a:pt x="72" y="15"/>
                  </a:cubicBezTo>
                  <a:cubicBezTo>
                    <a:pt x="71" y="14"/>
                    <a:pt x="69" y="13"/>
                    <a:pt x="69" y="13"/>
                  </a:cubicBezTo>
                  <a:cubicBezTo>
                    <a:pt x="70" y="14"/>
                    <a:pt x="71" y="14"/>
                    <a:pt x="72" y="15"/>
                  </a:cubicBezTo>
                  <a:cubicBezTo>
                    <a:pt x="67" y="16"/>
                    <a:pt x="65" y="18"/>
                    <a:pt x="63" y="19"/>
                  </a:cubicBezTo>
                  <a:cubicBezTo>
                    <a:pt x="63" y="19"/>
                    <a:pt x="63" y="19"/>
                    <a:pt x="63" y="19"/>
                  </a:cubicBezTo>
                  <a:cubicBezTo>
                    <a:pt x="63" y="19"/>
                    <a:pt x="63" y="19"/>
                    <a:pt x="63" y="19"/>
                  </a:cubicBezTo>
                  <a:cubicBezTo>
                    <a:pt x="62" y="20"/>
                    <a:pt x="61" y="21"/>
                    <a:pt x="61" y="22"/>
                  </a:cubicBezTo>
                  <a:cubicBezTo>
                    <a:pt x="61" y="22"/>
                    <a:pt x="61" y="22"/>
                    <a:pt x="60" y="22"/>
                  </a:cubicBezTo>
                  <a:cubicBezTo>
                    <a:pt x="60" y="21"/>
                    <a:pt x="60" y="20"/>
                    <a:pt x="60" y="20"/>
                  </a:cubicBezTo>
                  <a:cubicBezTo>
                    <a:pt x="63" y="18"/>
                    <a:pt x="65" y="17"/>
                    <a:pt x="65" y="17"/>
                  </a:cubicBezTo>
                  <a:cubicBezTo>
                    <a:pt x="63" y="18"/>
                    <a:pt x="61" y="19"/>
                    <a:pt x="59" y="19"/>
                  </a:cubicBezTo>
                  <a:cubicBezTo>
                    <a:pt x="58" y="17"/>
                    <a:pt x="57" y="16"/>
                    <a:pt x="55" y="15"/>
                  </a:cubicBezTo>
                  <a:cubicBezTo>
                    <a:pt x="56" y="14"/>
                    <a:pt x="56" y="14"/>
                    <a:pt x="56" y="14"/>
                  </a:cubicBezTo>
                  <a:cubicBezTo>
                    <a:pt x="56" y="14"/>
                    <a:pt x="55" y="14"/>
                    <a:pt x="55" y="14"/>
                  </a:cubicBezTo>
                  <a:cubicBezTo>
                    <a:pt x="54" y="14"/>
                    <a:pt x="53" y="13"/>
                    <a:pt x="53" y="13"/>
                  </a:cubicBezTo>
                  <a:cubicBezTo>
                    <a:pt x="54" y="14"/>
                    <a:pt x="54" y="14"/>
                    <a:pt x="55" y="15"/>
                  </a:cubicBezTo>
                  <a:cubicBezTo>
                    <a:pt x="54" y="15"/>
                    <a:pt x="52" y="16"/>
                    <a:pt x="51" y="16"/>
                  </a:cubicBezTo>
                  <a:cubicBezTo>
                    <a:pt x="51" y="16"/>
                    <a:pt x="50" y="16"/>
                    <a:pt x="50" y="15"/>
                  </a:cubicBezTo>
                  <a:cubicBezTo>
                    <a:pt x="55" y="10"/>
                    <a:pt x="64" y="7"/>
                    <a:pt x="65" y="7"/>
                  </a:cubicBezTo>
                  <a:cubicBezTo>
                    <a:pt x="60" y="8"/>
                    <a:pt x="56" y="10"/>
                    <a:pt x="53" y="12"/>
                  </a:cubicBezTo>
                  <a:cubicBezTo>
                    <a:pt x="51" y="13"/>
                    <a:pt x="49" y="13"/>
                    <a:pt x="47" y="14"/>
                  </a:cubicBezTo>
                  <a:cubicBezTo>
                    <a:pt x="47" y="14"/>
                    <a:pt x="47" y="14"/>
                    <a:pt x="46" y="14"/>
                  </a:cubicBezTo>
                  <a:cubicBezTo>
                    <a:pt x="46" y="14"/>
                    <a:pt x="47" y="14"/>
                    <a:pt x="47" y="14"/>
                  </a:cubicBezTo>
                  <a:cubicBezTo>
                    <a:pt x="47" y="14"/>
                    <a:pt x="47" y="14"/>
                    <a:pt x="47" y="14"/>
                  </a:cubicBezTo>
                  <a:cubicBezTo>
                    <a:pt x="47" y="14"/>
                    <a:pt x="47" y="14"/>
                    <a:pt x="47" y="14"/>
                  </a:cubicBezTo>
                  <a:cubicBezTo>
                    <a:pt x="50" y="11"/>
                    <a:pt x="56" y="10"/>
                    <a:pt x="57" y="10"/>
                  </a:cubicBezTo>
                  <a:cubicBezTo>
                    <a:pt x="51" y="10"/>
                    <a:pt x="47" y="12"/>
                    <a:pt x="45" y="14"/>
                  </a:cubicBezTo>
                  <a:cubicBezTo>
                    <a:pt x="45" y="14"/>
                    <a:pt x="44" y="14"/>
                    <a:pt x="44" y="14"/>
                  </a:cubicBezTo>
                  <a:cubicBezTo>
                    <a:pt x="45" y="14"/>
                    <a:pt x="45" y="14"/>
                    <a:pt x="45" y="14"/>
                  </a:cubicBezTo>
                  <a:cubicBezTo>
                    <a:pt x="45" y="14"/>
                    <a:pt x="44" y="14"/>
                    <a:pt x="44" y="14"/>
                  </a:cubicBezTo>
                  <a:cubicBezTo>
                    <a:pt x="44" y="14"/>
                    <a:pt x="44" y="14"/>
                    <a:pt x="44" y="14"/>
                  </a:cubicBezTo>
                  <a:cubicBezTo>
                    <a:pt x="42" y="13"/>
                    <a:pt x="40" y="12"/>
                    <a:pt x="38" y="12"/>
                  </a:cubicBezTo>
                  <a:cubicBezTo>
                    <a:pt x="36" y="10"/>
                    <a:pt x="34" y="9"/>
                    <a:pt x="34" y="9"/>
                  </a:cubicBezTo>
                  <a:cubicBezTo>
                    <a:pt x="35" y="10"/>
                    <a:pt x="36" y="10"/>
                    <a:pt x="37" y="11"/>
                  </a:cubicBezTo>
                  <a:cubicBezTo>
                    <a:pt x="36" y="11"/>
                    <a:pt x="36" y="11"/>
                    <a:pt x="35" y="11"/>
                  </a:cubicBezTo>
                  <a:cubicBezTo>
                    <a:pt x="35" y="11"/>
                    <a:pt x="36" y="11"/>
                    <a:pt x="37" y="11"/>
                  </a:cubicBezTo>
                  <a:cubicBezTo>
                    <a:pt x="38" y="13"/>
                    <a:pt x="39" y="15"/>
                    <a:pt x="39" y="16"/>
                  </a:cubicBezTo>
                  <a:cubicBezTo>
                    <a:pt x="38" y="16"/>
                    <a:pt x="37" y="17"/>
                    <a:pt x="37" y="17"/>
                  </a:cubicBezTo>
                  <a:cubicBezTo>
                    <a:pt x="37" y="17"/>
                    <a:pt x="37" y="17"/>
                    <a:pt x="36" y="17"/>
                  </a:cubicBezTo>
                  <a:cubicBezTo>
                    <a:pt x="33" y="10"/>
                    <a:pt x="25" y="9"/>
                    <a:pt x="25" y="9"/>
                  </a:cubicBezTo>
                  <a:cubicBezTo>
                    <a:pt x="30" y="11"/>
                    <a:pt x="33" y="13"/>
                    <a:pt x="34" y="16"/>
                  </a:cubicBezTo>
                  <a:cubicBezTo>
                    <a:pt x="32" y="14"/>
                    <a:pt x="28" y="11"/>
                    <a:pt x="22" y="9"/>
                  </a:cubicBezTo>
                  <a:cubicBezTo>
                    <a:pt x="24" y="10"/>
                    <a:pt x="32" y="14"/>
                    <a:pt x="33" y="21"/>
                  </a:cubicBezTo>
                  <a:cubicBezTo>
                    <a:pt x="33" y="21"/>
                    <a:pt x="33" y="21"/>
                    <a:pt x="33" y="21"/>
                  </a:cubicBezTo>
                  <a:cubicBezTo>
                    <a:pt x="32" y="20"/>
                    <a:pt x="31" y="19"/>
                    <a:pt x="29" y="17"/>
                  </a:cubicBezTo>
                  <a:cubicBezTo>
                    <a:pt x="27" y="15"/>
                    <a:pt x="25" y="13"/>
                    <a:pt x="25" y="13"/>
                  </a:cubicBezTo>
                  <a:cubicBezTo>
                    <a:pt x="26" y="14"/>
                    <a:pt x="27" y="15"/>
                    <a:pt x="27" y="16"/>
                  </a:cubicBezTo>
                  <a:cubicBezTo>
                    <a:pt x="26" y="15"/>
                    <a:pt x="25" y="14"/>
                    <a:pt x="24" y="14"/>
                  </a:cubicBezTo>
                  <a:cubicBezTo>
                    <a:pt x="24" y="14"/>
                    <a:pt x="28" y="16"/>
                    <a:pt x="29" y="19"/>
                  </a:cubicBezTo>
                  <a:cubicBezTo>
                    <a:pt x="29" y="20"/>
                    <a:pt x="29" y="20"/>
                    <a:pt x="29" y="20"/>
                  </a:cubicBezTo>
                  <a:cubicBezTo>
                    <a:pt x="29" y="20"/>
                    <a:pt x="29" y="20"/>
                    <a:pt x="29" y="20"/>
                  </a:cubicBezTo>
                  <a:cubicBezTo>
                    <a:pt x="28" y="19"/>
                    <a:pt x="26" y="18"/>
                    <a:pt x="24" y="16"/>
                  </a:cubicBezTo>
                  <a:cubicBezTo>
                    <a:pt x="24" y="16"/>
                    <a:pt x="26" y="18"/>
                    <a:pt x="27" y="20"/>
                  </a:cubicBezTo>
                  <a:cubicBezTo>
                    <a:pt x="27" y="20"/>
                    <a:pt x="27" y="20"/>
                    <a:pt x="27" y="20"/>
                  </a:cubicBezTo>
                  <a:cubicBezTo>
                    <a:pt x="27" y="20"/>
                    <a:pt x="27" y="20"/>
                    <a:pt x="27" y="20"/>
                  </a:cubicBezTo>
                  <a:cubicBezTo>
                    <a:pt x="27" y="20"/>
                    <a:pt x="27" y="21"/>
                    <a:pt x="27" y="21"/>
                  </a:cubicBezTo>
                  <a:cubicBezTo>
                    <a:pt x="27" y="21"/>
                    <a:pt x="27" y="21"/>
                    <a:pt x="27" y="21"/>
                  </a:cubicBezTo>
                  <a:cubicBezTo>
                    <a:pt x="23" y="15"/>
                    <a:pt x="12" y="11"/>
                    <a:pt x="12" y="11"/>
                  </a:cubicBezTo>
                  <a:cubicBezTo>
                    <a:pt x="15" y="12"/>
                    <a:pt x="17" y="13"/>
                    <a:pt x="19" y="15"/>
                  </a:cubicBezTo>
                  <a:cubicBezTo>
                    <a:pt x="17" y="14"/>
                    <a:pt x="15" y="13"/>
                    <a:pt x="15" y="13"/>
                  </a:cubicBezTo>
                  <a:cubicBezTo>
                    <a:pt x="18" y="14"/>
                    <a:pt x="19" y="15"/>
                    <a:pt x="21" y="16"/>
                  </a:cubicBezTo>
                  <a:cubicBezTo>
                    <a:pt x="21" y="16"/>
                    <a:pt x="21" y="16"/>
                    <a:pt x="21" y="16"/>
                  </a:cubicBezTo>
                  <a:cubicBezTo>
                    <a:pt x="21" y="16"/>
                    <a:pt x="20" y="17"/>
                    <a:pt x="20" y="17"/>
                  </a:cubicBezTo>
                  <a:cubicBezTo>
                    <a:pt x="18" y="16"/>
                    <a:pt x="15" y="15"/>
                    <a:pt x="12" y="14"/>
                  </a:cubicBezTo>
                  <a:cubicBezTo>
                    <a:pt x="14" y="14"/>
                    <a:pt x="16" y="15"/>
                    <a:pt x="18" y="17"/>
                  </a:cubicBezTo>
                  <a:cubicBezTo>
                    <a:pt x="18" y="17"/>
                    <a:pt x="18" y="17"/>
                    <a:pt x="18" y="17"/>
                  </a:cubicBezTo>
                  <a:cubicBezTo>
                    <a:pt x="18" y="17"/>
                    <a:pt x="18" y="17"/>
                    <a:pt x="19" y="17"/>
                  </a:cubicBezTo>
                  <a:cubicBezTo>
                    <a:pt x="19" y="17"/>
                    <a:pt x="19" y="17"/>
                    <a:pt x="19" y="17"/>
                  </a:cubicBezTo>
                  <a:cubicBezTo>
                    <a:pt x="19" y="17"/>
                    <a:pt x="19" y="17"/>
                    <a:pt x="19" y="17"/>
                  </a:cubicBezTo>
                  <a:cubicBezTo>
                    <a:pt x="19" y="17"/>
                    <a:pt x="18" y="17"/>
                    <a:pt x="18" y="17"/>
                  </a:cubicBezTo>
                  <a:cubicBezTo>
                    <a:pt x="18" y="17"/>
                    <a:pt x="18" y="17"/>
                    <a:pt x="19" y="18"/>
                  </a:cubicBezTo>
                  <a:cubicBezTo>
                    <a:pt x="18" y="18"/>
                    <a:pt x="17" y="18"/>
                    <a:pt x="16" y="19"/>
                  </a:cubicBezTo>
                  <a:cubicBezTo>
                    <a:pt x="15" y="19"/>
                    <a:pt x="15" y="18"/>
                    <a:pt x="14" y="18"/>
                  </a:cubicBezTo>
                  <a:cubicBezTo>
                    <a:pt x="14" y="18"/>
                    <a:pt x="15" y="18"/>
                    <a:pt x="16" y="19"/>
                  </a:cubicBezTo>
                  <a:cubicBezTo>
                    <a:pt x="15" y="20"/>
                    <a:pt x="14" y="20"/>
                    <a:pt x="13" y="21"/>
                  </a:cubicBezTo>
                  <a:cubicBezTo>
                    <a:pt x="13" y="20"/>
                    <a:pt x="13" y="20"/>
                    <a:pt x="12" y="20"/>
                  </a:cubicBezTo>
                  <a:cubicBezTo>
                    <a:pt x="13" y="20"/>
                    <a:pt x="14" y="19"/>
                    <a:pt x="15" y="19"/>
                  </a:cubicBezTo>
                  <a:cubicBezTo>
                    <a:pt x="15" y="19"/>
                    <a:pt x="14" y="19"/>
                    <a:pt x="12" y="20"/>
                  </a:cubicBezTo>
                  <a:cubicBezTo>
                    <a:pt x="9" y="17"/>
                    <a:pt x="5" y="16"/>
                    <a:pt x="4" y="15"/>
                  </a:cubicBezTo>
                  <a:cubicBezTo>
                    <a:pt x="4" y="15"/>
                    <a:pt x="4" y="15"/>
                    <a:pt x="4" y="15"/>
                  </a:cubicBezTo>
                  <a:cubicBezTo>
                    <a:pt x="7" y="17"/>
                    <a:pt x="9" y="19"/>
                    <a:pt x="11" y="20"/>
                  </a:cubicBezTo>
                  <a:cubicBezTo>
                    <a:pt x="11" y="20"/>
                    <a:pt x="10" y="21"/>
                    <a:pt x="9" y="21"/>
                  </a:cubicBezTo>
                  <a:cubicBezTo>
                    <a:pt x="9" y="21"/>
                    <a:pt x="9" y="21"/>
                    <a:pt x="9" y="21"/>
                  </a:cubicBezTo>
                  <a:cubicBezTo>
                    <a:pt x="9" y="21"/>
                    <a:pt x="9" y="21"/>
                    <a:pt x="9" y="21"/>
                  </a:cubicBezTo>
                  <a:cubicBezTo>
                    <a:pt x="9" y="21"/>
                    <a:pt x="9" y="22"/>
                    <a:pt x="9" y="22"/>
                  </a:cubicBezTo>
                  <a:cubicBezTo>
                    <a:pt x="9" y="22"/>
                    <a:pt x="9" y="22"/>
                    <a:pt x="9" y="22"/>
                  </a:cubicBezTo>
                  <a:cubicBezTo>
                    <a:pt x="9" y="22"/>
                    <a:pt x="9" y="22"/>
                    <a:pt x="9" y="22"/>
                  </a:cubicBezTo>
                  <a:cubicBezTo>
                    <a:pt x="8" y="23"/>
                    <a:pt x="7" y="24"/>
                    <a:pt x="6" y="25"/>
                  </a:cubicBezTo>
                  <a:cubicBezTo>
                    <a:pt x="6" y="25"/>
                    <a:pt x="5" y="26"/>
                    <a:pt x="4" y="26"/>
                  </a:cubicBezTo>
                  <a:cubicBezTo>
                    <a:pt x="4" y="26"/>
                    <a:pt x="4" y="26"/>
                    <a:pt x="4" y="25"/>
                  </a:cubicBezTo>
                  <a:cubicBezTo>
                    <a:pt x="5" y="25"/>
                    <a:pt x="5" y="24"/>
                    <a:pt x="6" y="24"/>
                  </a:cubicBezTo>
                  <a:cubicBezTo>
                    <a:pt x="6" y="24"/>
                    <a:pt x="5" y="24"/>
                    <a:pt x="4" y="25"/>
                  </a:cubicBezTo>
                  <a:cubicBezTo>
                    <a:pt x="4" y="23"/>
                    <a:pt x="4" y="21"/>
                    <a:pt x="7" y="19"/>
                  </a:cubicBezTo>
                  <a:cubicBezTo>
                    <a:pt x="7" y="19"/>
                    <a:pt x="3" y="21"/>
                    <a:pt x="2" y="26"/>
                  </a:cubicBezTo>
                  <a:cubicBezTo>
                    <a:pt x="2" y="26"/>
                    <a:pt x="2" y="26"/>
                    <a:pt x="2" y="26"/>
                  </a:cubicBezTo>
                  <a:cubicBezTo>
                    <a:pt x="2" y="26"/>
                    <a:pt x="2" y="26"/>
                    <a:pt x="2" y="26"/>
                  </a:cubicBezTo>
                  <a:cubicBezTo>
                    <a:pt x="2" y="26"/>
                    <a:pt x="2" y="26"/>
                    <a:pt x="2" y="26"/>
                  </a:cubicBezTo>
                  <a:cubicBezTo>
                    <a:pt x="2" y="27"/>
                    <a:pt x="2" y="27"/>
                    <a:pt x="2" y="28"/>
                  </a:cubicBezTo>
                  <a:cubicBezTo>
                    <a:pt x="2" y="28"/>
                    <a:pt x="2" y="28"/>
                    <a:pt x="2" y="28"/>
                  </a:cubicBezTo>
                  <a:cubicBezTo>
                    <a:pt x="2" y="27"/>
                    <a:pt x="2" y="27"/>
                    <a:pt x="2" y="27"/>
                  </a:cubicBezTo>
                  <a:close/>
                  <a:moveTo>
                    <a:pt x="331" y="24"/>
                  </a:moveTo>
                  <a:cubicBezTo>
                    <a:pt x="332" y="22"/>
                    <a:pt x="332" y="20"/>
                    <a:pt x="333" y="19"/>
                  </a:cubicBezTo>
                  <a:cubicBezTo>
                    <a:pt x="333" y="20"/>
                    <a:pt x="334" y="20"/>
                    <a:pt x="334" y="20"/>
                  </a:cubicBezTo>
                  <a:cubicBezTo>
                    <a:pt x="332" y="22"/>
                    <a:pt x="331" y="24"/>
                    <a:pt x="331" y="24"/>
                  </a:cubicBezTo>
                  <a:close/>
                  <a:moveTo>
                    <a:pt x="333" y="18"/>
                  </a:moveTo>
                  <a:cubicBezTo>
                    <a:pt x="334" y="17"/>
                    <a:pt x="335" y="16"/>
                    <a:pt x="337" y="15"/>
                  </a:cubicBezTo>
                  <a:cubicBezTo>
                    <a:pt x="337" y="16"/>
                    <a:pt x="338" y="16"/>
                    <a:pt x="339" y="17"/>
                  </a:cubicBezTo>
                  <a:cubicBezTo>
                    <a:pt x="337" y="18"/>
                    <a:pt x="336" y="19"/>
                    <a:pt x="335" y="20"/>
                  </a:cubicBezTo>
                  <a:cubicBezTo>
                    <a:pt x="334" y="19"/>
                    <a:pt x="334" y="19"/>
                    <a:pt x="333" y="18"/>
                  </a:cubicBezTo>
                  <a:close/>
                  <a:moveTo>
                    <a:pt x="336" y="22"/>
                  </a:moveTo>
                  <a:cubicBezTo>
                    <a:pt x="336" y="22"/>
                    <a:pt x="336" y="22"/>
                    <a:pt x="336" y="22"/>
                  </a:cubicBezTo>
                  <a:cubicBezTo>
                    <a:pt x="336" y="20"/>
                    <a:pt x="338" y="19"/>
                    <a:pt x="339" y="17"/>
                  </a:cubicBezTo>
                  <a:cubicBezTo>
                    <a:pt x="340" y="18"/>
                    <a:pt x="341" y="18"/>
                    <a:pt x="341" y="19"/>
                  </a:cubicBezTo>
                  <a:cubicBezTo>
                    <a:pt x="341" y="19"/>
                    <a:pt x="341" y="19"/>
                    <a:pt x="341" y="19"/>
                  </a:cubicBezTo>
                  <a:cubicBezTo>
                    <a:pt x="340" y="19"/>
                    <a:pt x="340" y="18"/>
                    <a:pt x="339" y="18"/>
                  </a:cubicBezTo>
                  <a:cubicBezTo>
                    <a:pt x="339" y="18"/>
                    <a:pt x="340" y="18"/>
                    <a:pt x="341" y="19"/>
                  </a:cubicBezTo>
                  <a:cubicBezTo>
                    <a:pt x="338" y="20"/>
                    <a:pt x="337" y="21"/>
                    <a:pt x="336" y="22"/>
                  </a:cubicBezTo>
                  <a:close/>
                  <a:moveTo>
                    <a:pt x="341" y="19"/>
                  </a:moveTo>
                  <a:cubicBezTo>
                    <a:pt x="341" y="19"/>
                    <a:pt x="342" y="20"/>
                    <a:pt x="342" y="20"/>
                  </a:cubicBezTo>
                  <a:cubicBezTo>
                    <a:pt x="343" y="20"/>
                    <a:pt x="343" y="20"/>
                    <a:pt x="343" y="20"/>
                  </a:cubicBezTo>
                  <a:cubicBezTo>
                    <a:pt x="341" y="22"/>
                    <a:pt x="340" y="23"/>
                    <a:pt x="339" y="24"/>
                  </a:cubicBezTo>
                  <a:cubicBezTo>
                    <a:pt x="337" y="22"/>
                    <a:pt x="339" y="20"/>
                    <a:pt x="341" y="19"/>
                  </a:cubicBezTo>
                  <a:close/>
                  <a:moveTo>
                    <a:pt x="341" y="19"/>
                  </a:moveTo>
                  <a:cubicBezTo>
                    <a:pt x="341" y="19"/>
                    <a:pt x="341" y="19"/>
                    <a:pt x="341" y="19"/>
                  </a:cubicBezTo>
                  <a:cubicBezTo>
                    <a:pt x="341" y="19"/>
                    <a:pt x="342" y="19"/>
                    <a:pt x="342" y="19"/>
                  </a:cubicBezTo>
                  <a:cubicBezTo>
                    <a:pt x="342" y="19"/>
                    <a:pt x="341" y="19"/>
                    <a:pt x="341" y="19"/>
                  </a:cubicBezTo>
                  <a:close/>
                  <a:moveTo>
                    <a:pt x="341" y="27"/>
                  </a:moveTo>
                  <a:cubicBezTo>
                    <a:pt x="341" y="27"/>
                    <a:pt x="340" y="28"/>
                    <a:pt x="340" y="28"/>
                  </a:cubicBezTo>
                  <a:cubicBezTo>
                    <a:pt x="340" y="28"/>
                    <a:pt x="340" y="27"/>
                    <a:pt x="340" y="27"/>
                  </a:cubicBezTo>
                  <a:cubicBezTo>
                    <a:pt x="340" y="27"/>
                    <a:pt x="340" y="27"/>
                    <a:pt x="340" y="27"/>
                  </a:cubicBezTo>
                  <a:cubicBezTo>
                    <a:pt x="341" y="27"/>
                    <a:pt x="341" y="27"/>
                    <a:pt x="341" y="26"/>
                  </a:cubicBezTo>
                  <a:cubicBezTo>
                    <a:pt x="341" y="27"/>
                    <a:pt x="341" y="27"/>
                    <a:pt x="342" y="27"/>
                  </a:cubicBezTo>
                  <a:cubicBezTo>
                    <a:pt x="342" y="27"/>
                    <a:pt x="342" y="27"/>
                    <a:pt x="341" y="27"/>
                  </a:cubicBezTo>
                  <a:close/>
                  <a:moveTo>
                    <a:pt x="343" y="25"/>
                  </a:moveTo>
                  <a:cubicBezTo>
                    <a:pt x="343" y="26"/>
                    <a:pt x="342" y="26"/>
                    <a:pt x="342" y="26"/>
                  </a:cubicBezTo>
                  <a:cubicBezTo>
                    <a:pt x="342" y="26"/>
                    <a:pt x="341" y="26"/>
                    <a:pt x="341" y="26"/>
                  </a:cubicBezTo>
                  <a:cubicBezTo>
                    <a:pt x="342" y="24"/>
                    <a:pt x="343" y="23"/>
                    <a:pt x="344" y="21"/>
                  </a:cubicBezTo>
                  <a:cubicBezTo>
                    <a:pt x="345" y="22"/>
                    <a:pt x="345" y="23"/>
                    <a:pt x="346" y="23"/>
                  </a:cubicBezTo>
                  <a:cubicBezTo>
                    <a:pt x="345" y="24"/>
                    <a:pt x="344" y="25"/>
                    <a:pt x="343" y="25"/>
                  </a:cubicBezTo>
                  <a:cubicBezTo>
                    <a:pt x="343" y="25"/>
                    <a:pt x="343" y="25"/>
                    <a:pt x="342" y="25"/>
                  </a:cubicBezTo>
                  <a:cubicBezTo>
                    <a:pt x="342" y="25"/>
                    <a:pt x="343" y="25"/>
                    <a:pt x="343" y="25"/>
                  </a:cubicBezTo>
                  <a:close/>
                  <a:moveTo>
                    <a:pt x="344" y="30"/>
                  </a:moveTo>
                  <a:cubicBezTo>
                    <a:pt x="344" y="30"/>
                    <a:pt x="344" y="30"/>
                    <a:pt x="344" y="30"/>
                  </a:cubicBezTo>
                  <a:cubicBezTo>
                    <a:pt x="344" y="30"/>
                    <a:pt x="344" y="30"/>
                    <a:pt x="344" y="30"/>
                  </a:cubicBezTo>
                  <a:cubicBezTo>
                    <a:pt x="344" y="30"/>
                    <a:pt x="344" y="30"/>
                    <a:pt x="344" y="30"/>
                  </a:cubicBezTo>
                  <a:close/>
                  <a:moveTo>
                    <a:pt x="347" y="27"/>
                  </a:moveTo>
                  <a:cubicBezTo>
                    <a:pt x="347" y="27"/>
                    <a:pt x="347" y="27"/>
                    <a:pt x="346" y="26"/>
                  </a:cubicBezTo>
                  <a:cubicBezTo>
                    <a:pt x="346" y="26"/>
                    <a:pt x="347" y="27"/>
                    <a:pt x="347" y="27"/>
                  </a:cubicBezTo>
                  <a:cubicBezTo>
                    <a:pt x="347" y="27"/>
                    <a:pt x="347" y="27"/>
                    <a:pt x="347" y="27"/>
                  </a:cubicBezTo>
                  <a:cubicBezTo>
                    <a:pt x="346" y="27"/>
                    <a:pt x="346" y="28"/>
                    <a:pt x="345" y="28"/>
                  </a:cubicBezTo>
                  <a:cubicBezTo>
                    <a:pt x="345" y="28"/>
                    <a:pt x="345" y="27"/>
                    <a:pt x="345" y="27"/>
                  </a:cubicBezTo>
                  <a:cubicBezTo>
                    <a:pt x="345" y="27"/>
                    <a:pt x="345" y="27"/>
                    <a:pt x="346" y="26"/>
                  </a:cubicBezTo>
                  <a:cubicBezTo>
                    <a:pt x="346" y="26"/>
                    <a:pt x="347" y="26"/>
                    <a:pt x="347" y="26"/>
                  </a:cubicBezTo>
                  <a:cubicBezTo>
                    <a:pt x="348" y="26"/>
                    <a:pt x="348" y="26"/>
                    <a:pt x="348" y="26"/>
                  </a:cubicBezTo>
                  <a:cubicBezTo>
                    <a:pt x="348" y="27"/>
                    <a:pt x="347" y="27"/>
                    <a:pt x="347" y="27"/>
                  </a:cubicBezTo>
                  <a:close/>
                  <a:moveTo>
                    <a:pt x="346" y="26"/>
                  </a:moveTo>
                  <a:cubicBezTo>
                    <a:pt x="346" y="25"/>
                    <a:pt x="347" y="25"/>
                    <a:pt x="347" y="25"/>
                  </a:cubicBezTo>
                  <a:cubicBezTo>
                    <a:pt x="347" y="25"/>
                    <a:pt x="347" y="25"/>
                    <a:pt x="347" y="25"/>
                  </a:cubicBezTo>
                  <a:cubicBezTo>
                    <a:pt x="347" y="26"/>
                    <a:pt x="346" y="26"/>
                    <a:pt x="346" y="26"/>
                  </a:cubicBezTo>
                  <a:close/>
                  <a:moveTo>
                    <a:pt x="348" y="30"/>
                  </a:moveTo>
                  <a:cubicBezTo>
                    <a:pt x="348" y="30"/>
                    <a:pt x="348" y="31"/>
                    <a:pt x="348" y="31"/>
                  </a:cubicBezTo>
                  <a:cubicBezTo>
                    <a:pt x="348" y="31"/>
                    <a:pt x="348" y="30"/>
                    <a:pt x="348" y="30"/>
                  </a:cubicBezTo>
                  <a:cubicBezTo>
                    <a:pt x="348" y="30"/>
                    <a:pt x="348" y="29"/>
                    <a:pt x="349" y="28"/>
                  </a:cubicBezTo>
                  <a:cubicBezTo>
                    <a:pt x="349" y="28"/>
                    <a:pt x="349" y="29"/>
                    <a:pt x="349" y="29"/>
                  </a:cubicBezTo>
                  <a:cubicBezTo>
                    <a:pt x="349" y="29"/>
                    <a:pt x="349" y="29"/>
                    <a:pt x="349" y="29"/>
                  </a:cubicBezTo>
                  <a:cubicBezTo>
                    <a:pt x="349" y="30"/>
                    <a:pt x="349" y="30"/>
                    <a:pt x="348" y="30"/>
                  </a:cubicBezTo>
                  <a:close/>
                  <a:moveTo>
                    <a:pt x="349" y="25"/>
                  </a:moveTo>
                  <a:cubicBezTo>
                    <a:pt x="349" y="25"/>
                    <a:pt x="349" y="25"/>
                    <a:pt x="349" y="25"/>
                  </a:cubicBezTo>
                  <a:cubicBezTo>
                    <a:pt x="349" y="25"/>
                    <a:pt x="348" y="24"/>
                    <a:pt x="348" y="24"/>
                  </a:cubicBezTo>
                  <a:cubicBezTo>
                    <a:pt x="348" y="24"/>
                    <a:pt x="348" y="24"/>
                    <a:pt x="348" y="24"/>
                  </a:cubicBezTo>
                  <a:cubicBezTo>
                    <a:pt x="348" y="24"/>
                    <a:pt x="349" y="25"/>
                    <a:pt x="350" y="25"/>
                  </a:cubicBezTo>
                  <a:cubicBezTo>
                    <a:pt x="349" y="25"/>
                    <a:pt x="349" y="25"/>
                    <a:pt x="349" y="25"/>
                  </a:cubicBezTo>
                  <a:close/>
                  <a:moveTo>
                    <a:pt x="353" y="25"/>
                  </a:moveTo>
                  <a:cubicBezTo>
                    <a:pt x="353" y="25"/>
                    <a:pt x="354" y="25"/>
                    <a:pt x="354" y="26"/>
                  </a:cubicBezTo>
                  <a:cubicBezTo>
                    <a:pt x="353" y="26"/>
                    <a:pt x="353" y="26"/>
                    <a:pt x="353" y="26"/>
                  </a:cubicBezTo>
                  <a:cubicBezTo>
                    <a:pt x="352" y="26"/>
                    <a:pt x="352" y="26"/>
                    <a:pt x="352" y="26"/>
                  </a:cubicBezTo>
                  <a:cubicBezTo>
                    <a:pt x="352" y="25"/>
                    <a:pt x="353" y="25"/>
                    <a:pt x="353" y="25"/>
                  </a:cubicBezTo>
                  <a:close/>
                  <a:moveTo>
                    <a:pt x="351" y="25"/>
                  </a:moveTo>
                  <a:cubicBezTo>
                    <a:pt x="352" y="25"/>
                    <a:pt x="352" y="24"/>
                    <a:pt x="353" y="24"/>
                  </a:cubicBezTo>
                  <a:cubicBezTo>
                    <a:pt x="353" y="24"/>
                    <a:pt x="353" y="24"/>
                    <a:pt x="353" y="25"/>
                  </a:cubicBezTo>
                  <a:cubicBezTo>
                    <a:pt x="352" y="25"/>
                    <a:pt x="352" y="25"/>
                    <a:pt x="351" y="25"/>
                  </a:cubicBezTo>
                  <a:close/>
                  <a:moveTo>
                    <a:pt x="353" y="23"/>
                  </a:moveTo>
                  <a:cubicBezTo>
                    <a:pt x="354" y="23"/>
                    <a:pt x="355" y="22"/>
                    <a:pt x="356" y="22"/>
                  </a:cubicBezTo>
                  <a:cubicBezTo>
                    <a:pt x="356" y="22"/>
                    <a:pt x="356" y="23"/>
                    <a:pt x="357" y="23"/>
                  </a:cubicBezTo>
                  <a:cubicBezTo>
                    <a:pt x="356" y="24"/>
                    <a:pt x="355" y="24"/>
                    <a:pt x="354" y="24"/>
                  </a:cubicBezTo>
                  <a:cubicBezTo>
                    <a:pt x="354" y="24"/>
                    <a:pt x="354" y="24"/>
                    <a:pt x="353" y="23"/>
                  </a:cubicBezTo>
                  <a:close/>
                  <a:moveTo>
                    <a:pt x="353" y="23"/>
                  </a:moveTo>
                  <a:cubicBezTo>
                    <a:pt x="352" y="22"/>
                    <a:pt x="351" y="22"/>
                    <a:pt x="351" y="21"/>
                  </a:cubicBezTo>
                  <a:cubicBezTo>
                    <a:pt x="352" y="21"/>
                    <a:pt x="352" y="20"/>
                    <a:pt x="353" y="19"/>
                  </a:cubicBezTo>
                  <a:cubicBezTo>
                    <a:pt x="354" y="20"/>
                    <a:pt x="355" y="21"/>
                    <a:pt x="355" y="22"/>
                  </a:cubicBezTo>
                  <a:cubicBezTo>
                    <a:pt x="355" y="22"/>
                    <a:pt x="354" y="23"/>
                    <a:pt x="353" y="23"/>
                  </a:cubicBezTo>
                  <a:close/>
                  <a:moveTo>
                    <a:pt x="352" y="23"/>
                  </a:moveTo>
                  <a:cubicBezTo>
                    <a:pt x="351" y="22"/>
                    <a:pt x="350" y="22"/>
                    <a:pt x="350" y="22"/>
                  </a:cubicBezTo>
                  <a:cubicBezTo>
                    <a:pt x="350" y="22"/>
                    <a:pt x="350" y="22"/>
                    <a:pt x="350" y="21"/>
                  </a:cubicBezTo>
                  <a:cubicBezTo>
                    <a:pt x="351" y="22"/>
                    <a:pt x="351" y="22"/>
                    <a:pt x="352" y="23"/>
                  </a:cubicBezTo>
                  <a:close/>
                  <a:moveTo>
                    <a:pt x="352" y="23"/>
                  </a:moveTo>
                  <a:cubicBezTo>
                    <a:pt x="351" y="24"/>
                    <a:pt x="351" y="24"/>
                    <a:pt x="350" y="24"/>
                  </a:cubicBezTo>
                  <a:cubicBezTo>
                    <a:pt x="350" y="24"/>
                    <a:pt x="349" y="24"/>
                    <a:pt x="348" y="23"/>
                  </a:cubicBezTo>
                  <a:cubicBezTo>
                    <a:pt x="349" y="23"/>
                    <a:pt x="349" y="22"/>
                    <a:pt x="349" y="22"/>
                  </a:cubicBezTo>
                  <a:cubicBezTo>
                    <a:pt x="350" y="23"/>
                    <a:pt x="351" y="23"/>
                    <a:pt x="352" y="23"/>
                  </a:cubicBezTo>
                  <a:close/>
                  <a:moveTo>
                    <a:pt x="350" y="27"/>
                  </a:moveTo>
                  <a:cubicBezTo>
                    <a:pt x="350" y="26"/>
                    <a:pt x="350" y="26"/>
                    <a:pt x="350" y="26"/>
                  </a:cubicBezTo>
                  <a:cubicBezTo>
                    <a:pt x="350" y="26"/>
                    <a:pt x="350" y="26"/>
                    <a:pt x="351" y="26"/>
                  </a:cubicBezTo>
                  <a:cubicBezTo>
                    <a:pt x="351" y="26"/>
                    <a:pt x="351" y="27"/>
                    <a:pt x="352" y="27"/>
                  </a:cubicBezTo>
                  <a:cubicBezTo>
                    <a:pt x="351" y="27"/>
                    <a:pt x="351" y="28"/>
                    <a:pt x="351" y="28"/>
                  </a:cubicBezTo>
                  <a:cubicBezTo>
                    <a:pt x="351" y="27"/>
                    <a:pt x="350" y="27"/>
                    <a:pt x="350" y="27"/>
                  </a:cubicBezTo>
                  <a:close/>
                  <a:moveTo>
                    <a:pt x="353" y="31"/>
                  </a:moveTo>
                  <a:cubicBezTo>
                    <a:pt x="353" y="31"/>
                    <a:pt x="352" y="31"/>
                    <a:pt x="352" y="31"/>
                  </a:cubicBezTo>
                  <a:cubicBezTo>
                    <a:pt x="352" y="30"/>
                    <a:pt x="352" y="29"/>
                    <a:pt x="351" y="29"/>
                  </a:cubicBezTo>
                  <a:cubicBezTo>
                    <a:pt x="352" y="28"/>
                    <a:pt x="352" y="28"/>
                    <a:pt x="352" y="28"/>
                  </a:cubicBezTo>
                  <a:cubicBezTo>
                    <a:pt x="352" y="28"/>
                    <a:pt x="352" y="28"/>
                    <a:pt x="352" y="28"/>
                  </a:cubicBezTo>
                  <a:cubicBezTo>
                    <a:pt x="353" y="29"/>
                    <a:pt x="353" y="30"/>
                    <a:pt x="353" y="31"/>
                  </a:cubicBezTo>
                  <a:close/>
                  <a:moveTo>
                    <a:pt x="353" y="27"/>
                  </a:moveTo>
                  <a:cubicBezTo>
                    <a:pt x="353" y="27"/>
                    <a:pt x="354" y="26"/>
                    <a:pt x="354" y="26"/>
                  </a:cubicBezTo>
                  <a:cubicBezTo>
                    <a:pt x="355" y="27"/>
                    <a:pt x="355" y="28"/>
                    <a:pt x="355" y="29"/>
                  </a:cubicBezTo>
                  <a:cubicBezTo>
                    <a:pt x="355" y="28"/>
                    <a:pt x="354" y="28"/>
                    <a:pt x="353" y="27"/>
                  </a:cubicBezTo>
                  <a:close/>
                  <a:moveTo>
                    <a:pt x="359" y="32"/>
                  </a:moveTo>
                  <a:cubicBezTo>
                    <a:pt x="359" y="32"/>
                    <a:pt x="359" y="32"/>
                    <a:pt x="359" y="32"/>
                  </a:cubicBezTo>
                  <a:cubicBezTo>
                    <a:pt x="358" y="29"/>
                    <a:pt x="357" y="27"/>
                    <a:pt x="355" y="25"/>
                  </a:cubicBezTo>
                  <a:cubicBezTo>
                    <a:pt x="356" y="25"/>
                    <a:pt x="357" y="24"/>
                    <a:pt x="357" y="24"/>
                  </a:cubicBezTo>
                  <a:cubicBezTo>
                    <a:pt x="356" y="25"/>
                    <a:pt x="356" y="25"/>
                    <a:pt x="355" y="25"/>
                  </a:cubicBezTo>
                  <a:cubicBezTo>
                    <a:pt x="355" y="25"/>
                    <a:pt x="355" y="25"/>
                    <a:pt x="355" y="25"/>
                  </a:cubicBezTo>
                  <a:cubicBezTo>
                    <a:pt x="354" y="25"/>
                    <a:pt x="354" y="24"/>
                    <a:pt x="354" y="24"/>
                  </a:cubicBezTo>
                  <a:cubicBezTo>
                    <a:pt x="355" y="24"/>
                    <a:pt x="356" y="24"/>
                    <a:pt x="357" y="23"/>
                  </a:cubicBezTo>
                  <a:cubicBezTo>
                    <a:pt x="358" y="26"/>
                    <a:pt x="359" y="29"/>
                    <a:pt x="359" y="32"/>
                  </a:cubicBezTo>
                  <a:cubicBezTo>
                    <a:pt x="359" y="32"/>
                    <a:pt x="359" y="32"/>
                    <a:pt x="359" y="32"/>
                  </a:cubicBezTo>
                  <a:close/>
                  <a:moveTo>
                    <a:pt x="368" y="22"/>
                  </a:moveTo>
                  <a:cubicBezTo>
                    <a:pt x="369" y="23"/>
                    <a:pt x="370" y="24"/>
                    <a:pt x="371" y="24"/>
                  </a:cubicBezTo>
                  <a:cubicBezTo>
                    <a:pt x="370" y="24"/>
                    <a:pt x="370" y="25"/>
                    <a:pt x="369" y="25"/>
                  </a:cubicBezTo>
                  <a:cubicBezTo>
                    <a:pt x="369" y="25"/>
                    <a:pt x="369" y="24"/>
                    <a:pt x="369" y="24"/>
                  </a:cubicBezTo>
                  <a:cubicBezTo>
                    <a:pt x="368" y="24"/>
                    <a:pt x="368" y="23"/>
                    <a:pt x="368" y="22"/>
                  </a:cubicBezTo>
                  <a:close/>
                  <a:moveTo>
                    <a:pt x="369" y="28"/>
                  </a:moveTo>
                  <a:cubicBezTo>
                    <a:pt x="369" y="28"/>
                    <a:pt x="369" y="28"/>
                    <a:pt x="369" y="29"/>
                  </a:cubicBezTo>
                  <a:cubicBezTo>
                    <a:pt x="369" y="28"/>
                    <a:pt x="369" y="27"/>
                    <a:pt x="369" y="26"/>
                  </a:cubicBezTo>
                  <a:cubicBezTo>
                    <a:pt x="369" y="26"/>
                    <a:pt x="369" y="26"/>
                    <a:pt x="369" y="26"/>
                  </a:cubicBezTo>
                  <a:cubicBezTo>
                    <a:pt x="370" y="26"/>
                    <a:pt x="370" y="27"/>
                    <a:pt x="370" y="27"/>
                  </a:cubicBezTo>
                  <a:cubicBezTo>
                    <a:pt x="370" y="27"/>
                    <a:pt x="370" y="28"/>
                    <a:pt x="369" y="28"/>
                  </a:cubicBezTo>
                  <a:close/>
                  <a:moveTo>
                    <a:pt x="371" y="25"/>
                  </a:moveTo>
                  <a:cubicBezTo>
                    <a:pt x="371" y="25"/>
                    <a:pt x="371" y="25"/>
                    <a:pt x="370" y="25"/>
                  </a:cubicBezTo>
                  <a:cubicBezTo>
                    <a:pt x="371" y="25"/>
                    <a:pt x="371" y="25"/>
                    <a:pt x="371" y="25"/>
                  </a:cubicBezTo>
                  <a:cubicBezTo>
                    <a:pt x="371" y="26"/>
                    <a:pt x="371" y="26"/>
                    <a:pt x="371" y="26"/>
                  </a:cubicBezTo>
                  <a:cubicBezTo>
                    <a:pt x="370" y="26"/>
                    <a:pt x="370" y="26"/>
                    <a:pt x="370" y="26"/>
                  </a:cubicBezTo>
                  <a:cubicBezTo>
                    <a:pt x="370" y="25"/>
                    <a:pt x="370" y="25"/>
                    <a:pt x="370" y="25"/>
                  </a:cubicBezTo>
                  <a:cubicBezTo>
                    <a:pt x="371" y="25"/>
                    <a:pt x="371" y="25"/>
                    <a:pt x="371" y="25"/>
                  </a:cubicBezTo>
                  <a:cubicBezTo>
                    <a:pt x="371" y="25"/>
                    <a:pt x="371" y="25"/>
                    <a:pt x="371" y="25"/>
                  </a:cubicBezTo>
                  <a:close/>
                  <a:moveTo>
                    <a:pt x="372" y="30"/>
                  </a:moveTo>
                  <a:cubicBezTo>
                    <a:pt x="372" y="30"/>
                    <a:pt x="372" y="30"/>
                    <a:pt x="372" y="29"/>
                  </a:cubicBezTo>
                  <a:cubicBezTo>
                    <a:pt x="372" y="30"/>
                    <a:pt x="372" y="30"/>
                    <a:pt x="372" y="30"/>
                  </a:cubicBezTo>
                  <a:cubicBezTo>
                    <a:pt x="372" y="30"/>
                    <a:pt x="372" y="30"/>
                    <a:pt x="372" y="30"/>
                  </a:cubicBezTo>
                  <a:close/>
                  <a:moveTo>
                    <a:pt x="375" y="27"/>
                  </a:moveTo>
                  <a:cubicBezTo>
                    <a:pt x="375" y="27"/>
                    <a:pt x="375" y="27"/>
                    <a:pt x="375" y="27"/>
                  </a:cubicBezTo>
                  <a:cubicBezTo>
                    <a:pt x="374" y="27"/>
                    <a:pt x="374" y="26"/>
                    <a:pt x="374" y="26"/>
                  </a:cubicBezTo>
                  <a:cubicBezTo>
                    <a:pt x="374" y="26"/>
                    <a:pt x="374" y="26"/>
                    <a:pt x="374" y="26"/>
                  </a:cubicBezTo>
                  <a:cubicBezTo>
                    <a:pt x="375" y="26"/>
                    <a:pt x="375" y="26"/>
                    <a:pt x="375" y="26"/>
                  </a:cubicBezTo>
                  <a:cubicBezTo>
                    <a:pt x="375" y="27"/>
                    <a:pt x="375" y="27"/>
                    <a:pt x="375" y="27"/>
                  </a:cubicBezTo>
                  <a:close/>
                  <a:moveTo>
                    <a:pt x="376" y="26"/>
                  </a:moveTo>
                  <a:cubicBezTo>
                    <a:pt x="375" y="26"/>
                    <a:pt x="375" y="26"/>
                    <a:pt x="375" y="26"/>
                  </a:cubicBezTo>
                  <a:cubicBezTo>
                    <a:pt x="375" y="25"/>
                    <a:pt x="376" y="25"/>
                    <a:pt x="377" y="24"/>
                  </a:cubicBezTo>
                  <a:cubicBezTo>
                    <a:pt x="377" y="25"/>
                    <a:pt x="377" y="25"/>
                    <a:pt x="377" y="25"/>
                  </a:cubicBezTo>
                  <a:cubicBezTo>
                    <a:pt x="377" y="25"/>
                    <a:pt x="376" y="26"/>
                    <a:pt x="376" y="26"/>
                  </a:cubicBezTo>
                  <a:close/>
                  <a:moveTo>
                    <a:pt x="377" y="29"/>
                  </a:moveTo>
                  <a:cubicBezTo>
                    <a:pt x="377" y="29"/>
                    <a:pt x="377" y="29"/>
                    <a:pt x="377" y="29"/>
                  </a:cubicBezTo>
                  <a:cubicBezTo>
                    <a:pt x="377" y="29"/>
                    <a:pt x="377" y="28"/>
                    <a:pt x="377" y="28"/>
                  </a:cubicBezTo>
                  <a:cubicBezTo>
                    <a:pt x="378" y="28"/>
                    <a:pt x="378" y="29"/>
                    <a:pt x="379" y="29"/>
                  </a:cubicBezTo>
                  <a:cubicBezTo>
                    <a:pt x="378" y="29"/>
                    <a:pt x="378" y="29"/>
                    <a:pt x="377" y="29"/>
                  </a:cubicBezTo>
                  <a:close/>
                  <a:moveTo>
                    <a:pt x="378" y="27"/>
                  </a:moveTo>
                  <a:cubicBezTo>
                    <a:pt x="378" y="27"/>
                    <a:pt x="378" y="27"/>
                    <a:pt x="378" y="26"/>
                  </a:cubicBezTo>
                  <a:cubicBezTo>
                    <a:pt x="379" y="27"/>
                    <a:pt x="379" y="27"/>
                    <a:pt x="379" y="28"/>
                  </a:cubicBezTo>
                  <a:cubicBezTo>
                    <a:pt x="379" y="28"/>
                    <a:pt x="378" y="27"/>
                    <a:pt x="378" y="27"/>
                  </a:cubicBezTo>
                  <a:close/>
                  <a:moveTo>
                    <a:pt x="380" y="28"/>
                  </a:moveTo>
                  <a:cubicBezTo>
                    <a:pt x="380" y="27"/>
                    <a:pt x="379" y="27"/>
                    <a:pt x="379" y="26"/>
                  </a:cubicBezTo>
                  <a:cubicBezTo>
                    <a:pt x="379" y="26"/>
                    <a:pt x="380" y="27"/>
                    <a:pt x="380" y="27"/>
                  </a:cubicBezTo>
                  <a:cubicBezTo>
                    <a:pt x="380" y="28"/>
                    <a:pt x="380" y="28"/>
                    <a:pt x="380" y="28"/>
                  </a:cubicBezTo>
                  <a:close/>
                  <a:moveTo>
                    <a:pt x="385" y="24"/>
                  </a:moveTo>
                  <a:cubicBezTo>
                    <a:pt x="385" y="25"/>
                    <a:pt x="384" y="25"/>
                    <a:pt x="384" y="25"/>
                  </a:cubicBezTo>
                  <a:cubicBezTo>
                    <a:pt x="383" y="25"/>
                    <a:pt x="382" y="24"/>
                    <a:pt x="381" y="24"/>
                  </a:cubicBezTo>
                  <a:cubicBezTo>
                    <a:pt x="382" y="23"/>
                    <a:pt x="383" y="22"/>
                    <a:pt x="383" y="21"/>
                  </a:cubicBezTo>
                  <a:cubicBezTo>
                    <a:pt x="384" y="22"/>
                    <a:pt x="385" y="23"/>
                    <a:pt x="387" y="24"/>
                  </a:cubicBezTo>
                  <a:cubicBezTo>
                    <a:pt x="386" y="24"/>
                    <a:pt x="386" y="24"/>
                    <a:pt x="385" y="24"/>
                  </a:cubicBezTo>
                  <a:cubicBezTo>
                    <a:pt x="384" y="24"/>
                    <a:pt x="383" y="23"/>
                    <a:pt x="382" y="23"/>
                  </a:cubicBezTo>
                  <a:cubicBezTo>
                    <a:pt x="382" y="23"/>
                    <a:pt x="384" y="23"/>
                    <a:pt x="385" y="24"/>
                  </a:cubicBezTo>
                  <a:close/>
                  <a:moveTo>
                    <a:pt x="383" y="26"/>
                  </a:moveTo>
                  <a:cubicBezTo>
                    <a:pt x="382" y="26"/>
                    <a:pt x="382" y="26"/>
                    <a:pt x="381" y="27"/>
                  </a:cubicBezTo>
                  <a:cubicBezTo>
                    <a:pt x="381" y="26"/>
                    <a:pt x="380" y="26"/>
                    <a:pt x="379" y="25"/>
                  </a:cubicBezTo>
                  <a:cubicBezTo>
                    <a:pt x="380" y="25"/>
                    <a:pt x="380" y="24"/>
                    <a:pt x="380" y="24"/>
                  </a:cubicBezTo>
                  <a:cubicBezTo>
                    <a:pt x="381" y="25"/>
                    <a:pt x="382" y="25"/>
                    <a:pt x="383" y="26"/>
                  </a:cubicBezTo>
                  <a:close/>
                  <a:moveTo>
                    <a:pt x="381" y="29"/>
                  </a:moveTo>
                  <a:cubicBezTo>
                    <a:pt x="381" y="28"/>
                    <a:pt x="381" y="28"/>
                    <a:pt x="381" y="28"/>
                  </a:cubicBezTo>
                  <a:cubicBezTo>
                    <a:pt x="382" y="28"/>
                    <a:pt x="382" y="28"/>
                    <a:pt x="382" y="28"/>
                  </a:cubicBezTo>
                  <a:cubicBezTo>
                    <a:pt x="382" y="29"/>
                    <a:pt x="381" y="29"/>
                    <a:pt x="381" y="29"/>
                  </a:cubicBezTo>
                  <a:close/>
                  <a:moveTo>
                    <a:pt x="384" y="28"/>
                  </a:moveTo>
                  <a:cubicBezTo>
                    <a:pt x="384" y="28"/>
                    <a:pt x="384" y="28"/>
                    <a:pt x="384" y="28"/>
                  </a:cubicBezTo>
                  <a:cubicBezTo>
                    <a:pt x="383" y="28"/>
                    <a:pt x="383" y="28"/>
                    <a:pt x="382" y="27"/>
                  </a:cubicBezTo>
                  <a:cubicBezTo>
                    <a:pt x="383" y="27"/>
                    <a:pt x="383" y="27"/>
                    <a:pt x="383" y="26"/>
                  </a:cubicBezTo>
                  <a:cubicBezTo>
                    <a:pt x="384" y="27"/>
                    <a:pt x="385" y="27"/>
                    <a:pt x="385" y="28"/>
                  </a:cubicBezTo>
                  <a:cubicBezTo>
                    <a:pt x="385" y="28"/>
                    <a:pt x="385" y="28"/>
                    <a:pt x="384" y="28"/>
                  </a:cubicBezTo>
                  <a:close/>
                  <a:moveTo>
                    <a:pt x="384" y="26"/>
                  </a:moveTo>
                  <a:cubicBezTo>
                    <a:pt x="385" y="25"/>
                    <a:pt x="385" y="25"/>
                    <a:pt x="385" y="25"/>
                  </a:cubicBezTo>
                  <a:cubicBezTo>
                    <a:pt x="386" y="25"/>
                    <a:pt x="387" y="26"/>
                    <a:pt x="387" y="26"/>
                  </a:cubicBezTo>
                  <a:cubicBezTo>
                    <a:pt x="387" y="27"/>
                    <a:pt x="387" y="27"/>
                    <a:pt x="386" y="27"/>
                  </a:cubicBezTo>
                  <a:cubicBezTo>
                    <a:pt x="386" y="27"/>
                    <a:pt x="385" y="26"/>
                    <a:pt x="384" y="26"/>
                  </a:cubicBezTo>
                  <a:close/>
                  <a:moveTo>
                    <a:pt x="387" y="28"/>
                  </a:moveTo>
                  <a:cubicBezTo>
                    <a:pt x="387" y="28"/>
                    <a:pt x="387" y="28"/>
                    <a:pt x="387" y="28"/>
                  </a:cubicBezTo>
                  <a:cubicBezTo>
                    <a:pt x="387" y="28"/>
                    <a:pt x="387" y="27"/>
                    <a:pt x="388" y="27"/>
                  </a:cubicBezTo>
                  <a:cubicBezTo>
                    <a:pt x="388" y="28"/>
                    <a:pt x="387" y="28"/>
                    <a:pt x="387" y="28"/>
                  </a:cubicBezTo>
                  <a:close/>
                  <a:moveTo>
                    <a:pt x="386" y="24"/>
                  </a:moveTo>
                  <a:cubicBezTo>
                    <a:pt x="386" y="24"/>
                    <a:pt x="386" y="24"/>
                    <a:pt x="387" y="24"/>
                  </a:cubicBezTo>
                  <a:cubicBezTo>
                    <a:pt x="387" y="24"/>
                    <a:pt x="388" y="25"/>
                    <a:pt x="389" y="26"/>
                  </a:cubicBezTo>
                  <a:cubicBezTo>
                    <a:pt x="389" y="26"/>
                    <a:pt x="388" y="26"/>
                    <a:pt x="388" y="26"/>
                  </a:cubicBezTo>
                  <a:cubicBezTo>
                    <a:pt x="388" y="26"/>
                    <a:pt x="387" y="25"/>
                    <a:pt x="386" y="24"/>
                  </a:cubicBezTo>
                  <a:close/>
                  <a:moveTo>
                    <a:pt x="389" y="27"/>
                  </a:moveTo>
                  <a:cubicBezTo>
                    <a:pt x="389" y="27"/>
                    <a:pt x="389" y="27"/>
                    <a:pt x="389" y="27"/>
                  </a:cubicBezTo>
                  <a:cubicBezTo>
                    <a:pt x="389" y="27"/>
                    <a:pt x="389" y="26"/>
                    <a:pt x="389" y="26"/>
                  </a:cubicBezTo>
                  <a:cubicBezTo>
                    <a:pt x="389" y="27"/>
                    <a:pt x="389" y="27"/>
                    <a:pt x="389" y="27"/>
                  </a:cubicBezTo>
                  <a:close/>
                  <a:moveTo>
                    <a:pt x="390" y="25"/>
                  </a:moveTo>
                  <a:cubicBezTo>
                    <a:pt x="389" y="24"/>
                    <a:pt x="388" y="24"/>
                    <a:pt x="387" y="23"/>
                  </a:cubicBezTo>
                  <a:cubicBezTo>
                    <a:pt x="386" y="23"/>
                    <a:pt x="385" y="22"/>
                    <a:pt x="384" y="21"/>
                  </a:cubicBezTo>
                  <a:cubicBezTo>
                    <a:pt x="384" y="21"/>
                    <a:pt x="385" y="21"/>
                    <a:pt x="385" y="20"/>
                  </a:cubicBezTo>
                  <a:cubicBezTo>
                    <a:pt x="387" y="21"/>
                    <a:pt x="389" y="23"/>
                    <a:pt x="390" y="24"/>
                  </a:cubicBezTo>
                  <a:cubicBezTo>
                    <a:pt x="390" y="24"/>
                    <a:pt x="390" y="25"/>
                    <a:pt x="390" y="25"/>
                  </a:cubicBezTo>
                  <a:close/>
                  <a:moveTo>
                    <a:pt x="392" y="27"/>
                  </a:moveTo>
                  <a:cubicBezTo>
                    <a:pt x="391" y="26"/>
                    <a:pt x="391" y="26"/>
                    <a:pt x="391" y="26"/>
                  </a:cubicBezTo>
                  <a:cubicBezTo>
                    <a:pt x="391" y="26"/>
                    <a:pt x="391" y="26"/>
                    <a:pt x="391" y="25"/>
                  </a:cubicBezTo>
                  <a:cubicBezTo>
                    <a:pt x="392" y="26"/>
                    <a:pt x="392" y="26"/>
                    <a:pt x="392" y="26"/>
                  </a:cubicBezTo>
                  <a:cubicBezTo>
                    <a:pt x="392" y="26"/>
                    <a:pt x="392" y="27"/>
                    <a:pt x="392" y="27"/>
                  </a:cubicBezTo>
                  <a:close/>
                  <a:moveTo>
                    <a:pt x="390" y="25"/>
                  </a:moveTo>
                  <a:cubicBezTo>
                    <a:pt x="390" y="25"/>
                    <a:pt x="390" y="25"/>
                    <a:pt x="391" y="24"/>
                  </a:cubicBezTo>
                  <a:cubicBezTo>
                    <a:pt x="391" y="25"/>
                    <a:pt x="391" y="25"/>
                    <a:pt x="391" y="25"/>
                  </a:cubicBezTo>
                  <a:cubicBezTo>
                    <a:pt x="391" y="25"/>
                    <a:pt x="391" y="25"/>
                    <a:pt x="390" y="25"/>
                  </a:cubicBezTo>
                  <a:close/>
                  <a:moveTo>
                    <a:pt x="393" y="28"/>
                  </a:moveTo>
                  <a:cubicBezTo>
                    <a:pt x="393" y="28"/>
                    <a:pt x="393" y="28"/>
                    <a:pt x="392" y="27"/>
                  </a:cubicBezTo>
                  <a:cubicBezTo>
                    <a:pt x="392" y="27"/>
                    <a:pt x="392" y="27"/>
                    <a:pt x="392" y="27"/>
                  </a:cubicBezTo>
                  <a:cubicBezTo>
                    <a:pt x="393" y="27"/>
                    <a:pt x="393" y="28"/>
                    <a:pt x="393" y="28"/>
                  </a:cubicBezTo>
                  <a:cubicBezTo>
                    <a:pt x="393" y="28"/>
                    <a:pt x="393" y="28"/>
                    <a:pt x="393" y="28"/>
                  </a:cubicBezTo>
                  <a:close/>
                  <a:moveTo>
                    <a:pt x="391" y="23"/>
                  </a:moveTo>
                  <a:cubicBezTo>
                    <a:pt x="391" y="23"/>
                    <a:pt x="392" y="23"/>
                    <a:pt x="392" y="22"/>
                  </a:cubicBezTo>
                  <a:cubicBezTo>
                    <a:pt x="393" y="23"/>
                    <a:pt x="393" y="24"/>
                    <a:pt x="394" y="25"/>
                  </a:cubicBezTo>
                  <a:cubicBezTo>
                    <a:pt x="394" y="25"/>
                    <a:pt x="393" y="25"/>
                    <a:pt x="393" y="25"/>
                  </a:cubicBezTo>
                  <a:cubicBezTo>
                    <a:pt x="393" y="24"/>
                    <a:pt x="392" y="24"/>
                    <a:pt x="391" y="23"/>
                  </a:cubicBezTo>
                  <a:close/>
                  <a:moveTo>
                    <a:pt x="393" y="25"/>
                  </a:moveTo>
                  <a:cubicBezTo>
                    <a:pt x="394" y="25"/>
                    <a:pt x="394" y="25"/>
                    <a:pt x="394" y="25"/>
                  </a:cubicBezTo>
                  <a:cubicBezTo>
                    <a:pt x="394" y="25"/>
                    <a:pt x="394" y="25"/>
                    <a:pt x="394" y="25"/>
                  </a:cubicBezTo>
                  <a:cubicBezTo>
                    <a:pt x="394" y="25"/>
                    <a:pt x="394" y="25"/>
                    <a:pt x="394" y="25"/>
                  </a:cubicBezTo>
                  <a:cubicBezTo>
                    <a:pt x="394" y="25"/>
                    <a:pt x="393" y="25"/>
                    <a:pt x="393" y="25"/>
                  </a:cubicBezTo>
                  <a:close/>
                  <a:moveTo>
                    <a:pt x="395" y="26"/>
                  </a:moveTo>
                  <a:cubicBezTo>
                    <a:pt x="394" y="26"/>
                    <a:pt x="394" y="26"/>
                    <a:pt x="394" y="26"/>
                  </a:cubicBezTo>
                  <a:cubicBezTo>
                    <a:pt x="394" y="26"/>
                    <a:pt x="394" y="26"/>
                    <a:pt x="395" y="26"/>
                  </a:cubicBezTo>
                  <a:cubicBezTo>
                    <a:pt x="395" y="26"/>
                    <a:pt x="395" y="26"/>
                    <a:pt x="395" y="26"/>
                  </a:cubicBezTo>
                  <a:cubicBezTo>
                    <a:pt x="395" y="26"/>
                    <a:pt x="395" y="26"/>
                    <a:pt x="395" y="26"/>
                  </a:cubicBezTo>
                  <a:close/>
                  <a:moveTo>
                    <a:pt x="396" y="24"/>
                  </a:moveTo>
                  <a:cubicBezTo>
                    <a:pt x="396" y="24"/>
                    <a:pt x="396" y="24"/>
                    <a:pt x="395" y="24"/>
                  </a:cubicBezTo>
                  <a:cubicBezTo>
                    <a:pt x="396" y="24"/>
                    <a:pt x="396" y="24"/>
                    <a:pt x="396" y="24"/>
                  </a:cubicBezTo>
                  <a:cubicBezTo>
                    <a:pt x="396" y="24"/>
                    <a:pt x="396" y="24"/>
                    <a:pt x="396" y="24"/>
                  </a:cubicBezTo>
                  <a:cubicBezTo>
                    <a:pt x="396" y="24"/>
                    <a:pt x="396" y="24"/>
                    <a:pt x="396" y="24"/>
                  </a:cubicBezTo>
                  <a:close/>
                  <a:moveTo>
                    <a:pt x="397" y="22"/>
                  </a:moveTo>
                  <a:cubicBezTo>
                    <a:pt x="398" y="23"/>
                    <a:pt x="398" y="23"/>
                    <a:pt x="399" y="23"/>
                  </a:cubicBezTo>
                  <a:cubicBezTo>
                    <a:pt x="398" y="23"/>
                    <a:pt x="398" y="23"/>
                    <a:pt x="398" y="23"/>
                  </a:cubicBezTo>
                  <a:cubicBezTo>
                    <a:pt x="398" y="23"/>
                    <a:pt x="398" y="23"/>
                    <a:pt x="397" y="22"/>
                  </a:cubicBezTo>
                  <a:close/>
                  <a:moveTo>
                    <a:pt x="400" y="25"/>
                  </a:moveTo>
                  <a:cubicBezTo>
                    <a:pt x="400" y="25"/>
                    <a:pt x="399" y="25"/>
                    <a:pt x="399" y="25"/>
                  </a:cubicBezTo>
                  <a:cubicBezTo>
                    <a:pt x="399" y="25"/>
                    <a:pt x="399" y="24"/>
                    <a:pt x="398" y="24"/>
                  </a:cubicBezTo>
                  <a:cubicBezTo>
                    <a:pt x="398" y="24"/>
                    <a:pt x="399" y="23"/>
                    <a:pt x="399" y="23"/>
                  </a:cubicBezTo>
                  <a:cubicBezTo>
                    <a:pt x="399" y="23"/>
                    <a:pt x="400" y="24"/>
                    <a:pt x="400" y="24"/>
                  </a:cubicBezTo>
                  <a:cubicBezTo>
                    <a:pt x="400" y="24"/>
                    <a:pt x="400" y="25"/>
                    <a:pt x="400" y="25"/>
                  </a:cubicBezTo>
                  <a:cubicBezTo>
                    <a:pt x="400" y="25"/>
                    <a:pt x="400" y="25"/>
                    <a:pt x="400" y="25"/>
                  </a:cubicBezTo>
                  <a:close/>
                  <a:moveTo>
                    <a:pt x="402" y="24"/>
                  </a:moveTo>
                  <a:cubicBezTo>
                    <a:pt x="402" y="24"/>
                    <a:pt x="402" y="24"/>
                    <a:pt x="402" y="24"/>
                  </a:cubicBezTo>
                  <a:cubicBezTo>
                    <a:pt x="402" y="24"/>
                    <a:pt x="402" y="23"/>
                    <a:pt x="402" y="23"/>
                  </a:cubicBezTo>
                  <a:cubicBezTo>
                    <a:pt x="402" y="23"/>
                    <a:pt x="402" y="23"/>
                    <a:pt x="402" y="23"/>
                  </a:cubicBezTo>
                  <a:cubicBezTo>
                    <a:pt x="402" y="23"/>
                    <a:pt x="402" y="23"/>
                    <a:pt x="402" y="24"/>
                  </a:cubicBezTo>
                  <a:close/>
                  <a:moveTo>
                    <a:pt x="405" y="26"/>
                  </a:moveTo>
                  <a:cubicBezTo>
                    <a:pt x="405" y="26"/>
                    <a:pt x="405" y="26"/>
                    <a:pt x="405" y="26"/>
                  </a:cubicBezTo>
                  <a:cubicBezTo>
                    <a:pt x="405" y="26"/>
                    <a:pt x="404" y="25"/>
                    <a:pt x="404" y="25"/>
                  </a:cubicBezTo>
                  <a:cubicBezTo>
                    <a:pt x="404" y="25"/>
                    <a:pt x="404" y="24"/>
                    <a:pt x="404" y="24"/>
                  </a:cubicBezTo>
                  <a:cubicBezTo>
                    <a:pt x="405" y="24"/>
                    <a:pt x="405" y="24"/>
                    <a:pt x="406" y="25"/>
                  </a:cubicBezTo>
                  <a:cubicBezTo>
                    <a:pt x="405" y="25"/>
                    <a:pt x="405" y="25"/>
                    <a:pt x="405" y="26"/>
                  </a:cubicBezTo>
                  <a:close/>
                  <a:moveTo>
                    <a:pt x="408" y="26"/>
                  </a:moveTo>
                  <a:cubicBezTo>
                    <a:pt x="408" y="26"/>
                    <a:pt x="407" y="26"/>
                    <a:pt x="407" y="26"/>
                  </a:cubicBezTo>
                  <a:cubicBezTo>
                    <a:pt x="407" y="26"/>
                    <a:pt x="407" y="26"/>
                    <a:pt x="407" y="26"/>
                  </a:cubicBezTo>
                  <a:cubicBezTo>
                    <a:pt x="407" y="26"/>
                    <a:pt x="408" y="26"/>
                    <a:pt x="408" y="26"/>
                  </a:cubicBezTo>
                  <a:close/>
                  <a:moveTo>
                    <a:pt x="408" y="21"/>
                  </a:moveTo>
                  <a:cubicBezTo>
                    <a:pt x="408" y="21"/>
                    <a:pt x="408" y="21"/>
                    <a:pt x="409" y="22"/>
                  </a:cubicBezTo>
                  <a:cubicBezTo>
                    <a:pt x="407" y="22"/>
                    <a:pt x="407" y="23"/>
                    <a:pt x="406" y="24"/>
                  </a:cubicBezTo>
                  <a:cubicBezTo>
                    <a:pt x="405" y="24"/>
                    <a:pt x="405" y="24"/>
                    <a:pt x="404" y="24"/>
                  </a:cubicBezTo>
                  <a:cubicBezTo>
                    <a:pt x="404" y="23"/>
                    <a:pt x="405" y="23"/>
                    <a:pt x="405" y="23"/>
                  </a:cubicBezTo>
                  <a:cubicBezTo>
                    <a:pt x="406" y="22"/>
                    <a:pt x="407" y="22"/>
                    <a:pt x="408" y="21"/>
                  </a:cubicBezTo>
                  <a:close/>
                  <a:moveTo>
                    <a:pt x="406" y="17"/>
                  </a:moveTo>
                  <a:cubicBezTo>
                    <a:pt x="407" y="17"/>
                    <a:pt x="407" y="17"/>
                    <a:pt x="408" y="17"/>
                  </a:cubicBezTo>
                  <a:cubicBezTo>
                    <a:pt x="408" y="18"/>
                    <a:pt x="408" y="18"/>
                    <a:pt x="407" y="18"/>
                  </a:cubicBezTo>
                  <a:cubicBezTo>
                    <a:pt x="407" y="18"/>
                    <a:pt x="406" y="17"/>
                    <a:pt x="406" y="17"/>
                  </a:cubicBezTo>
                  <a:cubicBezTo>
                    <a:pt x="406" y="17"/>
                    <a:pt x="406" y="17"/>
                    <a:pt x="406" y="17"/>
                  </a:cubicBezTo>
                  <a:close/>
                  <a:moveTo>
                    <a:pt x="407" y="18"/>
                  </a:moveTo>
                  <a:cubicBezTo>
                    <a:pt x="405" y="20"/>
                    <a:pt x="403" y="22"/>
                    <a:pt x="403" y="23"/>
                  </a:cubicBezTo>
                  <a:cubicBezTo>
                    <a:pt x="402" y="23"/>
                    <a:pt x="402" y="23"/>
                    <a:pt x="402" y="23"/>
                  </a:cubicBezTo>
                  <a:cubicBezTo>
                    <a:pt x="401" y="23"/>
                    <a:pt x="401" y="23"/>
                    <a:pt x="401"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1"/>
                    <a:pt x="403" y="19"/>
                    <a:pt x="405" y="17"/>
                  </a:cubicBezTo>
                  <a:cubicBezTo>
                    <a:pt x="406" y="18"/>
                    <a:pt x="406" y="18"/>
                    <a:pt x="407" y="18"/>
                  </a:cubicBezTo>
                  <a:close/>
                  <a:moveTo>
                    <a:pt x="397" y="14"/>
                  </a:moveTo>
                  <a:cubicBezTo>
                    <a:pt x="398" y="14"/>
                    <a:pt x="401" y="15"/>
                    <a:pt x="405" y="17"/>
                  </a:cubicBezTo>
                  <a:cubicBezTo>
                    <a:pt x="403" y="18"/>
                    <a:pt x="401" y="19"/>
                    <a:pt x="400" y="22"/>
                  </a:cubicBezTo>
                  <a:cubicBezTo>
                    <a:pt x="399" y="22"/>
                    <a:pt x="399" y="22"/>
                    <a:pt x="398" y="22"/>
                  </a:cubicBezTo>
                  <a:cubicBezTo>
                    <a:pt x="398" y="22"/>
                    <a:pt x="399" y="22"/>
                    <a:pt x="400" y="23"/>
                  </a:cubicBezTo>
                  <a:cubicBezTo>
                    <a:pt x="400" y="23"/>
                    <a:pt x="400" y="23"/>
                    <a:pt x="400" y="23"/>
                  </a:cubicBezTo>
                  <a:cubicBezTo>
                    <a:pt x="400" y="23"/>
                    <a:pt x="400" y="23"/>
                    <a:pt x="399" y="23"/>
                  </a:cubicBezTo>
                  <a:cubicBezTo>
                    <a:pt x="399" y="23"/>
                    <a:pt x="398" y="22"/>
                    <a:pt x="397" y="22"/>
                  </a:cubicBezTo>
                  <a:cubicBezTo>
                    <a:pt x="397" y="20"/>
                    <a:pt x="397" y="18"/>
                    <a:pt x="399" y="16"/>
                  </a:cubicBezTo>
                  <a:cubicBezTo>
                    <a:pt x="399" y="16"/>
                    <a:pt x="396" y="18"/>
                    <a:pt x="396" y="21"/>
                  </a:cubicBezTo>
                  <a:cubicBezTo>
                    <a:pt x="394" y="21"/>
                    <a:pt x="392" y="20"/>
                    <a:pt x="390" y="19"/>
                  </a:cubicBezTo>
                  <a:cubicBezTo>
                    <a:pt x="390" y="19"/>
                    <a:pt x="393" y="20"/>
                    <a:pt x="396" y="22"/>
                  </a:cubicBezTo>
                  <a:cubicBezTo>
                    <a:pt x="396" y="22"/>
                    <a:pt x="396" y="23"/>
                    <a:pt x="396" y="24"/>
                  </a:cubicBezTo>
                  <a:cubicBezTo>
                    <a:pt x="396" y="24"/>
                    <a:pt x="396" y="24"/>
                    <a:pt x="395" y="24"/>
                  </a:cubicBezTo>
                  <a:cubicBezTo>
                    <a:pt x="395" y="23"/>
                    <a:pt x="394" y="22"/>
                    <a:pt x="393" y="21"/>
                  </a:cubicBezTo>
                  <a:cubicBezTo>
                    <a:pt x="393" y="21"/>
                    <a:pt x="393" y="21"/>
                    <a:pt x="393" y="21"/>
                  </a:cubicBezTo>
                  <a:cubicBezTo>
                    <a:pt x="393" y="21"/>
                    <a:pt x="393" y="21"/>
                    <a:pt x="393" y="21"/>
                  </a:cubicBezTo>
                  <a:cubicBezTo>
                    <a:pt x="392" y="20"/>
                    <a:pt x="390" y="19"/>
                    <a:pt x="388" y="19"/>
                  </a:cubicBezTo>
                  <a:cubicBezTo>
                    <a:pt x="392" y="16"/>
                    <a:pt x="396" y="15"/>
                    <a:pt x="397" y="14"/>
                  </a:cubicBezTo>
                  <a:close/>
                  <a:moveTo>
                    <a:pt x="387" y="19"/>
                  </a:moveTo>
                  <a:cubicBezTo>
                    <a:pt x="389" y="20"/>
                    <a:pt x="390" y="21"/>
                    <a:pt x="392" y="22"/>
                  </a:cubicBezTo>
                  <a:cubicBezTo>
                    <a:pt x="392" y="22"/>
                    <a:pt x="391" y="23"/>
                    <a:pt x="391" y="23"/>
                  </a:cubicBezTo>
                  <a:cubicBezTo>
                    <a:pt x="390" y="22"/>
                    <a:pt x="388" y="21"/>
                    <a:pt x="386" y="20"/>
                  </a:cubicBezTo>
                  <a:cubicBezTo>
                    <a:pt x="386" y="19"/>
                    <a:pt x="387" y="19"/>
                    <a:pt x="387" y="19"/>
                  </a:cubicBezTo>
                  <a:close/>
                  <a:moveTo>
                    <a:pt x="385" y="18"/>
                  </a:moveTo>
                  <a:cubicBezTo>
                    <a:pt x="385" y="18"/>
                    <a:pt x="386" y="18"/>
                    <a:pt x="386" y="18"/>
                  </a:cubicBezTo>
                  <a:cubicBezTo>
                    <a:pt x="386" y="19"/>
                    <a:pt x="385" y="19"/>
                    <a:pt x="385" y="19"/>
                  </a:cubicBezTo>
                  <a:cubicBezTo>
                    <a:pt x="384" y="19"/>
                    <a:pt x="384" y="19"/>
                    <a:pt x="383" y="18"/>
                  </a:cubicBezTo>
                  <a:cubicBezTo>
                    <a:pt x="384" y="18"/>
                    <a:pt x="384" y="18"/>
                    <a:pt x="385" y="18"/>
                  </a:cubicBezTo>
                  <a:close/>
                  <a:moveTo>
                    <a:pt x="383" y="19"/>
                  </a:moveTo>
                  <a:cubicBezTo>
                    <a:pt x="383" y="19"/>
                    <a:pt x="384" y="19"/>
                    <a:pt x="384" y="20"/>
                  </a:cubicBezTo>
                  <a:cubicBezTo>
                    <a:pt x="384" y="20"/>
                    <a:pt x="383" y="20"/>
                    <a:pt x="382" y="21"/>
                  </a:cubicBezTo>
                  <a:cubicBezTo>
                    <a:pt x="382" y="21"/>
                    <a:pt x="382" y="20"/>
                    <a:pt x="381" y="20"/>
                  </a:cubicBezTo>
                  <a:cubicBezTo>
                    <a:pt x="381" y="20"/>
                    <a:pt x="382" y="20"/>
                    <a:pt x="382" y="21"/>
                  </a:cubicBezTo>
                  <a:cubicBezTo>
                    <a:pt x="381" y="21"/>
                    <a:pt x="380" y="22"/>
                    <a:pt x="379" y="23"/>
                  </a:cubicBezTo>
                  <a:cubicBezTo>
                    <a:pt x="379" y="23"/>
                    <a:pt x="378" y="22"/>
                    <a:pt x="378" y="22"/>
                  </a:cubicBezTo>
                  <a:cubicBezTo>
                    <a:pt x="378" y="22"/>
                    <a:pt x="379" y="22"/>
                    <a:pt x="379" y="22"/>
                  </a:cubicBezTo>
                  <a:cubicBezTo>
                    <a:pt x="378" y="22"/>
                    <a:pt x="378" y="22"/>
                    <a:pt x="378" y="22"/>
                  </a:cubicBezTo>
                  <a:cubicBezTo>
                    <a:pt x="377" y="22"/>
                    <a:pt x="377" y="22"/>
                    <a:pt x="377" y="22"/>
                  </a:cubicBezTo>
                  <a:cubicBezTo>
                    <a:pt x="379" y="20"/>
                    <a:pt x="381" y="19"/>
                    <a:pt x="383" y="19"/>
                  </a:cubicBezTo>
                  <a:close/>
                  <a:moveTo>
                    <a:pt x="376" y="22"/>
                  </a:moveTo>
                  <a:cubicBezTo>
                    <a:pt x="377" y="22"/>
                    <a:pt x="377" y="22"/>
                    <a:pt x="377" y="22"/>
                  </a:cubicBezTo>
                  <a:cubicBezTo>
                    <a:pt x="377" y="22"/>
                    <a:pt x="376" y="22"/>
                    <a:pt x="376" y="22"/>
                  </a:cubicBezTo>
                  <a:cubicBezTo>
                    <a:pt x="376" y="22"/>
                    <a:pt x="376" y="22"/>
                    <a:pt x="376" y="22"/>
                  </a:cubicBezTo>
                  <a:close/>
                  <a:moveTo>
                    <a:pt x="377" y="22"/>
                  </a:moveTo>
                  <a:cubicBezTo>
                    <a:pt x="378" y="23"/>
                    <a:pt x="378" y="23"/>
                    <a:pt x="379" y="23"/>
                  </a:cubicBezTo>
                  <a:cubicBezTo>
                    <a:pt x="379" y="23"/>
                    <a:pt x="379" y="23"/>
                    <a:pt x="379" y="23"/>
                  </a:cubicBezTo>
                  <a:cubicBezTo>
                    <a:pt x="378" y="23"/>
                    <a:pt x="378" y="23"/>
                    <a:pt x="378" y="24"/>
                  </a:cubicBezTo>
                  <a:cubicBezTo>
                    <a:pt x="378" y="23"/>
                    <a:pt x="378" y="23"/>
                    <a:pt x="379" y="23"/>
                  </a:cubicBezTo>
                  <a:cubicBezTo>
                    <a:pt x="378" y="24"/>
                    <a:pt x="378" y="24"/>
                    <a:pt x="378" y="24"/>
                  </a:cubicBezTo>
                  <a:cubicBezTo>
                    <a:pt x="378" y="24"/>
                    <a:pt x="377" y="24"/>
                    <a:pt x="377" y="24"/>
                  </a:cubicBezTo>
                  <a:cubicBezTo>
                    <a:pt x="378" y="24"/>
                    <a:pt x="378" y="24"/>
                    <a:pt x="378" y="24"/>
                  </a:cubicBezTo>
                  <a:cubicBezTo>
                    <a:pt x="378" y="24"/>
                    <a:pt x="378" y="24"/>
                    <a:pt x="377" y="24"/>
                  </a:cubicBezTo>
                  <a:cubicBezTo>
                    <a:pt x="377" y="24"/>
                    <a:pt x="377" y="24"/>
                    <a:pt x="377" y="24"/>
                  </a:cubicBezTo>
                  <a:cubicBezTo>
                    <a:pt x="376" y="23"/>
                    <a:pt x="376" y="23"/>
                    <a:pt x="376" y="23"/>
                  </a:cubicBezTo>
                  <a:cubicBezTo>
                    <a:pt x="376" y="23"/>
                    <a:pt x="377" y="23"/>
                    <a:pt x="377" y="22"/>
                  </a:cubicBezTo>
                  <a:close/>
                  <a:moveTo>
                    <a:pt x="376" y="23"/>
                  </a:moveTo>
                  <a:cubicBezTo>
                    <a:pt x="376" y="23"/>
                    <a:pt x="376" y="23"/>
                    <a:pt x="376" y="23"/>
                  </a:cubicBezTo>
                  <a:cubicBezTo>
                    <a:pt x="376" y="23"/>
                    <a:pt x="376" y="23"/>
                    <a:pt x="376" y="23"/>
                  </a:cubicBezTo>
                  <a:cubicBezTo>
                    <a:pt x="376" y="23"/>
                    <a:pt x="376" y="23"/>
                    <a:pt x="376" y="23"/>
                  </a:cubicBezTo>
                  <a:close/>
                  <a:moveTo>
                    <a:pt x="375" y="23"/>
                  </a:moveTo>
                  <a:cubicBezTo>
                    <a:pt x="375" y="24"/>
                    <a:pt x="376" y="24"/>
                    <a:pt x="376" y="24"/>
                  </a:cubicBezTo>
                  <a:cubicBezTo>
                    <a:pt x="376" y="25"/>
                    <a:pt x="375" y="25"/>
                    <a:pt x="374" y="25"/>
                  </a:cubicBezTo>
                  <a:cubicBezTo>
                    <a:pt x="374" y="25"/>
                    <a:pt x="374" y="25"/>
                    <a:pt x="374" y="25"/>
                  </a:cubicBezTo>
                  <a:cubicBezTo>
                    <a:pt x="374" y="25"/>
                    <a:pt x="375" y="24"/>
                    <a:pt x="375" y="23"/>
                  </a:cubicBezTo>
                  <a:close/>
                  <a:moveTo>
                    <a:pt x="374" y="25"/>
                  </a:moveTo>
                  <a:cubicBezTo>
                    <a:pt x="374" y="25"/>
                    <a:pt x="374" y="25"/>
                    <a:pt x="374" y="26"/>
                  </a:cubicBezTo>
                  <a:cubicBezTo>
                    <a:pt x="374" y="26"/>
                    <a:pt x="374" y="26"/>
                    <a:pt x="374" y="26"/>
                  </a:cubicBezTo>
                  <a:cubicBezTo>
                    <a:pt x="374" y="26"/>
                    <a:pt x="374" y="26"/>
                    <a:pt x="373" y="26"/>
                  </a:cubicBezTo>
                  <a:cubicBezTo>
                    <a:pt x="374" y="25"/>
                    <a:pt x="374" y="25"/>
                    <a:pt x="374" y="25"/>
                  </a:cubicBezTo>
                  <a:close/>
                  <a:moveTo>
                    <a:pt x="374" y="27"/>
                  </a:moveTo>
                  <a:cubicBezTo>
                    <a:pt x="374" y="27"/>
                    <a:pt x="374" y="27"/>
                    <a:pt x="374" y="28"/>
                  </a:cubicBezTo>
                  <a:cubicBezTo>
                    <a:pt x="374" y="27"/>
                    <a:pt x="374" y="27"/>
                    <a:pt x="373" y="27"/>
                  </a:cubicBezTo>
                  <a:cubicBezTo>
                    <a:pt x="373" y="27"/>
                    <a:pt x="374" y="27"/>
                    <a:pt x="374" y="28"/>
                  </a:cubicBezTo>
                  <a:cubicBezTo>
                    <a:pt x="374" y="28"/>
                    <a:pt x="374" y="28"/>
                    <a:pt x="373" y="29"/>
                  </a:cubicBezTo>
                  <a:cubicBezTo>
                    <a:pt x="373" y="29"/>
                    <a:pt x="373" y="28"/>
                    <a:pt x="372" y="28"/>
                  </a:cubicBezTo>
                  <a:cubicBezTo>
                    <a:pt x="372" y="28"/>
                    <a:pt x="373" y="27"/>
                    <a:pt x="373" y="27"/>
                  </a:cubicBezTo>
                  <a:cubicBezTo>
                    <a:pt x="373" y="27"/>
                    <a:pt x="373" y="27"/>
                    <a:pt x="373" y="26"/>
                  </a:cubicBezTo>
                  <a:cubicBezTo>
                    <a:pt x="373" y="26"/>
                    <a:pt x="373" y="27"/>
                    <a:pt x="374" y="27"/>
                  </a:cubicBezTo>
                  <a:close/>
                  <a:moveTo>
                    <a:pt x="373" y="23"/>
                  </a:moveTo>
                  <a:cubicBezTo>
                    <a:pt x="373" y="23"/>
                    <a:pt x="373" y="23"/>
                    <a:pt x="372" y="24"/>
                  </a:cubicBezTo>
                  <a:cubicBezTo>
                    <a:pt x="372" y="24"/>
                    <a:pt x="372" y="24"/>
                    <a:pt x="371" y="24"/>
                  </a:cubicBezTo>
                  <a:cubicBezTo>
                    <a:pt x="370" y="23"/>
                    <a:pt x="369" y="22"/>
                    <a:pt x="368" y="22"/>
                  </a:cubicBezTo>
                  <a:cubicBezTo>
                    <a:pt x="367" y="21"/>
                    <a:pt x="367" y="20"/>
                    <a:pt x="366" y="19"/>
                  </a:cubicBezTo>
                  <a:cubicBezTo>
                    <a:pt x="368" y="20"/>
                    <a:pt x="371" y="21"/>
                    <a:pt x="373" y="23"/>
                  </a:cubicBezTo>
                  <a:close/>
                  <a:moveTo>
                    <a:pt x="362" y="15"/>
                  </a:moveTo>
                  <a:cubicBezTo>
                    <a:pt x="363" y="16"/>
                    <a:pt x="364" y="17"/>
                    <a:pt x="365" y="18"/>
                  </a:cubicBezTo>
                  <a:cubicBezTo>
                    <a:pt x="364" y="18"/>
                    <a:pt x="362" y="17"/>
                    <a:pt x="361" y="17"/>
                  </a:cubicBezTo>
                  <a:cubicBezTo>
                    <a:pt x="361" y="17"/>
                    <a:pt x="363" y="17"/>
                    <a:pt x="365" y="18"/>
                  </a:cubicBezTo>
                  <a:cubicBezTo>
                    <a:pt x="366" y="20"/>
                    <a:pt x="366" y="21"/>
                    <a:pt x="367" y="23"/>
                  </a:cubicBezTo>
                  <a:cubicBezTo>
                    <a:pt x="365" y="21"/>
                    <a:pt x="362" y="20"/>
                    <a:pt x="360" y="18"/>
                  </a:cubicBezTo>
                  <a:cubicBezTo>
                    <a:pt x="360" y="18"/>
                    <a:pt x="363" y="20"/>
                    <a:pt x="367" y="23"/>
                  </a:cubicBezTo>
                  <a:cubicBezTo>
                    <a:pt x="367" y="25"/>
                    <a:pt x="367" y="26"/>
                    <a:pt x="366" y="27"/>
                  </a:cubicBezTo>
                  <a:cubicBezTo>
                    <a:pt x="366" y="27"/>
                    <a:pt x="366" y="27"/>
                    <a:pt x="366" y="27"/>
                  </a:cubicBezTo>
                  <a:cubicBezTo>
                    <a:pt x="366" y="27"/>
                    <a:pt x="366" y="27"/>
                    <a:pt x="366" y="27"/>
                  </a:cubicBezTo>
                  <a:cubicBezTo>
                    <a:pt x="366" y="27"/>
                    <a:pt x="366" y="27"/>
                    <a:pt x="366" y="28"/>
                  </a:cubicBezTo>
                  <a:cubicBezTo>
                    <a:pt x="366" y="28"/>
                    <a:pt x="365" y="28"/>
                    <a:pt x="365" y="29"/>
                  </a:cubicBezTo>
                  <a:cubicBezTo>
                    <a:pt x="365" y="29"/>
                    <a:pt x="365" y="29"/>
                    <a:pt x="364" y="29"/>
                  </a:cubicBezTo>
                  <a:cubicBezTo>
                    <a:pt x="363" y="23"/>
                    <a:pt x="360" y="19"/>
                    <a:pt x="357" y="17"/>
                  </a:cubicBezTo>
                  <a:cubicBezTo>
                    <a:pt x="359" y="16"/>
                    <a:pt x="360" y="15"/>
                    <a:pt x="362" y="15"/>
                  </a:cubicBezTo>
                  <a:close/>
                  <a:moveTo>
                    <a:pt x="357" y="17"/>
                  </a:moveTo>
                  <a:cubicBezTo>
                    <a:pt x="360" y="20"/>
                    <a:pt x="361" y="23"/>
                    <a:pt x="362" y="26"/>
                  </a:cubicBezTo>
                  <a:cubicBezTo>
                    <a:pt x="361" y="26"/>
                    <a:pt x="361" y="26"/>
                    <a:pt x="361" y="26"/>
                  </a:cubicBezTo>
                  <a:cubicBezTo>
                    <a:pt x="360" y="24"/>
                    <a:pt x="359" y="23"/>
                    <a:pt x="359" y="23"/>
                  </a:cubicBezTo>
                  <a:cubicBezTo>
                    <a:pt x="359" y="22"/>
                    <a:pt x="360" y="22"/>
                    <a:pt x="360" y="22"/>
                  </a:cubicBezTo>
                  <a:cubicBezTo>
                    <a:pt x="359" y="22"/>
                    <a:pt x="359" y="23"/>
                    <a:pt x="359" y="23"/>
                  </a:cubicBezTo>
                  <a:cubicBezTo>
                    <a:pt x="358" y="23"/>
                    <a:pt x="358" y="23"/>
                    <a:pt x="358" y="23"/>
                  </a:cubicBezTo>
                  <a:cubicBezTo>
                    <a:pt x="357" y="21"/>
                    <a:pt x="356" y="20"/>
                    <a:pt x="355" y="19"/>
                  </a:cubicBezTo>
                  <a:cubicBezTo>
                    <a:pt x="355" y="18"/>
                    <a:pt x="356" y="18"/>
                    <a:pt x="357" y="17"/>
                  </a:cubicBezTo>
                  <a:close/>
                  <a:moveTo>
                    <a:pt x="355" y="16"/>
                  </a:moveTo>
                  <a:cubicBezTo>
                    <a:pt x="355" y="16"/>
                    <a:pt x="356" y="17"/>
                    <a:pt x="356" y="17"/>
                  </a:cubicBezTo>
                  <a:cubicBezTo>
                    <a:pt x="355" y="17"/>
                    <a:pt x="354" y="18"/>
                    <a:pt x="354" y="18"/>
                  </a:cubicBezTo>
                  <a:cubicBezTo>
                    <a:pt x="353" y="18"/>
                    <a:pt x="353" y="17"/>
                    <a:pt x="353" y="17"/>
                  </a:cubicBezTo>
                  <a:cubicBezTo>
                    <a:pt x="353" y="17"/>
                    <a:pt x="354" y="16"/>
                    <a:pt x="355" y="16"/>
                  </a:cubicBezTo>
                  <a:close/>
                  <a:moveTo>
                    <a:pt x="353" y="18"/>
                  </a:moveTo>
                  <a:cubicBezTo>
                    <a:pt x="351" y="19"/>
                    <a:pt x="350" y="20"/>
                    <a:pt x="349" y="20"/>
                  </a:cubicBezTo>
                  <a:cubicBezTo>
                    <a:pt x="349" y="20"/>
                    <a:pt x="349" y="20"/>
                    <a:pt x="349" y="20"/>
                  </a:cubicBezTo>
                  <a:cubicBezTo>
                    <a:pt x="349" y="20"/>
                    <a:pt x="349" y="20"/>
                    <a:pt x="349" y="20"/>
                  </a:cubicBezTo>
                  <a:cubicBezTo>
                    <a:pt x="348" y="21"/>
                    <a:pt x="348" y="22"/>
                    <a:pt x="347" y="22"/>
                  </a:cubicBezTo>
                  <a:cubicBezTo>
                    <a:pt x="346" y="22"/>
                    <a:pt x="346" y="21"/>
                    <a:pt x="345" y="21"/>
                  </a:cubicBezTo>
                  <a:cubicBezTo>
                    <a:pt x="347" y="19"/>
                    <a:pt x="349" y="18"/>
                    <a:pt x="352" y="17"/>
                  </a:cubicBezTo>
                  <a:cubicBezTo>
                    <a:pt x="352" y="18"/>
                    <a:pt x="352" y="18"/>
                    <a:pt x="353" y="18"/>
                  </a:cubicBezTo>
                  <a:close/>
                  <a:moveTo>
                    <a:pt x="351" y="17"/>
                  </a:moveTo>
                  <a:cubicBezTo>
                    <a:pt x="348" y="18"/>
                    <a:pt x="346" y="19"/>
                    <a:pt x="344" y="20"/>
                  </a:cubicBezTo>
                  <a:cubicBezTo>
                    <a:pt x="343" y="19"/>
                    <a:pt x="342" y="19"/>
                    <a:pt x="342" y="19"/>
                  </a:cubicBezTo>
                  <a:cubicBezTo>
                    <a:pt x="343" y="18"/>
                    <a:pt x="343" y="18"/>
                    <a:pt x="343" y="18"/>
                  </a:cubicBezTo>
                  <a:cubicBezTo>
                    <a:pt x="343" y="18"/>
                    <a:pt x="342" y="18"/>
                    <a:pt x="342" y="18"/>
                  </a:cubicBezTo>
                  <a:cubicBezTo>
                    <a:pt x="341" y="18"/>
                    <a:pt x="340" y="17"/>
                    <a:pt x="340" y="17"/>
                  </a:cubicBezTo>
                  <a:cubicBezTo>
                    <a:pt x="342" y="16"/>
                    <a:pt x="343" y="15"/>
                    <a:pt x="343" y="15"/>
                  </a:cubicBezTo>
                  <a:cubicBezTo>
                    <a:pt x="342" y="15"/>
                    <a:pt x="340" y="16"/>
                    <a:pt x="339" y="17"/>
                  </a:cubicBezTo>
                  <a:cubicBezTo>
                    <a:pt x="338" y="16"/>
                    <a:pt x="337" y="15"/>
                    <a:pt x="337" y="15"/>
                  </a:cubicBezTo>
                  <a:cubicBezTo>
                    <a:pt x="339" y="13"/>
                    <a:pt x="341" y="12"/>
                    <a:pt x="344" y="11"/>
                  </a:cubicBezTo>
                  <a:cubicBezTo>
                    <a:pt x="346" y="12"/>
                    <a:pt x="349" y="14"/>
                    <a:pt x="351" y="17"/>
                  </a:cubicBezTo>
                  <a:close/>
                  <a:moveTo>
                    <a:pt x="342" y="10"/>
                  </a:moveTo>
                  <a:cubicBezTo>
                    <a:pt x="342" y="10"/>
                    <a:pt x="343" y="11"/>
                    <a:pt x="344" y="11"/>
                  </a:cubicBezTo>
                  <a:cubicBezTo>
                    <a:pt x="338" y="13"/>
                    <a:pt x="334" y="15"/>
                    <a:pt x="332" y="17"/>
                  </a:cubicBezTo>
                  <a:cubicBezTo>
                    <a:pt x="331" y="16"/>
                    <a:pt x="331" y="16"/>
                    <a:pt x="331" y="16"/>
                  </a:cubicBezTo>
                  <a:cubicBezTo>
                    <a:pt x="334" y="12"/>
                    <a:pt x="339" y="11"/>
                    <a:pt x="342" y="10"/>
                  </a:cubicBezTo>
                  <a:close/>
                  <a:moveTo>
                    <a:pt x="330" y="16"/>
                  </a:moveTo>
                  <a:cubicBezTo>
                    <a:pt x="331" y="16"/>
                    <a:pt x="331" y="17"/>
                    <a:pt x="331" y="17"/>
                  </a:cubicBezTo>
                  <a:cubicBezTo>
                    <a:pt x="330" y="18"/>
                    <a:pt x="329" y="19"/>
                    <a:pt x="328" y="20"/>
                  </a:cubicBezTo>
                  <a:cubicBezTo>
                    <a:pt x="329" y="18"/>
                    <a:pt x="330" y="17"/>
                    <a:pt x="330" y="16"/>
                  </a:cubicBezTo>
                  <a:close/>
                  <a:moveTo>
                    <a:pt x="327" y="18"/>
                  </a:moveTo>
                  <a:cubicBezTo>
                    <a:pt x="326" y="18"/>
                    <a:pt x="326" y="19"/>
                    <a:pt x="326" y="19"/>
                  </a:cubicBezTo>
                  <a:cubicBezTo>
                    <a:pt x="326" y="19"/>
                    <a:pt x="326" y="19"/>
                    <a:pt x="326" y="18"/>
                  </a:cubicBezTo>
                  <a:cubicBezTo>
                    <a:pt x="326" y="18"/>
                    <a:pt x="326" y="18"/>
                    <a:pt x="326" y="18"/>
                  </a:cubicBezTo>
                  <a:cubicBezTo>
                    <a:pt x="326" y="18"/>
                    <a:pt x="326" y="18"/>
                    <a:pt x="327" y="18"/>
                  </a:cubicBezTo>
                  <a:close/>
                  <a:moveTo>
                    <a:pt x="326" y="20"/>
                  </a:moveTo>
                  <a:cubicBezTo>
                    <a:pt x="326" y="20"/>
                    <a:pt x="326" y="20"/>
                    <a:pt x="326" y="20"/>
                  </a:cubicBezTo>
                  <a:cubicBezTo>
                    <a:pt x="326" y="20"/>
                    <a:pt x="326" y="20"/>
                    <a:pt x="326" y="20"/>
                  </a:cubicBezTo>
                  <a:cubicBezTo>
                    <a:pt x="326" y="20"/>
                    <a:pt x="326" y="20"/>
                    <a:pt x="326" y="20"/>
                  </a:cubicBezTo>
                  <a:close/>
                  <a:moveTo>
                    <a:pt x="323" y="16"/>
                  </a:moveTo>
                  <a:cubicBezTo>
                    <a:pt x="323" y="16"/>
                    <a:pt x="323" y="17"/>
                    <a:pt x="323" y="17"/>
                  </a:cubicBezTo>
                  <a:cubicBezTo>
                    <a:pt x="323" y="17"/>
                    <a:pt x="322" y="17"/>
                    <a:pt x="322" y="16"/>
                  </a:cubicBezTo>
                  <a:cubicBezTo>
                    <a:pt x="322" y="16"/>
                    <a:pt x="323" y="16"/>
                    <a:pt x="323" y="16"/>
                  </a:cubicBezTo>
                  <a:close/>
                  <a:moveTo>
                    <a:pt x="321" y="17"/>
                  </a:moveTo>
                  <a:cubicBezTo>
                    <a:pt x="322" y="17"/>
                    <a:pt x="323" y="17"/>
                    <a:pt x="323" y="18"/>
                  </a:cubicBezTo>
                  <a:cubicBezTo>
                    <a:pt x="323" y="18"/>
                    <a:pt x="322" y="19"/>
                    <a:pt x="322" y="19"/>
                  </a:cubicBezTo>
                  <a:cubicBezTo>
                    <a:pt x="322" y="19"/>
                    <a:pt x="322" y="19"/>
                    <a:pt x="322" y="19"/>
                  </a:cubicBezTo>
                  <a:cubicBezTo>
                    <a:pt x="322" y="19"/>
                    <a:pt x="321" y="19"/>
                    <a:pt x="321" y="19"/>
                  </a:cubicBezTo>
                  <a:cubicBezTo>
                    <a:pt x="321" y="18"/>
                    <a:pt x="321" y="18"/>
                    <a:pt x="321" y="17"/>
                  </a:cubicBezTo>
                  <a:cubicBezTo>
                    <a:pt x="321" y="17"/>
                    <a:pt x="321" y="17"/>
                    <a:pt x="321" y="17"/>
                  </a:cubicBezTo>
                  <a:close/>
                  <a:moveTo>
                    <a:pt x="321" y="16"/>
                  </a:moveTo>
                  <a:cubicBezTo>
                    <a:pt x="321" y="16"/>
                    <a:pt x="320" y="16"/>
                    <a:pt x="320" y="16"/>
                  </a:cubicBezTo>
                  <a:cubicBezTo>
                    <a:pt x="320" y="16"/>
                    <a:pt x="320" y="16"/>
                    <a:pt x="320" y="16"/>
                  </a:cubicBezTo>
                  <a:cubicBezTo>
                    <a:pt x="320" y="16"/>
                    <a:pt x="321" y="16"/>
                    <a:pt x="321" y="16"/>
                  </a:cubicBezTo>
                  <a:close/>
                  <a:moveTo>
                    <a:pt x="299" y="21"/>
                  </a:moveTo>
                  <a:cubicBezTo>
                    <a:pt x="299" y="21"/>
                    <a:pt x="299" y="21"/>
                    <a:pt x="299" y="20"/>
                  </a:cubicBezTo>
                  <a:cubicBezTo>
                    <a:pt x="299" y="20"/>
                    <a:pt x="299" y="19"/>
                    <a:pt x="299" y="19"/>
                  </a:cubicBezTo>
                  <a:cubicBezTo>
                    <a:pt x="299" y="19"/>
                    <a:pt x="300" y="19"/>
                    <a:pt x="300" y="19"/>
                  </a:cubicBezTo>
                  <a:cubicBezTo>
                    <a:pt x="299" y="20"/>
                    <a:pt x="299" y="20"/>
                    <a:pt x="299" y="21"/>
                  </a:cubicBezTo>
                  <a:close/>
                  <a:moveTo>
                    <a:pt x="300" y="19"/>
                  </a:moveTo>
                  <a:cubicBezTo>
                    <a:pt x="300" y="19"/>
                    <a:pt x="299" y="19"/>
                    <a:pt x="299" y="19"/>
                  </a:cubicBezTo>
                  <a:cubicBezTo>
                    <a:pt x="300" y="18"/>
                    <a:pt x="300" y="17"/>
                    <a:pt x="300" y="17"/>
                  </a:cubicBezTo>
                  <a:cubicBezTo>
                    <a:pt x="301" y="17"/>
                    <a:pt x="301" y="17"/>
                    <a:pt x="301" y="18"/>
                  </a:cubicBezTo>
                  <a:cubicBezTo>
                    <a:pt x="301" y="18"/>
                    <a:pt x="300" y="19"/>
                    <a:pt x="300" y="19"/>
                  </a:cubicBezTo>
                  <a:close/>
                  <a:moveTo>
                    <a:pt x="302" y="17"/>
                  </a:moveTo>
                  <a:cubicBezTo>
                    <a:pt x="301" y="17"/>
                    <a:pt x="301" y="16"/>
                    <a:pt x="301" y="16"/>
                  </a:cubicBezTo>
                  <a:cubicBezTo>
                    <a:pt x="301" y="15"/>
                    <a:pt x="302" y="15"/>
                    <a:pt x="302" y="14"/>
                  </a:cubicBezTo>
                  <a:cubicBezTo>
                    <a:pt x="303" y="15"/>
                    <a:pt x="303" y="15"/>
                    <a:pt x="304" y="16"/>
                  </a:cubicBezTo>
                  <a:cubicBezTo>
                    <a:pt x="303" y="16"/>
                    <a:pt x="303" y="17"/>
                    <a:pt x="302" y="17"/>
                  </a:cubicBezTo>
                  <a:cubicBezTo>
                    <a:pt x="302" y="17"/>
                    <a:pt x="302" y="17"/>
                    <a:pt x="302" y="17"/>
                  </a:cubicBezTo>
                  <a:close/>
                  <a:moveTo>
                    <a:pt x="309" y="13"/>
                  </a:moveTo>
                  <a:cubicBezTo>
                    <a:pt x="308" y="12"/>
                    <a:pt x="307" y="12"/>
                    <a:pt x="306" y="12"/>
                  </a:cubicBezTo>
                  <a:cubicBezTo>
                    <a:pt x="307" y="11"/>
                    <a:pt x="308" y="10"/>
                    <a:pt x="308" y="10"/>
                  </a:cubicBezTo>
                  <a:cubicBezTo>
                    <a:pt x="310" y="11"/>
                    <a:pt x="312" y="13"/>
                    <a:pt x="313" y="15"/>
                  </a:cubicBezTo>
                  <a:cubicBezTo>
                    <a:pt x="312" y="14"/>
                    <a:pt x="311" y="14"/>
                    <a:pt x="310" y="13"/>
                  </a:cubicBezTo>
                  <a:cubicBezTo>
                    <a:pt x="310" y="13"/>
                    <a:pt x="310" y="13"/>
                    <a:pt x="310" y="13"/>
                  </a:cubicBezTo>
                  <a:cubicBezTo>
                    <a:pt x="310" y="13"/>
                    <a:pt x="310" y="13"/>
                    <a:pt x="309" y="13"/>
                  </a:cubicBezTo>
                  <a:close/>
                  <a:moveTo>
                    <a:pt x="309" y="13"/>
                  </a:moveTo>
                  <a:cubicBezTo>
                    <a:pt x="309" y="13"/>
                    <a:pt x="309" y="13"/>
                    <a:pt x="308" y="13"/>
                  </a:cubicBezTo>
                  <a:cubicBezTo>
                    <a:pt x="308" y="13"/>
                    <a:pt x="307" y="13"/>
                    <a:pt x="306" y="12"/>
                  </a:cubicBezTo>
                  <a:cubicBezTo>
                    <a:pt x="306" y="12"/>
                    <a:pt x="307" y="13"/>
                    <a:pt x="308" y="14"/>
                  </a:cubicBezTo>
                  <a:cubicBezTo>
                    <a:pt x="307" y="14"/>
                    <a:pt x="306" y="15"/>
                    <a:pt x="305" y="15"/>
                  </a:cubicBezTo>
                  <a:cubicBezTo>
                    <a:pt x="304" y="15"/>
                    <a:pt x="304" y="14"/>
                    <a:pt x="303" y="14"/>
                  </a:cubicBezTo>
                  <a:cubicBezTo>
                    <a:pt x="304" y="13"/>
                    <a:pt x="305" y="12"/>
                    <a:pt x="306" y="12"/>
                  </a:cubicBezTo>
                  <a:cubicBezTo>
                    <a:pt x="307" y="12"/>
                    <a:pt x="308" y="12"/>
                    <a:pt x="309" y="13"/>
                  </a:cubicBezTo>
                  <a:close/>
                  <a:moveTo>
                    <a:pt x="302" y="22"/>
                  </a:moveTo>
                  <a:cubicBezTo>
                    <a:pt x="302" y="22"/>
                    <a:pt x="302" y="22"/>
                    <a:pt x="302" y="22"/>
                  </a:cubicBezTo>
                  <a:cubicBezTo>
                    <a:pt x="302" y="22"/>
                    <a:pt x="302" y="21"/>
                    <a:pt x="302" y="21"/>
                  </a:cubicBezTo>
                  <a:cubicBezTo>
                    <a:pt x="302" y="21"/>
                    <a:pt x="302" y="22"/>
                    <a:pt x="302" y="22"/>
                  </a:cubicBezTo>
                  <a:close/>
                  <a:moveTo>
                    <a:pt x="304" y="20"/>
                  </a:moveTo>
                  <a:cubicBezTo>
                    <a:pt x="303" y="19"/>
                    <a:pt x="303" y="19"/>
                    <a:pt x="303" y="19"/>
                  </a:cubicBezTo>
                  <a:cubicBezTo>
                    <a:pt x="303" y="19"/>
                    <a:pt x="303" y="18"/>
                    <a:pt x="303" y="18"/>
                  </a:cubicBezTo>
                  <a:cubicBezTo>
                    <a:pt x="304" y="18"/>
                    <a:pt x="304" y="19"/>
                    <a:pt x="304" y="19"/>
                  </a:cubicBezTo>
                  <a:cubicBezTo>
                    <a:pt x="304" y="19"/>
                    <a:pt x="304" y="19"/>
                    <a:pt x="304" y="20"/>
                  </a:cubicBezTo>
                  <a:close/>
                  <a:moveTo>
                    <a:pt x="304" y="18"/>
                  </a:moveTo>
                  <a:cubicBezTo>
                    <a:pt x="304" y="18"/>
                    <a:pt x="304" y="17"/>
                    <a:pt x="305" y="17"/>
                  </a:cubicBezTo>
                  <a:cubicBezTo>
                    <a:pt x="305" y="17"/>
                    <a:pt x="305" y="18"/>
                    <a:pt x="306" y="18"/>
                  </a:cubicBezTo>
                  <a:cubicBezTo>
                    <a:pt x="305" y="18"/>
                    <a:pt x="305" y="18"/>
                    <a:pt x="305" y="19"/>
                  </a:cubicBezTo>
                  <a:cubicBezTo>
                    <a:pt x="304" y="18"/>
                    <a:pt x="304" y="18"/>
                    <a:pt x="304" y="18"/>
                  </a:cubicBezTo>
                  <a:close/>
                  <a:moveTo>
                    <a:pt x="306" y="22"/>
                  </a:moveTo>
                  <a:cubicBezTo>
                    <a:pt x="305" y="21"/>
                    <a:pt x="305" y="20"/>
                    <a:pt x="305" y="19"/>
                  </a:cubicBezTo>
                  <a:cubicBezTo>
                    <a:pt x="306" y="20"/>
                    <a:pt x="306" y="20"/>
                    <a:pt x="307" y="20"/>
                  </a:cubicBezTo>
                  <a:cubicBezTo>
                    <a:pt x="307" y="20"/>
                    <a:pt x="307" y="21"/>
                    <a:pt x="307" y="21"/>
                  </a:cubicBezTo>
                  <a:cubicBezTo>
                    <a:pt x="306" y="21"/>
                    <a:pt x="306" y="22"/>
                    <a:pt x="306" y="22"/>
                  </a:cubicBezTo>
                  <a:close/>
                  <a:moveTo>
                    <a:pt x="306" y="19"/>
                  </a:moveTo>
                  <a:cubicBezTo>
                    <a:pt x="306" y="19"/>
                    <a:pt x="306" y="19"/>
                    <a:pt x="306" y="19"/>
                  </a:cubicBezTo>
                  <a:cubicBezTo>
                    <a:pt x="306" y="19"/>
                    <a:pt x="306" y="19"/>
                    <a:pt x="306" y="19"/>
                  </a:cubicBezTo>
                  <a:cubicBezTo>
                    <a:pt x="306" y="19"/>
                    <a:pt x="306" y="19"/>
                    <a:pt x="306" y="19"/>
                  </a:cubicBezTo>
                  <a:close/>
                  <a:moveTo>
                    <a:pt x="306" y="16"/>
                  </a:moveTo>
                  <a:cubicBezTo>
                    <a:pt x="306" y="16"/>
                    <a:pt x="306" y="16"/>
                    <a:pt x="306" y="15"/>
                  </a:cubicBezTo>
                  <a:cubicBezTo>
                    <a:pt x="306" y="16"/>
                    <a:pt x="307" y="16"/>
                    <a:pt x="308" y="17"/>
                  </a:cubicBezTo>
                  <a:cubicBezTo>
                    <a:pt x="307" y="17"/>
                    <a:pt x="307" y="17"/>
                    <a:pt x="307" y="17"/>
                  </a:cubicBezTo>
                  <a:cubicBezTo>
                    <a:pt x="307" y="17"/>
                    <a:pt x="306" y="16"/>
                    <a:pt x="306" y="16"/>
                  </a:cubicBezTo>
                  <a:close/>
                  <a:moveTo>
                    <a:pt x="309" y="20"/>
                  </a:moveTo>
                  <a:cubicBezTo>
                    <a:pt x="309" y="20"/>
                    <a:pt x="309" y="19"/>
                    <a:pt x="309" y="19"/>
                  </a:cubicBezTo>
                  <a:cubicBezTo>
                    <a:pt x="309" y="19"/>
                    <a:pt x="309" y="19"/>
                    <a:pt x="309" y="20"/>
                  </a:cubicBezTo>
                  <a:cubicBezTo>
                    <a:pt x="309" y="20"/>
                    <a:pt x="309" y="20"/>
                    <a:pt x="309" y="20"/>
                  </a:cubicBezTo>
                  <a:close/>
                  <a:moveTo>
                    <a:pt x="309" y="19"/>
                  </a:moveTo>
                  <a:cubicBezTo>
                    <a:pt x="308" y="19"/>
                    <a:pt x="308" y="18"/>
                    <a:pt x="307" y="17"/>
                  </a:cubicBezTo>
                  <a:cubicBezTo>
                    <a:pt x="307" y="17"/>
                    <a:pt x="308" y="17"/>
                    <a:pt x="308" y="17"/>
                  </a:cubicBezTo>
                  <a:cubicBezTo>
                    <a:pt x="309" y="18"/>
                    <a:pt x="309" y="18"/>
                    <a:pt x="310" y="19"/>
                  </a:cubicBezTo>
                  <a:cubicBezTo>
                    <a:pt x="309" y="19"/>
                    <a:pt x="309" y="19"/>
                    <a:pt x="309" y="19"/>
                  </a:cubicBezTo>
                  <a:cubicBezTo>
                    <a:pt x="309" y="19"/>
                    <a:pt x="309" y="19"/>
                    <a:pt x="309" y="19"/>
                  </a:cubicBezTo>
                  <a:close/>
                  <a:moveTo>
                    <a:pt x="310" y="21"/>
                  </a:moveTo>
                  <a:cubicBezTo>
                    <a:pt x="310" y="21"/>
                    <a:pt x="310" y="21"/>
                    <a:pt x="310" y="21"/>
                  </a:cubicBezTo>
                  <a:cubicBezTo>
                    <a:pt x="310" y="21"/>
                    <a:pt x="310" y="21"/>
                    <a:pt x="310" y="21"/>
                  </a:cubicBezTo>
                  <a:cubicBezTo>
                    <a:pt x="310" y="21"/>
                    <a:pt x="310" y="21"/>
                    <a:pt x="310" y="21"/>
                  </a:cubicBezTo>
                  <a:close/>
                  <a:moveTo>
                    <a:pt x="308" y="17"/>
                  </a:moveTo>
                  <a:cubicBezTo>
                    <a:pt x="309" y="16"/>
                    <a:pt x="310" y="16"/>
                    <a:pt x="310" y="16"/>
                  </a:cubicBezTo>
                  <a:cubicBezTo>
                    <a:pt x="309" y="16"/>
                    <a:pt x="309" y="16"/>
                    <a:pt x="308" y="17"/>
                  </a:cubicBezTo>
                  <a:cubicBezTo>
                    <a:pt x="307" y="16"/>
                    <a:pt x="307" y="16"/>
                    <a:pt x="306" y="15"/>
                  </a:cubicBezTo>
                  <a:cubicBezTo>
                    <a:pt x="307" y="15"/>
                    <a:pt x="308" y="14"/>
                    <a:pt x="308" y="14"/>
                  </a:cubicBezTo>
                  <a:cubicBezTo>
                    <a:pt x="309" y="15"/>
                    <a:pt x="311" y="16"/>
                    <a:pt x="312" y="18"/>
                  </a:cubicBezTo>
                  <a:cubicBezTo>
                    <a:pt x="311" y="18"/>
                    <a:pt x="311" y="18"/>
                    <a:pt x="310" y="19"/>
                  </a:cubicBezTo>
                  <a:cubicBezTo>
                    <a:pt x="310" y="18"/>
                    <a:pt x="309" y="17"/>
                    <a:pt x="308" y="17"/>
                  </a:cubicBezTo>
                  <a:close/>
                  <a:moveTo>
                    <a:pt x="313" y="21"/>
                  </a:moveTo>
                  <a:cubicBezTo>
                    <a:pt x="312" y="21"/>
                    <a:pt x="312" y="21"/>
                    <a:pt x="312" y="21"/>
                  </a:cubicBezTo>
                  <a:cubicBezTo>
                    <a:pt x="312" y="20"/>
                    <a:pt x="312" y="20"/>
                    <a:pt x="311" y="20"/>
                  </a:cubicBezTo>
                  <a:cubicBezTo>
                    <a:pt x="312" y="19"/>
                    <a:pt x="312" y="19"/>
                    <a:pt x="312" y="19"/>
                  </a:cubicBezTo>
                  <a:cubicBezTo>
                    <a:pt x="312" y="20"/>
                    <a:pt x="313" y="20"/>
                    <a:pt x="313" y="21"/>
                  </a:cubicBezTo>
                  <a:cubicBezTo>
                    <a:pt x="313" y="21"/>
                    <a:pt x="313" y="21"/>
                    <a:pt x="313" y="21"/>
                  </a:cubicBezTo>
                  <a:close/>
                  <a:moveTo>
                    <a:pt x="309" y="14"/>
                  </a:moveTo>
                  <a:cubicBezTo>
                    <a:pt x="309" y="13"/>
                    <a:pt x="309" y="13"/>
                    <a:pt x="309" y="13"/>
                  </a:cubicBezTo>
                  <a:cubicBezTo>
                    <a:pt x="311" y="14"/>
                    <a:pt x="313" y="15"/>
                    <a:pt x="314" y="16"/>
                  </a:cubicBezTo>
                  <a:cubicBezTo>
                    <a:pt x="314" y="16"/>
                    <a:pt x="315" y="16"/>
                    <a:pt x="315" y="17"/>
                  </a:cubicBezTo>
                  <a:cubicBezTo>
                    <a:pt x="314" y="17"/>
                    <a:pt x="314" y="17"/>
                    <a:pt x="313" y="17"/>
                  </a:cubicBezTo>
                  <a:cubicBezTo>
                    <a:pt x="312" y="16"/>
                    <a:pt x="310" y="15"/>
                    <a:pt x="309" y="14"/>
                  </a:cubicBezTo>
                  <a:close/>
                  <a:moveTo>
                    <a:pt x="314" y="18"/>
                  </a:moveTo>
                  <a:cubicBezTo>
                    <a:pt x="314" y="18"/>
                    <a:pt x="315" y="17"/>
                    <a:pt x="315" y="17"/>
                  </a:cubicBezTo>
                  <a:cubicBezTo>
                    <a:pt x="315" y="18"/>
                    <a:pt x="316" y="18"/>
                    <a:pt x="316" y="19"/>
                  </a:cubicBezTo>
                  <a:cubicBezTo>
                    <a:pt x="316" y="19"/>
                    <a:pt x="315" y="19"/>
                    <a:pt x="315" y="19"/>
                  </a:cubicBezTo>
                  <a:cubicBezTo>
                    <a:pt x="315" y="19"/>
                    <a:pt x="314" y="19"/>
                    <a:pt x="314" y="18"/>
                  </a:cubicBezTo>
                  <a:close/>
                  <a:moveTo>
                    <a:pt x="316" y="21"/>
                  </a:moveTo>
                  <a:cubicBezTo>
                    <a:pt x="316" y="20"/>
                    <a:pt x="316" y="20"/>
                    <a:pt x="316" y="20"/>
                  </a:cubicBezTo>
                  <a:cubicBezTo>
                    <a:pt x="316" y="20"/>
                    <a:pt x="316" y="21"/>
                    <a:pt x="316" y="21"/>
                  </a:cubicBezTo>
                  <a:cubicBezTo>
                    <a:pt x="316" y="21"/>
                    <a:pt x="316" y="21"/>
                    <a:pt x="316" y="21"/>
                  </a:cubicBezTo>
                  <a:cubicBezTo>
                    <a:pt x="316" y="21"/>
                    <a:pt x="316" y="21"/>
                    <a:pt x="316" y="21"/>
                  </a:cubicBezTo>
                  <a:close/>
                  <a:moveTo>
                    <a:pt x="316" y="21"/>
                  </a:moveTo>
                  <a:cubicBezTo>
                    <a:pt x="316" y="21"/>
                    <a:pt x="316" y="21"/>
                    <a:pt x="316" y="21"/>
                  </a:cubicBezTo>
                  <a:cubicBezTo>
                    <a:pt x="316" y="21"/>
                    <a:pt x="316" y="21"/>
                    <a:pt x="316" y="21"/>
                  </a:cubicBezTo>
                  <a:cubicBezTo>
                    <a:pt x="316" y="21"/>
                    <a:pt x="316" y="21"/>
                    <a:pt x="316" y="21"/>
                  </a:cubicBezTo>
                  <a:cubicBezTo>
                    <a:pt x="316" y="21"/>
                    <a:pt x="316" y="21"/>
                    <a:pt x="316" y="21"/>
                  </a:cubicBezTo>
                  <a:close/>
                  <a:moveTo>
                    <a:pt x="316" y="22"/>
                  </a:moveTo>
                  <a:cubicBezTo>
                    <a:pt x="316" y="21"/>
                    <a:pt x="316" y="21"/>
                    <a:pt x="316" y="21"/>
                  </a:cubicBezTo>
                  <a:cubicBezTo>
                    <a:pt x="316" y="21"/>
                    <a:pt x="316" y="21"/>
                    <a:pt x="316" y="22"/>
                  </a:cubicBezTo>
                  <a:cubicBezTo>
                    <a:pt x="316" y="22"/>
                    <a:pt x="316" y="22"/>
                    <a:pt x="316" y="22"/>
                  </a:cubicBezTo>
                  <a:close/>
                  <a:moveTo>
                    <a:pt x="316" y="23"/>
                  </a:moveTo>
                  <a:cubicBezTo>
                    <a:pt x="316" y="23"/>
                    <a:pt x="316" y="23"/>
                    <a:pt x="316" y="22"/>
                  </a:cubicBezTo>
                  <a:cubicBezTo>
                    <a:pt x="316" y="22"/>
                    <a:pt x="316" y="22"/>
                    <a:pt x="316" y="22"/>
                  </a:cubicBezTo>
                  <a:cubicBezTo>
                    <a:pt x="316" y="22"/>
                    <a:pt x="317" y="23"/>
                    <a:pt x="317" y="23"/>
                  </a:cubicBezTo>
                  <a:cubicBezTo>
                    <a:pt x="317" y="23"/>
                    <a:pt x="317" y="23"/>
                    <a:pt x="316" y="23"/>
                  </a:cubicBezTo>
                  <a:close/>
                  <a:moveTo>
                    <a:pt x="318" y="17"/>
                  </a:moveTo>
                  <a:cubicBezTo>
                    <a:pt x="318" y="17"/>
                    <a:pt x="318" y="17"/>
                    <a:pt x="318" y="17"/>
                  </a:cubicBezTo>
                  <a:cubicBezTo>
                    <a:pt x="317" y="17"/>
                    <a:pt x="317" y="17"/>
                    <a:pt x="317" y="16"/>
                  </a:cubicBezTo>
                  <a:cubicBezTo>
                    <a:pt x="318" y="16"/>
                    <a:pt x="318" y="16"/>
                    <a:pt x="318" y="16"/>
                  </a:cubicBezTo>
                  <a:cubicBezTo>
                    <a:pt x="318" y="17"/>
                    <a:pt x="318" y="17"/>
                    <a:pt x="318" y="17"/>
                  </a:cubicBezTo>
                  <a:close/>
                  <a:moveTo>
                    <a:pt x="311" y="8"/>
                  </a:moveTo>
                  <a:cubicBezTo>
                    <a:pt x="315" y="11"/>
                    <a:pt x="317" y="13"/>
                    <a:pt x="318" y="15"/>
                  </a:cubicBezTo>
                  <a:cubicBezTo>
                    <a:pt x="317" y="15"/>
                    <a:pt x="317" y="15"/>
                    <a:pt x="317" y="15"/>
                  </a:cubicBezTo>
                  <a:cubicBezTo>
                    <a:pt x="317" y="15"/>
                    <a:pt x="318" y="15"/>
                    <a:pt x="318" y="15"/>
                  </a:cubicBezTo>
                  <a:cubicBezTo>
                    <a:pt x="318" y="16"/>
                    <a:pt x="318" y="16"/>
                    <a:pt x="318" y="16"/>
                  </a:cubicBezTo>
                  <a:cubicBezTo>
                    <a:pt x="318" y="16"/>
                    <a:pt x="317" y="16"/>
                    <a:pt x="317" y="16"/>
                  </a:cubicBezTo>
                  <a:cubicBezTo>
                    <a:pt x="315" y="14"/>
                    <a:pt x="313" y="12"/>
                    <a:pt x="309" y="9"/>
                  </a:cubicBezTo>
                  <a:cubicBezTo>
                    <a:pt x="310" y="9"/>
                    <a:pt x="310" y="9"/>
                    <a:pt x="311" y="8"/>
                  </a:cubicBezTo>
                  <a:close/>
                  <a:moveTo>
                    <a:pt x="309" y="8"/>
                  </a:moveTo>
                  <a:cubicBezTo>
                    <a:pt x="310" y="8"/>
                    <a:pt x="310" y="8"/>
                    <a:pt x="310" y="8"/>
                  </a:cubicBezTo>
                  <a:cubicBezTo>
                    <a:pt x="310" y="8"/>
                    <a:pt x="309" y="9"/>
                    <a:pt x="309" y="9"/>
                  </a:cubicBezTo>
                  <a:cubicBezTo>
                    <a:pt x="308" y="9"/>
                    <a:pt x="308" y="8"/>
                    <a:pt x="307" y="8"/>
                  </a:cubicBezTo>
                  <a:cubicBezTo>
                    <a:pt x="308" y="8"/>
                    <a:pt x="309" y="8"/>
                    <a:pt x="309" y="8"/>
                  </a:cubicBezTo>
                  <a:close/>
                  <a:moveTo>
                    <a:pt x="307" y="8"/>
                  </a:moveTo>
                  <a:cubicBezTo>
                    <a:pt x="307" y="9"/>
                    <a:pt x="307" y="9"/>
                    <a:pt x="308" y="9"/>
                  </a:cubicBezTo>
                  <a:cubicBezTo>
                    <a:pt x="305" y="10"/>
                    <a:pt x="303" y="12"/>
                    <a:pt x="302" y="13"/>
                  </a:cubicBezTo>
                  <a:cubicBezTo>
                    <a:pt x="301" y="12"/>
                    <a:pt x="301" y="12"/>
                    <a:pt x="300" y="12"/>
                  </a:cubicBezTo>
                  <a:cubicBezTo>
                    <a:pt x="302" y="10"/>
                    <a:pt x="305" y="9"/>
                    <a:pt x="307" y="8"/>
                  </a:cubicBezTo>
                  <a:close/>
                  <a:moveTo>
                    <a:pt x="299" y="12"/>
                  </a:moveTo>
                  <a:cubicBezTo>
                    <a:pt x="300" y="12"/>
                    <a:pt x="301" y="13"/>
                    <a:pt x="301" y="13"/>
                  </a:cubicBezTo>
                  <a:cubicBezTo>
                    <a:pt x="300" y="14"/>
                    <a:pt x="300" y="14"/>
                    <a:pt x="299" y="15"/>
                  </a:cubicBezTo>
                  <a:cubicBezTo>
                    <a:pt x="299" y="14"/>
                    <a:pt x="298" y="14"/>
                    <a:pt x="298" y="14"/>
                  </a:cubicBezTo>
                  <a:cubicBezTo>
                    <a:pt x="298" y="13"/>
                    <a:pt x="299" y="12"/>
                    <a:pt x="299" y="12"/>
                  </a:cubicBezTo>
                  <a:close/>
                  <a:moveTo>
                    <a:pt x="298" y="14"/>
                  </a:moveTo>
                  <a:cubicBezTo>
                    <a:pt x="298" y="14"/>
                    <a:pt x="299" y="14"/>
                    <a:pt x="299" y="15"/>
                  </a:cubicBezTo>
                  <a:cubicBezTo>
                    <a:pt x="298" y="16"/>
                    <a:pt x="297" y="17"/>
                    <a:pt x="296" y="18"/>
                  </a:cubicBezTo>
                  <a:cubicBezTo>
                    <a:pt x="296" y="18"/>
                    <a:pt x="296" y="17"/>
                    <a:pt x="296" y="17"/>
                  </a:cubicBezTo>
                  <a:cubicBezTo>
                    <a:pt x="296" y="16"/>
                    <a:pt x="297" y="15"/>
                    <a:pt x="298" y="14"/>
                  </a:cubicBezTo>
                  <a:close/>
                  <a:moveTo>
                    <a:pt x="295" y="18"/>
                  </a:moveTo>
                  <a:cubicBezTo>
                    <a:pt x="295" y="18"/>
                    <a:pt x="296" y="18"/>
                    <a:pt x="296" y="19"/>
                  </a:cubicBezTo>
                  <a:cubicBezTo>
                    <a:pt x="295" y="19"/>
                    <a:pt x="295" y="20"/>
                    <a:pt x="295" y="20"/>
                  </a:cubicBezTo>
                  <a:cubicBezTo>
                    <a:pt x="295" y="19"/>
                    <a:pt x="295" y="19"/>
                    <a:pt x="295" y="18"/>
                  </a:cubicBezTo>
                  <a:close/>
                  <a:moveTo>
                    <a:pt x="292" y="16"/>
                  </a:moveTo>
                  <a:cubicBezTo>
                    <a:pt x="293" y="16"/>
                    <a:pt x="293" y="16"/>
                    <a:pt x="293" y="16"/>
                  </a:cubicBezTo>
                  <a:cubicBezTo>
                    <a:pt x="293" y="17"/>
                    <a:pt x="293" y="18"/>
                    <a:pt x="293" y="18"/>
                  </a:cubicBezTo>
                  <a:cubicBezTo>
                    <a:pt x="292" y="18"/>
                    <a:pt x="292" y="18"/>
                    <a:pt x="292" y="18"/>
                  </a:cubicBezTo>
                  <a:cubicBezTo>
                    <a:pt x="293" y="17"/>
                    <a:pt x="293" y="16"/>
                    <a:pt x="292" y="16"/>
                  </a:cubicBezTo>
                  <a:close/>
                  <a:moveTo>
                    <a:pt x="289" y="17"/>
                  </a:moveTo>
                  <a:cubicBezTo>
                    <a:pt x="289" y="18"/>
                    <a:pt x="288" y="18"/>
                    <a:pt x="288" y="18"/>
                  </a:cubicBezTo>
                  <a:cubicBezTo>
                    <a:pt x="288" y="17"/>
                    <a:pt x="288" y="16"/>
                    <a:pt x="288" y="16"/>
                  </a:cubicBezTo>
                  <a:cubicBezTo>
                    <a:pt x="288" y="16"/>
                    <a:pt x="289" y="16"/>
                    <a:pt x="289" y="17"/>
                  </a:cubicBezTo>
                  <a:close/>
                  <a:moveTo>
                    <a:pt x="250" y="21"/>
                  </a:moveTo>
                  <a:cubicBezTo>
                    <a:pt x="250" y="19"/>
                    <a:pt x="251" y="17"/>
                    <a:pt x="252" y="16"/>
                  </a:cubicBezTo>
                  <a:cubicBezTo>
                    <a:pt x="252" y="16"/>
                    <a:pt x="252" y="17"/>
                    <a:pt x="253" y="17"/>
                  </a:cubicBezTo>
                  <a:cubicBezTo>
                    <a:pt x="251" y="19"/>
                    <a:pt x="250" y="21"/>
                    <a:pt x="250" y="21"/>
                  </a:cubicBezTo>
                  <a:close/>
                  <a:moveTo>
                    <a:pt x="264" y="20"/>
                  </a:moveTo>
                  <a:cubicBezTo>
                    <a:pt x="263" y="21"/>
                    <a:pt x="262" y="22"/>
                    <a:pt x="261" y="23"/>
                  </a:cubicBezTo>
                  <a:cubicBezTo>
                    <a:pt x="260" y="23"/>
                    <a:pt x="260" y="23"/>
                    <a:pt x="260" y="23"/>
                  </a:cubicBezTo>
                  <a:cubicBezTo>
                    <a:pt x="260" y="23"/>
                    <a:pt x="260" y="23"/>
                    <a:pt x="259" y="23"/>
                  </a:cubicBezTo>
                  <a:cubicBezTo>
                    <a:pt x="261" y="19"/>
                    <a:pt x="264" y="17"/>
                    <a:pt x="267" y="15"/>
                  </a:cubicBezTo>
                  <a:cubicBezTo>
                    <a:pt x="268" y="15"/>
                    <a:pt x="268" y="16"/>
                    <a:pt x="269" y="17"/>
                  </a:cubicBezTo>
                  <a:cubicBezTo>
                    <a:pt x="268" y="17"/>
                    <a:pt x="268" y="17"/>
                    <a:pt x="267" y="18"/>
                  </a:cubicBezTo>
                  <a:cubicBezTo>
                    <a:pt x="267" y="17"/>
                    <a:pt x="266" y="17"/>
                    <a:pt x="266" y="16"/>
                  </a:cubicBezTo>
                  <a:cubicBezTo>
                    <a:pt x="266" y="16"/>
                    <a:pt x="266" y="17"/>
                    <a:pt x="267" y="18"/>
                  </a:cubicBezTo>
                  <a:cubicBezTo>
                    <a:pt x="266" y="18"/>
                    <a:pt x="265" y="19"/>
                    <a:pt x="264" y="20"/>
                  </a:cubicBezTo>
                  <a:cubicBezTo>
                    <a:pt x="263" y="20"/>
                    <a:pt x="263" y="19"/>
                    <a:pt x="263" y="19"/>
                  </a:cubicBezTo>
                  <a:cubicBezTo>
                    <a:pt x="263" y="20"/>
                    <a:pt x="264" y="20"/>
                    <a:pt x="264" y="20"/>
                  </a:cubicBezTo>
                  <a:close/>
                  <a:moveTo>
                    <a:pt x="268" y="15"/>
                  </a:moveTo>
                  <a:cubicBezTo>
                    <a:pt x="268" y="15"/>
                    <a:pt x="268" y="15"/>
                    <a:pt x="268" y="15"/>
                  </a:cubicBezTo>
                  <a:cubicBezTo>
                    <a:pt x="269" y="15"/>
                    <a:pt x="269" y="15"/>
                    <a:pt x="270" y="16"/>
                  </a:cubicBezTo>
                  <a:cubicBezTo>
                    <a:pt x="270" y="16"/>
                    <a:pt x="269" y="16"/>
                    <a:pt x="269" y="16"/>
                  </a:cubicBezTo>
                  <a:cubicBezTo>
                    <a:pt x="269" y="16"/>
                    <a:pt x="268" y="15"/>
                    <a:pt x="268" y="15"/>
                  </a:cubicBezTo>
                  <a:close/>
                  <a:moveTo>
                    <a:pt x="265" y="23"/>
                  </a:moveTo>
                  <a:cubicBezTo>
                    <a:pt x="265" y="23"/>
                    <a:pt x="264" y="23"/>
                    <a:pt x="264" y="23"/>
                  </a:cubicBezTo>
                  <a:cubicBezTo>
                    <a:pt x="264" y="23"/>
                    <a:pt x="264" y="23"/>
                    <a:pt x="264" y="23"/>
                  </a:cubicBezTo>
                  <a:cubicBezTo>
                    <a:pt x="265" y="23"/>
                    <a:pt x="265" y="23"/>
                    <a:pt x="265" y="23"/>
                  </a:cubicBezTo>
                  <a:cubicBezTo>
                    <a:pt x="265" y="23"/>
                    <a:pt x="265" y="23"/>
                    <a:pt x="265" y="23"/>
                  </a:cubicBezTo>
                  <a:close/>
                  <a:moveTo>
                    <a:pt x="266" y="22"/>
                  </a:moveTo>
                  <a:cubicBezTo>
                    <a:pt x="266" y="22"/>
                    <a:pt x="266" y="22"/>
                    <a:pt x="266" y="22"/>
                  </a:cubicBezTo>
                  <a:cubicBezTo>
                    <a:pt x="266" y="22"/>
                    <a:pt x="265" y="22"/>
                    <a:pt x="265" y="22"/>
                  </a:cubicBezTo>
                  <a:cubicBezTo>
                    <a:pt x="265" y="22"/>
                    <a:pt x="265" y="21"/>
                    <a:pt x="266" y="21"/>
                  </a:cubicBezTo>
                  <a:cubicBezTo>
                    <a:pt x="266" y="21"/>
                    <a:pt x="266" y="21"/>
                    <a:pt x="267" y="22"/>
                  </a:cubicBezTo>
                  <a:cubicBezTo>
                    <a:pt x="266" y="22"/>
                    <a:pt x="266" y="22"/>
                    <a:pt x="266" y="22"/>
                  </a:cubicBezTo>
                  <a:close/>
                  <a:moveTo>
                    <a:pt x="267" y="21"/>
                  </a:moveTo>
                  <a:cubicBezTo>
                    <a:pt x="267" y="21"/>
                    <a:pt x="266" y="21"/>
                    <a:pt x="266" y="21"/>
                  </a:cubicBezTo>
                  <a:cubicBezTo>
                    <a:pt x="266" y="20"/>
                    <a:pt x="267" y="20"/>
                    <a:pt x="268" y="19"/>
                  </a:cubicBezTo>
                  <a:cubicBezTo>
                    <a:pt x="268" y="20"/>
                    <a:pt x="268" y="21"/>
                    <a:pt x="267" y="21"/>
                  </a:cubicBezTo>
                  <a:close/>
                  <a:moveTo>
                    <a:pt x="270" y="21"/>
                  </a:moveTo>
                  <a:cubicBezTo>
                    <a:pt x="269" y="21"/>
                    <a:pt x="269" y="21"/>
                    <a:pt x="269" y="21"/>
                  </a:cubicBezTo>
                  <a:cubicBezTo>
                    <a:pt x="269" y="20"/>
                    <a:pt x="269" y="20"/>
                    <a:pt x="268" y="19"/>
                  </a:cubicBezTo>
                  <a:cubicBezTo>
                    <a:pt x="268" y="18"/>
                    <a:pt x="269" y="18"/>
                    <a:pt x="269" y="18"/>
                  </a:cubicBezTo>
                  <a:cubicBezTo>
                    <a:pt x="270" y="19"/>
                    <a:pt x="270" y="20"/>
                    <a:pt x="270" y="21"/>
                  </a:cubicBezTo>
                  <a:close/>
                  <a:moveTo>
                    <a:pt x="270" y="17"/>
                  </a:moveTo>
                  <a:cubicBezTo>
                    <a:pt x="270" y="17"/>
                    <a:pt x="271" y="16"/>
                    <a:pt x="271" y="16"/>
                  </a:cubicBezTo>
                  <a:cubicBezTo>
                    <a:pt x="272" y="17"/>
                    <a:pt x="272" y="17"/>
                    <a:pt x="273" y="17"/>
                  </a:cubicBezTo>
                  <a:cubicBezTo>
                    <a:pt x="273" y="18"/>
                    <a:pt x="273" y="18"/>
                    <a:pt x="274" y="18"/>
                  </a:cubicBezTo>
                  <a:cubicBezTo>
                    <a:pt x="273" y="19"/>
                    <a:pt x="272" y="19"/>
                    <a:pt x="271" y="19"/>
                  </a:cubicBezTo>
                  <a:cubicBezTo>
                    <a:pt x="271" y="19"/>
                    <a:pt x="271" y="18"/>
                    <a:pt x="270" y="17"/>
                  </a:cubicBezTo>
                  <a:close/>
                  <a:moveTo>
                    <a:pt x="272" y="22"/>
                  </a:moveTo>
                  <a:cubicBezTo>
                    <a:pt x="272" y="22"/>
                    <a:pt x="272" y="22"/>
                    <a:pt x="272" y="21"/>
                  </a:cubicBezTo>
                  <a:cubicBezTo>
                    <a:pt x="272" y="21"/>
                    <a:pt x="272" y="21"/>
                    <a:pt x="273" y="21"/>
                  </a:cubicBezTo>
                  <a:cubicBezTo>
                    <a:pt x="272" y="21"/>
                    <a:pt x="272" y="22"/>
                    <a:pt x="272" y="22"/>
                  </a:cubicBezTo>
                  <a:close/>
                  <a:moveTo>
                    <a:pt x="273" y="21"/>
                  </a:moveTo>
                  <a:cubicBezTo>
                    <a:pt x="272" y="21"/>
                    <a:pt x="272" y="21"/>
                    <a:pt x="272" y="21"/>
                  </a:cubicBezTo>
                  <a:cubicBezTo>
                    <a:pt x="272" y="21"/>
                    <a:pt x="272" y="20"/>
                    <a:pt x="272" y="20"/>
                  </a:cubicBezTo>
                  <a:cubicBezTo>
                    <a:pt x="272" y="20"/>
                    <a:pt x="273" y="19"/>
                    <a:pt x="274" y="19"/>
                  </a:cubicBezTo>
                  <a:cubicBezTo>
                    <a:pt x="274" y="19"/>
                    <a:pt x="274" y="19"/>
                    <a:pt x="274" y="19"/>
                  </a:cubicBezTo>
                  <a:cubicBezTo>
                    <a:pt x="273" y="19"/>
                    <a:pt x="273" y="20"/>
                    <a:pt x="273" y="21"/>
                  </a:cubicBezTo>
                  <a:close/>
                  <a:moveTo>
                    <a:pt x="277" y="19"/>
                  </a:moveTo>
                  <a:cubicBezTo>
                    <a:pt x="277" y="19"/>
                    <a:pt x="276" y="19"/>
                    <a:pt x="276" y="18"/>
                  </a:cubicBezTo>
                  <a:cubicBezTo>
                    <a:pt x="275" y="17"/>
                    <a:pt x="274" y="16"/>
                    <a:pt x="273" y="15"/>
                  </a:cubicBezTo>
                  <a:cubicBezTo>
                    <a:pt x="274" y="15"/>
                    <a:pt x="274" y="15"/>
                    <a:pt x="274" y="14"/>
                  </a:cubicBezTo>
                  <a:cubicBezTo>
                    <a:pt x="275" y="15"/>
                    <a:pt x="277" y="17"/>
                    <a:pt x="277" y="19"/>
                  </a:cubicBezTo>
                  <a:close/>
                  <a:moveTo>
                    <a:pt x="276" y="15"/>
                  </a:moveTo>
                  <a:cubicBezTo>
                    <a:pt x="277" y="16"/>
                    <a:pt x="278" y="17"/>
                    <a:pt x="279" y="18"/>
                  </a:cubicBezTo>
                  <a:cubicBezTo>
                    <a:pt x="279" y="18"/>
                    <a:pt x="279" y="18"/>
                    <a:pt x="280" y="19"/>
                  </a:cubicBezTo>
                  <a:cubicBezTo>
                    <a:pt x="279" y="18"/>
                    <a:pt x="279" y="18"/>
                    <a:pt x="279" y="18"/>
                  </a:cubicBezTo>
                  <a:cubicBezTo>
                    <a:pt x="278" y="17"/>
                    <a:pt x="277" y="16"/>
                    <a:pt x="276" y="15"/>
                  </a:cubicBezTo>
                  <a:close/>
                  <a:moveTo>
                    <a:pt x="280" y="20"/>
                  </a:moveTo>
                  <a:cubicBezTo>
                    <a:pt x="280" y="20"/>
                    <a:pt x="279" y="20"/>
                    <a:pt x="279" y="20"/>
                  </a:cubicBezTo>
                  <a:cubicBezTo>
                    <a:pt x="279" y="20"/>
                    <a:pt x="279" y="19"/>
                    <a:pt x="279" y="18"/>
                  </a:cubicBezTo>
                  <a:cubicBezTo>
                    <a:pt x="279" y="19"/>
                    <a:pt x="279" y="19"/>
                    <a:pt x="280" y="19"/>
                  </a:cubicBezTo>
                  <a:cubicBezTo>
                    <a:pt x="280" y="19"/>
                    <a:pt x="280" y="20"/>
                    <a:pt x="280" y="20"/>
                  </a:cubicBezTo>
                  <a:close/>
                  <a:moveTo>
                    <a:pt x="283" y="10"/>
                  </a:moveTo>
                  <a:cubicBezTo>
                    <a:pt x="284" y="11"/>
                    <a:pt x="284" y="12"/>
                    <a:pt x="285" y="13"/>
                  </a:cubicBezTo>
                  <a:cubicBezTo>
                    <a:pt x="283" y="12"/>
                    <a:pt x="282" y="11"/>
                    <a:pt x="281" y="11"/>
                  </a:cubicBezTo>
                  <a:cubicBezTo>
                    <a:pt x="281" y="10"/>
                    <a:pt x="282" y="10"/>
                    <a:pt x="283" y="10"/>
                  </a:cubicBezTo>
                  <a:close/>
                  <a:moveTo>
                    <a:pt x="285" y="14"/>
                  </a:moveTo>
                  <a:cubicBezTo>
                    <a:pt x="285" y="15"/>
                    <a:pt x="285" y="15"/>
                    <a:pt x="285" y="16"/>
                  </a:cubicBezTo>
                  <a:cubicBezTo>
                    <a:pt x="284" y="15"/>
                    <a:pt x="283" y="13"/>
                    <a:pt x="281" y="11"/>
                  </a:cubicBezTo>
                  <a:cubicBezTo>
                    <a:pt x="282" y="12"/>
                    <a:pt x="283" y="13"/>
                    <a:pt x="285" y="14"/>
                  </a:cubicBezTo>
                  <a:close/>
                  <a:moveTo>
                    <a:pt x="279" y="12"/>
                  </a:moveTo>
                  <a:cubicBezTo>
                    <a:pt x="282" y="14"/>
                    <a:pt x="283" y="17"/>
                    <a:pt x="283" y="20"/>
                  </a:cubicBezTo>
                  <a:cubicBezTo>
                    <a:pt x="283" y="20"/>
                    <a:pt x="283" y="20"/>
                    <a:pt x="283" y="20"/>
                  </a:cubicBezTo>
                  <a:cubicBezTo>
                    <a:pt x="282" y="18"/>
                    <a:pt x="280" y="15"/>
                    <a:pt x="277" y="13"/>
                  </a:cubicBezTo>
                  <a:cubicBezTo>
                    <a:pt x="278" y="12"/>
                    <a:pt x="278" y="12"/>
                    <a:pt x="279" y="12"/>
                  </a:cubicBezTo>
                  <a:close/>
                  <a:moveTo>
                    <a:pt x="276" y="13"/>
                  </a:moveTo>
                  <a:cubicBezTo>
                    <a:pt x="277" y="14"/>
                    <a:pt x="278" y="15"/>
                    <a:pt x="279" y="17"/>
                  </a:cubicBezTo>
                  <a:cubicBezTo>
                    <a:pt x="277" y="16"/>
                    <a:pt x="275" y="15"/>
                    <a:pt x="274" y="14"/>
                  </a:cubicBezTo>
                  <a:cubicBezTo>
                    <a:pt x="274" y="14"/>
                    <a:pt x="274" y="14"/>
                    <a:pt x="274" y="14"/>
                  </a:cubicBezTo>
                  <a:cubicBezTo>
                    <a:pt x="275" y="14"/>
                    <a:pt x="276" y="14"/>
                    <a:pt x="276" y="13"/>
                  </a:cubicBezTo>
                  <a:close/>
                  <a:moveTo>
                    <a:pt x="275" y="12"/>
                  </a:moveTo>
                  <a:cubicBezTo>
                    <a:pt x="275" y="12"/>
                    <a:pt x="276" y="12"/>
                    <a:pt x="276" y="13"/>
                  </a:cubicBezTo>
                  <a:cubicBezTo>
                    <a:pt x="275" y="13"/>
                    <a:pt x="274" y="13"/>
                    <a:pt x="273" y="14"/>
                  </a:cubicBezTo>
                  <a:cubicBezTo>
                    <a:pt x="273" y="14"/>
                    <a:pt x="273" y="14"/>
                    <a:pt x="273" y="13"/>
                  </a:cubicBezTo>
                  <a:cubicBezTo>
                    <a:pt x="273" y="13"/>
                    <a:pt x="273" y="14"/>
                    <a:pt x="273" y="14"/>
                  </a:cubicBezTo>
                  <a:cubicBezTo>
                    <a:pt x="273" y="14"/>
                    <a:pt x="273" y="14"/>
                    <a:pt x="273" y="14"/>
                  </a:cubicBezTo>
                  <a:cubicBezTo>
                    <a:pt x="272" y="14"/>
                    <a:pt x="272" y="14"/>
                    <a:pt x="272" y="13"/>
                  </a:cubicBezTo>
                  <a:cubicBezTo>
                    <a:pt x="273" y="13"/>
                    <a:pt x="274" y="12"/>
                    <a:pt x="275" y="12"/>
                  </a:cubicBezTo>
                  <a:close/>
                  <a:moveTo>
                    <a:pt x="272" y="16"/>
                  </a:moveTo>
                  <a:cubicBezTo>
                    <a:pt x="272" y="16"/>
                    <a:pt x="273" y="16"/>
                    <a:pt x="273" y="17"/>
                  </a:cubicBezTo>
                  <a:cubicBezTo>
                    <a:pt x="272" y="16"/>
                    <a:pt x="272" y="16"/>
                    <a:pt x="271" y="16"/>
                  </a:cubicBezTo>
                  <a:cubicBezTo>
                    <a:pt x="272" y="16"/>
                    <a:pt x="272" y="16"/>
                    <a:pt x="272" y="16"/>
                  </a:cubicBezTo>
                  <a:close/>
                  <a:moveTo>
                    <a:pt x="271" y="15"/>
                  </a:moveTo>
                  <a:cubicBezTo>
                    <a:pt x="271" y="15"/>
                    <a:pt x="271" y="15"/>
                    <a:pt x="270" y="15"/>
                  </a:cubicBezTo>
                  <a:cubicBezTo>
                    <a:pt x="270" y="15"/>
                    <a:pt x="269" y="15"/>
                    <a:pt x="268" y="15"/>
                  </a:cubicBezTo>
                  <a:cubicBezTo>
                    <a:pt x="269" y="14"/>
                    <a:pt x="270" y="14"/>
                    <a:pt x="270" y="14"/>
                  </a:cubicBezTo>
                  <a:cubicBezTo>
                    <a:pt x="271" y="14"/>
                    <a:pt x="271" y="14"/>
                    <a:pt x="271" y="15"/>
                  </a:cubicBezTo>
                  <a:close/>
                  <a:moveTo>
                    <a:pt x="270" y="13"/>
                  </a:moveTo>
                  <a:cubicBezTo>
                    <a:pt x="269" y="14"/>
                    <a:pt x="268"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2" y="16"/>
                    <a:pt x="259" y="19"/>
                    <a:pt x="258" y="21"/>
                  </a:cubicBezTo>
                  <a:cubicBezTo>
                    <a:pt x="255" y="18"/>
                    <a:pt x="262" y="14"/>
                    <a:pt x="262" y="14"/>
                  </a:cubicBezTo>
                  <a:cubicBezTo>
                    <a:pt x="258" y="16"/>
                    <a:pt x="256" y="18"/>
                    <a:pt x="255" y="19"/>
                  </a:cubicBezTo>
                  <a:cubicBezTo>
                    <a:pt x="255" y="19"/>
                    <a:pt x="255" y="19"/>
                    <a:pt x="255" y="18"/>
                  </a:cubicBezTo>
                  <a:cubicBezTo>
                    <a:pt x="256" y="14"/>
                    <a:pt x="262" y="11"/>
                    <a:pt x="262" y="11"/>
                  </a:cubicBezTo>
                  <a:cubicBezTo>
                    <a:pt x="258" y="13"/>
                    <a:pt x="255" y="15"/>
                    <a:pt x="253" y="17"/>
                  </a:cubicBezTo>
                  <a:cubicBezTo>
                    <a:pt x="253" y="16"/>
                    <a:pt x="253" y="16"/>
                    <a:pt x="252" y="15"/>
                  </a:cubicBezTo>
                  <a:cubicBezTo>
                    <a:pt x="255" y="11"/>
                    <a:pt x="259" y="9"/>
                    <a:pt x="263" y="8"/>
                  </a:cubicBezTo>
                  <a:cubicBezTo>
                    <a:pt x="266" y="10"/>
                    <a:pt x="268" y="12"/>
                    <a:pt x="270" y="13"/>
                  </a:cubicBezTo>
                  <a:close/>
                  <a:moveTo>
                    <a:pt x="261" y="7"/>
                  </a:moveTo>
                  <a:cubicBezTo>
                    <a:pt x="261" y="7"/>
                    <a:pt x="262" y="7"/>
                    <a:pt x="263" y="7"/>
                  </a:cubicBezTo>
                  <a:cubicBezTo>
                    <a:pt x="257" y="10"/>
                    <a:pt x="253" y="12"/>
                    <a:pt x="250" y="14"/>
                  </a:cubicBezTo>
                  <a:cubicBezTo>
                    <a:pt x="250" y="13"/>
                    <a:pt x="250" y="13"/>
                    <a:pt x="249" y="13"/>
                  </a:cubicBezTo>
                  <a:cubicBezTo>
                    <a:pt x="252" y="9"/>
                    <a:pt x="258" y="7"/>
                    <a:pt x="261" y="7"/>
                  </a:cubicBezTo>
                  <a:close/>
                  <a:moveTo>
                    <a:pt x="249" y="13"/>
                  </a:moveTo>
                  <a:cubicBezTo>
                    <a:pt x="249" y="13"/>
                    <a:pt x="250" y="13"/>
                    <a:pt x="250" y="14"/>
                  </a:cubicBezTo>
                  <a:cubicBezTo>
                    <a:pt x="249" y="15"/>
                    <a:pt x="248" y="16"/>
                    <a:pt x="247" y="17"/>
                  </a:cubicBezTo>
                  <a:cubicBezTo>
                    <a:pt x="248" y="15"/>
                    <a:pt x="248" y="14"/>
                    <a:pt x="249" y="13"/>
                  </a:cubicBezTo>
                  <a:close/>
                  <a:moveTo>
                    <a:pt x="245" y="15"/>
                  </a:moveTo>
                  <a:cubicBezTo>
                    <a:pt x="245" y="15"/>
                    <a:pt x="245" y="15"/>
                    <a:pt x="245" y="16"/>
                  </a:cubicBezTo>
                  <a:cubicBezTo>
                    <a:pt x="245" y="16"/>
                    <a:pt x="245" y="16"/>
                    <a:pt x="245" y="15"/>
                  </a:cubicBezTo>
                  <a:cubicBezTo>
                    <a:pt x="245" y="15"/>
                    <a:pt x="245" y="15"/>
                    <a:pt x="245" y="15"/>
                  </a:cubicBezTo>
                  <a:cubicBezTo>
                    <a:pt x="245" y="15"/>
                    <a:pt x="245" y="15"/>
                    <a:pt x="245" y="15"/>
                  </a:cubicBezTo>
                  <a:close/>
                  <a:moveTo>
                    <a:pt x="245" y="16"/>
                  </a:moveTo>
                  <a:cubicBezTo>
                    <a:pt x="245" y="17"/>
                    <a:pt x="245" y="17"/>
                    <a:pt x="245" y="17"/>
                  </a:cubicBezTo>
                  <a:cubicBezTo>
                    <a:pt x="244" y="17"/>
                    <a:pt x="244" y="17"/>
                    <a:pt x="244" y="17"/>
                  </a:cubicBezTo>
                  <a:cubicBezTo>
                    <a:pt x="244" y="17"/>
                    <a:pt x="244" y="17"/>
                    <a:pt x="245" y="16"/>
                  </a:cubicBezTo>
                  <a:close/>
                  <a:moveTo>
                    <a:pt x="218" y="18"/>
                  </a:moveTo>
                  <a:cubicBezTo>
                    <a:pt x="218" y="18"/>
                    <a:pt x="218" y="18"/>
                    <a:pt x="218" y="18"/>
                  </a:cubicBezTo>
                  <a:cubicBezTo>
                    <a:pt x="218" y="17"/>
                    <a:pt x="218" y="17"/>
                    <a:pt x="218" y="16"/>
                  </a:cubicBezTo>
                  <a:cubicBezTo>
                    <a:pt x="218" y="16"/>
                    <a:pt x="219" y="16"/>
                    <a:pt x="219" y="17"/>
                  </a:cubicBezTo>
                  <a:cubicBezTo>
                    <a:pt x="218" y="17"/>
                    <a:pt x="218" y="18"/>
                    <a:pt x="218" y="18"/>
                  </a:cubicBezTo>
                  <a:close/>
                  <a:moveTo>
                    <a:pt x="219" y="17"/>
                  </a:moveTo>
                  <a:cubicBezTo>
                    <a:pt x="219" y="16"/>
                    <a:pt x="219" y="16"/>
                    <a:pt x="218" y="16"/>
                  </a:cubicBezTo>
                  <a:cubicBezTo>
                    <a:pt x="219" y="15"/>
                    <a:pt x="219" y="15"/>
                    <a:pt x="219" y="14"/>
                  </a:cubicBezTo>
                  <a:cubicBezTo>
                    <a:pt x="220" y="14"/>
                    <a:pt x="220" y="15"/>
                    <a:pt x="220" y="15"/>
                  </a:cubicBezTo>
                  <a:cubicBezTo>
                    <a:pt x="220" y="16"/>
                    <a:pt x="219" y="16"/>
                    <a:pt x="219" y="17"/>
                  </a:cubicBezTo>
                  <a:close/>
                  <a:moveTo>
                    <a:pt x="221" y="15"/>
                  </a:moveTo>
                  <a:cubicBezTo>
                    <a:pt x="220" y="14"/>
                    <a:pt x="220" y="14"/>
                    <a:pt x="220" y="13"/>
                  </a:cubicBezTo>
                  <a:cubicBezTo>
                    <a:pt x="220" y="13"/>
                    <a:pt x="221" y="12"/>
                    <a:pt x="221" y="12"/>
                  </a:cubicBezTo>
                  <a:cubicBezTo>
                    <a:pt x="222" y="12"/>
                    <a:pt x="222" y="13"/>
                    <a:pt x="223" y="13"/>
                  </a:cubicBezTo>
                  <a:cubicBezTo>
                    <a:pt x="222" y="14"/>
                    <a:pt x="222" y="14"/>
                    <a:pt x="221" y="15"/>
                  </a:cubicBezTo>
                  <a:cubicBezTo>
                    <a:pt x="221" y="15"/>
                    <a:pt x="221" y="15"/>
                    <a:pt x="221" y="15"/>
                  </a:cubicBezTo>
                  <a:close/>
                  <a:moveTo>
                    <a:pt x="227" y="14"/>
                  </a:moveTo>
                  <a:cubicBezTo>
                    <a:pt x="226" y="13"/>
                    <a:pt x="226" y="13"/>
                    <a:pt x="225" y="13"/>
                  </a:cubicBezTo>
                  <a:cubicBezTo>
                    <a:pt x="226" y="12"/>
                    <a:pt x="226" y="12"/>
                    <a:pt x="227" y="11"/>
                  </a:cubicBezTo>
                  <a:cubicBezTo>
                    <a:pt x="228" y="12"/>
                    <a:pt x="229" y="13"/>
                    <a:pt x="230" y="14"/>
                  </a:cubicBezTo>
                  <a:cubicBezTo>
                    <a:pt x="229" y="14"/>
                    <a:pt x="228" y="14"/>
                    <a:pt x="228" y="14"/>
                  </a:cubicBezTo>
                  <a:cubicBezTo>
                    <a:pt x="228" y="14"/>
                    <a:pt x="227" y="14"/>
                    <a:pt x="227" y="14"/>
                  </a:cubicBezTo>
                  <a:cubicBezTo>
                    <a:pt x="228" y="13"/>
                    <a:pt x="229" y="13"/>
                    <a:pt x="229" y="13"/>
                  </a:cubicBezTo>
                  <a:cubicBezTo>
                    <a:pt x="228" y="13"/>
                    <a:pt x="228" y="14"/>
                    <a:pt x="227" y="14"/>
                  </a:cubicBezTo>
                  <a:close/>
                  <a:moveTo>
                    <a:pt x="227" y="11"/>
                  </a:moveTo>
                  <a:cubicBezTo>
                    <a:pt x="228" y="11"/>
                    <a:pt x="228" y="10"/>
                    <a:pt x="228" y="10"/>
                  </a:cubicBezTo>
                  <a:cubicBezTo>
                    <a:pt x="230" y="11"/>
                    <a:pt x="231" y="12"/>
                    <a:pt x="233" y="13"/>
                  </a:cubicBezTo>
                  <a:cubicBezTo>
                    <a:pt x="233" y="13"/>
                    <a:pt x="233" y="13"/>
                    <a:pt x="233" y="13"/>
                  </a:cubicBezTo>
                  <a:cubicBezTo>
                    <a:pt x="232" y="13"/>
                    <a:pt x="232" y="13"/>
                    <a:pt x="231" y="14"/>
                  </a:cubicBezTo>
                  <a:cubicBezTo>
                    <a:pt x="230" y="13"/>
                    <a:pt x="229" y="12"/>
                    <a:pt x="227" y="11"/>
                  </a:cubicBezTo>
                  <a:close/>
                  <a:moveTo>
                    <a:pt x="228" y="10"/>
                  </a:moveTo>
                  <a:cubicBezTo>
                    <a:pt x="229" y="10"/>
                    <a:pt x="229" y="10"/>
                    <a:pt x="229" y="10"/>
                  </a:cubicBezTo>
                  <a:cubicBezTo>
                    <a:pt x="229" y="10"/>
                    <a:pt x="229" y="10"/>
                    <a:pt x="228" y="10"/>
                  </a:cubicBezTo>
                  <a:cubicBezTo>
                    <a:pt x="227" y="10"/>
                    <a:pt x="226" y="9"/>
                    <a:pt x="225" y="9"/>
                  </a:cubicBezTo>
                  <a:cubicBezTo>
                    <a:pt x="226" y="8"/>
                    <a:pt x="226" y="8"/>
                    <a:pt x="227" y="7"/>
                  </a:cubicBezTo>
                  <a:cubicBezTo>
                    <a:pt x="229" y="8"/>
                    <a:pt x="231" y="10"/>
                    <a:pt x="232" y="12"/>
                  </a:cubicBezTo>
                  <a:cubicBezTo>
                    <a:pt x="231" y="11"/>
                    <a:pt x="230" y="11"/>
                    <a:pt x="228" y="10"/>
                  </a:cubicBezTo>
                  <a:close/>
                  <a:moveTo>
                    <a:pt x="228" y="10"/>
                  </a:moveTo>
                  <a:cubicBezTo>
                    <a:pt x="228" y="10"/>
                    <a:pt x="227" y="11"/>
                    <a:pt x="227" y="11"/>
                  </a:cubicBezTo>
                  <a:cubicBezTo>
                    <a:pt x="226" y="10"/>
                    <a:pt x="226" y="10"/>
                    <a:pt x="225" y="9"/>
                  </a:cubicBezTo>
                  <a:cubicBezTo>
                    <a:pt x="225" y="9"/>
                    <a:pt x="226" y="10"/>
                    <a:pt x="227" y="11"/>
                  </a:cubicBezTo>
                  <a:cubicBezTo>
                    <a:pt x="226" y="11"/>
                    <a:pt x="225" y="12"/>
                    <a:pt x="224" y="12"/>
                  </a:cubicBezTo>
                  <a:cubicBezTo>
                    <a:pt x="223" y="12"/>
                    <a:pt x="223" y="11"/>
                    <a:pt x="222" y="11"/>
                  </a:cubicBezTo>
                  <a:cubicBezTo>
                    <a:pt x="223" y="10"/>
                    <a:pt x="224" y="9"/>
                    <a:pt x="225" y="9"/>
                  </a:cubicBezTo>
                  <a:cubicBezTo>
                    <a:pt x="225" y="9"/>
                    <a:pt x="227" y="10"/>
                    <a:pt x="228" y="10"/>
                  </a:cubicBezTo>
                  <a:close/>
                  <a:moveTo>
                    <a:pt x="223" y="17"/>
                  </a:moveTo>
                  <a:cubicBezTo>
                    <a:pt x="222" y="17"/>
                    <a:pt x="222" y="16"/>
                    <a:pt x="222" y="16"/>
                  </a:cubicBezTo>
                  <a:cubicBezTo>
                    <a:pt x="222" y="16"/>
                    <a:pt x="222" y="16"/>
                    <a:pt x="222" y="15"/>
                  </a:cubicBezTo>
                  <a:cubicBezTo>
                    <a:pt x="223" y="16"/>
                    <a:pt x="223" y="16"/>
                    <a:pt x="223" y="16"/>
                  </a:cubicBezTo>
                  <a:cubicBezTo>
                    <a:pt x="223" y="16"/>
                    <a:pt x="223" y="17"/>
                    <a:pt x="223" y="17"/>
                  </a:cubicBezTo>
                  <a:close/>
                  <a:moveTo>
                    <a:pt x="223" y="15"/>
                  </a:moveTo>
                  <a:cubicBezTo>
                    <a:pt x="223" y="15"/>
                    <a:pt x="223" y="14"/>
                    <a:pt x="224" y="14"/>
                  </a:cubicBezTo>
                  <a:cubicBezTo>
                    <a:pt x="224" y="14"/>
                    <a:pt x="224" y="15"/>
                    <a:pt x="224" y="15"/>
                  </a:cubicBezTo>
                  <a:cubicBezTo>
                    <a:pt x="224" y="15"/>
                    <a:pt x="224" y="16"/>
                    <a:pt x="224" y="16"/>
                  </a:cubicBezTo>
                  <a:cubicBezTo>
                    <a:pt x="223" y="16"/>
                    <a:pt x="223" y="15"/>
                    <a:pt x="223" y="15"/>
                  </a:cubicBezTo>
                  <a:close/>
                  <a:moveTo>
                    <a:pt x="225" y="20"/>
                  </a:moveTo>
                  <a:cubicBezTo>
                    <a:pt x="224" y="19"/>
                    <a:pt x="224" y="18"/>
                    <a:pt x="224" y="17"/>
                  </a:cubicBezTo>
                  <a:cubicBezTo>
                    <a:pt x="224" y="17"/>
                    <a:pt x="225" y="17"/>
                    <a:pt x="225" y="17"/>
                  </a:cubicBezTo>
                  <a:cubicBezTo>
                    <a:pt x="225" y="17"/>
                    <a:pt x="225" y="17"/>
                    <a:pt x="226" y="17"/>
                  </a:cubicBezTo>
                  <a:cubicBezTo>
                    <a:pt x="226" y="18"/>
                    <a:pt x="226" y="18"/>
                    <a:pt x="226" y="18"/>
                  </a:cubicBezTo>
                  <a:cubicBezTo>
                    <a:pt x="226" y="18"/>
                    <a:pt x="225" y="19"/>
                    <a:pt x="225" y="20"/>
                  </a:cubicBezTo>
                  <a:close/>
                  <a:moveTo>
                    <a:pt x="225" y="13"/>
                  </a:moveTo>
                  <a:cubicBezTo>
                    <a:pt x="225" y="13"/>
                    <a:pt x="225" y="13"/>
                    <a:pt x="225" y="13"/>
                  </a:cubicBezTo>
                  <a:cubicBezTo>
                    <a:pt x="225" y="13"/>
                    <a:pt x="226" y="13"/>
                    <a:pt x="227" y="14"/>
                  </a:cubicBezTo>
                  <a:cubicBezTo>
                    <a:pt x="226" y="14"/>
                    <a:pt x="226" y="14"/>
                    <a:pt x="226" y="14"/>
                  </a:cubicBezTo>
                  <a:cubicBezTo>
                    <a:pt x="225" y="14"/>
                    <a:pt x="225" y="13"/>
                    <a:pt x="225" y="13"/>
                  </a:cubicBezTo>
                  <a:close/>
                  <a:moveTo>
                    <a:pt x="227" y="14"/>
                  </a:moveTo>
                  <a:cubicBezTo>
                    <a:pt x="227" y="14"/>
                    <a:pt x="227" y="14"/>
                    <a:pt x="227" y="15"/>
                  </a:cubicBezTo>
                  <a:cubicBezTo>
                    <a:pt x="227" y="15"/>
                    <a:pt x="227" y="15"/>
                    <a:pt x="226" y="15"/>
                  </a:cubicBezTo>
                  <a:cubicBezTo>
                    <a:pt x="226" y="15"/>
                    <a:pt x="226" y="15"/>
                    <a:pt x="226" y="15"/>
                  </a:cubicBezTo>
                  <a:cubicBezTo>
                    <a:pt x="226" y="14"/>
                    <a:pt x="227" y="14"/>
                    <a:pt x="227" y="14"/>
                  </a:cubicBezTo>
                  <a:close/>
                  <a:moveTo>
                    <a:pt x="227" y="23"/>
                  </a:moveTo>
                  <a:cubicBezTo>
                    <a:pt x="227" y="23"/>
                    <a:pt x="226" y="23"/>
                    <a:pt x="226" y="23"/>
                  </a:cubicBezTo>
                  <a:cubicBezTo>
                    <a:pt x="226" y="23"/>
                    <a:pt x="226" y="23"/>
                    <a:pt x="226" y="23"/>
                  </a:cubicBezTo>
                  <a:cubicBezTo>
                    <a:pt x="226" y="23"/>
                    <a:pt x="226" y="23"/>
                    <a:pt x="227" y="23"/>
                  </a:cubicBezTo>
                  <a:cubicBezTo>
                    <a:pt x="227" y="23"/>
                    <a:pt x="227" y="23"/>
                    <a:pt x="227" y="23"/>
                  </a:cubicBezTo>
                  <a:cubicBezTo>
                    <a:pt x="227" y="23"/>
                    <a:pt x="227" y="23"/>
                    <a:pt x="227" y="23"/>
                  </a:cubicBezTo>
                  <a:close/>
                  <a:moveTo>
                    <a:pt x="227" y="23"/>
                  </a:moveTo>
                  <a:cubicBezTo>
                    <a:pt x="227" y="23"/>
                    <a:pt x="227" y="23"/>
                    <a:pt x="227" y="22"/>
                  </a:cubicBezTo>
                  <a:cubicBezTo>
                    <a:pt x="227" y="22"/>
                    <a:pt x="227" y="22"/>
                    <a:pt x="227" y="22"/>
                  </a:cubicBezTo>
                  <a:cubicBezTo>
                    <a:pt x="227" y="22"/>
                    <a:pt x="227" y="22"/>
                    <a:pt x="227" y="23"/>
                  </a:cubicBezTo>
                  <a:cubicBezTo>
                    <a:pt x="227" y="23"/>
                    <a:pt x="227" y="23"/>
                    <a:pt x="227" y="23"/>
                  </a:cubicBezTo>
                  <a:close/>
                  <a:moveTo>
                    <a:pt x="228" y="17"/>
                  </a:moveTo>
                  <a:cubicBezTo>
                    <a:pt x="228" y="17"/>
                    <a:pt x="228" y="17"/>
                    <a:pt x="228" y="17"/>
                  </a:cubicBezTo>
                  <a:cubicBezTo>
                    <a:pt x="228" y="17"/>
                    <a:pt x="228" y="17"/>
                    <a:pt x="228" y="17"/>
                  </a:cubicBezTo>
                  <a:cubicBezTo>
                    <a:pt x="228" y="17"/>
                    <a:pt x="228" y="17"/>
                    <a:pt x="228" y="17"/>
                  </a:cubicBezTo>
                  <a:close/>
                  <a:moveTo>
                    <a:pt x="228" y="16"/>
                  </a:moveTo>
                  <a:cubicBezTo>
                    <a:pt x="227" y="16"/>
                    <a:pt x="227" y="16"/>
                    <a:pt x="227" y="16"/>
                  </a:cubicBezTo>
                  <a:cubicBezTo>
                    <a:pt x="227" y="15"/>
                    <a:pt x="228" y="15"/>
                    <a:pt x="228" y="15"/>
                  </a:cubicBezTo>
                  <a:cubicBezTo>
                    <a:pt x="228" y="15"/>
                    <a:pt x="228" y="16"/>
                    <a:pt x="229" y="16"/>
                  </a:cubicBezTo>
                  <a:cubicBezTo>
                    <a:pt x="228" y="16"/>
                    <a:pt x="228" y="17"/>
                    <a:pt x="228" y="17"/>
                  </a:cubicBezTo>
                  <a:cubicBezTo>
                    <a:pt x="228" y="17"/>
                    <a:pt x="228" y="17"/>
                    <a:pt x="228" y="16"/>
                  </a:cubicBezTo>
                  <a:close/>
                  <a:moveTo>
                    <a:pt x="229" y="18"/>
                  </a:moveTo>
                  <a:cubicBezTo>
                    <a:pt x="229" y="18"/>
                    <a:pt x="229" y="18"/>
                    <a:pt x="229" y="18"/>
                  </a:cubicBezTo>
                  <a:cubicBezTo>
                    <a:pt x="229" y="18"/>
                    <a:pt x="229" y="18"/>
                    <a:pt x="229" y="18"/>
                  </a:cubicBezTo>
                  <a:cubicBezTo>
                    <a:pt x="229" y="18"/>
                    <a:pt x="229" y="18"/>
                    <a:pt x="229" y="18"/>
                  </a:cubicBezTo>
                  <a:close/>
                  <a:moveTo>
                    <a:pt x="228" y="15"/>
                  </a:moveTo>
                  <a:cubicBezTo>
                    <a:pt x="229" y="15"/>
                    <a:pt x="229" y="14"/>
                    <a:pt x="230" y="14"/>
                  </a:cubicBezTo>
                  <a:cubicBezTo>
                    <a:pt x="230" y="14"/>
                    <a:pt x="230" y="15"/>
                    <a:pt x="231" y="15"/>
                  </a:cubicBezTo>
                  <a:cubicBezTo>
                    <a:pt x="230" y="15"/>
                    <a:pt x="230" y="16"/>
                    <a:pt x="229" y="16"/>
                  </a:cubicBezTo>
                  <a:cubicBezTo>
                    <a:pt x="229" y="15"/>
                    <a:pt x="229" y="15"/>
                    <a:pt x="228" y="15"/>
                  </a:cubicBezTo>
                  <a:close/>
                  <a:moveTo>
                    <a:pt x="232" y="18"/>
                  </a:moveTo>
                  <a:cubicBezTo>
                    <a:pt x="231" y="18"/>
                    <a:pt x="231" y="18"/>
                    <a:pt x="231" y="18"/>
                  </a:cubicBezTo>
                  <a:cubicBezTo>
                    <a:pt x="231" y="18"/>
                    <a:pt x="231" y="17"/>
                    <a:pt x="230" y="17"/>
                  </a:cubicBezTo>
                  <a:cubicBezTo>
                    <a:pt x="231" y="17"/>
                    <a:pt x="231" y="16"/>
                    <a:pt x="231" y="16"/>
                  </a:cubicBezTo>
                  <a:cubicBezTo>
                    <a:pt x="231" y="17"/>
                    <a:pt x="232" y="17"/>
                    <a:pt x="232" y="18"/>
                  </a:cubicBezTo>
                  <a:cubicBezTo>
                    <a:pt x="232" y="18"/>
                    <a:pt x="232" y="18"/>
                    <a:pt x="232" y="18"/>
                  </a:cubicBezTo>
                  <a:close/>
                  <a:moveTo>
                    <a:pt x="231" y="14"/>
                  </a:moveTo>
                  <a:cubicBezTo>
                    <a:pt x="232" y="13"/>
                    <a:pt x="233" y="13"/>
                    <a:pt x="233" y="13"/>
                  </a:cubicBezTo>
                  <a:cubicBezTo>
                    <a:pt x="233" y="13"/>
                    <a:pt x="233" y="13"/>
                    <a:pt x="234" y="14"/>
                  </a:cubicBezTo>
                  <a:cubicBezTo>
                    <a:pt x="233" y="14"/>
                    <a:pt x="232" y="14"/>
                    <a:pt x="232" y="14"/>
                  </a:cubicBezTo>
                  <a:cubicBezTo>
                    <a:pt x="232" y="14"/>
                    <a:pt x="231" y="14"/>
                    <a:pt x="231" y="14"/>
                  </a:cubicBezTo>
                  <a:close/>
                  <a:moveTo>
                    <a:pt x="233" y="15"/>
                  </a:moveTo>
                  <a:cubicBezTo>
                    <a:pt x="233" y="15"/>
                    <a:pt x="234" y="15"/>
                    <a:pt x="234" y="14"/>
                  </a:cubicBezTo>
                  <a:cubicBezTo>
                    <a:pt x="234" y="15"/>
                    <a:pt x="234" y="15"/>
                    <a:pt x="235" y="15"/>
                  </a:cubicBezTo>
                  <a:cubicBezTo>
                    <a:pt x="234" y="15"/>
                    <a:pt x="234" y="15"/>
                    <a:pt x="234" y="15"/>
                  </a:cubicBezTo>
                  <a:cubicBezTo>
                    <a:pt x="234" y="15"/>
                    <a:pt x="234" y="15"/>
                    <a:pt x="235" y="15"/>
                  </a:cubicBezTo>
                  <a:cubicBezTo>
                    <a:pt x="235" y="16"/>
                    <a:pt x="235" y="16"/>
                    <a:pt x="235" y="16"/>
                  </a:cubicBezTo>
                  <a:cubicBezTo>
                    <a:pt x="234" y="16"/>
                    <a:pt x="234" y="16"/>
                    <a:pt x="234" y="17"/>
                  </a:cubicBezTo>
                  <a:cubicBezTo>
                    <a:pt x="233" y="16"/>
                    <a:pt x="233" y="16"/>
                    <a:pt x="233" y="15"/>
                  </a:cubicBezTo>
                  <a:close/>
                  <a:moveTo>
                    <a:pt x="234" y="18"/>
                  </a:moveTo>
                  <a:cubicBezTo>
                    <a:pt x="235" y="18"/>
                    <a:pt x="235" y="17"/>
                    <a:pt x="235" y="17"/>
                  </a:cubicBezTo>
                  <a:cubicBezTo>
                    <a:pt x="235" y="17"/>
                    <a:pt x="235" y="18"/>
                    <a:pt x="235" y="18"/>
                  </a:cubicBezTo>
                  <a:cubicBezTo>
                    <a:pt x="235" y="18"/>
                    <a:pt x="235" y="18"/>
                    <a:pt x="235" y="18"/>
                  </a:cubicBezTo>
                  <a:cubicBezTo>
                    <a:pt x="235" y="18"/>
                    <a:pt x="235" y="18"/>
                    <a:pt x="234" y="18"/>
                  </a:cubicBezTo>
                  <a:close/>
                  <a:moveTo>
                    <a:pt x="235" y="18"/>
                  </a:moveTo>
                  <a:cubicBezTo>
                    <a:pt x="235" y="18"/>
                    <a:pt x="235" y="18"/>
                    <a:pt x="235" y="18"/>
                  </a:cubicBezTo>
                  <a:cubicBezTo>
                    <a:pt x="235" y="18"/>
                    <a:pt x="235" y="18"/>
                    <a:pt x="235" y="18"/>
                  </a:cubicBezTo>
                  <a:cubicBezTo>
                    <a:pt x="235" y="18"/>
                    <a:pt x="235" y="18"/>
                    <a:pt x="235" y="18"/>
                  </a:cubicBezTo>
                  <a:cubicBezTo>
                    <a:pt x="235" y="18"/>
                    <a:pt x="235" y="18"/>
                    <a:pt x="235" y="18"/>
                  </a:cubicBezTo>
                  <a:close/>
                  <a:moveTo>
                    <a:pt x="235" y="19"/>
                  </a:moveTo>
                  <a:cubicBezTo>
                    <a:pt x="235" y="19"/>
                    <a:pt x="235" y="18"/>
                    <a:pt x="235" y="18"/>
                  </a:cubicBezTo>
                  <a:cubicBezTo>
                    <a:pt x="235" y="18"/>
                    <a:pt x="235" y="19"/>
                    <a:pt x="235" y="19"/>
                  </a:cubicBezTo>
                  <a:cubicBezTo>
                    <a:pt x="235" y="19"/>
                    <a:pt x="235" y="19"/>
                    <a:pt x="235" y="19"/>
                  </a:cubicBezTo>
                  <a:close/>
                  <a:moveTo>
                    <a:pt x="235" y="20"/>
                  </a:moveTo>
                  <a:cubicBezTo>
                    <a:pt x="235" y="20"/>
                    <a:pt x="235" y="20"/>
                    <a:pt x="235" y="19"/>
                  </a:cubicBezTo>
                  <a:cubicBezTo>
                    <a:pt x="235" y="19"/>
                    <a:pt x="235" y="19"/>
                    <a:pt x="235" y="19"/>
                  </a:cubicBezTo>
                  <a:cubicBezTo>
                    <a:pt x="235" y="19"/>
                    <a:pt x="235" y="20"/>
                    <a:pt x="235" y="20"/>
                  </a:cubicBezTo>
                  <a:cubicBezTo>
                    <a:pt x="235" y="20"/>
                    <a:pt x="235" y="20"/>
                    <a:pt x="235" y="20"/>
                  </a:cubicBezTo>
                  <a:close/>
                  <a:moveTo>
                    <a:pt x="239" y="14"/>
                  </a:moveTo>
                  <a:cubicBezTo>
                    <a:pt x="239" y="13"/>
                    <a:pt x="239" y="13"/>
                    <a:pt x="239" y="13"/>
                  </a:cubicBezTo>
                  <a:cubicBezTo>
                    <a:pt x="239" y="13"/>
                    <a:pt x="239" y="13"/>
                    <a:pt x="239" y="13"/>
                  </a:cubicBezTo>
                  <a:cubicBezTo>
                    <a:pt x="239" y="13"/>
                    <a:pt x="239" y="13"/>
                    <a:pt x="239" y="14"/>
                  </a:cubicBezTo>
                  <a:close/>
                  <a:moveTo>
                    <a:pt x="241" y="16"/>
                  </a:moveTo>
                  <a:cubicBezTo>
                    <a:pt x="241" y="16"/>
                    <a:pt x="241" y="16"/>
                    <a:pt x="241" y="16"/>
                  </a:cubicBezTo>
                  <a:cubicBezTo>
                    <a:pt x="240" y="16"/>
                    <a:pt x="240" y="16"/>
                    <a:pt x="240" y="16"/>
                  </a:cubicBezTo>
                  <a:cubicBezTo>
                    <a:pt x="240" y="15"/>
                    <a:pt x="240" y="15"/>
                    <a:pt x="240" y="14"/>
                  </a:cubicBezTo>
                  <a:cubicBezTo>
                    <a:pt x="240" y="14"/>
                    <a:pt x="240" y="14"/>
                    <a:pt x="240" y="14"/>
                  </a:cubicBezTo>
                  <a:cubicBezTo>
                    <a:pt x="241" y="14"/>
                    <a:pt x="241" y="14"/>
                    <a:pt x="242" y="15"/>
                  </a:cubicBezTo>
                  <a:cubicBezTo>
                    <a:pt x="242" y="15"/>
                    <a:pt x="241" y="16"/>
                    <a:pt x="241" y="16"/>
                  </a:cubicBezTo>
                  <a:close/>
                  <a:moveTo>
                    <a:pt x="242" y="14"/>
                  </a:moveTo>
                  <a:cubicBezTo>
                    <a:pt x="242" y="14"/>
                    <a:pt x="241" y="14"/>
                    <a:pt x="241" y="13"/>
                  </a:cubicBezTo>
                  <a:cubicBezTo>
                    <a:pt x="241" y="13"/>
                    <a:pt x="242" y="13"/>
                    <a:pt x="242" y="13"/>
                  </a:cubicBezTo>
                  <a:cubicBezTo>
                    <a:pt x="242" y="13"/>
                    <a:pt x="242" y="14"/>
                    <a:pt x="242" y="14"/>
                  </a:cubicBezTo>
                  <a:close/>
                  <a:moveTo>
                    <a:pt x="242" y="10"/>
                  </a:moveTo>
                  <a:cubicBezTo>
                    <a:pt x="242" y="11"/>
                    <a:pt x="242" y="11"/>
                    <a:pt x="242" y="12"/>
                  </a:cubicBezTo>
                  <a:cubicBezTo>
                    <a:pt x="241" y="13"/>
                    <a:pt x="241" y="13"/>
                    <a:pt x="240" y="13"/>
                  </a:cubicBezTo>
                  <a:cubicBezTo>
                    <a:pt x="240" y="13"/>
                    <a:pt x="239" y="13"/>
                    <a:pt x="239" y="13"/>
                  </a:cubicBezTo>
                  <a:cubicBezTo>
                    <a:pt x="239" y="13"/>
                    <a:pt x="239" y="13"/>
                    <a:pt x="239" y="13"/>
                  </a:cubicBezTo>
                  <a:cubicBezTo>
                    <a:pt x="240" y="12"/>
                    <a:pt x="241" y="12"/>
                    <a:pt x="241" y="12"/>
                  </a:cubicBezTo>
                  <a:cubicBezTo>
                    <a:pt x="240" y="12"/>
                    <a:pt x="240" y="12"/>
                    <a:pt x="239" y="13"/>
                  </a:cubicBezTo>
                  <a:cubicBezTo>
                    <a:pt x="239" y="12"/>
                    <a:pt x="238" y="12"/>
                    <a:pt x="238" y="11"/>
                  </a:cubicBezTo>
                  <a:cubicBezTo>
                    <a:pt x="239" y="11"/>
                    <a:pt x="241" y="10"/>
                    <a:pt x="242" y="10"/>
                  </a:cubicBezTo>
                  <a:close/>
                  <a:moveTo>
                    <a:pt x="238" y="23"/>
                  </a:moveTo>
                  <a:cubicBezTo>
                    <a:pt x="238" y="23"/>
                    <a:pt x="238" y="23"/>
                    <a:pt x="238" y="23"/>
                  </a:cubicBezTo>
                  <a:cubicBezTo>
                    <a:pt x="238" y="23"/>
                    <a:pt x="238" y="23"/>
                    <a:pt x="238" y="23"/>
                  </a:cubicBezTo>
                  <a:cubicBezTo>
                    <a:pt x="238" y="23"/>
                    <a:pt x="238" y="23"/>
                    <a:pt x="238" y="23"/>
                  </a:cubicBezTo>
                  <a:cubicBezTo>
                    <a:pt x="238" y="23"/>
                    <a:pt x="238" y="23"/>
                    <a:pt x="238" y="23"/>
                  </a:cubicBezTo>
                  <a:cubicBezTo>
                    <a:pt x="238" y="23"/>
                    <a:pt x="238" y="23"/>
                    <a:pt x="238" y="23"/>
                  </a:cubicBezTo>
                  <a:close/>
                  <a:moveTo>
                    <a:pt x="237" y="14"/>
                  </a:moveTo>
                  <a:cubicBezTo>
                    <a:pt x="237" y="14"/>
                    <a:pt x="237" y="14"/>
                    <a:pt x="236" y="14"/>
                  </a:cubicBezTo>
                  <a:cubicBezTo>
                    <a:pt x="236" y="14"/>
                    <a:pt x="236" y="14"/>
                    <a:pt x="236" y="14"/>
                  </a:cubicBezTo>
                  <a:cubicBezTo>
                    <a:pt x="236" y="13"/>
                    <a:pt x="237" y="13"/>
                    <a:pt x="237" y="13"/>
                  </a:cubicBezTo>
                  <a:cubicBezTo>
                    <a:pt x="237" y="14"/>
                    <a:pt x="237" y="14"/>
                    <a:pt x="237" y="14"/>
                  </a:cubicBezTo>
                  <a:close/>
                  <a:moveTo>
                    <a:pt x="237" y="13"/>
                  </a:moveTo>
                  <a:cubicBezTo>
                    <a:pt x="237" y="13"/>
                    <a:pt x="236" y="13"/>
                    <a:pt x="236" y="13"/>
                  </a:cubicBezTo>
                  <a:cubicBezTo>
                    <a:pt x="236" y="13"/>
                    <a:pt x="236" y="13"/>
                    <a:pt x="236" y="13"/>
                  </a:cubicBezTo>
                  <a:cubicBezTo>
                    <a:pt x="236" y="13"/>
                    <a:pt x="236" y="13"/>
                    <a:pt x="237" y="12"/>
                  </a:cubicBezTo>
                  <a:cubicBezTo>
                    <a:pt x="237" y="12"/>
                    <a:pt x="237" y="12"/>
                    <a:pt x="237" y="12"/>
                  </a:cubicBezTo>
                  <a:cubicBezTo>
                    <a:pt x="237" y="13"/>
                    <a:pt x="237" y="13"/>
                    <a:pt x="237" y="13"/>
                  </a:cubicBezTo>
                  <a:close/>
                  <a:moveTo>
                    <a:pt x="230" y="6"/>
                  </a:moveTo>
                  <a:cubicBezTo>
                    <a:pt x="234" y="8"/>
                    <a:pt x="236" y="10"/>
                    <a:pt x="237" y="12"/>
                  </a:cubicBezTo>
                  <a:cubicBezTo>
                    <a:pt x="236" y="12"/>
                    <a:pt x="236" y="12"/>
                    <a:pt x="236" y="12"/>
                  </a:cubicBezTo>
                  <a:cubicBezTo>
                    <a:pt x="236" y="12"/>
                    <a:pt x="236" y="12"/>
                    <a:pt x="236" y="12"/>
                  </a:cubicBezTo>
                  <a:cubicBezTo>
                    <a:pt x="236" y="12"/>
                    <a:pt x="236" y="12"/>
                    <a:pt x="236" y="12"/>
                  </a:cubicBezTo>
                  <a:cubicBezTo>
                    <a:pt x="236" y="12"/>
                    <a:pt x="236" y="12"/>
                    <a:pt x="235" y="13"/>
                  </a:cubicBezTo>
                  <a:cubicBezTo>
                    <a:pt x="234" y="11"/>
                    <a:pt x="231" y="9"/>
                    <a:pt x="228" y="7"/>
                  </a:cubicBezTo>
                  <a:cubicBezTo>
                    <a:pt x="229" y="6"/>
                    <a:pt x="229" y="6"/>
                    <a:pt x="230" y="6"/>
                  </a:cubicBezTo>
                  <a:close/>
                  <a:moveTo>
                    <a:pt x="228" y="5"/>
                  </a:moveTo>
                  <a:cubicBezTo>
                    <a:pt x="229" y="5"/>
                    <a:pt x="229" y="5"/>
                    <a:pt x="229" y="5"/>
                  </a:cubicBezTo>
                  <a:cubicBezTo>
                    <a:pt x="228" y="6"/>
                    <a:pt x="228" y="6"/>
                    <a:pt x="227" y="6"/>
                  </a:cubicBezTo>
                  <a:cubicBezTo>
                    <a:pt x="227" y="6"/>
                    <a:pt x="227" y="6"/>
                    <a:pt x="226" y="5"/>
                  </a:cubicBezTo>
                  <a:cubicBezTo>
                    <a:pt x="227" y="5"/>
                    <a:pt x="228" y="5"/>
                    <a:pt x="228" y="5"/>
                  </a:cubicBezTo>
                  <a:close/>
                  <a:moveTo>
                    <a:pt x="225" y="6"/>
                  </a:moveTo>
                  <a:cubicBezTo>
                    <a:pt x="226" y="6"/>
                    <a:pt x="226" y="6"/>
                    <a:pt x="227" y="6"/>
                  </a:cubicBezTo>
                  <a:cubicBezTo>
                    <a:pt x="224" y="8"/>
                    <a:pt x="222" y="9"/>
                    <a:pt x="221" y="10"/>
                  </a:cubicBezTo>
                  <a:cubicBezTo>
                    <a:pt x="220" y="10"/>
                    <a:pt x="220" y="9"/>
                    <a:pt x="219" y="9"/>
                  </a:cubicBezTo>
                  <a:cubicBezTo>
                    <a:pt x="221" y="7"/>
                    <a:pt x="223" y="6"/>
                    <a:pt x="225" y="6"/>
                  </a:cubicBezTo>
                  <a:close/>
                  <a:moveTo>
                    <a:pt x="218" y="9"/>
                  </a:moveTo>
                  <a:cubicBezTo>
                    <a:pt x="219" y="10"/>
                    <a:pt x="220" y="10"/>
                    <a:pt x="220" y="11"/>
                  </a:cubicBezTo>
                  <a:cubicBezTo>
                    <a:pt x="219" y="11"/>
                    <a:pt x="219" y="12"/>
                    <a:pt x="218" y="12"/>
                  </a:cubicBezTo>
                  <a:cubicBezTo>
                    <a:pt x="218" y="12"/>
                    <a:pt x="217" y="11"/>
                    <a:pt x="217" y="11"/>
                  </a:cubicBezTo>
                  <a:cubicBezTo>
                    <a:pt x="217" y="10"/>
                    <a:pt x="218" y="10"/>
                    <a:pt x="218" y="9"/>
                  </a:cubicBezTo>
                  <a:close/>
                  <a:moveTo>
                    <a:pt x="217" y="11"/>
                  </a:moveTo>
                  <a:cubicBezTo>
                    <a:pt x="217" y="11"/>
                    <a:pt x="218" y="12"/>
                    <a:pt x="218" y="12"/>
                  </a:cubicBezTo>
                  <a:cubicBezTo>
                    <a:pt x="217" y="13"/>
                    <a:pt x="216" y="14"/>
                    <a:pt x="215" y="15"/>
                  </a:cubicBezTo>
                  <a:cubicBezTo>
                    <a:pt x="215" y="15"/>
                    <a:pt x="215" y="15"/>
                    <a:pt x="215" y="15"/>
                  </a:cubicBezTo>
                  <a:cubicBezTo>
                    <a:pt x="215" y="13"/>
                    <a:pt x="216" y="12"/>
                    <a:pt x="217" y="11"/>
                  </a:cubicBezTo>
                  <a:close/>
                  <a:moveTo>
                    <a:pt x="214" y="15"/>
                  </a:moveTo>
                  <a:cubicBezTo>
                    <a:pt x="214" y="16"/>
                    <a:pt x="215" y="16"/>
                    <a:pt x="215" y="16"/>
                  </a:cubicBezTo>
                  <a:cubicBezTo>
                    <a:pt x="214" y="17"/>
                    <a:pt x="214" y="17"/>
                    <a:pt x="214" y="17"/>
                  </a:cubicBezTo>
                  <a:cubicBezTo>
                    <a:pt x="214" y="17"/>
                    <a:pt x="214" y="16"/>
                    <a:pt x="214" y="15"/>
                  </a:cubicBezTo>
                  <a:close/>
                  <a:moveTo>
                    <a:pt x="212" y="16"/>
                  </a:moveTo>
                  <a:cubicBezTo>
                    <a:pt x="212" y="16"/>
                    <a:pt x="212" y="16"/>
                    <a:pt x="212" y="16"/>
                  </a:cubicBezTo>
                  <a:cubicBezTo>
                    <a:pt x="212" y="15"/>
                    <a:pt x="212" y="15"/>
                    <a:pt x="212" y="15"/>
                  </a:cubicBezTo>
                  <a:cubicBezTo>
                    <a:pt x="212" y="15"/>
                    <a:pt x="212" y="15"/>
                    <a:pt x="212" y="15"/>
                  </a:cubicBezTo>
                  <a:cubicBezTo>
                    <a:pt x="212" y="15"/>
                    <a:pt x="212" y="15"/>
                    <a:pt x="212" y="16"/>
                  </a:cubicBezTo>
                  <a:close/>
                  <a:moveTo>
                    <a:pt x="213" y="12"/>
                  </a:moveTo>
                  <a:cubicBezTo>
                    <a:pt x="213" y="13"/>
                    <a:pt x="213" y="13"/>
                    <a:pt x="213" y="13"/>
                  </a:cubicBezTo>
                  <a:cubicBezTo>
                    <a:pt x="213" y="13"/>
                    <a:pt x="213" y="13"/>
                    <a:pt x="212" y="13"/>
                  </a:cubicBezTo>
                  <a:cubicBezTo>
                    <a:pt x="212" y="13"/>
                    <a:pt x="212" y="13"/>
                    <a:pt x="212" y="13"/>
                  </a:cubicBezTo>
                  <a:cubicBezTo>
                    <a:pt x="212" y="13"/>
                    <a:pt x="213" y="12"/>
                    <a:pt x="213" y="12"/>
                  </a:cubicBezTo>
                  <a:close/>
                  <a:moveTo>
                    <a:pt x="212" y="13"/>
                  </a:moveTo>
                  <a:cubicBezTo>
                    <a:pt x="212" y="13"/>
                    <a:pt x="212" y="14"/>
                    <a:pt x="212" y="14"/>
                  </a:cubicBezTo>
                  <a:cubicBezTo>
                    <a:pt x="212" y="13"/>
                    <a:pt x="212" y="13"/>
                    <a:pt x="212" y="13"/>
                  </a:cubicBezTo>
                  <a:cubicBezTo>
                    <a:pt x="212" y="13"/>
                    <a:pt x="212" y="13"/>
                    <a:pt x="212" y="13"/>
                  </a:cubicBezTo>
                  <a:close/>
                  <a:moveTo>
                    <a:pt x="211" y="10"/>
                  </a:moveTo>
                  <a:cubicBezTo>
                    <a:pt x="212" y="11"/>
                    <a:pt x="212" y="11"/>
                    <a:pt x="213" y="11"/>
                  </a:cubicBezTo>
                  <a:cubicBezTo>
                    <a:pt x="212" y="11"/>
                    <a:pt x="212" y="11"/>
                    <a:pt x="211" y="12"/>
                  </a:cubicBezTo>
                  <a:cubicBezTo>
                    <a:pt x="211" y="11"/>
                    <a:pt x="211" y="11"/>
                    <a:pt x="211" y="10"/>
                  </a:cubicBezTo>
                  <a:cubicBezTo>
                    <a:pt x="211" y="10"/>
                    <a:pt x="211" y="10"/>
                    <a:pt x="211" y="10"/>
                  </a:cubicBezTo>
                  <a:close/>
                  <a:moveTo>
                    <a:pt x="207" y="16"/>
                  </a:moveTo>
                  <a:cubicBezTo>
                    <a:pt x="207" y="16"/>
                    <a:pt x="207" y="15"/>
                    <a:pt x="207" y="15"/>
                  </a:cubicBezTo>
                  <a:cubicBezTo>
                    <a:pt x="207" y="15"/>
                    <a:pt x="207" y="15"/>
                    <a:pt x="207" y="15"/>
                  </a:cubicBezTo>
                  <a:cubicBezTo>
                    <a:pt x="208" y="15"/>
                    <a:pt x="208" y="15"/>
                    <a:pt x="208" y="15"/>
                  </a:cubicBezTo>
                  <a:cubicBezTo>
                    <a:pt x="208" y="16"/>
                    <a:pt x="207" y="16"/>
                    <a:pt x="207" y="16"/>
                  </a:cubicBezTo>
                  <a:close/>
                  <a:moveTo>
                    <a:pt x="208" y="15"/>
                  </a:moveTo>
                  <a:cubicBezTo>
                    <a:pt x="208" y="15"/>
                    <a:pt x="207" y="14"/>
                    <a:pt x="207" y="14"/>
                  </a:cubicBezTo>
                  <a:cubicBezTo>
                    <a:pt x="207" y="14"/>
                    <a:pt x="208" y="14"/>
                    <a:pt x="208" y="14"/>
                  </a:cubicBezTo>
                  <a:cubicBezTo>
                    <a:pt x="208" y="14"/>
                    <a:pt x="208" y="14"/>
                    <a:pt x="208" y="14"/>
                  </a:cubicBezTo>
                  <a:cubicBezTo>
                    <a:pt x="208" y="14"/>
                    <a:pt x="208" y="15"/>
                    <a:pt x="208" y="15"/>
                  </a:cubicBezTo>
                  <a:close/>
                  <a:moveTo>
                    <a:pt x="209" y="11"/>
                  </a:moveTo>
                  <a:cubicBezTo>
                    <a:pt x="209" y="11"/>
                    <a:pt x="209" y="11"/>
                    <a:pt x="209" y="11"/>
                  </a:cubicBezTo>
                  <a:cubicBezTo>
                    <a:pt x="209" y="11"/>
                    <a:pt x="209" y="11"/>
                    <a:pt x="209" y="11"/>
                  </a:cubicBezTo>
                  <a:cubicBezTo>
                    <a:pt x="209" y="11"/>
                    <a:pt x="209" y="11"/>
                    <a:pt x="209" y="11"/>
                  </a:cubicBezTo>
                  <a:close/>
                  <a:moveTo>
                    <a:pt x="209" y="12"/>
                  </a:moveTo>
                  <a:cubicBezTo>
                    <a:pt x="209" y="12"/>
                    <a:pt x="209" y="12"/>
                    <a:pt x="209" y="12"/>
                  </a:cubicBezTo>
                  <a:cubicBezTo>
                    <a:pt x="209" y="12"/>
                    <a:pt x="209" y="12"/>
                    <a:pt x="209" y="12"/>
                  </a:cubicBezTo>
                  <a:cubicBezTo>
                    <a:pt x="209" y="13"/>
                    <a:pt x="208" y="13"/>
                    <a:pt x="208" y="13"/>
                  </a:cubicBezTo>
                  <a:cubicBezTo>
                    <a:pt x="208" y="13"/>
                    <a:pt x="208" y="13"/>
                    <a:pt x="208" y="13"/>
                  </a:cubicBezTo>
                  <a:cubicBezTo>
                    <a:pt x="208" y="13"/>
                    <a:pt x="208" y="13"/>
                    <a:pt x="208" y="13"/>
                  </a:cubicBezTo>
                  <a:cubicBezTo>
                    <a:pt x="208" y="13"/>
                    <a:pt x="208" y="13"/>
                    <a:pt x="208" y="13"/>
                  </a:cubicBezTo>
                  <a:cubicBezTo>
                    <a:pt x="208" y="13"/>
                    <a:pt x="207" y="13"/>
                    <a:pt x="207" y="12"/>
                  </a:cubicBezTo>
                  <a:cubicBezTo>
                    <a:pt x="208" y="12"/>
                    <a:pt x="208" y="12"/>
                    <a:pt x="209" y="12"/>
                  </a:cubicBezTo>
                  <a:close/>
                  <a:moveTo>
                    <a:pt x="207" y="13"/>
                  </a:moveTo>
                  <a:cubicBezTo>
                    <a:pt x="207" y="13"/>
                    <a:pt x="207" y="13"/>
                    <a:pt x="207" y="13"/>
                  </a:cubicBezTo>
                  <a:cubicBezTo>
                    <a:pt x="207" y="13"/>
                    <a:pt x="207" y="13"/>
                    <a:pt x="207" y="13"/>
                  </a:cubicBezTo>
                  <a:cubicBezTo>
                    <a:pt x="207" y="13"/>
                    <a:pt x="207" y="13"/>
                    <a:pt x="207" y="13"/>
                  </a:cubicBezTo>
                  <a:close/>
                  <a:moveTo>
                    <a:pt x="201" y="21"/>
                  </a:moveTo>
                  <a:cubicBezTo>
                    <a:pt x="201" y="21"/>
                    <a:pt x="201" y="21"/>
                    <a:pt x="201" y="21"/>
                  </a:cubicBezTo>
                  <a:cubicBezTo>
                    <a:pt x="201" y="20"/>
                    <a:pt x="201" y="20"/>
                    <a:pt x="201" y="20"/>
                  </a:cubicBezTo>
                  <a:cubicBezTo>
                    <a:pt x="201" y="20"/>
                    <a:pt x="201" y="20"/>
                    <a:pt x="201" y="19"/>
                  </a:cubicBezTo>
                  <a:cubicBezTo>
                    <a:pt x="201" y="20"/>
                    <a:pt x="201" y="20"/>
                    <a:pt x="201" y="21"/>
                  </a:cubicBezTo>
                  <a:close/>
                  <a:moveTo>
                    <a:pt x="204" y="21"/>
                  </a:moveTo>
                  <a:cubicBezTo>
                    <a:pt x="203" y="21"/>
                    <a:pt x="203" y="21"/>
                    <a:pt x="203" y="21"/>
                  </a:cubicBezTo>
                  <a:cubicBezTo>
                    <a:pt x="203" y="21"/>
                    <a:pt x="203" y="21"/>
                    <a:pt x="203" y="20"/>
                  </a:cubicBezTo>
                  <a:cubicBezTo>
                    <a:pt x="203" y="20"/>
                    <a:pt x="204" y="21"/>
                    <a:pt x="204" y="21"/>
                  </a:cubicBezTo>
                  <a:cubicBezTo>
                    <a:pt x="204" y="21"/>
                    <a:pt x="204" y="21"/>
                    <a:pt x="204" y="21"/>
                  </a:cubicBezTo>
                  <a:close/>
                  <a:moveTo>
                    <a:pt x="205" y="17"/>
                  </a:moveTo>
                  <a:cubicBezTo>
                    <a:pt x="205" y="17"/>
                    <a:pt x="205" y="17"/>
                    <a:pt x="205" y="17"/>
                  </a:cubicBezTo>
                  <a:cubicBezTo>
                    <a:pt x="205" y="17"/>
                    <a:pt x="205" y="18"/>
                    <a:pt x="205" y="19"/>
                  </a:cubicBezTo>
                  <a:cubicBezTo>
                    <a:pt x="205" y="19"/>
                    <a:pt x="204" y="20"/>
                    <a:pt x="204" y="20"/>
                  </a:cubicBezTo>
                  <a:cubicBezTo>
                    <a:pt x="204" y="20"/>
                    <a:pt x="204" y="20"/>
                    <a:pt x="203" y="20"/>
                  </a:cubicBezTo>
                  <a:cubicBezTo>
                    <a:pt x="204" y="19"/>
                    <a:pt x="204" y="18"/>
                    <a:pt x="205" y="17"/>
                  </a:cubicBezTo>
                  <a:close/>
                  <a:moveTo>
                    <a:pt x="204" y="16"/>
                  </a:moveTo>
                  <a:cubicBezTo>
                    <a:pt x="203" y="16"/>
                    <a:pt x="203" y="17"/>
                    <a:pt x="202" y="18"/>
                  </a:cubicBezTo>
                  <a:cubicBezTo>
                    <a:pt x="202" y="18"/>
                    <a:pt x="202" y="18"/>
                    <a:pt x="201" y="18"/>
                  </a:cubicBezTo>
                  <a:cubicBezTo>
                    <a:pt x="201" y="18"/>
                    <a:pt x="201" y="18"/>
                    <a:pt x="201" y="18"/>
                  </a:cubicBezTo>
                  <a:cubicBezTo>
                    <a:pt x="201" y="18"/>
                    <a:pt x="200" y="17"/>
                    <a:pt x="200" y="17"/>
                  </a:cubicBezTo>
                  <a:cubicBezTo>
                    <a:pt x="202" y="16"/>
                    <a:pt x="203" y="16"/>
                    <a:pt x="204" y="16"/>
                  </a:cubicBezTo>
                  <a:close/>
                  <a:moveTo>
                    <a:pt x="178" y="21"/>
                  </a:moveTo>
                  <a:cubicBezTo>
                    <a:pt x="178" y="21"/>
                    <a:pt x="178" y="20"/>
                    <a:pt x="178" y="20"/>
                  </a:cubicBezTo>
                  <a:cubicBezTo>
                    <a:pt x="178" y="20"/>
                    <a:pt x="178" y="20"/>
                    <a:pt x="178" y="20"/>
                  </a:cubicBezTo>
                  <a:cubicBezTo>
                    <a:pt x="178" y="21"/>
                    <a:pt x="178" y="21"/>
                    <a:pt x="178" y="21"/>
                  </a:cubicBezTo>
                  <a:close/>
                  <a:moveTo>
                    <a:pt x="179" y="19"/>
                  </a:moveTo>
                  <a:cubicBezTo>
                    <a:pt x="179" y="19"/>
                    <a:pt x="178" y="19"/>
                    <a:pt x="178" y="19"/>
                  </a:cubicBezTo>
                  <a:cubicBezTo>
                    <a:pt x="178" y="19"/>
                    <a:pt x="178" y="19"/>
                    <a:pt x="178" y="19"/>
                  </a:cubicBezTo>
                  <a:cubicBezTo>
                    <a:pt x="178" y="19"/>
                    <a:pt x="178" y="19"/>
                    <a:pt x="178" y="19"/>
                  </a:cubicBezTo>
                  <a:cubicBezTo>
                    <a:pt x="179" y="19"/>
                    <a:pt x="179" y="19"/>
                    <a:pt x="179" y="19"/>
                  </a:cubicBezTo>
                  <a:cubicBezTo>
                    <a:pt x="179" y="19"/>
                    <a:pt x="179" y="19"/>
                    <a:pt x="179" y="19"/>
                  </a:cubicBezTo>
                  <a:close/>
                  <a:moveTo>
                    <a:pt x="179" y="19"/>
                  </a:moveTo>
                  <a:cubicBezTo>
                    <a:pt x="179" y="19"/>
                    <a:pt x="179" y="19"/>
                    <a:pt x="179" y="19"/>
                  </a:cubicBezTo>
                  <a:cubicBezTo>
                    <a:pt x="179" y="19"/>
                    <a:pt x="179" y="19"/>
                    <a:pt x="179" y="19"/>
                  </a:cubicBezTo>
                  <a:cubicBezTo>
                    <a:pt x="179" y="19"/>
                    <a:pt x="179" y="19"/>
                    <a:pt x="179" y="19"/>
                  </a:cubicBezTo>
                  <a:close/>
                  <a:moveTo>
                    <a:pt x="179" y="19"/>
                  </a:moveTo>
                  <a:cubicBezTo>
                    <a:pt x="179" y="19"/>
                    <a:pt x="179" y="19"/>
                    <a:pt x="179" y="19"/>
                  </a:cubicBezTo>
                  <a:cubicBezTo>
                    <a:pt x="178" y="19"/>
                    <a:pt x="178" y="19"/>
                    <a:pt x="178" y="19"/>
                  </a:cubicBezTo>
                  <a:cubicBezTo>
                    <a:pt x="178" y="19"/>
                    <a:pt x="178" y="18"/>
                    <a:pt x="178" y="18"/>
                  </a:cubicBezTo>
                  <a:cubicBezTo>
                    <a:pt x="178" y="18"/>
                    <a:pt x="179" y="18"/>
                    <a:pt x="179" y="19"/>
                  </a:cubicBezTo>
                  <a:cubicBezTo>
                    <a:pt x="179" y="19"/>
                    <a:pt x="179" y="19"/>
                    <a:pt x="179" y="19"/>
                  </a:cubicBezTo>
                  <a:close/>
                  <a:moveTo>
                    <a:pt x="184" y="22"/>
                  </a:moveTo>
                  <a:cubicBezTo>
                    <a:pt x="184" y="22"/>
                    <a:pt x="184" y="22"/>
                    <a:pt x="184" y="22"/>
                  </a:cubicBezTo>
                  <a:cubicBezTo>
                    <a:pt x="184" y="22"/>
                    <a:pt x="184" y="22"/>
                    <a:pt x="184" y="22"/>
                  </a:cubicBezTo>
                  <a:cubicBezTo>
                    <a:pt x="184" y="22"/>
                    <a:pt x="184" y="22"/>
                    <a:pt x="184" y="22"/>
                  </a:cubicBezTo>
                  <a:cubicBezTo>
                    <a:pt x="184" y="22"/>
                    <a:pt x="184" y="22"/>
                    <a:pt x="184" y="22"/>
                  </a:cubicBezTo>
                  <a:close/>
                  <a:moveTo>
                    <a:pt x="186" y="21"/>
                  </a:moveTo>
                  <a:cubicBezTo>
                    <a:pt x="185" y="20"/>
                    <a:pt x="185" y="20"/>
                    <a:pt x="185" y="20"/>
                  </a:cubicBezTo>
                  <a:cubicBezTo>
                    <a:pt x="185" y="20"/>
                    <a:pt x="185" y="20"/>
                    <a:pt x="185" y="19"/>
                  </a:cubicBezTo>
                  <a:cubicBezTo>
                    <a:pt x="185" y="20"/>
                    <a:pt x="185" y="20"/>
                    <a:pt x="186" y="21"/>
                  </a:cubicBezTo>
                  <a:cubicBezTo>
                    <a:pt x="186" y="21"/>
                    <a:pt x="186" y="21"/>
                    <a:pt x="186" y="21"/>
                  </a:cubicBezTo>
                  <a:close/>
                  <a:moveTo>
                    <a:pt x="187" y="19"/>
                  </a:moveTo>
                  <a:cubicBezTo>
                    <a:pt x="186" y="19"/>
                    <a:pt x="186" y="19"/>
                    <a:pt x="186" y="19"/>
                  </a:cubicBezTo>
                  <a:cubicBezTo>
                    <a:pt x="186" y="19"/>
                    <a:pt x="186" y="19"/>
                    <a:pt x="187" y="19"/>
                  </a:cubicBezTo>
                  <a:cubicBezTo>
                    <a:pt x="187" y="19"/>
                    <a:pt x="187" y="19"/>
                    <a:pt x="187" y="19"/>
                  </a:cubicBezTo>
                  <a:close/>
                  <a:moveTo>
                    <a:pt x="187" y="19"/>
                  </a:moveTo>
                  <a:cubicBezTo>
                    <a:pt x="186" y="19"/>
                    <a:pt x="186" y="19"/>
                    <a:pt x="186" y="19"/>
                  </a:cubicBezTo>
                  <a:cubicBezTo>
                    <a:pt x="186" y="18"/>
                    <a:pt x="186" y="18"/>
                    <a:pt x="187" y="17"/>
                  </a:cubicBezTo>
                  <a:cubicBezTo>
                    <a:pt x="187" y="18"/>
                    <a:pt x="187" y="18"/>
                    <a:pt x="188" y="19"/>
                  </a:cubicBezTo>
                  <a:cubicBezTo>
                    <a:pt x="187" y="19"/>
                    <a:pt x="187" y="19"/>
                    <a:pt x="187" y="19"/>
                  </a:cubicBezTo>
                  <a:close/>
                  <a:moveTo>
                    <a:pt x="189" y="18"/>
                  </a:moveTo>
                  <a:cubicBezTo>
                    <a:pt x="188" y="17"/>
                    <a:pt x="188" y="17"/>
                    <a:pt x="187" y="17"/>
                  </a:cubicBezTo>
                  <a:cubicBezTo>
                    <a:pt x="188" y="16"/>
                    <a:pt x="188" y="16"/>
                    <a:pt x="189" y="15"/>
                  </a:cubicBezTo>
                  <a:cubicBezTo>
                    <a:pt x="189" y="16"/>
                    <a:pt x="190" y="16"/>
                    <a:pt x="190" y="17"/>
                  </a:cubicBezTo>
                  <a:cubicBezTo>
                    <a:pt x="190" y="17"/>
                    <a:pt x="189" y="18"/>
                    <a:pt x="189" y="18"/>
                  </a:cubicBezTo>
                  <a:close/>
                  <a:moveTo>
                    <a:pt x="189" y="20"/>
                  </a:moveTo>
                  <a:cubicBezTo>
                    <a:pt x="189" y="20"/>
                    <a:pt x="188" y="20"/>
                    <a:pt x="188" y="20"/>
                  </a:cubicBezTo>
                  <a:cubicBezTo>
                    <a:pt x="188" y="20"/>
                    <a:pt x="188" y="20"/>
                    <a:pt x="188" y="20"/>
                  </a:cubicBezTo>
                  <a:cubicBezTo>
                    <a:pt x="189" y="20"/>
                    <a:pt x="189" y="20"/>
                    <a:pt x="189" y="20"/>
                  </a:cubicBezTo>
                  <a:close/>
                  <a:moveTo>
                    <a:pt x="188" y="21"/>
                  </a:moveTo>
                  <a:cubicBezTo>
                    <a:pt x="188" y="21"/>
                    <a:pt x="188" y="21"/>
                    <a:pt x="188" y="21"/>
                  </a:cubicBezTo>
                  <a:cubicBezTo>
                    <a:pt x="188" y="20"/>
                    <a:pt x="188" y="20"/>
                    <a:pt x="188" y="20"/>
                  </a:cubicBezTo>
                  <a:cubicBezTo>
                    <a:pt x="188" y="20"/>
                    <a:pt x="188" y="21"/>
                    <a:pt x="189" y="21"/>
                  </a:cubicBezTo>
                  <a:cubicBezTo>
                    <a:pt x="189" y="21"/>
                    <a:pt x="188" y="21"/>
                    <a:pt x="188" y="21"/>
                  </a:cubicBezTo>
                  <a:close/>
                  <a:moveTo>
                    <a:pt x="189" y="19"/>
                  </a:moveTo>
                  <a:cubicBezTo>
                    <a:pt x="190" y="18"/>
                    <a:pt x="190" y="18"/>
                    <a:pt x="191" y="17"/>
                  </a:cubicBezTo>
                  <a:cubicBezTo>
                    <a:pt x="191" y="18"/>
                    <a:pt x="191" y="18"/>
                    <a:pt x="191" y="19"/>
                  </a:cubicBezTo>
                  <a:cubicBezTo>
                    <a:pt x="191" y="19"/>
                    <a:pt x="191" y="19"/>
                    <a:pt x="190" y="20"/>
                  </a:cubicBezTo>
                  <a:cubicBezTo>
                    <a:pt x="190" y="19"/>
                    <a:pt x="190" y="19"/>
                    <a:pt x="189" y="19"/>
                  </a:cubicBezTo>
                  <a:close/>
                  <a:moveTo>
                    <a:pt x="190" y="15"/>
                  </a:moveTo>
                  <a:cubicBezTo>
                    <a:pt x="191" y="15"/>
                    <a:pt x="191" y="15"/>
                    <a:pt x="192" y="16"/>
                  </a:cubicBezTo>
                  <a:cubicBezTo>
                    <a:pt x="192" y="16"/>
                    <a:pt x="192" y="16"/>
                    <a:pt x="192" y="16"/>
                  </a:cubicBezTo>
                  <a:cubicBezTo>
                    <a:pt x="191" y="16"/>
                    <a:pt x="191" y="15"/>
                    <a:pt x="190" y="15"/>
                  </a:cubicBezTo>
                  <a:close/>
                  <a:moveTo>
                    <a:pt x="192" y="21"/>
                  </a:moveTo>
                  <a:cubicBezTo>
                    <a:pt x="191" y="21"/>
                    <a:pt x="191" y="20"/>
                    <a:pt x="191" y="20"/>
                  </a:cubicBezTo>
                  <a:cubicBezTo>
                    <a:pt x="191" y="20"/>
                    <a:pt x="191" y="19"/>
                    <a:pt x="192" y="19"/>
                  </a:cubicBezTo>
                  <a:cubicBezTo>
                    <a:pt x="192" y="20"/>
                    <a:pt x="192" y="20"/>
                    <a:pt x="192" y="21"/>
                  </a:cubicBezTo>
                  <a:cubicBezTo>
                    <a:pt x="192" y="21"/>
                    <a:pt x="192" y="21"/>
                    <a:pt x="192" y="21"/>
                  </a:cubicBezTo>
                  <a:close/>
                  <a:moveTo>
                    <a:pt x="193" y="18"/>
                  </a:moveTo>
                  <a:cubicBezTo>
                    <a:pt x="194" y="18"/>
                    <a:pt x="194" y="18"/>
                    <a:pt x="194" y="18"/>
                  </a:cubicBezTo>
                  <a:cubicBezTo>
                    <a:pt x="194" y="18"/>
                    <a:pt x="193" y="18"/>
                    <a:pt x="193" y="18"/>
                  </a:cubicBezTo>
                  <a:cubicBezTo>
                    <a:pt x="193" y="17"/>
                    <a:pt x="192" y="17"/>
                    <a:pt x="192" y="16"/>
                  </a:cubicBezTo>
                  <a:cubicBezTo>
                    <a:pt x="192" y="16"/>
                    <a:pt x="192" y="16"/>
                    <a:pt x="192" y="16"/>
                  </a:cubicBezTo>
                  <a:cubicBezTo>
                    <a:pt x="193" y="16"/>
                    <a:pt x="193" y="17"/>
                    <a:pt x="194" y="17"/>
                  </a:cubicBezTo>
                  <a:cubicBezTo>
                    <a:pt x="194" y="18"/>
                    <a:pt x="194" y="19"/>
                    <a:pt x="194" y="19"/>
                  </a:cubicBezTo>
                  <a:cubicBezTo>
                    <a:pt x="194" y="19"/>
                    <a:pt x="194" y="18"/>
                    <a:pt x="193" y="18"/>
                  </a:cubicBezTo>
                  <a:close/>
                  <a:moveTo>
                    <a:pt x="193" y="16"/>
                  </a:moveTo>
                  <a:cubicBezTo>
                    <a:pt x="193" y="16"/>
                    <a:pt x="193" y="15"/>
                    <a:pt x="193" y="15"/>
                  </a:cubicBezTo>
                  <a:cubicBezTo>
                    <a:pt x="193" y="16"/>
                    <a:pt x="194" y="16"/>
                    <a:pt x="194" y="16"/>
                  </a:cubicBezTo>
                  <a:cubicBezTo>
                    <a:pt x="193" y="16"/>
                    <a:pt x="193" y="16"/>
                    <a:pt x="193" y="16"/>
                  </a:cubicBezTo>
                  <a:close/>
                  <a:moveTo>
                    <a:pt x="197" y="21"/>
                  </a:moveTo>
                  <a:cubicBezTo>
                    <a:pt x="197" y="20"/>
                    <a:pt x="197" y="20"/>
                    <a:pt x="197" y="19"/>
                  </a:cubicBezTo>
                  <a:cubicBezTo>
                    <a:pt x="197" y="19"/>
                    <a:pt x="197" y="19"/>
                    <a:pt x="197" y="19"/>
                  </a:cubicBezTo>
                  <a:cubicBezTo>
                    <a:pt x="197" y="19"/>
                    <a:pt x="198" y="19"/>
                    <a:pt x="198" y="20"/>
                  </a:cubicBezTo>
                  <a:cubicBezTo>
                    <a:pt x="198" y="20"/>
                    <a:pt x="197" y="21"/>
                    <a:pt x="197" y="21"/>
                  </a:cubicBezTo>
                  <a:close/>
                  <a:moveTo>
                    <a:pt x="198" y="19"/>
                  </a:moveTo>
                  <a:cubicBezTo>
                    <a:pt x="198" y="19"/>
                    <a:pt x="198" y="19"/>
                    <a:pt x="198" y="18"/>
                  </a:cubicBezTo>
                  <a:cubicBezTo>
                    <a:pt x="198" y="18"/>
                    <a:pt x="198" y="18"/>
                    <a:pt x="199" y="18"/>
                  </a:cubicBezTo>
                  <a:cubicBezTo>
                    <a:pt x="198" y="18"/>
                    <a:pt x="198" y="19"/>
                    <a:pt x="198" y="19"/>
                  </a:cubicBezTo>
                  <a:close/>
                  <a:moveTo>
                    <a:pt x="195" y="11"/>
                  </a:moveTo>
                  <a:cubicBezTo>
                    <a:pt x="198" y="13"/>
                    <a:pt x="199" y="15"/>
                    <a:pt x="199" y="17"/>
                  </a:cubicBezTo>
                  <a:cubicBezTo>
                    <a:pt x="197" y="16"/>
                    <a:pt x="196" y="16"/>
                    <a:pt x="196" y="16"/>
                  </a:cubicBezTo>
                  <a:cubicBezTo>
                    <a:pt x="197" y="17"/>
                    <a:pt x="198" y="17"/>
                    <a:pt x="198" y="17"/>
                  </a:cubicBezTo>
                  <a:cubicBezTo>
                    <a:pt x="198" y="17"/>
                    <a:pt x="197" y="18"/>
                    <a:pt x="197" y="18"/>
                  </a:cubicBezTo>
                  <a:cubicBezTo>
                    <a:pt x="197" y="18"/>
                    <a:pt x="196" y="18"/>
                    <a:pt x="196" y="17"/>
                  </a:cubicBezTo>
                  <a:cubicBezTo>
                    <a:pt x="195" y="15"/>
                    <a:pt x="193" y="14"/>
                    <a:pt x="192" y="13"/>
                  </a:cubicBezTo>
                  <a:cubicBezTo>
                    <a:pt x="193" y="12"/>
                    <a:pt x="194" y="11"/>
                    <a:pt x="195" y="11"/>
                  </a:cubicBezTo>
                  <a:close/>
                  <a:moveTo>
                    <a:pt x="191" y="13"/>
                  </a:moveTo>
                  <a:cubicBezTo>
                    <a:pt x="192" y="14"/>
                    <a:pt x="193" y="15"/>
                    <a:pt x="193" y="15"/>
                  </a:cubicBezTo>
                  <a:cubicBezTo>
                    <a:pt x="193" y="15"/>
                    <a:pt x="193" y="16"/>
                    <a:pt x="192" y="16"/>
                  </a:cubicBezTo>
                  <a:cubicBezTo>
                    <a:pt x="191" y="15"/>
                    <a:pt x="191" y="15"/>
                    <a:pt x="190" y="14"/>
                  </a:cubicBezTo>
                  <a:cubicBezTo>
                    <a:pt x="190" y="14"/>
                    <a:pt x="190" y="14"/>
                    <a:pt x="190" y="14"/>
                  </a:cubicBezTo>
                  <a:cubicBezTo>
                    <a:pt x="190" y="14"/>
                    <a:pt x="191" y="14"/>
                    <a:pt x="191" y="13"/>
                  </a:cubicBezTo>
                  <a:close/>
                  <a:moveTo>
                    <a:pt x="189" y="12"/>
                  </a:moveTo>
                  <a:cubicBezTo>
                    <a:pt x="190" y="12"/>
                    <a:pt x="190" y="13"/>
                    <a:pt x="190" y="13"/>
                  </a:cubicBezTo>
                  <a:cubicBezTo>
                    <a:pt x="190" y="13"/>
                    <a:pt x="189" y="13"/>
                    <a:pt x="189" y="14"/>
                  </a:cubicBezTo>
                  <a:cubicBezTo>
                    <a:pt x="188" y="13"/>
                    <a:pt x="188" y="13"/>
                    <a:pt x="187" y="13"/>
                  </a:cubicBezTo>
                  <a:cubicBezTo>
                    <a:pt x="188" y="13"/>
                    <a:pt x="189" y="12"/>
                    <a:pt x="189" y="12"/>
                  </a:cubicBezTo>
                  <a:close/>
                  <a:moveTo>
                    <a:pt x="186" y="13"/>
                  </a:moveTo>
                  <a:cubicBezTo>
                    <a:pt x="187" y="14"/>
                    <a:pt x="187" y="14"/>
                    <a:pt x="188" y="14"/>
                  </a:cubicBezTo>
                  <a:cubicBezTo>
                    <a:pt x="187" y="15"/>
                    <a:pt x="186" y="15"/>
                    <a:pt x="186" y="16"/>
                  </a:cubicBezTo>
                  <a:cubicBezTo>
                    <a:pt x="185" y="16"/>
                    <a:pt x="185" y="15"/>
                    <a:pt x="184" y="15"/>
                  </a:cubicBezTo>
                  <a:cubicBezTo>
                    <a:pt x="185" y="14"/>
                    <a:pt x="186" y="14"/>
                    <a:pt x="186" y="13"/>
                  </a:cubicBezTo>
                  <a:close/>
                  <a:moveTo>
                    <a:pt x="184" y="15"/>
                  </a:moveTo>
                  <a:cubicBezTo>
                    <a:pt x="184" y="15"/>
                    <a:pt x="185" y="16"/>
                    <a:pt x="185" y="16"/>
                  </a:cubicBezTo>
                  <a:cubicBezTo>
                    <a:pt x="185" y="17"/>
                    <a:pt x="184" y="17"/>
                    <a:pt x="184" y="18"/>
                  </a:cubicBezTo>
                  <a:cubicBezTo>
                    <a:pt x="183" y="17"/>
                    <a:pt x="183" y="17"/>
                    <a:pt x="182" y="17"/>
                  </a:cubicBezTo>
                  <a:cubicBezTo>
                    <a:pt x="183" y="16"/>
                    <a:pt x="183" y="16"/>
                    <a:pt x="184" y="15"/>
                  </a:cubicBezTo>
                  <a:close/>
                  <a:moveTo>
                    <a:pt x="182" y="17"/>
                  </a:moveTo>
                  <a:cubicBezTo>
                    <a:pt x="183" y="17"/>
                    <a:pt x="183" y="18"/>
                    <a:pt x="184" y="18"/>
                  </a:cubicBezTo>
                  <a:cubicBezTo>
                    <a:pt x="183" y="18"/>
                    <a:pt x="183" y="18"/>
                    <a:pt x="183" y="18"/>
                  </a:cubicBezTo>
                  <a:cubicBezTo>
                    <a:pt x="183" y="18"/>
                    <a:pt x="183" y="18"/>
                    <a:pt x="182" y="17"/>
                  </a:cubicBezTo>
                  <a:cubicBezTo>
                    <a:pt x="182" y="17"/>
                    <a:pt x="182" y="17"/>
                    <a:pt x="182" y="17"/>
                  </a:cubicBezTo>
                  <a:close/>
                  <a:moveTo>
                    <a:pt x="182" y="18"/>
                  </a:moveTo>
                  <a:cubicBezTo>
                    <a:pt x="182" y="19"/>
                    <a:pt x="182" y="19"/>
                    <a:pt x="182" y="19"/>
                  </a:cubicBezTo>
                  <a:cubicBezTo>
                    <a:pt x="182" y="19"/>
                    <a:pt x="182" y="20"/>
                    <a:pt x="182" y="20"/>
                  </a:cubicBezTo>
                  <a:cubicBezTo>
                    <a:pt x="182" y="20"/>
                    <a:pt x="181" y="19"/>
                    <a:pt x="181" y="19"/>
                  </a:cubicBezTo>
                  <a:cubicBezTo>
                    <a:pt x="181" y="19"/>
                    <a:pt x="181" y="19"/>
                    <a:pt x="182" y="18"/>
                  </a:cubicBezTo>
                  <a:close/>
                  <a:moveTo>
                    <a:pt x="181" y="20"/>
                  </a:moveTo>
                  <a:cubicBezTo>
                    <a:pt x="181" y="20"/>
                    <a:pt x="182" y="20"/>
                    <a:pt x="182" y="20"/>
                  </a:cubicBezTo>
                  <a:cubicBezTo>
                    <a:pt x="182" y="20"/>
                    <a:pt x="181" y="21"/>
                    <a:pt x="181" y="21"/>
                  </a:cubicBezTo>
                  <a:cubicBezTo>
                    <a:pt x="181" y="21"/>
                    <a:pt x="181" y="21"/>
                    <a:pt x="181" y="21"/>
                  </a:cubicBezTo>
                  <a:cubicBezTo>
                    <a:pt x="181" y="20"/>
                    <a:pt x="181" y="20"/>
                    <a:pt x="181" y="20"/>
                  </a:cubicBezTo>
                  <a:close/>
                  <a:moveTo>
                    <a:pt x="180" y="17"/>
                  </a:moveTo>
                  <a:cubicBezTo>
                    <a:pt x="180" y="17"/>
                    <a:pt x="179" y="18"/>
                    <a:pt x="179" y="19"/>
                  </a:cubicBezTo>
                  <a:cubicBezTo>
                    <a:pt x="179" y="18"/>
                    <a:pt x="179" y="18"/>
                    <a:pt x="178" y="18"/>
                  </a:cubicBezTo>
                  <a:cubicBezTo>
                    <a:pt x="178" y="18"/>
                    <a:pt x="178" y="17"/>
                    <a:pt x="178" y="16"/>
                  </a:cubicBezTo>
                  <a:cubicBezTo>
                    <a:pt x="178" y="16"/>
                    <a:pt x="178" y="16"/>
                    <a:pt x="179" y="16"/>
                  </a:cubicBezTo>
                  <a:cubicBezTo>
                    <a:pt x="179" y="16"/>
                    <a:pt x="180" y="17"/>
                    <a:pt x="180" y="17"/>
                  </a:cubicBezTo>
                  <a:close/>
                  <a:moveTo>
                    <a:pt x="179" y="16"/>
                  </a:moveTo>
                  <a:cubicBezTo>
                    <a:pt x="178" y="16"/>
                    <a:pt x="178" y="16"/>
                    <a:pt x="177" y="16"/>
                  </a:cubicBezTo>
                  <a:cubicBezTo>
                    <a:pt x="177" y="15"/>
                    <a:pt x="177" y="15"/>
                    <a:pt x="176" y="14"/>
                  </a:cubicBezTo>
                  <a:cubicBezTo>
                    <a:pt x="177" y="15"/>
                    <a:pt x="178" y="15"/>
                    <a:pt x="179" y="16"/>
                  </a:cubicBezTo>
                  <a:close/>
                  <a:moveTo>
                    <a:pt x="176" y="17"/>
                  </a:moveTo>
                  <a:cubicBezTo>
                    <a:pt x="176" y="17"/>
                    <a:pt x="176" y="18"/>
                    <a:pt x="176" y="18"/>
                  </a:cubicBezTo>
                  <a:cubicBezTo>
                    <a:pt x="176" y="18"/>
                    <a:pt x="175" y="18"/>
                    <a:pt x="175" y="18"/>
                  </a:cubicBezTo>
                  <a:cubicBezTo>
                    <a:pt x="175" y="18"/>
                    <a:pt x="176" y="17"/>
                    <a:pt x="176" y="17"/>
                  </a:cubicBezTo>
                  <a:close/>
                  <a:moveTo>
                    <a:pt x="174" y="18"/>
                  </a:moveTo>
                  <a:cubicBezTo>
                    <a:pt x="175" y="18"/>
                    <a:pt x="175" y="18"/>
                    <a:pt x="176" y="19"/>
                  </a:cubicBezTo>
                  <a:cubicBezTo>
                    <a:pt x="176" y="19"/>
                    <a:pt x="175" y="20"/>
                    <a:pt x="175" y="20"/>
                  </a:cubicBezTo>
                  <a:cubicBezTo>
                    <a:pt x="175" y="20"/>
                    <a:pt x="175" y="20"/>
                    <a:pt x="175" y="20"/>
                  </a:cubicBezTo>
                  <a:cubicBezTo>
                    <a:pt x="175" y="20"/>
                    <a:pt x="175" y="20"/>
                    <a:pt x="174" y="20"/>
                  </a:cubicBezTo>
                  <a:cubicBezTo>
                    <a:pt x="174" y="20"/>
                    <a:pt x="174" y="19"/>
                    <a:pt x="174" y="18"/>
                  </a:cubicBezTo>
                  <a:cubicBezTo>
                    <a:pt x="174" y="18"/>
                    <a:pt x="174" y="18"/>
                    <a:pt x="174" y="18"/>
                  </a:cubicBezTo>
                  <a:close/>
                  <a:moveTo>
                    <a:pt x="149" y="19"/>
                  </a:moveTo>
                  <a:cubicBezTo>
                    <a:pt x="149" y="20"/>
                    <a:pt x="149" y="20"/>
                    <a:pt x="149" y="20"/>
                  </a:cubicBezTo>
                  <a:cubicBezTo>
                    <a:pt x="149" y="19"/>
                    <a:pt x="149" y="19"/>
                    <a:pt x="149" y="19"/>
                  </a:cubicBezTo>
                  <a:cubicBezTo>
                    <a:pt x="149" y="19"/>
                    <a:pt x="149" y="19"/>
                    <a:pt x="150" y="19"/>
                  </a:cubicBezTo>
                  <a:cubicBezTo>
                    <a:pt x="150" y="19"/>
                    <a:pt x="149" y="19"/>
                    <a:pt x="149" y="19"/>
                  </a:cubicBezTo>
                  <a:close/>
                  <a:moveTo>
                    <a:pt x="155" y="23"/>
                  </a:moveTo>
                  <a:cubicBezTo>
                    <a:pt x="155" y="23"/>
                    <a:pt x="154" y="23"/>
                    <a:pt x="154" y="23"/>
                  </a:cubicBezTo>
                  <a:cubicBezTo>
                    <a:pt x="154" y="23"/>
                    <a:pt x="154" y="23"/>
                    <a:pt x="154" y="23"/>
                  </a:cubicBezTo>
                  <a:cubicBezTo>
                    <a:pt x="155" y="22"/>
                    <a:pt x="155" y="22"/>
                    <a:pt x="155" y="22"/>
                  </a:cubicBezTo>
                  <a:cubicBezTo>
                    <a:pt x="155" y="22"/>
                    <a:pt x="155" y="23"/>
                    <a:pt x="155" y="23"/>
                  </a:cubicBezTo>
                  <a:close/>
                  <a:moveTo>
                    <a:pt x="155" y="22"/>
                  </a:moveTo>
                  <a:cubicBezTo>
                    <a:pt x="155" y="22"/>
                    <a:pt x="155" y="22"/>
                    <a:pt x="154" y="22"/>
                  </a:cubicBezTo>
                  <a:cubicBezTo>
                    <a:pt x="155" y="22"/>
                    <a:pt x="155" y="21"/>
                    <a:pt x="155" y="21"/>
                  </a:cubicBezTo>
                  <a:cubicBezTo>
                    <a:pt x="155" y="21"/>
                    <a:pt x="155" y="21"/>
                    <a:pt x="155" y="22"/>
                  </a:cubicBezTo>
                  <a:cubicBezTo>
                    <a:pt x="155" y="22"/>
                    <a:pt x="155" y="22"/>
                    <a:pt x="155" y="22"/>
                  </a:cubicBezTo>
                  <a:close/>
                  <a:moveTo>
                    <a:pt x="154" y="17"/>
                  </a:moveTo>
                  <a:cubicBezTo>
                    <a:pt x="155" y="17"/>
                    <a:pt x="156" y="16"/>
                    <a:pt x="156" y="16"/>
                  </a:cubicBezTo>
                  <a:cubicBezTo>
                    <a:pt x="156" y="16"/>
                    <a:pt x="156" y="16"/>
                    <a:pt x="156" y="16"/>
                  </a:cubicBezTo>
                  <a:cubicBezTo>
                    <a:pt x="156" y="17"/>
                    <a:pt x="155" y="17"/>
                    <a:pt x="155" y="17"/>
                  </a:cubicBezTo>
                  <a:cubicBezTo>
                    <a:pt x="155" y="17"/>
                    <a:pt x="155" y="17"/>
                    <a:pt x="154" y="17"/>
                  </a:cubicBezTo>
                  <a:close/>
                  <a:moveTo>
                    <a:pt x="156" y="21"/>
                  </a:moveTo>
                  <a:cubicBezTo>
                    <a:pt x="155" y="21"/>
                    <a:pt x="155" y="21"/>
                    <a:pt x="155" y="21"/>
                  </a:cubicBezTo>
                  <a:cubicBezTo>
                    <a:pt x="155" y="21"/>
                    <a:pt x="155" y="20"/>
                    <a:pt x="155" y="20"/>
                  </a:cubicBezTo>
                  <a:cubicBezTo>
                    <a:pt x="155" y="20"/>
                    <a:pt x="156" y="20"/>
                    <a:pt x="156" y="20"/>
                  </a:cubicBezTo>
                  <a:cubicBezTo>
                    <a:pt x="155" y="20"/>
                    <a:pt x="155" y="20"/>
                    <a:pt x="155" y="20"/>
                  </a:cubicBezTo>
                  <a:cubicBezTo>
                    <a:pt x="155" y="20"/>
                    <a:pt x="156" y="19"/>
                    <a:pt x="156" y="19"/>
                  </a:cubicBezTo>
                  <a:cubicBezTo>
                    <a:pt x="156" y="19"/>
                    <a:pt x="156" y="20"/>
                    <a:pt x="157" y="20"/>
                  </a:cubicBezTo>
                  <a:cubicBezTo>
                    <a:pt x="156" y="21"/>
                    <a:pt x="156" y="21"/>
                    <a:pt x="156" y="21"/>
                  </a:cubicBezTo>
                  <a:close/>
                  <a:moveTo>
                    <a:pt x="157" y="20"/>
                  </a:moveTo>
                  <a:cubicBezTo>
                    <a:pt x="157" y="19"/>
                    <a:pt x="157" y="19"/>
                    <a:pt x="156" y="19"/>
                  </a:cubicBezTo>
                  <a:cubicBezTo>
                    <a:pt x="157" y="18"/>
                    <a:pt x="157" y="18"/>
                    <a:pt x="158" y="17"/>
                  </a:cubicBezTo>
                  <a:cubicBezTo>
                    <a:pt x="158" y="17"/>
                    <a:pt x="159" y="18"/>
                    <a:pt x="159" y="18"/>
                  </a:cubicBezTo>
                  <a:cubicBezTo>
                    <a:pt x="158" y="19"/>
                    <a:pt x="158" y="19"/>
                    <a:pt x="157" y="20"/>
                  </a:cubicBezTo>
                  <a:cubicBezTo>
                    <a:pt x="157" y="20"/>
                    <a:pt x="157" y="20"/>
                    <a:pt x="157" y="20"/>
                  </a:cubicBezTo>
                  <a:close/>
                  <a:moveTo>
                    <a:pt x="157" y="16"/>
                  </a:moveTo>
                  <a:cubicBezTo>
                    <a:pt x="157" y="15"/>
                    <a:pt x="157" y="15"/>
                    <a:pt x="158" y="15"/>
                  </a:cubicBezTo>
                  <a:cubicBezTo>
                    <a:pt x="157" y="15"/>
                    <a:pt x="157" y="15"/>
                    <a:pt x="157" y="16"/>
                  </a:cubicBezTo>
                  <a:cubicBezTo>
                    <a:pt x="157" y="16"/>
                    <a:pt x="157" y="16"/>
                    <a:pt x="157" y="16"/>
                  </a:cubicBezTo>
                  <a:close/>
                  <a:moveTo>
                    <a:pt x="164" y="15"/>
                  </a:moveTo>
                  <a:cubicBezTo>
                    <a:pt x="163" y="15"/>
                    <a:pt x="162" y="15"/>
                    <a:pt x="161" y="14"/>
                  </a:cubicBezTo>
                  <a:cubicBezTo>
                    <a:pt x="161" y="14"/>
                    <a:pt x="162" y="13"/>
                    <a:pt x="163" y="13"/>
                  </a:cubicBezTo>
                  <a:cubicBezTo>
                    <a:pt x="165" y="14"/>
                    <a:pt x="166" y="15"/>
                    <a:pt x="167" y="17"/>
                  </a:cubicBezTo>
                  <a:cubicBezTo>
                    <a:pt x="166" y="16"/>
                    <a:pt x="165" y="16"/>
                    <a:pt x="164" y="15"/>
                  </a:cubicBezTo>
                  <a:cubicBezTo>
                    <a:pt x="164" y="15"/>
                    <a:pt x="164" y="15"/>
                    <a:pt x="164" y="15"/>
                  </a:cubicBezTo>
                  <a:cubicBezTo>
                    <a:pt x="164" y="15"/>
                    <a:pt x="164" y="15"/>
                    <a:pt x="164" y="15"/>
                  </a:cubicBezTo>
                  <a:close/>
                  <a:moveTo>
                    <a:pt x="164" y="15"/>
                  </a:moveTo>
                  <a:cubicBezTo>
                    <a:pt x="163" y="16"/>
                    <a:pt x="163" y="16"/>
                    <a:pt x="163" y="16"/>
                  </a:cubicBezTo>
                  <a:cubicBezTo>
                    <a:pt x="162" y="16"/>
                    <a:pt x="162" y="15"/>
                    <a:pt x="161" y="15"/>
                  </a:cubicBezTo>
                  <a:cubicBezTo>
                    <a:pt x="161" y="15"/>
                    <a:pt x="161" y="15"/>
                    <a:pt x="162" y="16"/>
                  </a:cubicBezTo>
                  <a:cubicBezTo>
                    <a:pt x="161" y="17"/>
                    <a:pt x="161" y="17"/>
                    <a:pt x="160" y="18"/>
                  </a:cubicBezTo>
                  <a:cubicBezTo>
                    <a:pt x="159" y="17"/>
                    <a:pt x="159" y="17"/>
                    <a:pt x="158" y="16"/>
                  </a:cubicBezTo>
                  <a:cubicBezTo>
                    <a:pt x="159" y="16"/>
                    <a:pt x="160" y="15"/>
                    <a:pt x="161" y="14"/>
                  </a:cubicBezTo>
                  <a:cubicBezTo>
                    <a:pt x="161" y="15"/>
                    <a:pt x="162" y="15"/>
                    <a:pt x="164" y="15"/>
                  </a:cubicBezTo>
                  <a:close/>
                  <a:moveTo>
                    <a:pt x="158" y="24"/>
                  </a:moveTo>
                  <a:cubicBezTo>
                    <a:pt x="158" y="23"/>
                    <a:pt x="158" y="23"/>
                    <a:pt x="158" y="22"/>
                  </a:cubicBezTo>
                  <a:cubicBezTo>
                    <a:pt x="158" y="23"/>
                    <a:pt x="158" y="23"/>
                    <a:pt x="158" y="24"/>
                  </a:cubicBezTo>
                  <a:close/>
                  <a:moveTo>
                    <a:pt x="159" y="22"/>
                  </a:moveTo>
                  <a:cubicBezTo>
                    <a:pt x="159" y="21"/>
                    <a:pt x="158" y="21"/>
                    <a:pt x="158" y="21"/>
                  </a:cubicBezTo>
                  <a:cubicBezTo>
                    <a:pt x="158" y="21"/>
                    <a:pt x="159" y="20"/>
                    <a:pt x="159" y="20"/>
                  </a:cubicBezTo>
                  <a:cubicBezTo>
                    <a:pt x="159" y="20"/>
                    <a:pt x="159" y="21"/>
                    <a:pt x="160" y="21"/>
                  </a:cubicBezTo>
                  <a:cubicBezTo>
                    <a:pt x="159" y="21"/>
                    <a:pt x="159" y="21"/>
                    <a:pt x="159" y="22"/>
                  </a:cubicBezTo>
                  <a:close/>
                  <a:moveTo>
                    <a:pt x="159" y="20"/>
                  </a:moveTo>
                  <a:cubicBezTo>
                    <a:pt x="159" y="20"/>
                    <a:pt x="159" y="19"/>
                    <a:pt x="160" y="19"/>
                  </a:cubicBezTo>
                  <a:cubicBezTo>
                    <a:pt x="160" y="19"/>
                    <a:pt x="160" y="20"/>
                    <a:pt x="160" y="20"/>
                  </a:cubicBezTo>
                  <a:cubicBezTo>
                    <a:pt x="160" y="20"/>
                    <a:pt x="160" y="20"/>
                    <a:pt x="160" y="20"/>
                  </a:cubicBezTo>
                  <a:cubicBezTo>
                    <a:pt x="159" y="20"/>
                    <a:pt x="159" y="20"/>
                    <a:pt x="159" y="20"/>
                  </a:cubicBezTo>
                  <a:close/>
                  <a:moveTo>
                    <a:pt x="161" y="24"/>
                  </a:moveTo>
                  <a:cubicBezTo>
                    <a:pt x="160" y="23"/>
                    <a:pt x="160" y="22"/>
                    <a:pt x="160" y="21"/>
                  </a:cubicBezTo>
                  <a:cubicBezTo>
                    <a:pt x="161" y="21"/>
                    <a:pt x="161" y="22"/>
                    <a:pt x="161" y="22"/>
                  </a:cubicBezTo>
                  <a:cubicBezTo>
                    <a:pt x="161" y="22"/>
                    <a:pt x="162" y="22"/>
                    <a:pt x="162" y="22"/>
                  </a:cubicBezTo>
                  <a:cubicBezTo>
                    <a:pt x="161" y="23"/>
                    <a:pt x="161" y="23"/>
                    <a:pt x="161" y="24"/>
                  </a:cubicBezTo>
                  <a:close/>
                  <a:moveTo>
                    <a:pt x="161" y="21"/>
                  </a:moveTo>
                  <a:cubicBezTo>
                    <a:pt x="161" y="21"/>
                    <a:pt x="161" y="21"/>
                    <a:pt x="161" y="21"/>
                  </a:cubicBezTo>
                  <a:cubicBezTo>
                    <a:pt x="161" y="21"/>
                    <a:pt x="161" y="21"/>
                    <a:pt x="161" y="21"/>
                  </a:cubicBezTo>
                  <a:cubicBezTo>
                    <a:pt x="161" y="21"/>
                    <a:pt x="161" y="21"/>
                    <a:pt x="161" y="21"/>
                  </a:cubicBezTo>
                  <a:close/>
                  <a:moveTo>
                    <a:pt x="161" y="18"/>
                  </a:moveTo>
                  <a:cubicBezTo>
                    <a:pt x="161" y="18"/>
                    <a:pt x="161" y="18"/>
                    <a:pt x="161" y="18"/>
                  </a:cubicBezTo>
                  <a:cubicBezTo>
                    <a:pt x="161" y="18"/>
                    <a:pt x="162" y="18"/>
                    <a:pt x="162" y="19"/>
                  </a:cubicBezTo>
                  <a:cubicBezTo>
                    <a:pt x="162" y="19"/>
                    <a:pt x="162" y="19"/>
                    <a:pt x="162" y="19"/>
                  </a:cubicBezTo>
                  <a:cubicBezTo>
                    <a:pt x="161" y="19"/>
                    <a:pt x="161" y="18"/>
                    <a:pt x="161" y="18"/>
                  </a:cubicBezTo>
                  <a:close/>
                  <a:moveTo>
                    <a:pt x="163" y="21"/>
                  </a:moveTo>
                  <a:cubicBezTo>
                    <a:pt x="163" y="21"/>
                    <a:pt x="163" y="21"/>
                    <a:pt x="163" y="21"/>
                  </a:cubicBezTo>
                  <a:cubicBezTo>
                    <a:pt x="163" y="21"/>
                    <a:pt x="163" y="21"/>
                    <a:pt x="164" y="21"/>
                  </a:cubicBezTo>
                  <a:cubicBezTo>
                    <a:pt x="164" y="21"/>
                    <a:pt x="163" y="21"/>
                    <a:pt x="163" y="21"/>
                  </a:cubicBezTo>
                  <a:close/>
                  <a:moveTo>
                    <a:pt x="163" y="21"/>
                  </a:moveTo>
                  <a:cubicBezTo>
                    <a:pt x="163" y="20"/>
                    <a:pt x="162" y="20"/>
                    <a:pt x="162" y="19"/>
                  </a:cubicBezTo>
                  <a:cubicBezTo>
                    <a:pt x="162" y="19"/>
                    <a:pt x="162" y="19"/>
                    <a:pt x="163" y="19"/>
                  </a:cubicBezTo>
                  <a:cubicBezTo>
                    <a:pt x="163" y="19"/>
                    <a:pt x="164" y="20"/>
                    <a:pt x="164" y="21"/>
                  </a:cubicBezTo>
                  <a:cubicBezTo>
                    <a:pt x="164" y="21"/>
                    <a:pt x="164" y="21"/>
                    <a:pt x="164" y="21"/>
                  </a:cubicBezTo>
                  <a:cubicBezTo>
                    <a:pt x="163" y="21"/>
                    <a:pt x="163" y="21"/>
                    <a:pt x="163" y="21"/>
                  </a:cubicBezTo>
                  <a:close/>
                  <a:moveTo>
                    <a:pt x="164" y="23"/>
                  </a:moveTo>
                  <a:cubicBezTo>
                    <a:pt x="164" y="23"/>
                    <a:pt x="164" y="23"/>
                    <a:pt x="164" y="22"/>
                  </a:cubicBezTo>
                  <a:cubicBezTo>
                    <a:pt x="164" y="22"/>
                    <a:pt x="164" y="22"/>
                    <a:pt x="165" y="22"/>
                  </a:cubicBezTo>
                  <a:cubicBezTo>
                    <a:pt x="165" y="22"/>
                    <a:pt x="164" y="22"/>
                    <a:pt x="164" y="23"/>
                  </a:cubicBezTo>
                  <a:close/>
                  <a:moveTo>
                    <a:pt x="163" y="19"/>
                  </a:moveTo>
                  <a:cubicBezTo>
                    <a:pt x="164" y="18"/>
                    <a:pt x="164" y="18"/>
                    <a:pt x="164" y="18"/>
                  </a:cubicBezTo>
                  <a:cubicBezTo>
                    <a:pt x="164" y="18"/>
                    <a:pt x="163" y="18"/>
                    <a:pt x="163" y="19"/>
                  </a:cubicBezTo>
                  <a:cubicBezTo>
                    <a:pt x="162" y="18"/>
                    <a:pt x="162" y="18"/>
                    <a:pt x="161" y="18"/>
                  </a:cubicBezTo>
                  <a:cubicBezTo>
                    <a:pt x="162" y="17"/>
                    <a:pt x="162" y="17"/>
                    <a:pt x="163" y="16"/>
                  </a:cubicBezTo>
                  <a:cubicBezTo>
                    <a:pt x="164" y="17"/>
                    <a:pt x="165" y="18"/>
                    <a:pt x="166" y="20"/>
                  </a:cubicBezTo>
                  <a:cubicBezTo>
                    <a:pt x="165" y="20"/>
                    <a:pt x="165" y="20"/>
                    <a:pt x="165" y="20"/>
                  </a:cubicBezTo>
                  <a:cubicBezTo>
                    <a:pt x="164" y="20"/>
                    <a:pt x="164" y="19"/>
                    <a:pt x="163" y="19"/>
                  </a:cubicBezTo>
                  <a:close/>
                  <a:moveTo>
                    <a:pt x="167" y="22"/>
                  </a:moveTo>
                  <a:cubicBezTo>
                    <a:pt x="167" y="22"/>
                    <a:pt x="166" y="22"/>
                    <a:pt x="166" y="22"/>
                  </a:cubicBezTo>
                  <a:cubicBezTo>
                    <a:pt x="166" y="22"/>
                    <a:pt x="166" y="21"/>
                    <a:pt x="166" y="21"/>
                  </a:cubicBezTo>
                  <a:cubicBezTo>
                    <a:pt x="166" y="21"/>
                    <a:pt x="166" y="21"/>
                    <a:pt x="166" y="20"/>
                  </a:cubicBezTo>
                  <a:cubicBezTo>
                    <a:pt x="167" y="21"/>
                    <a:pt x="167" y="22"/>
                    <a:pt x="167" y="22"/>
                  </a:cubicBezTo>
                  <a:cubicBezTo>
                    <a:pt x="167" y="22"/>
                    <a:pt x="167" y="22"/>
                    <a:pt x="167" y="22"/>
                  </a:cubicBezTo>
                  <a:close/>
                  <a:moveTo>
                    <a:pt x="163" y="16"/>
                  </a:moveTo>
                  <a:cubicBezTo>
                    <a:pt x="163" y="16"/>
                    <a:pt x="164" y="16"/>
                    <a:pt x="164" y="16"/>
                  </a:cubicBezTo>
                  <a:cubicBezTo>
                    <a:pt x="165" y="16"/>
                    <a:pt x="167" y="17"/>
                    <a:pt x="168" y="18"/>
                  </a:cubicBezTo>
                  <a:cubicBezTo>
                    <a:pt x="168" y="18"/>
                    <a:pt x="168" y="18"/>
                    <a:pt x="169" y="18"/>
                  </a:cubicBezTo>
                  <a:cubicBezTo>
                    <a:pt x="168" y="19"/>
                    <a:pt x="168" y="19"/>
                    <a:pt x="167" y="19"/>
                  </a:cubicBezTo>
                  <a:cubicBezTo>
                    <a:pt x="166" y="18"/>
                    <a:pt x="165" y="17"/>
                    <a:pt x="163" y="16"/>
                  </a:cubicBezTo>
                  <a:close/>
                  <a:moveTo>
                    <a:pt x="168" y="20"/>
                  </a:moveTo>
                  <a:cubicBezTo>
                    <a:pt x="168" y="19"/>
                    <a:pt x="169" y="19"/>
                    <a:pt x="169" y="19"/>
                  </a:cubicBezTo>
                  <a:cubicBezTo>
                    <a:pt x="169" y="19"/>
                    <a:pt x="169" y="20"/>
                    <a:pt x="170" y="20"/>
                  </a:cubicBezTo>
                  <a:cubicBezTo>
                    <a:pt x="169" y="20"/>
                    <a:pt x="169" y="21"/>
                    <a:pt x="169" y="21"/>
                  </a:cubicBezTo>
                  <a:cubicBezTo>
                    <a:pt x="168" y="20"/>
                    <a:pt x="168" y="20"/>
                    <a:pt x="168" y="20"/>
                  </a:cubicBezTo>
                  <a:close/>
                  <a:moveTo>
                    <a:pt x="169" y="22"/>
                  </a:moveTo>
                  <a:cubicBezTo>
                    <a:pt x="170" y="22"/>
                    <a:pt x="170" y="21"/>
                    <a:pt x="170" y="21"/>
                  </a:cubicBezTo>
                  <a:cubicBezTo>
                    <a:pt x="170" y="21"/>
                    <a:pt x="170" y="22"/>
                    <a:pt x="170" y="22"/>
                  </a:cubicBezTo>
                  <a:cubicBezTo>
                    <a:pt x="170" y="22"/>
                    <a:pt x="170" y="22"/>
                    <a:pt x="170" y="22"/>
                  </a:cubicBezTo>
                  <a:cubicBezTo>
                    <a:pt x="169" y="22"/>
                    <a:pt x="169" y="22"/>
                    <a:pt x="169" y="22"/>
                  </a:cubicBezTo>
                  <a:close/>
                  <a:moveTo>
                    <a:pt x="170" y="23"/>
                  </a:moveTo>
                  <a:cubicBezTo>
                    <a:pt x="170" y="22"/>
                    <a:pt x="170" y="22"/>
                    <a:pt x="170" y="22"/>
                  </a:cubicBezTo>
                  <a:cubicBezTo>
                    <a:pt x="170" y="22"/>
                    <a:pt x="170" y="22"/>
                    <a:pt x="170" y="22"/>
                  </a:cubicBezTo>
                  <a:cubicBezTo>
                    <a:pt x="170" y="22"/>
                    <a:pt x="170" y="23"/>
                    <a:pt x="170" y="23"/>
                  </a:cubicBezTo>
                  <a:close/>
                  <a:moveTo>
                    <a:pt x="170" y="22"/>
                  </a:moveTo>
                  <a:cubicBezTo>
                    <a:pt x="170" y="22"/>
                    <a:pt x="170" y="22"/>
                    <a:pt x="170" y="22"/>
                  </a:cubicBezTo>
                  <a:cubicBezTo>
                    <a:pt x="170" y="22"/>
                    <a:pt x="170" y="22"/>
                    <a:pt x="170" y="22"/>
                  </a:cubicBezTo>
                  <a:cubicBezTo>
                    <a:pt x="170" y="22"/>
                    <a:pt x="170" y="22"/>
                    <a:pt x="170" y="22"/>
                  </a:cubicBezTo>
                  <a:cubicBezTo>
                    <a:pt x="170" y="22"/>
                    <a:pt x="170" y="22"/>
                    <a:pt x="170" y="22"/>
                  </a:cubicBezTo>
                  <a:close/>
                  <a:moveTo>
                    <a:pt x="172" y="19"/>
                  </a:moveTo>
                  <a:cubicBezTo>
                    <a:pt x="172" y="19"/>
                    <a:pt x="171" y="18"/>
                    <a:pt x="171" y="18"/>
                  </a:cubicBezTo>
                  <a:cubicBezTo>
                    <a:pt x="171" y="18"/>
                    <a:pt x="171" y="18"/>
                    <a:pt x="171" y="18"/>
                  </a:cubicBezTo>
                  <a:cubicBezTo>
                    <a:pt x="171" y="18"/>
                    <a:pt x="171" y="18"/>
                    <a:pt x="172" y="18"/>
                  </a:cubicBezTo>
                  <a:cubicBezTo>
                    <a:pt x="172" y="18"/>
                    <a:pt x="172" y="18"/>
                    <a:pt x="172" y="19"/>
                  </a:cubicBezTo>
                  <a:close/>
                  <a:moveTo>
                    <a:pt x="165" y="11"/>
                  </a:moveTo>
                  <a:cubicBezTo>
                    <a:pt x="169" y="13"/>
                    <a:pt x="171" y="15"/>
                    <a:pt x="171" y="17"/>
                  </a:cubicBezTo>
                  <a:cubicBezTo>
                    <a:pt x="171" y="17"/>
                    <a:pt x="170" y="17"/>
                    <a:pt x="170" y="17"/>
                  </a:cubicBezTo>
                  <a:cubicBezTo>
                    <a:pt x="171" y="17"/>
                    <a:pt x="171" y="17"/>
                    <a:pt x="171" y="17"/>
                  </a:cubicBezTo>
                  <a:cubicBezTo>
                    <a:pt x="172" y="17"/>
                    <a:pt x="172" y="17"/>
                    <a:pt x="172" y="17"/>
                  </a:cubicBezTo>
                  <a:cubicBezTo>
                    <a:pt x="171" y="17"/>
                    <a:pt x="171" y="18"/>
                    <a:pt x="171" y="18"/>
                  </a:cubicBezTo>
                  <a:cubicBezTo>
                    <a:pt x="169" y="16"/>
                    <a:pt x="167" y="14"/>
                    <a:pt x="164" y="12"/>
                  </a:cubicBezTo>
                  <a:cubicBezTo>
                    <a:pt x="164" y="12"/>
                    <a:pt x="164" y="12"/>
                    <a:pt x="164" y="12"/>
                  </a:cubicBezTo>
                  <a:cubicBezTo>
                    <a:pt x="165" y="12"/>
                    <a:pt x="165" y="12"/>
                    <a:pt x="165" y="11"/>
                  </a:cubicBezTo>
                  <a:close/>
                  <a:moveTo>
                    <a:pt x="164" y="11"/>
                  </a:moveTo>
                  <a:cubicBezTo>
                    <a:pt x="164" y="11"/>
                    <a:pt x="164" y="11"/>
                    <a:pt x="164" y="11"/>
                  </a:cubicBezTo>
                  <a:cubicBezTo>
                    <a:pt x="164" y="11"/>
                    <a:pt x="163" y="12"/>
                    <a:pt x="163" y="12"/>
                  </a:cubicBezTo>
                  <a:cubicBezTo>
                    <a:pt x="163" y="12"/>
                    <a:pt x="162" y="12"/>
                    <a:pt x="162" y="11"/>
                  </a:cubicBezTo>
                  <a:cubicBezTo>
                    <a:pt x="163" y="11"/>
                    <a:pt x="163" y="11"/>
                    <a:pt x="164" y="11"/>
                  </a:cubicBezTo>
                  <a:close/>
                  <a:moveTo>
                    <a:pt x="161" y="12"/>
                  </a:moveTo>
                  <a:cubicBezTo>
                    <a:pt x="162" y="12"/>
                    <a:pt x="162" y="12"/>
                    <a:pt x="162" y="12"/>
                  </a:cubicBezTo>
                  <a:cubicBezTo>
                    <a:pt x="161" y="13"/>
                    <a:pt x="161" y="13"/>
                    <a:pt x="160" y="14"/>
                  </a:cubicBezTo>
                  <a:cubicBezTo>
                    <a:pt x="159" y="14"/>
                    <a:pt x="158" y="15"/>
                    <a:pt x="156" y="15"/>
                  </a:cubicBezTo>
                  <a:cubicBezTo>
                    <a:pt x="156" y="15"/>
                    <a:pt x="156" y="15"/>
                    <a:pt x="156" y="15"/>
                  </a:cubicBezTo>
                  <a:cubicBezTo>
                    <a:pt x="156" y="15"/>
                    <a:pt x="156" y="15"/>
                    <a:pt x="155" y="15"/>
                  </a:cubicBezTo>
                  <a:cubicBezTo>
                    <a:pt x="157" y="13"/>
                    <a:pt x="159" y="12"/>
                    <a:pt x="161" y="12"/>
                  </a:cubicBezTo>
                  <a:close/>
                  <a:moveTo>
                    <a:pt x="155" y="15"/>
                  </a:moveTo>
                  <a:cubicBezTo>
                    <a:pt x="155" y="15"/>
                    <a:pt x="155" y="15"/>
                    <a:pt x="155" y="15"/>
                  </a:cubicBezTo>
                  <a:cubicBezTo>
                    <a:pt x="155" y="15"/>
                    <a:pt x="155" y="15"/>
                    <a:pt x="154" y="15"/>
                  </a:cubicBezTo>
                  <a:cubicBezTo>
                    <a:pt x="155" y="15"/>
                    <a:pt x="155" y="15"/>
                    <a:pt x="155" y="15"/>
                  </a:cubicBezTo>
                  <a:close/>
                  <a:moveTo>
                    <a:pt x="154" y="16"/>
                  </a:moveTo>
                  <a:cubicBezTo>
                    <a:pt x="155" y="16"/>
                    <a:pt x="155" y="15"/>
                    <a:pt x="155" y="15"/>
                  </a:cubicBezTo>
                  <a:cubicBezTo>
                    <a:pt x="156" y="15"/>
                    <a:pt x="156" y="16"/>
                    <a:pt x="156" y="16"/>
                  </a:cubicBezTo>
                  <a:cubicBezTo>
                    <a:pt x="155" y="16"/>
                    <a:pt x="154" y="16"/>
                    <a:pt x="154" y="17"/>
                  </a:cubicBezTo>
                  <a:cubicBezTo>
                    <a:pt x="154" y="17"/>
                    <a:pt x="154" y="17"/>
                    <a:pt x="153" y="17"/>
                  </a:cubicBezTo>
                  <a:cubicBezTo>
                    <a:pt x="154" y="16"/>
                    <a:pt x="154" y="16"/>
                    <a:pt x="154" y="16"/>
                  </a:cubicBezTo>
                  <a:close/>
                  <a:moveTo>
                    <a:pt x="153" y="17"/>
                  </a:moveTo>
                  <a:cubicBezTo>
                    <a:pt x="153" y="17"/>
                    <a:pt x="154" y="17"/>
                    <a:pt x="154" y="17"/>
                  </a:cubicBezTo>
                  <a:cubicBezTo>
                    <a:pt x="153" y="17"/>
                    <a:pt x="153" y="17"/>
                    <a:pt x="153" y="17"/>
                  </a:cubicBezTo>
                  <a:cubicBezTo>
                    <a:pt x="153" y="17"/>
                    <a:pt x="153" y="17"/>
                    <a:pt x="153" y="17"/>
                  </a:cubicBezTo>
                  <a:close/>
                  <a:moveTo>
                    <a:pt x="152" y="19"/>
                  </a:moveTo>
                  <a:cubicBezTo>
                    <a:pt x="153" y="18"/>
                    <a:pt x="153" y="18"/>
                    <a:pt x="154" y="17"/>
                  </a:cubicBezTo>
                  <a:cubicBezTo>
                    <a:pt x="154" y="17"/>
                    <a:pt x="155" y="17"/>
                    <a:pt x="155" y="18"/>
                  </a:cubicBezTo>
                  <a:cubicBezTo>
                    <a:pt x="154" y="19"/>
                    <a:pt x="153" y="20"/>
                    <a:pt x="152" y="20"/>
                  </a:cubicBezTo>
                  <a:cubicBezTo>
                    <a:pt x="152" y="20"/>
                    <a:pt x="152" y="20"/>
                    <a:pt x="152" y="20"/>
                  </a:cubicBezTo>
                  <a:cubicBezTo>
                    <a:pt x="152" y="19"/>
                    <a:pt x="152" y="19"/>
                    <a:pt x="152" y="19"/>
                  </a:cubicBezTo>
                  <a:close/>
                  <a:moveTo>
                    <a:pt x="152" y="21"/>
                  </a:moveTo>
                  <a:cubicBezTo>
                    <a:pt x="152" y="22"/>
                    <a:pt x="151" y="22"/>
                    <a:pt x="151" y="22"/>
                  </a:cubicBezTo>
                  <a:cubicBezTo>
                    <a:pt x="151" y="22"/>
                    <a:pt x="151" y="21"/>
                    <a:pt x="151" y="21"/>
                  </a:cubicBezTo>
                  <a:cubicBezTo>
                    <a:pt x="152" y="21"/>
                    <a:pt x="152" y="21"/>
                    <a:pt x="152" y="21"/>
                  </a:cubicBezTo>
                  <a:close/>
                  <a:moveTo>
                    <a:pt x="151" y="17"/>
                  </a:moveTo>
                  <a:cubicBezTo>
                    <a:pt x="151" y="17"/>
                    <a:pt x="150" y="18"/>
                    <a:pt x="150" y="19"/>
                  </a:cubicBezTo>
                  <a:cubicBezTo>
                    <a:pt x="149" y="18"/>
                    <a:pt x="149" y="18"/>
                    <a:pt x="149" y="18"/>
                  </a:cubicBezTo>
                  <a:cubicBezTo>
                    <a:pt x="149" y="18"/>
                    <a:pt x="149" y="18"/>
                    <a:pt x="149" y="18"/>
                  </a:cubicBezTo>
                  <a:cubicBezTo>
                    <a:pt x="150" y="17"/>
                    <a:pt x="150" y="17"/>
                    <a:pt x="151" y="17"/>
                  </a:cubicBezTo>
                  <a:close/>
                  <a:moveTo>
                    <a:pt x="134" y="22"/>
                  </a:moveTo>
                  <a:cubicBezTo>
                    <a:pt x="134" y="22"/>
                    <a:pt x="134" y="22"/>
                    <a:pt x="134" y="21"/>
                  </a:cubicBezTo>
                  <a:cubicBezTo>
                    <a:pt x="134" y="21"/>
                    <a:pt x="134" y="21"/>
                    <a:pt x="134" y="20"/>
                  </a:cubicBezTo>
                  <a:cubicBezTo>
                    <a:pt x="135" y="21"/>
                    <a:pt x="135" y="21"/>
                    <a:pt x="135" y="21"/>
                  </a:cubicBezTo>
                  <a:cubicBezTo>
                    <a:pt x="135" y="22"/>
                    <a:pt x="135" y="22"/>
                    <a:pt x="134" y="22"/>
                  </a:cubicBezTo>
                  <a:close/>
                  <a:moveTo>
                    <a:pt x="136" y="20"/>
                  </a:moveTo>
                  <a:cubicBezTo>
                    <a:pt x="136" y="20"/>
                    <a:pt x="136" y="20"/>
                    <a:pt x="135" y="20"/>
                  </a:cubicBezTo>
                  <a:cubicBezTo>
                    <a:pt x="135" y="20"/>
                    <a:pt x="135" y="20"/>
                    <a:pt x="135" y="19"/>
                  </a:cubicBezTo>
                  <a:cubicBezTo>
                    <a:pt x="135" y="19"/>
                    <a:pt x="135" y="19"/>
                    <a:pt x="135" y="19"/>
                  </a:cubicBezTo>
                  <a:cubicBezTo>
                    <a:pt x="136" y="19"/>
                    <a:pt x="136" y="19"/>
                    <a:pt x="136" y="20"/>
                  </a:cubicBezTo>
                  <a:cubicBezTo>
                    <a:pt x="136" y="20"/>
                    <a:pt x="136" y="20"/>
                    <a:pt x="136" y="20"/>
                  </a:cubicBezTo>
                  <a:close/>
                  <a:moveTo>
                    <a:pt x="141" y="17"/>
                  </a:moveTo>
                  <a:cubicBezTo>
                    <a:pt x="141" y="17"/>
                    <a:pt x="140" y="17"/>
                    <a:pt x="140" y="17"/>
                  </a:cubicBezTo>
                  <a:cubicBezTo>
                    <a:pt x="140" y="16"/>
                    <a:pt x="139" y="16"/>
                    <a:pt x="138" y="15"/>
                  </a:cubicBezTo>
                  <a:cubicBezTo>
                    <a:pt x="139" y="15"/>
                    <a:pt x="139" y="15"/>
                    <a:pt x="139" y="15"/>
                  </a:cubicBezTo>
                  <a:cubicBezTo>
                    <a:pt x="139" y="16"/>
                    <a:pt x="140" y="16"/>
                    <a:pt x="141" y="17"/>
                  </a:cubicBezTo>
                  <a:close/>
                  <a:moveTo>
                    <a:pt x="139" y="15"/>
                  </a:moveTo>
                  <a:cubicBezTo>
                    <a:pt x="139" y="15"/>
                    <a:pt x="140" y="15"/>
                    <a:pt x="140" y="14"/>
                  </a:cubicBezTo>
                  <a:cubicBezTo>
                    <a:pt x="141" y="15"/>
                    <a:pt x="141" y="16"/>
                    <a:pt x="142" y="16"/>
                  </a:cubicBezTo>
                  <a:cubicBezTo>
                    <a:pt x="141" y="16"/>
                    <a:pt x="141" y="16"/>
                    <a:pt x="141" y="16"/>
                  </a:cubicBezTo>
                  <a:cubicBezTo>
                    <a:pt x="140" y="16"/>
                    <a:pt x="140" y="16"/>
                    <a:pt x="139" y="15"/>
                  </a:cubicBezTo>
                  <a:close/>
                  <a:moveTo>
                    <a:pt x="139" y="18"/>
                  </a:moveTo>
                  <a:cubicBezTo>
                    <a:pt x="138" y="18"/>
                    <a:pt x="138" y="19"/>
                    <a:pt x="137" y="19"/>
                  </a:cubicBezTo>
                  <a:cubicBezTo>
                    <a:pt x="137" y="19"/>
                    <a:pt x="137" y="18"/>
                    <a:pt x="136" y="18"/>
                  </a:cubicBezTo>
                  <a:cubicBezTo>
                    <a:pt x="137" y="17"/>
                    <a:pt x="137" y="17"/>
                    <a:pt x="137" y="16"/>
                  </a:cubicBezTo>
                  <a:cubicBezTo>
                    <a:pt x="138" y="17"/>
                    <a:pt x="138" y="17"/>
                    <a:pt x="139" y="18"/>
                  </a:cubicBezTo>
                  <a:close/>
                  <a:moveTo>
                    <a:pt x="137" y="22"/>
                  </a:moveTo>
                  <a:cubicBezTo>
                    <a:pt x="137" y="22"/>
                    <a:pt x="137" y="22"/>
                    <a:pt x="137" y="21"/>
                  </a:cubicBezTo>
                  <a:cubicBezTo>
                    <a:pt x="137" y="21"/>
                    <a:pt x="137" y="21"/>
                    <a:pt x="137" y="21"/>
                  </a:cubicBezTo>
                  <a:cubicBezTo>
                    <a:pt x="137" y="22"/>
                    <a:pt x="137" y="22"/>
                    <a:pt x="137" y="22"/>
                  </a:cubicBezTo>
                  <a:cubicBezTo>
                    <a:pt x="137" y="22"/>
                    <a:pt x="137" y="22"/>
                    <a:pt x="137" y="22"/>
                  </a:cubicBezTo>
                  <a:cubicBezTo>
                    <a:pt x="137" y="22"/>
                    <a:pt x="137" y="22"/>
                    <a:pt x="137" y="22"/>
                  </a:cubicBezTo>
                  <a:close/>
                  <a:moveTo>
                    <a:pt x="137" y="23"/>
                  </a:moveTo>
                  <a:cubicBezTo>
                    <a:pt x="137" y="22"/>
                    <a:pt x="137" y="22"/>
                    <a:pt x="137" y="22"/>
                  </a:cubicBezTo>
                  <a:cubicBezTo>
                    <a:pt x="137" y="22"/>
                    <a:pt x="137" y="22"/>
                    <a:pt x="137" y="22"/>
                  </a:cubicBezTo>
                  <a:cubicBezTo>
                    <a:pt x="137" y="22"/>
                    <a:pt x="137" y="22"/>
                    <a:pt x="137" y="22"/>
                  </a:cubicBezTo>
                  <a:cubicBezTo>
                    <a:pt x="137" y="22"/>
                    <a:pt x="137" y="22"/>
                    <a:pt x="137" y="23"/>
                  </a:cubicBezTo>
                  <a:close/>
                  <a:moveTo>
                    <a:pt x="138" y="20"/>
                  </a:moveTo>
                  <a:cubicBezTo>
                    <a:pt x="139" y="19"/>
                    <a:pt x="139" y="19"/>
                    <a:pt x="139" y="19"/>
                  </a:cubicBezTo>
                  <a:cubicBezTo>
                    <a:pt x="140" y="19"/>
                    <a:pt x="140" y="19"/>
                    <a:pt x="140" y="20"/>
                  </a:cubicBezTo>
                  <a:cubicBezTo>
                    <a:pt x="140" y="20"/>
                    <a:pt x="139" y="20"/>
                    <a:pt x="139" y="21"/>
                  </a:cubicBezTo>
                  <a:cubicBezTo>
                    <a:pt x="139" y="20"/>
                    <a:pt x="139" y="20"/>
                    <a:pt x="138" y="20"/>
                  </a:cubicBezTo>
                  <a:close/>
                  <a:moveTo>
                    <a:pt x="141" y="23"/>
                  </a:moveTo>
                  <a:cubicBezTo>
                    <a:pt x="141" y="23"/>
                    <a:pt x="141" y="23"/>
                    <a:pt x="140" y="23"/>
                  </a:cubicBezTo>
                  <a:cubicBezTo>
                    <a:pt x="140" y="22"/>
                    <a:pt x="140" y="22"/>
                    <a:pt x="140" y="21"/>
                  </a:cubicBezTo>
                  <a:cubicBezTo>
                    <a:pt x="140" y="21"/>
                    <a:pt x="140" y="21"/>
                    <a:pt x="140" y="20"/>
                  </a:cubicBezTo>
                  <a:cubicBezTo>
                    <a:pt x="141" y="21"/>
                    <a:pt x="141" y="22"/>
                    <a:pt x="141" y="22"/>
                  </a:cubicBezTo>
                  <a:cubicBezTo>
                    <a:pt x="141" y="23"/>
                    <a:pt x="141" y="23"/>
                    <a:pt x="141" y="23"/>
                  </a:cubicBezTo>
                  <a:close/>
                  <a:moveTo>
                    <a:pt x="141" y="17"/>
                  </a:moveTo>
                  <a:cubicBezTo>
                    <a:pt x="141" y="17"/>
                    <a:pt x="141" y="17"/>
                    <a:pt x="141" y="17"/>
                  </a:cubicBezTo>
                  <a:cubicBezTo>
                    <a:pt x="142" y="17"/>
                    <a:pt x="142" y="17"/>
                    <a:pt x="142" y="17"/>
                  </a:cubicBezTo>
                  <a:cubicBezTo>
                    <a:pt x="142" y="18"/>
                    <a:pt x="142" y="18"/>
                    <a:pt x="142" y="18"/>
                  </a:cubicBezTo>
                  <a:cubicBezTo>
                    <a:pt x="142" y="19"/>
                    <a:pt x="142" y="19"/>
                    <a:pt x="142" y="19"/>
                  </a:cubicBezTo>
                  <a:cubicBezTo>
                    <a:pt x="142" y="18"/>
                    <a:pt x="141" y="18"/>
                    <a:pt x="141" y="17"/>
                  </a:cubicBezTo>
                  <a:close/>
                  <a:moveTo>
                    <a:pt x="142" y="19"/>
                  </a:moveTo>
                  <a:cubicBezTo>
                    <a:pt x="142" y="19"/>
                    <a:pt x="142" y="19"/>
                    <a:pt x="142" y="19"/>
                  </a:cubicBezTo>
                  <a:cubicBezTo>
                    <a:pt x="143" y="19"/>
                    <a:pt x="143" y="19"/>
                    <a:pt x="143" y="20"/>
                  </a:cubicBezTo>
                  <a:cubicBezTo>
                    <a:pt x="142" y="19"/>
                    <a:pt x="142" y="19"/>
                    <a:pt x="142" y="19"/>
                  </a:cubicBezTo>
                  <a:close/>
                  <a:moveTo>
                    <a:pt x="145" y="19"/>
                  </a:moveTo>
                  <a:cubicBezTo>
                    <a:pt x="145" y="19"/>
                    <a:pt x="145" y="19"/>
                    <a:pt x="145" y="19"/>
                  </a:cubicBezTo>
                  <a:cubicBezTo>
                    <a:pt x="145" y="19"/>
                    <a:pt x="145" y="19"/>
                    <a:pt x="145" y="19"/>
                  </a:cubicBezTo>
                  <a:cubicBezTo>
                    <a:pt x="145" y="19"/>
                    <a:pt x="145" y="19"/>
                    <a:pt x="145" y="19"/>
                  </a:cubicBezTo>
                  <a:close/>
                  <a:moveTo>
                    <a:pt x="145" y="21"/>
                  </a:moveTo>
                  <a:cubicBezTo>
                    <a:pt x="145" y="21"/>
                    <a:pt x="145" y="21"/>
                    <a:pt x="145" y="20"/>
                  </a:cubicBezTo>
                  <a:cubicBezTo>
                    <a:pt x="145" y="20"/>
                    <a:pt x="146" y="20"/>
                    <a:pt x="146" y="20"/>
                  </a:cubicBezTo>
                  <a:cubicBezTo>
                    <a:pt x="146" y="20"/>
                    <a:pt x="146" y="20"/>
                    <a:pt x="146" y="20"/>
                  </a:cubicBezTo>
                  <a:cubicBezTo>
                    <a:pt x="146" y="21"/>
                    <a:pt x="145" y="21"/>
                    <a:pt x="145" y="21"/>
                  </a:cubicBezTo>
                  <a:close/>
                  <a:moveTo>
                    <a:pt x="144" y="12"/>
                  </a:moveTo>
                  <a:cubicBezTo>
                    <a:pt x="146" y="14"/>
                    <a:pt x="147" y="16"/>
                    <a:pt x="147" y="17"/>
                  </a:cubicBezTo>
                  <a:cubicBezTo>
                    <a:pt x="145" y="17"/>
                    <a:pt x="144" y="17"/>
                    <a:pt x="144" y="17"/>
                  </a:cubicBezTo>
                  <a:cubicBezTo>
                    <a:pt x="145" y="17"/>
                    <a:pt x="146" y="17"/>
                    <a:pt x="147" y="18"/>
                  </a:cubicBezTo>
                  <a:cubicBezTo>
                    <a:pt x="147" y="18"/>
                    <a:pt x="147" y="18"/>
                    <a:pt x="147" y="18"/>
                  </a:cubicBezTo>
                  <a:cubicBezTo>
                    <a:pt x="146" y="18"/>
                    <a:pt x="146" y="19"/>
                    <a:pt x="146" y="19"/>
                  </a:cubicBezTo>
                  <a:cubicBezTo>
                    <a:pt x="145" y="18"/>
                    <a:pt x="145" y="18"/>
                    <a:pt x="144" y="18"/>
                  </a:cubicBezTo>
                  <a:cubicBezTo>
                    <a:pt x="144" y="17"/>
                    <a:pt x="143" y="16"/>
                    <a:pt x="143" y="16"/>
                  </a:cubicBezTo>
                  <a:cubicBezTo>
                    <a:pt x="143" y="16"/>
                    <a:pt x="144" y="15"/>
                    <a:pt x="144" y="15"/>
                  </a:cubicBezTo>
                  <a:cubicBezTo>
                    <a:pt x="143" y="15"/>
                    <a:pt x="143" y="16"/>
                    <a:pt x="143" y="16"/>
                  </a:cubicBezTo>
                  <a:cubicBezTo>
                    <a:pt x="142" y="15"/>
                    <a:pt x="141" y="14"/>
                    <a:pt x="141" y="14"/>
                  </a:cubicBezTo>
                  <a:cubicBezTo>
                    <a:pt x="142" y="13"/>
                    <a:pt x="143" y="12"/>
                    <a:pt x="144" y="12"/>
                  </a:cubicBezTo>
                  <a:close/>
                  <a:moveTo>
                    <a:pt x="143" y="11"/>
                  </a:moveTo>
                  <a:cubicBezTo>
                    <a:pt x="143" y="11"/>
                    <a:pt x="143" y="11"/>
                    <a:pt x="143" y="11"/>
                  </a:cubicBezTo>
                  <a:cubicBezTo>
                    <a:pt x="142" y="12"/>
                    <a:pt x="141" y="13"/>
                    <a:pt x="140" y="13"/>
                  </a:cubicBezTo>
                  <a:cubicBezTo>
                    <a:pt x="139" y="13"/>
                    <a:pt x="139" y="13"/>
                    <a:pt x="138" y="13"/>
                  </a:cubicBezTo>
                  <a:cubicBezTo>
                    <a:pt x="140" y="12"/>
                    <a:pt x="142" y="11"/>
                    <a:pt x="143" y="11"/>
                  </a:cubicBezTo>
                  <a:close/>
                  <a:moveTo>
                    <a:pt x="138" y="13"/>
                  </a:moveTo>
                  <a:cubicBezTo>
                    <a:pt x="138" y="13"/>
                    <a:pt x="139" y="13"/>
                    <a:pt x="139" y="14"/>
                  </a:cubicBezTo>
                  <a:cubicBezTo>
                    <a:pt x="139" y="14"/>
                    <a:pt x="138" y="14"/>
                    <a:pt x="138" y="15"/>
                  </a:cubicBezTo>
                  <a:cubicBezTo>
                    <a:pt x="137" y="14"/>
                    <a:pt x="137" y="14"/>
                    <a:pt x="136" y="14"/>
                  </a:cubicBezTo>
                  <a:cubicBezTo>
                    <a:pt x="137" y="13"/>
                    <a:pt x="137" y="13"/>
                    <a:pt x="138" y="13"/>
                  </a:cubicBezTo>
                  <a:close/>
                  <a:moveTo>
                    <a:pt x="135" y="14"/>
                  </a:moveTo>
                  <a:cubicBezTo>
                    <a:pt x="136" y="15"/>
                    <a:pt x="136" y="15"/>
                    <a:pt x="137" y="16"/>
                  </a:cubicBezTo>
                  <a:cubicBezTo>
                    <a:pt x="136" y="16"/>
                    <a:pt x="135" y="16"/>
                    <a:pt x="135" y="17"/>
                  </a:cubicBezTo>
                  <a:cubicBezTo>
                    <a:pt x="134" y="17"/>
                    <a:pt x="134" y="16"/>
                    <a:pt x="133" y="16"/>
                  </a:cubicBezTo>
                  <a:cubicBezTo>
                    <a:pt x="134" y="15"/>
                    <a:pt x="134" y="15"/>
                    <a:pt x="135" y="14"/>
                  </a:cubicBezTo>
                  <a:close/>
                  <a:moveTo>
                    <a:pt x="133" y="16"/>
                  </a:moveTo>
                  <a:cubicBezTo>
                    <a:pt x="133" y="17"/>
                    <a:pt x="134" y="17"/>
                    <a:pt x="134" y="17"/>
                  </a:cubicBezTo>
                  <a:cubicBezTo>
                    <a:pt x="134" y="18"/>
                    <a:pt x="134" y="18"/>
                    <a:pt x="133" y="18"/>
                  </a:cubicBezTo>
                  <a:cubicBezTo>
                    <a:pt x="133" y="18"/>
                    <a:pt x="133" y="17"/>
                    <a:pt x="132" y="17"/>
                  </a:cubicBezTo>
                  <a:cubicBezTo>
                    <a:pt x="132" y="17"/>
                    <a:pt x="133" y="17"/>
                    <a:pt x="133" y="16"/>
                  </a:cubicBezTo>
                  <a:close/>
                  <a:moveTo>
                    <a:pt x="132" y="17"/>
                  </a:moveTo>
                  <a:cubicBezTo>
                    <a:pt x="132" y="18"/>
                    <a:pt x="133" y="18"/>
                    <a:pt x="133" y="18"/>
                  </a:cubicBezTo>
                  <a:cubicBezTo>
                    <a:pt x="133" y="19"/>
                    <a:pt x="133" y="19"/>
                    <a:pt x="133" y="19"/>
                  </a:cubicBezTo>
                  <a:cubicBezTo>
                    <a:pt x="133" y="19"/>
                    <a:pt x="133" y="19"/>
                    <a:pt x="133" y="19"/>
                  </a:cubicBezTo>
                  <a:cubicBezTo>
                    <a:pt x="132" y="18"/>
                    <a:pt x="132" y="18"/>
                    <a:pt x="132" y="18"/>
                  </a:cubicBezTo>
                  <a:cubicBezTo>
                    <a:pt x="132" y="18"/>
                    <a:pt x="132" y="18"/>
                    <a:pt x="132" y="17"/>
                  </a:cubicBezTo>
                  <a:close/>
                  <a:moveTo>
                    <a:pt x="132" y="18"/>
                  </a:moveTo>
                  <a:cubicBezTo>
                    <a:pt x="132" y="18"/>
                    <a:pt x="132" y="18"/>
                    <a:pt x="132" y="18"/>
                  </a:cubicBezTo>
                  <a:cubicBezTo>
                    <a:pt x="132" y="18"/>
                    <a:pt x="132" y="18"/>
                    <a:pt x="132" y="18"/>
                  </a:cubicBezTo>
                  <a:cubicBezTo>
                    <a:pt x="132" y="18"/>
                    <a:pt x="132" y="18"/>
                    <a:pt x="132" y="18"/>
                  </a:cubicBezTo>
                  <a:cubicBezTo>
                    <a:pt x="132" y="19"/>
                    <a:pt x="133" y="19"/>
                    <a:pt x="133" y="19"/>
                  </a:cubicBezTo>
                  <a:cubicBezTo>
                    <a:pt x="133" y="19"/>
                    <a:pt x="132" y="19"/>
                    <a:pt x="132" y="19"/>
                  </a:cubicBezTo>
                  <a:cubicBezTo>
                    <a:pt x="132" y="19"/>
                    <a:pt x="132" y="19"/>
                    <a:pt x="131" y="19"/>
                  </a:cubicBezTo>
                  <a:cubicBezTo>
                    <a:pt x="131" y="18"/>
                    <a:pt x="131" y="18"/>
                    <a:pt x="132" y="18"/>
                  </a:cubicBezTo>
                  <a:close/>
                  <a:moveTo>
                    <a:pt x="131" y="20"/>
                  </a:moveTo>
                  <a:cubicBezTo>
                    <a:pt x="131" y="20"/>
                    <a:pt x="131" y="20"/>
                    <a:pt x="131" y="21"/>
                  </a:cubicBezTo>
                  <a:cubicBezTo>
                    <a:pt x="131" y="21"/>
                    <a:pt x="131" y="21"/>
                    <a:pt x="131" y="21"/>
                  </a:cubicBezTo>
                  <a:cubicBezTo>
                    <a:pt x="131" y="21"/>
                    <a:pt x="131" y="21"/>
                    <a:pt x="131" y="20"/>
                  </a:cubicBezTo>
                  <a:cubicBezTo>
                    <a:pt x="131" y="20"/>
                    <a:pt x="131" y="20"/>
                    <a:pt x="131" y="20"/>
                  </a:cubicBezTo>
                  <a:close/>
                  <a:moveTo>
                    <a:pt x="130" y="21"/>
                  </a:moveTo>
                  <a:cubicBezTo>
                    <a:pt x="131" y="21"/>
                    <a:pt x="131" y="21"/>
                    <a:pt x="131" y="21"/>
                  </a:cubicBezTo>
                  <a:cubicBezTo>
                    <a:pt x="131" y="21"/>
                    <a:pt x="131" y="22"/>
                    <a:pt x="131" y="22"/>
                  </a:cubicBezTo>
                  <a:cubicBezTo>
                    <a:pt x="131" y="22"/>
                    <a:pt x="130" y="22"/>
                    <a:pt x="130" y="21"/>
                  </a:cubicBezTo>
                  <a:cubicBezTo>
                    <a:pt x="130" y="21"/>
                    <a:pt x="130" y="21"/>
                    <a:pt x="130" y="21"/>
                  </a:cubicBezTo>
                  <a:close/>
                  <a:moveTo>
                    <a:pt x="128" y="20"/>
                  </a:moveTo>
                  <a:cubicBezTo>
                    <a:pt x="128" y="20"/>
                    <a:pt x="128" y="20"/>
                    <a:pt x="128" y="20"/>
                  </a:cubicBezTo>
                  <a:cubicBezTo>
                    <a:pt x="128" y="20"/>
                    <a:pt x="128" y="20"/>
                    <a:pt x="128" y="20"/>
                  </a:cubicBezTo>
                  <a:cubicBezTo>
                    <a:pt x="128" y="20"/>
                    <a:pt x="128" y="20"/>
                    <a:pt x="128" y="20"/>
                  </a:cubicBezTo>
                  <a:cubicBezTo>
                    <a:pt x="128" y="20"/>
                    <a:pt x="128" y="20"/>
                    <a:pt x="128" y="20"/>
                  </a:cubicBezTo>
                  <a:cubicBezTo>
                    <a:pt x="128" y="20"/>
                    <a:pt x="128" y="20"/>
                    <a:pt x="128" y="20"/>
                  </a:cubicBezTo>
                  <a:close/>
                  <a:moveTo>
                    <a:pt x="129" y="20"/>
                  </a:moveTo>
                  <a:cubicBezTo>
                    <a:pt x="128" y="20"/>
                    <a:pt x="128" y="20"/>
                    <a:pt x="128" y="19"/>
                  </a:cubicBezTo>
                  <a:cubicBezTo>
                    <a:pt x="128" y="19"/>
                    <a:pt x="129" y="19"/>
                    <a:pt x="129" y="19"/>
                  </a:cubicBezTo>
                  <a:cubicBezTo>
                    <a:pt x="129" y="19"/>
                    <a:pt x="129" y="19"/>
                    <a:pt x="129" y="20"/>
                  </a:cubicBezTo>
                  <a:close/>
                  <a:moveTo>
                    <a:pt x="127" y="17"/>
                  </a:moveTo>
                  <a:cubicBezTo>
                    <a:pt x="128" y="17"/>
                    <a:pt x="129" y="18"/>
                    <a:pt x="129" y="18"/>
                  </a:cubicBezTo>
                  <a:cubicBezTo>
                    <a:pt x="129" y="19"/>
                    <a:pt x="129" y="19"/>
                    <a:pt x="129" y="19"/>
                  </a:cubicBezTo>
                  <a:cubicBezTo>
                    <a:pt x="128" y="19"/>
                    <a:pt x="128" y="19"/>
                    <a:pt x="128" y="19"/>
                  </a:cubicBezTo>
                  <a:cubicBezTo>
                    <a:pt x="128" y="19"/>
                    <a:pt x="128" y="19"/>
                    <a:pt x="128" y="19"/>
                  </a:cubicBezTo>
                  <a:cubicBezTo>
                    <a:pt x="128" y="18"/>
                    <a:pt x="128" y="18"/>
                    <a:pt x="127" y="17"/>
                  </a:cubicBezTo>
                  <a:cubicBezTo>
                    <a:pt x="127" y="17"/>
                    <a:pt x="127" y="17"/>
                    <a:pt x="127" y="17"/>
                  </a:cubicBezTo>
                  <a:close/>
                  <a:moveTo>
                    <a:pt x="126" y="18"/>
                  </a:moveTo>
                  <a:cubicBezTo>
                    <a:pt x="126" y="18"/>
                    <a:pt x="126" y="18"/>
                    <a:pt x="126" y="19"/>
                  </a:cubicBezTo>
                  <a:cubicBezTo>
                    <a:pt x="125" y="19"/>
                    <a:pt x="125" y="18"/>
                    <a:pt x="125" y="18"/>
                  </a:cubicBezTo>
                  <a:cubicBezTo>
                    <a:pt x="125" y="18"/>
                    <a:pt x="125" y="18"/>
                    <a:pt x="126" y="18"/>
                  </a:cubicBezTo>
                  <a:close/>
                  <a:moveTo>
                    <a:pt x="124" y="19"/>
                  </a:moveTo>
                  <a:cubicBezTo>
                    <a:pt x="125" y="19"/>
                    <a:pt x="125" y="19"/>
                    <a:pt x="126" y="19"/>
                  </a:cubicBezTo>
                  <a:cubicBezTo>
                    <a:pt x="125" y="20"/>
                    <a:pt x="125" y="20"/>
                    <a:pt x="125" y="21"/>
                  </a:cubicBezTo>
                  <a:cubicBezTo>
                    <a:pt x="125" y="21"/>
                    <a:pt x="125" y="21"/>
                    <a:pt x="124" y="21"/>
                  </a:cubicBezTo>
                  <a:cubicBezTo>
                    <a:pt x="124" y="21"/>
                    <a:pt x="124" y="21"/>
                    <a:pt x="124" y="21"/>
                  </a:cubicBezTo>
                  <a:cubicBezTo>
                    <a:pt x="124" y="20"/>
                    <a:pt x="124" y="20"/>
                    <a:pt x="124" y="19"/>
                  </a:cubicBezTo>
                  <a:cubicBezTo>
                    <a:pt x="124" y="19"/>
                    <a:pt x="124" y="19"/>
                    <a:pt x="124" y="19"/>
                  </a:cubicBezTo>
                  <a:close/>
                  <a:moveTo>
                    <a:pt x="104" y="24"/>
                  </a:moveTo>
                  <a:cubicBezTo>
                    <a:pt x="104" y="24"/>
                    <a:pt x="104" y="23"/>
                    <a:pt x="104" y="23"/>
                  </a:cubicBezTo>
                  <a:cubicBezTo>
                    <a:pt x="104" y="23"/>
                    <a:pt x="104" y="22"/>
                    <a:pt x="104" y="22"/>
                  </a:cubicBezTo>
                  <a:cubicBezTo>
                    <a:pt x="105" y="22"/>
                    <a:pt x="105" y="22"/>
                    <a:pt x="105" y="22"/>
                  </a:cubicBezTo>
                  <a:cubicBezTo>
                    <a:pt x="105" y="23"/>
                    <a:pt x="104" y="23"/>
                    <a:pt x="104" y="24"/>
                  </a:cubicBezTo>
                  <a:close/>
                  <a:moveTo>
                    <a:pt x="105" y="22"/>
                  </a:moveTo>
                  <a:cubicBezTo>
                    <a:pt x="105" y="22"/>
                    <a:pt x="105" y="22"/>
                    <a:pt x="104" y="22"/>
                  </a:cubicBezTo>
                  <a:cubicBezTo>
                    <a:pt x="105" y="21"/>
                    <a:pt x="105" y="20"/>
                    <a:pt x="105" y="20"/>
                  </a:cubicBezTo>
                  <a:cubicBezTo>
                    <a:pt x="106" y="20"/>
                    <a:pt x="106" y="20"/>
                    <a:pt x="106" y="21"/>
                  </a:cubicBezTo>
                  <a:cubicBezTo>
                    <a:pt x="106" y="21"/>
                    <a:pt x="105" y="22"/>
                    <a:pt x="105" y="22"/>
                  </a:cubicBezTo>
                  <a:close/>
                  <a:moveTo>
                    <a:pt x="107" y="20"/>
                  </a:moveTo>
                  <a:cubicBezTo>
                    <a:pt x="106" y="20"/>
                    <a:pt x="106" y="20"/>
                    <a:pt x="106" y="19"/>
                  </a:cubicBezTo>
                  <a:cubicBezTo>
                    <a:pt x="106" y="19"/>
                    <a:pt x="107" y="18"/>
                    <a:pt x="107" y="18"/>
                  </a:cubicBezTo>
                  <a:cubicBezTo>
                    <a:pt x="108" y="18"/>
                    <a:pt x="108" y="19"/>
                    <a:pt x="108" y="19"/>
                  </a:cubicBezTo>
                  <a:cubicBezTo>
                    <a:pt x="108" y="19"/>
                    <a:pt x="107" y="20"/>
                    <a:pt x="107" y="20"/>
                  </a:cubicBezTo>
                  <a:cubicBezTo>
                    <a:pt x="107" y="20"/>
                    <a:pt x="107" y="20"/>
                    <a:pt x="107" y="20"/>
                  </a:cubicBezTo>
                  <a:close/>
                  <a:moveTo>
                    <a:pt x="113" y="16"/>
                  </a:moveTo>
                  <a:cubicBezTo>
                    <a:pt x="112" y="16"/>
                    <a:pt x="111" y="15"/>
                    <a:pt x="110" y="15"/>
                  </a:cubicBezTo>
                  <a:cubicBezTo>
                    <a:pt x="111" y="14"/>
                    <a:pt x="112" y="14"/>
                    <a:pt x="112" y="13"/>
                  </a:cubicBezTo>
                  <a:cubicBezTo>
                    <a:pt x="114" y="15"/>
                    <a:pt x="116" y="16"/>
                    <a:pt x="117" y="17"/>
                  </a:cubicBezTo>
                  <a:cubicBezTo>
                    <a:pt x="116" y="17"/>
                    <a:pt x="115" y="16"/>
                    <a:pt x="114" y="16"/>
                  </a:cubicBezTo>
                  <a:cubicBezTo>
                    <a:pt x="114" y="16"/>
                    <a:pt x="114" y="16"/>
                    <a:pt x="114" y="16"/>
                  </a:cubicBezTo>
                  <a:cubicBezTo>
                    <a:pt x="114" y="16"/>
                    <a:pt x="114" y="16"/>
                    <a:pt x="113" y="16"/>
                  </a:cubicBezTo>
                  <a:close/>
                  <a:moveTo>
                    <a:pt x="113" y="16"/>
                  </a:moveTo>
                  <a:cubicBezTo>
                    <a:pt x="113" y="16"/>
                    <a:pt x="113" y="16"/>
                    <a:pt x="112" y="17"/>
                  </a:cubicBezTo>
                  <a:cubicBezTo>
                    <a:pt x="112" y="16"/>
                    <a:pt x="111" y="16"/>
                    <a:pt x="110" y="16"/>
                  </a:cubicBezTo>
                  <a:cubicBezTo>
                    <a:pt x="110" y="16"/>
                    <a:pt x="111" y="16"/>
                    <a:pt x="112" y="17"/>
                  </a:cubicBezTo>
                  <a:cubicBezTo>
                    <a:pt x="111" y="17"/>
                    <a:pt x="110" y="18"/>
                    <a:pt x="109" y="18"/>
                  </a:cubicBezTo>
                  <a:cubicBezTo>
                    <a:pt x="109" y="18"/>
                    <a:pt x="108" y="17"/>
                    <a:pt x="108" y="17"/>
                  </a:cubicBezTo>
                  <a:cubicBezTo>
                    <a:pt x="108" y="16"/>
                    <a:pt x="109" y="16"/>
                    <a:pt x="110" y="15"/>
                  </a:cubicBezTo>
                  <a:cubicBezTo>
                    <a:pt x="111" y="15"/>
                    <a:pt x="112" y="16"/>
                    <a:pt x="113" y="16"/>
                  </a:cubicBezTo>
                  <a:close/>
                  <a:moveTo>
                    <a:pt x="107" y="25"/>
                  </a:moveTo>
                  <a:cubicBezTo>
                    <a:pt x="107" y="24"/>
                    <a:pt x="107" y="24"/>
                    <a:pt x="107" y="23"/>
                  </a:cubicBezTo>
                  <a:cubicBezTo>
                    <a:pt x="107" y="24"/>
                    <a:pt x="107" y="24"/>
                    <a:pt x="107" y="25"/>
                  </a:cubicBezTo>
                  <a:close/>
                  <a:moveTo>
                    <a:pt x="108" y="22"/>
                  </a:moveTo>
                  <a:cubicBezTo>
                    <a:pt x="108" y="22"/>
                    <a:pt x="108" y="22"/>
                    <a:pt x="108" y="22"/>
                  </a:cubicBezTo>
                  <a:cubicBezTo>
                    <a:pt x="108" y="21"/>
                    <a:pt x="108" y="21"/>
                    <a:pt x="108" y="21"/>
                  </a:cubicBezTo>
                  <a:cubicBezTo>
                    <a:pt x="109" y="21"/>
                    <a:pt x="109" y="21"/>
                    <a:pt x="109" y="21"/>
                  </a:cubicBezTo>
                  <a:cubicBezTo>
                    <a:pt x="109" y="22"/>
                    <a:pt x="109" y="22"/>
                    <a:pt x="108" y="22"/>
                  </a:cubicBezTo>
                  <a:close/>
                  <a:moveTo>
                    <a:pt x="108" y="21"/>
                  </a:moveTo>
                  <a:cubicBezTo>
                    <a:pt x="109" y="20"/>
                    <a:pt x="109" y="20"/>
                    <a:pt x="109" y="20"/>
                  </a:cubicBezTo>
                  <a:cubicBezTo>
                    <a:pt x="110" y="20"/>
                    <a:pt x="110" y="20"/>
                    <a:pt x="110" y="21"/>
                  </a:cubicBezTo>
                  <a:cubicBezTo>
                    <a:pt x="110" y="21"/>
                    <a:pt x="110" y="21"/>
                    <a:pt x="109" y="21"/>
                  </a:cubicBezTo>
                  <a:cubicBezTo>
                    <a:pt x="109" y="21"/>
                    <a:pt x="109" y="21"/>
                    <a:pt x="108" y="21"/>
                  </a:cubicBezTo>
                  <a:close/>
                  <a:moveTo>
                    <a:pt x="110" y="24"/>
                  </a:moveTo>
                  <a:cubicBezTo>
                    <a:pt x="110" y="24"/>
                    <a:pt x="110" y="23"/>
                    <a:pt x="110" y="22"/>
                  </a:cubicBezTo>
                  <a:cubicBezTo>
                    <a:pt x="110" y="22"/>
                    <a:pt x="111" y="22"/>
                    <a:pt x="111" y="22"/>
                  </a:cubicBezTo>
                  <a:cubicBezTo>
                    <a:pt x="111" y="23"/>
                    <a:pt x="111" y="23"/>
                    <a:pt x="111" y="23"/>
                  </a:cubicBezTo>
                  <a:cubicBezTo>
                    <a:pt x="111" y="23"/>
                    <a:pt x="111" y="24"/>
                    <a:pt x="110" y="24"/>
                  </a:cubicBezTo>
                  <a:close/>
                  <a:moveTo>
                    <a:pt x="110" y="22"/>
                  </a:moveTo>
                  <a:cubicBezTo>
                    <a:pt x="110" y="21"/>
                    <a:pt x="110" y="21"/>
                    <a:pt x="110" y="21"/>
                  </a:cubicBezTo>
                  <a:cubicBezTo>
                    <a:pt x="111" y="21"/>
                    <a:pt x="111" y="22"/>
                    <a:pt x="111" y="22"/>
                  </a:cubicBezTo>
                  <a:cubicBezTo>
                    <a:pt x="111" y="22"/>
                    <a:pt x="110" y="22"/>
                    <a:pt x="110" y="22"/>
                  </a:cubicBezTo>
                  <a:close/>
                  <a:moveTo>
                    <a:pt x="110" y="19"/>
                  </a:moveTo>
                  <a:cubicBezTo>
                    <a:pt x="110" y="19"/>
                    <a:pt x="110" y="19"/>
                    <a:pt x="110" y="18"/>
                  </a:cubicBezTo>
                  <a:cubicBezTo>
                    <a:pt x="111" y="19"/>
                    <a:pt x="111" y="19"/>
                    <a:pt x="112" y="19"/>
                  </a:cubicBezTo>
                  <a:cubicBezTo>
                    <a:pt x="112" y="20"/>
                    <a:pt x="111" y="20"/>
                    <a:pt x="111" y="20"/>
                  </a:cubicBezTo>
                  <a:cubicBezTo>
                    <a:pt x="111" y="19"/>
                    <a:pt x="110" y="19"/>
                    <a:pt x="110" y="19"/>
                  </a:cubicBezTo>
                  <a:close/>
                  <a:moveTo>
                    <a:pt x="113" y="22"/>
                  </a:moveTo>
                  <a:cubicBezTo>
                    <a:pt x="113" y="22"/>
                    <a:pt x="113" y="22"/>
                    <a:pt x="113" y="22"/>
                  </a:cubicBezTo>
                  <a:cubicBezTo>
                    <a:pt x="113" y="22"/>
                    <a:pt x="113" y="22"/>
                    <a:pt x="113" y="22"/>
                  </a:cubicBezTo>
                  <a:cubicBezTo>
                    <a:pt x="113" y="22"/>
                    <a:pt x="113" y="22"/>
                    <a:pt x="113" y="22"/>
                  </a:cubicBezTo>
                  <a:close/>
                  <a:moveTo>
                    <a:pt x="113" y="22"/>
                  </a:moveTo>
                  <a:cubicBezTo>
                    <a:pt x="113" y="22"/>
                    <a:pt x="113" y="22"/>
                    <a:pt x="113" y="22"/>
                  </a:cubicBezTo>
                  <a:cubicBezTo>
                    <a:pt x="112" y="21"/>
                    <a:pt x="112" y="21"/>
                    <a:pt x="112" y="20"/>
                  </a:cubicBezTo>
                  <a:cubicBezTo>
                    <a:pt x="112" y="20"/>
                    <a:pt x="112" y="20"/>
                    <a:pt x="112" y="20"/>
                  </a:cubicBezTo>
                  <a:cubicBezTo>
                    <a:pt x="113" y="20"/>
                    <a:pt x="113" y="21"/>
                    <a:pt x="114" y="21"/>
                  </a:cubicBezTo>
                  <a:cubicBezTo>
                    <a:pt x="114" y="21"/>
                    <a:pt x="113" y="22"/>
                    <a:pt x="113" y="22"/>
                  </a:cubicBezTo>
                  <a:close/>
                  <a:moveTo>
                    <a:pt x="114" y="23"/>
                  </a:moveTo>
                  <a:cubicBezTo>
                    <a:pt x="114" y="23"/>
                    <a:pt x="114" y="23"/>
                    <a:pt x="114" y="23"/>
                  </a:cubicBezTo>
                  <a:cubicBezTo>
                    <a:pt x="114" y="23"/>
                    <a:pt x="114" y="23"/>
                    <a:pt x="114" y="23"/>
                  </a:cubicBezTo>
                  <a:cubicBezTo>
                    <a:pt x="114" y="23"/>
                    <a:pt x="114" y="23"/>
                    <a:pt x="114" y="23"/>
                  </a:cubicBezTo>
                  <a:close/>
                  <a:moveTo>
                    <a:pt x="112" y="19"/>
                  </a:moveTo>
                  <a:cubicBezTo>
                    <a:pt x="113" y="19"/>
                    <a:pt x="114" y="18"/>
                    <a:pt x="114" y="18"/>
                  </a:cubicBezTo>
                  <a:cubicBezTo>
                    <a:pt x="113" y="19"/>
                    <a:pt x="113" y="19"/>
                    <a:pt x="112" y="19"/>
                  </a:cubicBezTo>
                  <a:cubicBezTo>
                    <a:pt x="112" y="19"/>
                    <a:pt x="111" y="19"/>
                    <a:pt x="110" y="18"/>
                  </a:cubicBezTo>
                  <a:cubicBezTo>
                    <a:pt x="111" y="18"/>
                    <a:pt x="112" y="17"/>
                    <a:pt x="112" y="17"/>
                  </a:cubicBezTo>
                  <a:cubicBezTo>
                    <a:pt x="113" y="18"/>
                    <a:pt x="115" y="19"/>
                    <a:pt x="115" y="20"/>
                  </a:cubicBezTo>
                  <a:cubicBezTo>
                    <a:pt x="115" y="20"/>
                    <a:pt x="115" y="21"/>
                    <a:pt x="114" y="21"/>
                  </a:cubicBezTo>
                  <a:cubicBezTo>
                    <a:pt x="114" y="20"/>
                    <a:pt x="113" y="20"/>
                    <a:pt x="112" y="19"/>
                  </a:cubicBezTo>
                  <a:close/>
                  <a:moveTo>
                    <a:pt x="116" y="23"/>
                  </a:moveTo>
                  <a:cubicBezTo>
                    <a:pt x="116" y="23"/>
                    <a:pt x="116" y="23"/>
                    <a:pt x="116" y="23"/>
                  </a:cubicBezTo>
                  <a:cubicBezTo>
                    <a:pt x="116" y="22"/>
                    <a:pt x="116" y="22"/>
                    <a:pt x="115" y="22"/>
                  </a:cubicBezTo>
                  <a:cubicBezTo>
                    <a:pt x="115" y="21"/>
                    <a:pt x="116" y="21"/>
                    <a:pt x="116" y="21"/>
                  </a:cubicBezTo>
                  <a:cubicBezTo>
                    <a:pt x="116" y="22"/>
                    <a:pt x="116" y="22"/>
                    <a:pt x="117" y="23"/>
                  </a:cubicBezTo>
                  <a:cubicBezTo>
                    <a:pt x="116" y="23"/>
                    <a:pt x="116" y="23"/>
                    <a:pt x="116" y="23"/>
                  </a:cubicBezTo>
                  <a:close/>
                  <a:moveTo>
                    <a:pt x="113" y="17"/>
                  </a:moveTo>
                  <a:cubicBezTo>
                    <a:pt x="113" y="17"/>
                    <a:pt x="113" y="16"/>
                    <a:pt x="113" y="16"/>
                  </a:cubicBezTo>
                  <a:cubicBezTo>
                    <a:pt x="115" y="17"/>
                    <a:pt x="116" y="17"/>
                    <a:pt x="118" y="18"/>
                  </a:cubicBezTo>
                  <a:cubicBezTo>
                    <a:pt x="118" y="18"/>
                    <a:pt x="118" y="19"/>
                    <a:pt x="118" y="19"/>
                  </a:cubicBezTo>
                  <a:cubicBezTo>
                    <a:pt x="118" y="19"/>
                    <a:pt x="117" y="19"/>
                    <a:pt x="117" y="20"/>
                  </a:cubicBezTo>
                  <a:cubicBezTo>
                    <a:pt x="116" y="19"/>
                    <a:pt x="114" y="18"/>
                    <a:pt x="113" y="17"/>
                  </a:cubicBezTo>
                  <a:close/>
                  <a:moveTo>
                    <a:pt x="117" y="20"/>
                  </a:moveTo>
                  <a:cubicBezTo>
                    <a:pt x="118" y="20"/>
                    <a:pt x="118" y="20"/>
                    <a:pt x="119" y="19"/>
                  </a:cubicBezTo>
                  <a:cubicBezTo>
                    <a:pt x="119" y="20"/>
                    <a:pt x="119" y="20"/>
                    <a:pt x="119" y="21"/>
                  </a:cubicBezTo>
                  <a:cubicBezTo>
                    <a:pt x="119" y="21"/>
                    <a:pt x="119" y="21"/>
                    <a:pt x="118" y="21"/>
                  </a:cubicBezTo>
                  <a:cubicBezTo>
                    <a:pt x="118" y="21"/>
                    <a:pt x="118" y="21"/>
                    <a:pt x="117" y="20"/>
                  </a:cubicBezTo>
                  <a:close/>
                  <a:moveTo>
                    <a:pt x="119" y="22"/>
                  </a:moveTo>
                  <a:cubicBezTo>
                    <a:pt x="119" y="22"/>
                    <a:pt x="119" y="22"/>
                    <a:pt x="120" y="22"/>
                  </a:cubicBezTo>
                  <a:cubicBezTo>
                    <a:pt x="120" y="22"/>
                    <a:pt x="120" y="22"/>
                    <a:pt x="120" y="22"/>
                  </a:cubicBezTo>
                  <a:cubicBezTo>
                    <a:pt x="120" y="22"/>
                    <a:pt x="119" y="22"/>
                    <a:pt x="119" y="23"/>
                  </a:cubicBezTo>
                  <a:cubicBezTo>
                    <a:pt x="119" y="22"/>
                    <a:pt x="119" y="22"/>
                    <a:pt x="119" y="22"/>
                  </a:cubicBezTo>
                  <a:close/>
                  <a:moveTo>
                    <a:pt x="119" y="23"/>
                  </a:moveTo>
                  <a:cubicBezTo>
                    <a:pt x="119" y="23"/>
                    <a:pt x="120" y="23"/>
                    <a:pt x="120" y="22"/>
                  </a:cubicBezTo>
                  <a:cubicBezTo>
                    <a:pt x="120" y="23"/>
                    <a:pt x="120" y="23"/>
                    <a:pt x="120" y="23"/>
                  </a:cubicBezTo>
                  <a:cubicBezTo>
                    <a:pt x="120" y="23"/>
                    <a:pt x="119" y="23"/>
                    <a:pt x="119" y="23"/>
                  </a:cubicBezTo>
                  <a:cubicBezTo>
                    <a:pt x="119" y="23"/>
                    <a:pt x="119" y="23"/>
                    <a:pt x="119" y="23"/>
                  </a:cubicBezTo>
                  <a:close/>
                  <a:moveTo>
                    <a:pt x="120" y="23"/>
                  </a:moveTo>
                  <a:cubicBezTo>
                    <a:pt x="119" y="23"/>
                    <a:pt x="119" y="23"/>
                    <a:pt x="119" y="23"/>
                  </a:cubicBezTo>
                  <a:cubicBezTo>
                    <a:pt x="119" y="23"/>
                    <a:pt x="120" y="23"/>
                    <a:pt x="120" y="23"/>
                  </a:cubicBezTo>
                  <a:cubicBezTo>
                    <a:pt x="120" y="23"/>
                    <a:pt x="120" y="23"/>
                    <a:pt x="120" y="23"/>
                  </a:cubicBezTo>
                  <a:close/>
                  <a:moveTo>
                    <a:pt x="120" y="24"/>
                  </a:moveTo>
                  <a:cubicBezTo>
                    <a:pt x="120" y="24"/>
                    <a:pt x="120" y="24"/>
                    <a:pt x="120" y="24"/>
                  </a:cubicBezTo>
                  <a:cubicBezTo>
                    <a:pt x="120" y="24"/>
                    <a:pt x="120" y="24"/>
                    <a:pt x="120" y="24"/>
                  </a:cubicBezTo>
                  <a:cubicBezTo>
                    <a:pt x="120" y="24"/>
                    <a:pt x="120" y="24"/>
                    <a:pt x="120" y="24"/>
                  </a:cubicBezTo>
                  <a:cubicBezTo>
                    <a:pt x="120" y="24"/>
                    <a:pt x="120" y="24"/>
                    <a:pt x="120" y="24"/>
                  </a:cubicBezTo>
                  <a:close/>
                  <a:moveTo>
                    <a:pt x="122" y="19"/>
                  </a:moveTo>
                  <a:cubicBezTo>
                    <a:pt x="121" y="19"/>
                    <a:pt x="121" y="19"/>
                    <a:pt x="121" y="19"/>
                  </a:cubicBezTo>
                  <a:cubicBezTo>
                    <a:pt x="121" y="19"/>
                    <a:pt x="121" y="19"/>
                    <a:pt x="120" y="19"/>
                  </a:cubicBezTo>
                  <a:cubicBezTo>
                    <a:pt x="121" y="18"/>
                    <a:pt x="121" y="18"/>
                    <a:pt x="121" y="18"/>
                  </a:cubicBezTo>
                  <a:cubicBezTo>
                    <a:pt x="121" y="19"/>
                    <a:pt x="121" y="19"/>
                    <a:pt x="122" y="19"/>
                  </a:cubicBezTo>
                  <a:close/>
                  <a:moveTo>
                    <a:pt x="115" y="12"/>
                  </a:moveTo>
                  <a:cubicBezTo>
                    <a:pt x="118" y="14"/>
                    <a:pt x="120" y="16"/>
                    <a:pt x="121" y="17"/>
                  </a:cubicBezTo>
                  <a:cubicBezTo>
                    <a:pt x="120" y="17"/>
                    <a:pt x="120" y="17"/>
                    <a:pt x="120" y="17"/>
                  </a:cubicBezTo>
                  <a:cubicBezTo>
                    <a:pt x="120" y="17"/>
                    <a:pt x="121" y="17"/>
                    <a:pt x="121" y="18"/>
                  </a:cubicBezTo>
                  <a:cubicBezTo>
                    <a:pt x="121" y="18"/>
                    <a:pt x="121" y="18"/>
                    <a:pt x="121" y="18"/>
                  </a:cubicBezTo>
                  <a:cubicBezTo>
                    <a:pt x="121" y="18"/>
                    <a:pt x="121" y="18"/>
                    <a:pt x="120" y="18"/>
                  </a:cubicBezTo>
                  <a:cubicBezTo>
                    <a:pt x="119" y="17"/>
                    <a:pt x="116" y="15"/>
                    <a:pt x="113" y="13"/>
                  </a:cubicBezTo>
                  <a:cubicBezTo>
                    <a:pt x="114" y="13"/>
                    <a:pt x="114" y="12"/>
                    <a:pt x="115" y="12"/>
                  </a:cubicBezTo>
                  <a:close/>
                  <a:moveTo>
                    <a:pt x="113" y="11"/>
                  </a:moveTo>
                  <a:cubicBezTo>
                    <a:pt x="113" y="12"/>
                    <a:pt x="114" y="12"/>
                    <a:pt x="114" y="12"/>
                  </a:cubicBezTo>
                  <a:cubicBezTo>
                    <a:pt x="113" y="12"/>
                    <a:pt x="113" y="12"/>
                    <a:pt x="112" y="13"/>
                  </a:cubicBezTo>
                  <a:cubicBezTo>
                    <a:pt x="112" y="12"/>
                    <a:pt x="112" y="12"/>
                    <a:pt x="111" y="12"/>
                  </a:cubicBezTo>
                  <a:cubicBezTo>
                    <a:pt x="112" y="12"/>
                    <a:pt x="113" y="12"/>
                    <a:pt x="113" y="11"/>
                  </a:cubicBezTo>
                  <a:close/>
                  <a:moveTo>
                    <a:pt x="111" y="12"/>
                  </a:moveTo>
                  <a:cubicBezTo>
                    <a:pt x="111" y="12"/>
                    <a:pt x="111" y="13"/>
                    <a:pt x="112" y="13"/>
                  </a:cubicBezTo>
                  <a:cubicBezTo>
                    <a:pt x="110" y="14"/>
                    <a:pt x="108" y="15"/>
                    <a:pt x="107" y="16"/>
                  </a:cubicBezTo>
                  <a:cubicBezTo>
                    <a:pt x="106" y="16"/>
                    <a:pt x="105" y="16"/>
                    <a:pt x="105" y="15"/>
                  </a:cubicBezTo>
                  <a:cubicBezTo>
                    <a:pt x="107" y="14"/>
                    <a:pt x="109" y="13"/>
                    <a:pt x="111" y="12"/>
                  </a:cubicBezTo>
                  <a:close/>
                  <a:moveTo>
                    <a:pt x="104" y="16"/>
                  </a:moveTo>
                  <a:cubicBezTo>
                    <a:pt x="105" y="16"/>
                    <a:pt x="106" y="16"/>
                    <a:pt x="106" y="17"/>
                  </a:cubicBezTo>
                  <a:cubicBezTo>
                    <a:pt x="105" y="17"/>
                    <a:pt x="105" y="18"/>
                    <a:pt x="104" y="18"/>
                  </a:cubicBezTo>
                  <a:cubicBezTo>
                    <a:pt x="104" y="18"/>
                    <a:pt x="103" y="18"/>
                    <a:pt x="103" y="17"/>
                  </a:cubicBezTo>
                  <a:cubicBezTo>
                    <a:pt x="103" y="17"/>
                    <a:pt x="104" y="16"/>
                    <a:pt x="104" y="16"/>
                  </a:cubicBezTo>
                  <a:close/>
                  <a:moveTo>
                    <a:pt x="103" y="17"/>
                  </a:moveTo>
                  <a:cubicBezTo>
                    <a:pt x="103" y="18"/>
                    <a:pt x="104" y="18"/>
                    <a:pt x="104" y="18"/>
                  </a:cubicBezTo>
                  <a:cubicBezTo>
                    <a:pt x="103" y="19"/>
                    <a:pt x="102" y="20"/>
                    <a:pt x="102" y="21"/>
                  </a:cubicBezTo>
                  <a:cubicBezTo>
                    <a:pt x="102" y="21"/>
                    <a:pt x="101" y="21"/>
                    <a:pt x="101" y="21"/>
                  </a:cubicBezTo>
                  <a:cubicBezTo>
                    <a:pt x="102" y="19"/>
                    <a:pt x="102" y="18"/>
                    <a:pt x="103" y="17"/>
                  </a:cubicBezTo>
                  <a:close/>
                  <a:moveTo>
                    <a:pt x="101" y="21"/>
                  </a:moveTo>
                  <a:cubicBezTo>
                    <a:pt x="101" y="22"/>
                    <a:pt x="101" y="22"/>
                    <a:pt x="101" y="22"/>
                  </a:cubicBezTo>
                  <a:cubicBezTo>
                    <a:pt x="101" y="22"/>
                    <a:pt x="101" y="23"/>
                    <a:pt x="101" y="23"/>
                  </a:cubicBezTo>
                  <a:cubicBezTo>
                    <a:pt x="101" y="23"/>
                    <a:pt x="101" y="22"/>
                    <a:pt x="101" y="21"/>
                  </a:cubicBezTo>
                  <a:close/>
                  <a:moveTo>
                    <a:pt x="99" y="20"/>
                  </a:moveTo>
                  <a:cubicBezTo>
                    <a:pt x="99" y="21"/>
                    <a:pt x="99" y="21"/>
                    <a:pt x="98" y="22"/>
                  </a:cubicBezTo>
                  <a:cubicBezTo>
                    <a:pt x="98" y="22"/>
                    <a:pt x="98" y="22"/>
                    <a:pt x="98" y="22"/>
                  </a:cubicBezTo>
                  <a:cubicBezTo>
                    <a:pt x="99" y="21"/>
                    <a:pt x="98" y="20"/>
                    <a:pt x="98" y="20"/>
                  </a:cubicBezTo>
                  <a:cubicBezTo>
                    <a:pt x="99" y="20"/>
                    <a:pt x="99" y="20"/>
                    <a:pt x="99" y="20"/>
                  </a:cubicBezTo>
                  <a:close/>
                  <a:moveTo>
                    <a:pt x="95" y="22"/>
                  </a:moveTo>
                  <a:cubicBezTo>
                    <a:pt x="95" y="21"/>
                    <a:pt x="94" y="20"/>
                    <a:pt x="94" y="20"/>
                  </a:cubicBezTo>
                  <a:cubicBezTo>
                    <a:pt x="95" y="20"/>
                    <a:pt x="95" y="20"/>
                    <a:pt x="96" y="21"/>
                  </a:cubicBezTo>
                  <a:cubicBezTo>
                    <a:pt x="95" y="22"/>
                    <a:pt x="95" y="22"/>
                    <a:pt x="95" y="22"/>
                  </a:cubicBezTo>
                  <a:close/>
                  <a:moveTo>
                    <a:pt x="96" y="16"/>
                  </a:moveTo>
                  <a:cubicBezTo>
                    <a:pt x="96" y="16"/>
                    <a:pt x="96" y="17"/>
                    <a:pt x="96" y="18"/>
                  </a:cubicBezTo>
                  <a:cubicBezTo>
                    <a:pt x="95" y="18"/>
                    <a:pt x="94" y="18"/>
                    <a:pt x="94" y="18"/>
                  </a:cubicBezTo>
                  <a:cubicBezTo>
                    <a:pt x="95" y="18"/>
                    <a:pt x="95" y="18"/>
                    <a:pt x="96" y="19"/>
                  </a:cubicBezTo>
                  <a:cubicBezTo>
                    <a:pt x="96" y="19"/>
                    <a:pt x="96" y="20"/>
                    <a:pt x="96" y="20"/>
                  </a:cubicBezTo>
                  <a:cubicBezTo>
                    <a:pt x="95" y="20"/>
                    <a:pt x="94" y="19"/>
                    <a:pt x="93" y="19"/>
                  </a:cubicBezTo>
                  <a:cubicBezTo>
                    <a:pt x="93" y="18"/>
                    <a:pt x="93" y="18"/>
                    <a:pt x="92" y="17"/>
                  </a:cubicBezTo>
                  <a:cubicBezTo>
                    <a:pt x="94" y="16"/>
                    <a:pt x="95" y="16"/>
                    <a:pt x="96" y="16"/>
                  </a:cubicBezTo>
                  <a:close/>
                  <a:moveTo>
                    <a:pt x="65" y="27"/>
                  </a:moveTo>
                  <a:cubicBezTo>
                    <a:pt x="66" y="25"/>
                    <a:pt x="66" y="24"/>
                    <a:pt x="67" y="23"/>
                  </a:cubicBezTo>
                  <a:cubicBezTo>
                    <a:pt x="67" y="23"/>
                    <a:pt x="67" y="24"/>
                    <a:pt x="67" y="24"/>
                  </a:cubicBezTo>
                  <a:cubicBezTo>
                    <a:pt x="66" y="26"/>
                    <a:pt x="65" y="27"/>
                    <a:pt x="65" y="27"/>
                  </a:cubicBezTo>
                  <a:close/>
                  <a:moveTo>
                    <a:pt x="74" y="26"/>
                  </a:moveTo>
                  <a:cubicBezTo>
                    <a:pt x="75" y="26"/>
                    <a:pt x="75" y="26"/>
                    <a:pt x="75" y="26"/>
                  </a:cubicBezTo>
                  <a:cubicBezTo>
                    <a:pt x="75" y="26"/>
                    <a:pt x="75" y="26"/>
                    <a:pt x="75" y="26"/>
                  </a:cubicBezTo>
                  <a:cubicBezTo>
                    <a:pt x="75" y="26"/>
                    <a:pt x="75" y="26"/>
                    <a:pt x="74" y="26"/>
                  </a:cubicBezTo>
                  <a:close/>
                  <a:moveTo>
                    <a:pt x="76" y="26"/>
                  </a:moveTo>
                  <a:cubicBezTo>
                    <a:pt x="76" y="26"/>
                    <a:pt x="76" y="26"/>
                    <a:pt x="76" y="26"/>
                  </a:cubicBezTo>
                  <a:cubicBezTo>
                    <a:pt x="75" y="26"/>
                    <a:pt x="75" y="26"/>
                    <a:pt x="75" y="26"/>
                  </a:cubicBezTo>
                  <a:cubicBezTo>
                    <a:pt x="75" y="25"/>
                    <a:pt x="76" y="25"/>
                    <a:pt x="76" y="24"/>
                  </a:cubicBezTo>
                  <a:cubicBezTo>
                    <a:pt x="76" y="25"/>
                    <a:pt x="76" y="26"/>
                    <a:pt x="76" y="26"/>
                  </a:cubicBezTo>
                  <a:close/>
                  <a:moveTo>
                    <a:pt x="78" y="25"/>
                  </a:moveTo>
                  <a:cubicBezTo>
                    <a:pt x="78" y="25"/>
                    <a:pt x="78" y="25"/>
                    <a:pt x="78" y="26"/>
                  </a:cubicBezTo>
                  <a:cubicBezTo>
                    <a:pt x="78" y="25"/>
                    <a:pt x="77" y="25"/>
                    <a:pt x="77" y="24"/>
                  </a:cubicBezTo>
                  <a:cubicBezTo>
                    <a:pt x="77" y="24"/>
                    <a:pt x="77" y="23"/>
                    <a:pt x="78" y="23"/>
                  </a:cubicBezTo>
                  <a:cubicBezTo>
                    <a:pt x="78" y="24"/>
                    <a:pt x="78" y="24"/>
                    <a:pt x="78" y="25"/>
                  </a:cubicBezTo>
                  <a:close/>
                  <a:moveTo>
                    <a:pt x="79" y="22"/>
                  </a:moveTo>
                  <a:cubicBezTo>
                    <a:pt x="79" y="22"/>
                    <a:pt x="79" y="22"/>
                    <a:pt x="80" y="22"/>
                  </a:cubicBezTo>
                  <a:cubicBezTo>
                    <a:pt x="80" y="22"/>
                    <a:pt x="81" y="22"/>
                    <a:pt x="81" y="22"/>
                  </a:cubicBezTo>
                  <a:cubicBezTo>
                    <a:pt x="81" y="22"/>
                    <a:pt x="81" y="23"/>
                    <a:pt x="81" y="23"/>
                  </a:cubicBezTo>
                  <a:cubicBezTo>
                    <a:pt x="81" y="23"/>
                    <a:pt x="80" y="24"/>
                    <a:pt x="80" y="24"/>
                  </a:cubicBezTo>
                  <a:cubicBezTo>
                    <a:pt x="79" y="24"/>
                    <a:pt x="79" y="23"/>
                    <a:pt x="79" y="22"/>
                  </a:cubicBezTo>
                  <a:close/>
                  <a:moveTo>
                    <a:pt x="80" y="21"/>
                  </a:moveTo>
                  <a:cubicBezTo>
                    <a:pt x="80" y="21"/>
                    <a:pt x="80" y="21"/>
                    <a:pt x="80" y="21"/>
                  </a:cubicBezTo>
                  <a:cubicBezTo>
                    <a:pt x="81" y="21"/>
                    <a:pt x="81" y="22"/>
                    <a:pt x="81" y="22"/>
                  </a:cubicBezTo>
                  <a:cubicBezTo>
                    <a:pt x="81" y="22"/>
                    <a:pt x="80" y="22"/>
                    <a:pt x="80" y="21"/>
                  </a:cubicBezTo>
                  <a:close/>
                  <a:moveTo>
                    <a:pt x="81" y="25"/>
                  </a:moveTo>
                  <a:cubicBezTo>
                    <a:pt x="81" y="25"/>
                    <a:pt x="80" y="25"/>
                    <a:pt x="80" y="25"/>
                  </a:cubicBezTo>
                  <a:cubicBezTo>
                    <a:pt x="80" y="25"/>
                    <a:pt x="80" y="25"/>
                    <a:pt x="80" y="25"/>
                  </a:cubicBezTo>
                  <a:cubicBezTo>
                    <a:pt x="81" y="25"/>
                    <a:pt x="81" y="25"/>
                    <a:pt x="81" y="24"/>
                  </a:cubicBezTo>
                  <a:cubicBezTo>
                    <a:pt x="81" y="24"/>
                    <a:pt x="81" y="25"/>
                    <a:pt x="81" y="25"/>
                  </a:cubicBezTo>
                  <a:close/>
                  <a:moveTo>
                    <a:pt x="82" y="21"/>
                  </a:moveTo>
                  <a:cubicBezTo>
                    <a:pt x="82" y="20"/>
                    <a:pt x="82" y="20"/>
                    <a:pt x="83" y="20"/>
                  </a:cubicBezTo>
                  <a:cubicBezTo>
                    <a:pt x="83" y="21"/>
                    <a:pt x="83" y="21"/>
                    <a:pt x="84" y="21"/>
                  </a:cubicBezTo>
                  <a:cubicBezTo>
                    <a:pt x="83" y="21"/>
                    <a:pt x="83" y="22"/>
                    <a:pt x="83" y="22"/>
                  </a:cubicBezTo>
                  <a:cubicBezTo>
                    <a:pt x="83" y="21"/>
                    <a:pt x="82" y="21"/>
                    <a:pt x="82" y="21"/>
                  </a:cubicBezTo>
                  <a:close/>
                  <a:moveTo>
                    <a:pt x="85" y="21"/>
                  </a:moveTo>
                  <a:cubicBezTo>
                    <a:pt x="84" y="20"/>
                    <a:pt x="84" y="20"/>
                    <a:pt x="83" y="20"/>
                  </a:cubicBezTo>
                  <a:cubicBezTo>
                    <a:pt x="84" y="20"/>
                    <a:pt x="84" y="20"/>
                    <a:pt x="85" y="19"/>
                  </a:cubicBezTo>
                  <a:cubicBezTo>
                    <a:pt x="85" y="20"/>
                    <a:pt x="85" y="20"/>
                    <a:pt x="85" y="20"/>
                  </a:cubicBezTo>
                  <a:cubicBezTo>
                    <a:pt x="85" y="20"/>
                    <a:pt x="85" y="20"/>
                    <a:pt x="85" y="21"/>
                  </a:cubicBezTo>
                  <a:close/>
                  <a:moveTo>
                    <a:pt x="86" y="21"/>
                  </a:moveTo>
                  <a:cubicBezTo>
                    <a:pt x="86" y="21"/>
                    <a:pt x="86" y="21"/>
                    <a:pt x="86" y="22"/>
                  </a:cubicBezTo>
                  <a:cubicBezTo>
                    <a:pt x="86" y="21"/>
                    <a:pt x="86" y="21"/>
                    <a:pt x="85" y="21"/>
                  </a:cubicBezTo>
                  <a:cubicBezTo>
                    <a:pt x="86" y="21"/>
                    <a:pt x="86" y="21"/>
                    <a:pt x="86" y="21"/>
                  </a:cubicBezTo>
                  <a:close/>
                  <a:moveTo>
                    <a:pt x="84" y="21"/>
                  </a:moveTo>
                  <a:cubicBezTo>
                    <a:pt x="84" y="21"/>
                    <a:pt x="84" y="21"/>
                    <a:pt x="84" y="21"/>
                  </a:cubicBezTo>
                  <a:cubicBezTo>
                    <a:pt x="84" y="21"/>
                    <a:pt x="84" y="21"/>
                    <a:pt x="83" y="20"/>
                  </a:cubicBezTo>
                  <a:cubicBezTo>
                    <a:pt x="84" y="21"/>
                    <a:pt x="84" y="21"/>
                    <a:pt x="84" y="21"/>
                  </a:cubicBezTo>
                  <a:close/>
                  <a:moveTo>
                    <a:pt x="85" y="23"/>
                  </a:moveTo>
                  <a:cubicBezTo>
                    <a:pt x="84" y="23"/>
                    <a:pt x="84" y="23"/>
                    <a:pt x="84" y="23"/>
                  </a:cubicBezTo>
                  <a:cubicBezTo>
                    <a:pt x="84" y="23"/>
                    <a:pt x="84" y="23"/>
                    <a:pt x="83" y="22"/>
                  </a:cubicBezTo>
                  <a:cubicBezTo>
                    <a:pt x="84" y="22"/>
                    <a:pt x="84" y="22"/>
                    <a:pt x="84" y="22"/>
                  </a:cubicBezTo>
                  <a:cubicBezTo>
                    <a:pt x="85" y="22"/>
                    <a:pt x="85" y="23"/>
                    <a:pt x="85" y="23"/>
                  </a:cubicBezTo>
                  <a:close/>
                  <a:moveTo>
                    <a:pt x="85" y="21"/>
                  </a:moveTo>
                  <a:cubicBezTo>
                    <a:pt x="85" y="21"/>
                    <a:pt x="85" y="21"/>
                    <a:pt x="85" y="21"/>
                  </a:cubicBezTo>
                  <a:cubicBezTo>
                    <a:pt x="86" y="22"/>
                    <a:pt x="86" y="22"/>
                    <a:pt x="87" y="22"/>
                  </a:cubicBezTo>
                  <a:cubicBezTo>
                    <a:pt x="87" y="23"/>
                    <a:pt x="87" y="23"/>
                    <a:pt x="87" y="23"/>
                  </a:cubicBezTo>
                  <a:cubicBezTo>
                    <a:pt x="87" y="23"/>
                    <a:pt x="86" y="23"/>
                    <a:pt x="86" y="23"/>
                  </a:cubicBezTo>
                  <a:cubicBezTo>
                    <a:pt x="86" y="22"/>
                    <a:pt x="85" y="22"/>
                    <a:pt x="85" y="21"/>
                  </a:cubicBezTo>
                  <a:close/>
                  <a:moveTo>
                    <a:pt x="86" y="23"/>
                  </a:moveTo>
                  <a:cubicBezTo>
                    <a:pt x="86" y="23"/>
                    <a:pt x="87" y="23"/>
                    <a:pt x="87" y="23"/>
                  </a:cubicBezTo>
                  <a:cubicBezTo>
                    <a:pt x="87" y="23"/>
                    <a:pt x="87" y="23"/>
                    <a:pt x="87" y="24"/>
                  </a:cubicBezTo>
                  <a:cubicBezTo>
                    <a:pt x="87" y="24"/>
                    <a:pt x="87" y="24"/>
                    <a:pt x="87" y="24"/>
                  </a:cubicBezTo>
                  <a:cubicBezTo>
                    <a:pt x="87" y="23"/>
                    <a:pt x="86" y="23"/>
                    <a:pt x="86" y="23"/>
                  </a:cubicBezTo>
                  <a:close/>
                  <a:moveTo>
                    <a:pt x="87" y="25"/>
                  </a:moveTo>
                  <a:cubicBezTo>
                    <a:pt x="87" y="25"/>
                    <a:pt x="87" y="25"/>
                    <a:pt x="87" y="25"/>
                  </a:cubicBezTo>
                  <a:cubicBezTo>
                    <a:pt x="87" y="24"/>
                    <a:pt x="87" y="24"/>
                    <a:pt x="87" y="24"/>
                  </a:cubicBezTo>
                  <a:cubicBezTo>
                    <a:pt x="87" y="24"/>
                    <a:pt x="87" y="24"/>
                    <a:pt x="87" y="24"/>
                  </a:cubicBezTo>
                  <a:cubicBezTo>
                    <a:pt x="87" y="24"/>
                    <a:pt x="87" y="24"/>
                    <a:pt x="87" y="25"/>
                  </a:cubicBezTo>
                  <a:close/>
                  <a:moveTo>
                    <a:pt x="90" y="24"/>
                  </a:moveTo>
                  <a:cubicBezTo>
                    <a:pt x="89" y="23"/>
                    <a:pt x="89" y="21"/>
                    <a:pt x="87" y="20"/>
                  </a:cubicBezTo>
                  <a:cubicBezTo>
                    <a:pt x="88" y="20"/>
                    <a:pt x="88" y="19"/>
                    <a:pt x="88" y="19"/>
                  </a:cubicBezTo>
                  <a:cubicBezTo>
                    <a:pt x="90" y="21"/>
                    <a:pt x="90" y="22"/>
                    <a:pt x="90" y="24"/>
                  </a:cubicBezTo>
                  <a:cubicBezTo>
                    <a:pt x="90" y="24"/>
                    <a:pt x="90" y="24"/>
                    <a:pt x="90" y="24"/>
                  </a:cubicBezTo>
                  <a:close/>
                  <a:moveTo>
                    <a:pt x="88" y="16"/>
                  </a:moveTo>
                  <a:cubicBezTo>
                    <a:pt x="89" y="17"/>
                    <a:pt x="90" y="17"/>
                    <a:pt x="91" y="18"/>
                  </a:cubicBezTo>
                  <a:cubicBezTo>
                    <a:pt x="90" y="18"/>
                    <a:pt x="90" y="18"/>
                    <a:pt x="90" y="18"/>
                  </a:cubicBezTo>
                  <a:cubicBezTo>
                    <a:pt x="89" y="17"/>
                    <a:pt x="88" y="17"/>
                    <a:pt x="88" y="16"/>
                  </a:cubicBezTo>
                  <a:close/>
                  <a:moveTo>
                    <a:pt x="92" y="21"/>
                  </a:moveTo>
                  <a:cubicBezTo>
                    <a:pt x="92" y="20"/>
                    <a:pt x="91" y="19"/>
                    <a:pt x="90" y="18"/>
                  </a:cubicBezTo>
                  <a:cubicBezTo>
                    <a:pt x="90" y="18"/>
                    <a:pt x="91" y="18"/>
                    <a:pt x="91" y="18"/>
                  </a:cubicBezTo>
                  <a:cubicBezTo>
                    <a:pt x="91" y="18"/>
                    <a:pt x="91" y="18"/>
                    <a:pt x="92" y="18"/>
                  </a:cubicBezTo>
                  <a:cubicBezTo>
                    <a:pt x="92" y="19"/>
                    <a:pt x="92" y="20"/>
                    <a:pt x="92" y="21"/>
                  </a:cubicBezTo>
                  <a:close/>
                  <a:moveTo>
                    <a:pt x="83" y="12"/>
                  </a:moveTo>
                  <a:cubicBezTo>
                    <a:pt x="88" y="13"/>
                    <a:pt x="90" y="15"/>
                    <a:pt x="91" y="17"/>
                  </a:cubicBezTo>
                  <a:cubicBezTo>
                    <a:pt x="91" y="17"/>
                    <a:pt x="91" y="17"/>
                    <a:pt x="91" y="17"/>
                  </a:cubicBezTo>
                  <a:cubicBezTo>
                    <a:pt x="90" y="17"/>
                    <a:pt x="89" y="16"/>
                    <a:pt x="87" y="16"/>
                  </a:cubicBezTo>
                  <a:cubicBezTo>
                    <a:pt x="86" y="15"/>
                    <a:pt x="84" y="13"/>
                    <a:pt x="81" y="12"/>
                  </a:cubicBezTo>
                  <a:cubicBezTo>
                    <a:pt x="82" y="12"/>
                    <a:pt x="82" y="12"/>
                    <a:pt x="83" y="12"/>
                  </a:cubicBezTo>
                  <a:close/>
                  <a:moveTo>
                    <a:pt x="81" y="13"/>
                  </a:moveTo>
                  <a:cubicBezTo>
                    <a:pt x="83" y="14"/>
                    <a:pt x="86" y="16"/>
                    <a:pt x="88" y="19"/>
                  </a:cubicBezTo>
                  <a:cubicBezTo>
                    <a:pt x="88" y="19"/>
                    <a:pt x="87" y="19"/>
                    <a:pt x="87" y="20"/>
                  </a:cubicBezTo>
                  <a:cubicBezTo>
                    <a:pt x="86" y="19"/>
                    <a:pt x="86" y="19"/>
                    <a:pt x="86" y="19"/>
                  </a:cubicBezTo>
                  <a:cubicBezTo>
                    <a:pt x="87" y="19"/>
                    <a:pt x="88" y="19"/>
                    <a:pt x="88" y="19"/>
                  </a:cubicBezTo>
                  <a:cubicBezTo>
                    <a:pt x="87" y="19"/>
                    <a:pt x="86" y="19"/>
                    <a:pt x="86" y="19"/>
                  </a:cubicBezTo>
                  <a:cubicBezTo>
                    <a:pt x="85" y="18"/>
                    <a:pt x="83" y="17"/>
                    <a:pt x="81" y="16"/>
                  </a:cubicBezTo>
                  <a:cubicBezTo>
                    <a:pt x="81" y="16"/>
                    <a:pt x="83" y="17"/>
                    <a:pt x="85" y="19"/>
                  </a:cubicBezTo>
                  <a:cubicBezTo>
                    <a:pt x="84" y="19"/>
                    <a:pt x="83" y="20"/>
                    <a:pt x="83" y="20"/>
                  </a:cubicBezTo>
                  <a:cubicBezTo>
                    <a:pt x="82" y="20"/>
                    <a:pt x="82" y="20"/>
                    <a:pt x="82" y="20"/>
                  </a:cubicBezTo>
                  <a:cubicBezTo>
                    <a:pt x="82" y="19"/>
                    <a:pt x="81" y="19"/>
                    <a:pt x="81" y="19"/>
                  </a:cubicBezTo>
                  <a:cubicBezTo>
                    <a:pt x="81" y="19"/>
                    <a:pt x="81" y="19"/>
                    <a:pt x="81" y="19"/>
                  </a:cubicBezTo>
                  <a:cubicBezTo>
                    <a:pt x="81" y="19"/>
                    <a:pt x="81" y="19"/>
                    <a:pt x="81" y="19"/>
                  </a:cubicBezTo>
                  <a:cubicBezTo>
                    <a:pt x="81" y="19"/>
                    <a:pt x="81" y="19"/>
                    <a:pt x="81" y="19"/>
                  </a:cubicBezTo>
                  <a:cubicBezTo>
                    <a:pt x="82" y="20"/>
                    <a:pt x="82" y="20"/>
                    <a:pt x="82" y="20"/>
                  </a:cubicBezTo>
                  <a:cubicBezTo>
                    <a:pt x="82" y="20"/>
                    <a:pt x="82" y="20"/>
                    <a:pt x="81" y="20"/>
                  </a:cubicBezTo>
                  <a:cubicBezTo>
                    <a:pt x="79" y="18"/>
                    <a:pt x="77" y="17"/>
                    <a:pt x="75" y="16"/>
                  </a:cubicBezTo>
                  <a:cubicBezTo>
                    <a:pt x="77" y="14"/>
                    <a:pt x="79" y="13"/>
                    <a:pt x="81" y="13"/>
                  </a:cubicBezTo>
                  <a:close/>
                  <a:moveTo>
                    <a:pt x="74" y="16"/>
                  </a:moveTo>
                  <a:cubicBezTo>
                    <a:pt x="77" y="18"/>
                    <a:pt x="79" y="19"/>
                    <a:pt x="80" y="21"/>
                  </a:cubicBezTo>
                  <a:cubicBezTo>
                    <a:pt x="80" y="21"/>
                    <a:pt x="80" y="21"/>
                    <a:pt x="79" y="21"/>
                  </a:cubicBezTo>
                  <a:cubicBezTo>
                    <a:pt x="78" y="21"/>
                    <a:pt x="77" y="20"/>
                    <a:pt x="75" y="20"/>
                  </a:cubicBezTo>
                  <a:cubicBezTo>
                    <a:pt x="75" y="20"/>
                    <a:pt x="77" y="20"/>
                    <a:pt x="79" y="21"/>
                  </a:cubicBezTo>
                  <a:cubicBezTo>
                    <a:pt x="79" y="21"/>
                    <a:pt x="78" y="22"/>
                    <a:pt x="78" y="22"/>
                  </a:cubicBezTo>
                  <a:cubicBezTo>
                    <a:pt x="77" y="21"/>
                    <a:pt x="76" y="21"/>
                    <a:pt x="75" y="20"/>
                  </a:cubicBezTo>
                  <a:cubicBezTo>
                    <a:pt x="75" y="20"/>
                    <a:pt x="76" y="21"/>
                    <a:pt x="77" y="22"/>
                  </a:cubicBezTo>
                  <a:cubicBezTo>
                    <a:pt x="77" y="22"/>
                    <a:pt x="76" y="23"/>
                    <a:pt x="76" y="23"/>
                  </a:cubicBezTo>
                  <a:cubicBezTo>
                    <a:pt x="75" y="23"/>
                    <a:pt x="75" y="22"/>
                    <a:pt x="74" y="22"/>
                  </a:cubicBezTo>
                  <a:cubicBezTo>
                    <a:pt x="74" y="22"/>
                    <a:pt x="75" y="22"/>
                    <a:pt x="76" y="23"/>
                  </a:cubicBezTo>
                  <a:cubicBezTo>
                    <a:pt x="75" y="24"/>
                    <a:pt x="74" y="25"/>
                    <a:pt x="73" y="25"/>
                  </a:cubicBezTo>
                  <a:cubicBezTo>
                    <a:pt x="72" y="25"/>
                    <a:pt x="72" y="25"/>
                    <a:pt x="72" y="25"/>
                  </a:cubicBezTo>
                  <a:cubicBezTo>
                    <a:pt x="72" y="25"/>
                    <a:pt x="73" y="25"/>
                    <a:pt x="73" y="25"/>
                  </a:cubicBezTo>
                  <a:cubicBezTo>
                    <a:pt x="73" y="26"/>
                    <a:pt x="72" y="26"/>
                    <a:pt x="72" y="27"/>
                  </a:cubicBezTo>
                  <a:cubicBezTo>
                    <a:pt x="69" y="24"/>
                    <a:pt x="75" y="21"/>
                    <a:pt x="75" y="21"/>
                  </a:cubicBezTo>
                  <a:cubicBezTo>
                    <a:pt x="72" y="23"/>
                    <a:pt x="70" y="24"/>
                    <a:pt x="69" y="25"/>
                  </a:cubicBezTo>
                  <a:cubicBezTo>
                    <a:pt x="69" y="25"/>
                    <a:pt x="69" y="25"/>
                    <a:pt x="69" y="25"/>
                  </a:cubicBezTo>
                  <a:cubicBezTo>
                    <a:pt x="70" y="21"/>
                    <a:pt x="75" y="19"/>
                    <a:pt x="75" y="19"/>
                  </a:cubicBezTo>
                  <a:cubicBezTo>
                    <a:pt x="72" y="20"/>
                    <a:pt x="70" y="22"/>
                    <a:pt x="68" y="23"/>
                  </a:cubicBezTo>
                  <a:cubicBezTo>
                    <a:pt x="68" y="23"/>
                    <a:pt x="67" y="23"/>
                    <a:pt x="67" y="22"/>
                  </a:cubicBezTo>
                  <a:cubicBezTo>
                    <a:pt x="69" y="20"/>
                    <a:pt x="71" y="18"/>
                    <a:pt x="74" y="16"/>
                  </a:cubicBezTo>
                  <a:close/>
                  <a:moveTo>
                    <a:pt x="72" y="15"/>
                  </a:moveTo>
                  <a:cubicBezTo>
                    <a:pt x="73" y="15"/>
                    <a:pt x="73" y="15"/>
                    <a:pt x="73" y="16"/>
                  </a:cubicBezTo>
                  <a:cubicBezTo>
                    <a:pt x="70" y="18"/>
                    <a:pt x="67" y="19"/>
                    <a:pt x="66" y="21"/>
                  </a:cubicBezTo>
                  <a:cubicBezTo>
                    <a:pt x="65" y="21"/>
                    <a:pt x="65" y="20"/>
                    <a:pt x="64" y="20"/>
                  </a:cubicBezTo>
                  <a:cubicBezTo>
                    <a:pt x="66" y="17"/>
                    <a:pt x="70" y="16"/>
                    <a:pt x="72" y="15"/>
                  </a:cubicBezTo>
                  <a:close/>
                  <a:moveTo>
                    <a:pt x="64" y="20"/>
                  </a:moveTo>
                  <a:cubicBezTo>
                    <a:pt x="65" y="21"/>
                    <a:pt x="65" y="21"/>
                    <a:pt x="65" y="21"/>
                  </a:cubicBezTo>
                  <a:cubicBezTo>
                    <a:pt x="64" y="23"/>
                    <a:pt x="63" y="24"/>
                    <a:pt x="63" y="25"/>
                  </a:cubicBezTo>
                  <a:cubicBezTo>
                    <a:pt x="63" y="25"/>
                    <a:pt x="63" y="24"/>
                    <a:pt x="63" y="24"/>
                  </a:cubicBezTo>
                  <a:cubicBezTo>
                    <a:pt x="63" y="23"/>
                    <a:pt x="63" y="21"/>
                    <a:pt x="64" y="20"/>
                  </a:cubicBezTo>
                  <a:close/>
                  <a:moveTo>
                    <a:pt x="61" y="22"/>
                  </a:moveTo>
                  <a:cubicBezTo>
                    <a:pt x="61" y="22"/>
                    <a:pt x="61" y="23"/>
                    <a:pt x="61" y="23"/>
                  </a:cubicBezTo>
                  <a:cubicBezTo>
                    <a:pt x="61" y="23"/>
                    <a:pt x="60" y="23"/>
                    <a:pt x="60" y="23"/>
                  </a:cubicBezTo>
                  <a:cubicBezTo>
                    <a:pt x="60" y="23"/>
                    <a:pt x="60" y="22"/>
                    <a:pt x="60" y="22"/>
                  </a:cubicBezTo>
                  <a:cubicBezTo>
                    <a:pt x="61" y="22"/>
                    <a:pt x="61" y="22"/>
                    <a:pt x="61" y="22"/>
                  </a:cubicBezTo>
                  <a:close/>
                  <a:moveTo>
                    <a:pt x="60" y="24"/>
                  </a:moveTo>
                  <a:cubicBezTo>
                    <a:pt x="60" y="24"/>
                    <a:pt x="60" y="24"/>
                    <a:pt x="60" y="24"/>
                  </a:cubicBezTo>
                  <a:cubicBezTo>
                    <a:pt x="60" y="24"/>
                    <a:pt x="60" y="24"/>
                    <a:pt x="60" y="24"/>
                  </a:cubicBezTo>
                  <a:cubicBezTo>
                    <a:pt x="60" y="24"/>
                    <a:pt x="60" y="24"/>
                    <a:pt x="60" y="24"/>
                  </a:cubicBezTo>
                  <a:close/>
                  <a:moveTo>
                    <a:pt x="46" y="22"/>
                  </a:moveTo>
                  <a:cubicBezTo>
                    <a:pt x="46" y="22"/>
                    <a:pt x="46" y="22"/>
                    <a:pt x="46" y="21"/>
                  </a:cubicBezTo>
                  <a:cubicBezTo>
                    <a:pt x="46" y="21"/>
                    <a:pt x="47" y="21"/>
                    <a:pt x="47" y="21"/>
                  </a:cubicBezTo>
                  <a:cubicBezTo>
                    <a:pt x="47" y="21"/>
                    <a:pt x="46" y="21"/>
                    <a:pt x="46" y="21"/>
                  </a:cubicBezTo>
                  <a:cubicBezTo>
                    <a:pt x="46" y="21"/>
                    <a:pt x="46" y="21"/>
                    <a:pt x="46" y="21"/>
                  </a:cubicBezTo>
                  <a:cubicBezTo>
                    <a:pt x="47" y="21"/>
                    <a:pt x="47" y="21"/>
                    <a:pt x="47" y="21"/>
                  </a:cubicBezTo>
                  <a:cubicBezTo>
                    <a:pt x="46" y="22"/>
                    <a:pt x="46" y="22"/>
                    <a:pt x="46" y="22"/>
                  </a:cubicBezTo>
                  <a:close/>
                  <a:moveTo>
                    <a:pt x="47" y="20"/>
                  </a:moveTo>
                  <a:cubicBezTo>
                    <a:pt x="47" y="20"/>
                    <a:pt x="47" y="20"/>
                    <a:pt x="47" y="20"/>
                  </a:cubicBezTo>
                  <a:cubicBezTo>
                    <a:pt x="47" y="20"/>
                    <a:pt x="47" y="19"/>
                    <a:pt x="47" y="19"/>
                  </a:cubicBezTo>
                  <a:cubicBezTo>
                    <a:pt x="47" y="19"/>
                    <a:pt x="48" y="19"/>
                    <a:pt x="48" y="20"/>
                  </a:cubicBezTo>
                  <a:cubicBezTo>
                    <a:pt x="48" y="20"/>
                    <a:pt x="47" y="20"/>
                    <a:pt x="47" y="20"/>
                  </a:cubicBezTo>
                  <a:close/>
                  <a:moveTo>
                    <a:pt x="48" y="19"/>
                  </a:moveTo>
                  <a:cubicBezTo>
                    <a:pt x="48" y="19"/>
                    <a:pt x="47" y="19"/>
                    <a:pt x="47" y="19"/>
                  </a:cubicBezTo>
                  <a:cubicBezTo>
                    <a:pt x="47" y="19"/>
                    <a:pt x="47" y="18"/>
                    <a:pt x="48" y="18"/>
                  </a:cubicBezTo>
                  <a:cubicBezTo>
                    <a:pt x="48" y="18"/>
                    <a:pt x="48" y="19"/>
                    <a:pt x="49" y="19"/>
                  </a:cubicBezTo>
                  <a:cubicBezTo>
                    <a:pt x="48" y="19"/>
                    <a:pt x="48" y="19"/>
                    <a:pt x="48" y="19"/>
                  </a:cubicBezTo>
                  <a:close/>
                  <a:moveTo>
                    <a:pt x="50" y="22"/>
                  </a:moveTo>
                  <a:cubicBezTo>
                    <a:pt x="50" y="22"/>
                    <a:pt x="50" y="22"/>
                    <a:pt x="50" y="22"/>
                  </a:cubicBezTo>
                  <a:cubicBezTo>
                    <a:pt x="50" y="22"/>
                    <a:pt x="50" y="21"/>
                    <a:pt x="50" y="21"/>
                  </a:cubicBezTo>
                  <a:cubicBezTo>
                    <a:pt x="50" y="21"/>
                    <a:pt x="50" y="21"/>
                    <a:pt x="50" y="21"/>
                  </a:cubicBezTo>
                  <a:cubicBezTo>
                    <a:pt x="50" y="21"/>
                    <a:pt x="50" y="22"/>
                    <a:pt x="50" y="22"/>
                  </a:cubicBezTo>
                  <a:close/>
                  <a:moveTo>
                    <a:pt x="52" y="20"/>
                  </a:moveTo>
                  <a:cubicBezTo>
                    <a:pt x="52" y="20"/>
                    <a:pt x="53" y="19"/>
                    <a:pt x="53" y="19"/>
                  </a:cubicBezTo>
                  <a:cubicBezTo>
                    <a:pt x="53" y="19"/>
                    <a:pt x="53" y="20"/>
                    <a:pt x="54" y="20"/>
                  </a:cubicBezTo>
                  <a:cubicBezTo>
                    <a:pt x="53" y="20"/>
                    <a:pt x="52" y="20"/>
                    <a:pt x="52" y="20"/>
                  </a:cubicBezTo>
                  <a:cubicBezTo>
                    <a:pt x="53" y="20"/>
                    <a:pt x="53" y="20"/>
                    <a:pt x="54" y="20"/>
                  </a:cubicBezTo>
                  <a:cubicBezTo>
                    <a:pt x="54" y="20"/>
                    <a:pt x="54" y="21"/>
                    <a:pt x="54" y="21"/>
                  </a:cubicBezTo>
                  <a:cubicBezTo>
                    <a:pt x="53" y="21"/>
                    <a:pt x="53" y="21"/>
                    <a:pt x="53" y="21"/>
                  </a:cubicBezTo>
                  <a:cubicBezTo>
                    <a:pt x="52" y="21"/>
                    <a:pt x="52" y="20"/>
                    <a:pt x="52" y="20"/>
                  </a:cubicBezTo>
                  <a:close/>
                  <a:moveTo>
                    <a:pt x="53" y="22"/>
                  </a:moveTo>
                  <a:cubicBezTo>
                    <a:pt x="53" y="21"/>
                    <a:pt x="53" y="21"/>
                    <a:pt x="53" y="21"/>
                  </a:cubicBezTo>
                  <a:cubicBezTo>
                    <a:pt x="53" y="21"/>
                    <a:pt x="54" y="21"/>
                    <a:pt x="54" y="21"/>
                  </a:cubicBezTo>
                  <a:cubicBezTo>
                    <a:pt x="54" y="21"/>
                    <a:pt x="54" y="22"/>
                    <a:pt x="54" y="22"/>
                  </a:cubicBezTo>
                  <a:cubicBezTo>
                    <a:pt x="54" y="22"/>
                    <a:pt x="54" y="22"/>
                    <a:pt x="53" y="22"/>
                  </a:cubicBezTo>
                  <a:close/>
                  <a:moveTo>
                    <a:pt x="57" y="23"/>
                  </a:moveTo>
                  <a:cubicBezTo>
                    <a:pt x="57" y="23"/>
                    <a:pt x="57" y="24"/>
                    <a:pt x="57" y="24"/>
                  </a:cubicBezTo>
                  <a:cubicBezTo>
                    <a:pt x="57" y="24"/>
                    <a:pt x="57" y="23"/>
                    <a:pt x="57" y="23"/>
                  </a:cubicBezTo>
                  <a:cubicBezTo>
                    <a:pt x="56" y="23"/>
                    <a:pt x="56" y="22"/>
                    <a:pt x="56" y="22"/>
                  </a:cubicBezTo>
                  <a:cubicBezTo>
                    <a:pt x="56" y="22"/>
                    <a:pt x="56" y="21"/>
                    <a:pt x="57" y="21"/>
                  </a:cubicBezTo>
                  <a:cubicBezTo>
                    <a:pt x="57" y="22"/>
                    <a:pt x="58" y="22"/>
                    <a:pt x="58" y="22"/>
                  </a:cubicBezTo>
                  <a:cubicBezTo>
                    <a:pt x="58" y="23"/>
                    <a:pt x="57" y="23"/>
                    <a:pt x="57" y="23"/>
                  </a:cubicBezTo>
                  <a:close/>
                  <a:moveTo>
                    <a:pt x="58" y="21"/>
                  </a:moveTo>
                  <a:cubicBezTo>
                    <a:pt x="58" y="21"/>
                    <a:pt x="57" y="21"/>
                    <a:pt x="57" y="21"/>
                  </a:cubicBezTo>
                  <a:cubicBezTo>
                    <a:pt x="57" y="21"/>
                    <a:pt x="58" y="21"/>
                    <a:pt x="58" y="20"/>
                  </a:cubicBezTo>
                  <a:cubicBezTo>
                    <a:pt x="58" y="21"/>
                    <a:pt x="58" y="21"/>
                    <a:pt x="58" y="21"/>
                  </a:cubicBezTo>
                  <a:close/>
                  <a:moveTo>
                    <a:pt x="55" y="15"/>
                  </a:moveTo>
                  <a:cubicBezTo>
                    <a:pt x="57" y="17"/>
                    <a:pt x="58" y="18"/>
                    <a:pt x="58" y="20"/>
                  </a:cubicBezTo>
                  <a:cubicBezTo>
                    <a:pt x="58" y="20"/>
                    <a:pt x="57" y="21"/>
                    <a:pt x="56" y="21"/>
                  </a:cubicBezTo>
                  <a:cubicBezTo>
                    <a:pt x="56" y="21"/>
                    <a:pt x="56" y="21"/>
                    <a:pt x="55" y="21"/>
                  </a:cubicBezTo>
                  <a:cubicBezTo>
                    <a:pt x="55" y="21"/>
                    <a:pt x="55" y="20"/>
                    <a:pt x="55" y="20"/>
                  </a:cubicBezTo>
                  <a:cubicBezTo>
                    <a:pt x="57" y="20"/>
                    <a:pt x="57" y="20"/>
                    <a:pt x="57" y="20"/>
                  </a:cubicBezTo>
                  <a:cubicBezTo>
                    <a:pt x="57" y="20"/>
                    <a:pt x="56" y="20"/>
                    <a:pt x="55" y="20"/>
                  </a:cubicBezTo>
                  <a:cubicBezTo>
                    <a:pt x="55" y="20"/>
                    <a:pt x="54" y="19"/>
                    <a:pt x="54" y="18"/>
                  </a:cubicBezTo>
                  <a:cubicBezTo>
                    <a:pt x="55" y="17"/>
                    <a:pt x="56" y="17"/>
                    <a:pt x="56" y="17"/>
                  </a:cubicBezTo>
                  <a:cubicBezTo>
                    <a:pt x="55" y="17"/>
                    <a:pt x="54" y="18"/>
                    <a:pt x="53" y="18"/>
                  </a:cubicBezTo>
                  <a:cubicBezTo>
                    <a:pt x="53" y="18"/>
                    <a:pt x="53" y="17"/>
                    <a:pt x="52" y="17"/>
                  </a:cubicBezTo>
                  <a:cubicBezTo>
                    <a:pt x="53" y="16"/>
                    <a:pt x="54" y="15"/>
                    <a:pt x="55" y="15"/>
                  </a:cubicBezTo>
                  <a:close/>
                  <a:moveTo>
                    <a:pt x="52" y="18"/>
                  </a:moveTo>
                  <a:cubicBezTo>
                    <a:pt x="52" y="18"/>
                    <a:pt x="52" y="18"/>
                    <a:pt x="53" y="19"/>
                  </a:cubicBezTo>
                  <a:cubicBezTo>
                    <a:pt x="52" y="19"/>
                    <a:pt x="52" y="19"/>
                    <a:pt x="51" y="20"/>
                  </a:cubicBezTo>
                  <a:cubicBezTo>
                    <a:pt x="51" y="19"/>
                    <a:pt x="51" y="19"/>
                    <a:pt x="51" y="19"/>
                  </a:cubicBezTo>
                  <a:cubicBezTo>
                    <a:pt x="51" y="18"/>
                    <a:pt x="51" y="18"/>
                    <a:pt x="52" y="18"/>
                  </a:cubicBezTo>
                  <a:close/>
                  <a:moveTo>
                    <a:pt x="51" y="17"/>
                  </a:moveTo>
                  <a:cubicBezTo>
                    <a:pt x="50" y="17"/>
                    <a:pt x="50" y="18"/>
                    <a:pt x="49" y="18"/>
                  </a:cubicBezTo>
                  <a:cubicBezTo>
                    <a:pt x="49" y="18"/>
                    <a:pt x="49" y="17"/>
                    <a:pt x="48" y="17"/>
                  </a:cubicBezTo>
                  <a:cubicBezTo>
                    <a:pt x="49" y="17"/>
                    <a:pt x="49" y="16"/>
                    <a:pt x="49" y="16"/>
                  </a:cubicBezTo>
                  <a:cubicBezTo>
                    <a:pt x="50" y="16"/>
                    <a:pt x="50" y="16"/>
                    <a:pt x="51" y="17"/>
                  </a:cubicBezTo>
                  <a:close/>
                  <a:moveTo>
                    <a:pt x="52" y="12"/>
                  </a:moveTo>
                  <a:cubicBezTo>
                    <a:pt x="50" y="13"/>
                    <a:pt x="49" y="14"/>
                    <a:pt x="48" y="15"/>
                  </a:cubicBezTo>
                  <a:cubicBezTo>
                    <a:pt x="48" y="15"/>
                    <a:pt x="48" y="15"/>
                    <a:pt x="48" y="14"/>
                  </a:cubicBezTo>
                  <a:cubicBezTo>
                    <a:pt x="49" y="14"/>
                    <a:pt x="51" y="13"/>
                    <a:pt x="52" y="12"/>
                  </a:cubicBezTo>
                  <a:close/>
                  <a:moveTo>
                    <a:pt x="47" y="15"/>
                  </a:moveTo>
                  <a:cubicBezTo>
                    <a:pt x="47" y="15"/>
                    <a:pt x="48" y="15"/>
                    <a:pt x="48" y="15"/>
                  </a:cubicBezTo>
                  <a:cubicBezTo>
                    <a:pt x="48" y="15"/>
                    <a:pt x="47" y="16"/>
                    <a:pt x="47" y="16"/>
                  </a:cubicBezTo>
                  <a:cubicBezTo>
                    <a:pt x="46" y="16"/>
                    <a:pt x="46" y="16"/>
                    <a:pt x="46" y="16"/>
                  </a:cubicBezTo>
                  <a:cubicBezTo>
                    <a:pt x="46" y="15"/>
                    <a:pt x="47" y="15"/>
                    <a:pt x="47" y="15"/>
                  </a:cubicBezTo>
                  <a:close/>
                  <a:moveTo>
                    <a:pt x="46" y="14"/>
                  </a:moveTo>
                  <a:cubicBezTo>
                    <a:pt x="46" y="14"/>
                    <a:pt x="46" y="14"/>
                    <a:pt x="47" y="14"/>
                  </a:cubicBezTo>
                  <a:cubicBezTo>
                    <a:pt x="46" y="15"/>
                    <a:pt x="46" y="15"/>
                    <a:pt x="46" y="15"/>
                  </a:cubicBezTo>
                  <a:cubicBezTo>
                    <a:pt x="46" y="15"/>
                    <a:pt x="46" y="14"/>
                    <a:pt x="46" y="14"/>
                  </a:cubicBezTo>
                  <a:close/>
                  <a:moveTo>
                    <a:pt x="44" y="16"/>
                  </a:moveTo>
                  <a:cubicBezTo>
                    <a:pt x="45" y="16"/>
                    <a:pt x="45" y="16"/>
                    <a:pt x="45" y="16"/>
                  </a:cubicBezTo>
                  <a:cubicBezTo>
                    <a:pt x="45" y="16"/>
                    <a:pt x="46" y="16"/>
                    <a:pt x="46" y="17"/>
                  </a:cubicBezTo>
                  <a:cubicBezTo>
                    <a:pt x="46" y="17"/>
                    <a:pt x="45" y="18"/>
                    <a:pt x="45" y="18"/>
                  </a:cubicBezTo>
                  <a:cubicBezTo>
                    <a:pt x="45" y="18"/>
                    <a:pt x="44" y="18"/>
                    <a:pt x="44" y="18"/>
                  </a:cubicBezTo>
                  <a:cubicBezTo>
                    <a:pt x="44" y="17"/>
                    <a:pt x="44" y="17"/>
                    <a:pt x="44" y="16"/>
                  </a:cubicBezTo>
                  <a:close/>
                  <a:moveTo>
                    <a:pt x="44" y="18"/>
                  </a:moveTo>
                  <a:cubicBezTo>
                    <a:pt x="44" y="18"/>
                    <a:pt x="44" y="18"/>
                    <a:pt x="45" y="18"/>
                  </a:cubicBezTo>
                  <a:cubicBezTo>
                    <a:pt x="45" y="18"/>
                    <a:pt x="45" y="19"/>
                    <a:pt x="44" y="19"/>
                  </a:cubicBezTo>
                  <a:cubicBezTo>
                    <a:pt x="44" y="19"/>
                    <a:pt x="44" y="18"/>
                    <a:pt x="44" y="18"/>
                  </a:cubicBezTo>
                  <a:cubicBezTo>
                    <a:pt x="44" y="18"/>
                    <a:pt x="44" y="18"/>
                    <a:pt x="44" y="18"/>
                  </a:cubicBezTo>
                  <a:close/>
                  <a:moveTo>
                    <a:pt x="44" y="19"/>
                  </a:moveTo>
                  <a:cubicBezTo>
                    <a:pt x="44" y="19"/>
                    <a:pt x="44" y="19"/>
                    <a:pt x="44" y="20"/>
                  </a:cubicBezTo>
                  <a:cubicBezTo>
                    <a:pt x="44" y="20"/>
                    <a:pt x="43" y="20"/>
                    <a:pt x="43" y="20"/>
                  </a:cubicBezTo>
                  <a:cubicBezTo>
                    <a:pt x="43" y="19"/>
                    <a:pt x="43" y="19"/>
                    <a:pt x="44" y="18"/>
                  </a:cubicBezTo>
                  <a:cubicBezTo>
                    <a:pt x="44" y="19"/>
                    <a:pt x="44" y="19"/>
                    <a:pt x="44" y="19"/>
                  </a:cubicBezTo>
                  <a:close/>
                  <a:moveTo>
                    <a:pt x="44" y="15"/>
                  </a:moveTo>
                  <a:cubicBezTo>
                    <a:pt x="43" y="16"/>
                    <a:pt x="42" y="16"/>
                    <a:pt x="42" y="17"/>
                  </a:cubicBezTo>
                  <a:cubicBezTo>
                    <a:pt x="42" y="17"/>
                    <a:pt x="41" y="17"/>
                    <a:pt x="41" y="18"/>
                  </a:cubicBezTo>
                  <a:cubicBezTo>
                    <a:pt x="41" y="17"/>
                    <a:pt x="41" y="17"/>
                    <a:pt x="41" y="16"/>
                  </a:cubicBezTo>
                  <a:cubicBezTo>
                    <a:pt x="42" y="16"/>
                    <a:pt x="42" y="15"/>
                    <a:pt x="43" y="15"/>
                  </a:cubicBezTo>
                  <a:cubicBezTo>
                    <a:pt x="43" y="15"/>
                    <a:pt x="43" y="15"/>
                    <a:pt x="44" y="15"/>
                  </a:cubicBezTo>
                  <a:close/>
                  <a:moveTo>
                    <a:pt x="38" y="12"/>
                  </a:moveTo>
                  <a:cubicBezTo>
                    <a:pt x="39" y="12"/>
                    <a:pt x="41" y="13"/>
                    <a:pt x="43" y="15"/>
                  </a:cubicBezTo>
                  <a:cubicBezTo>
                    <a:pt x="42" y="15"/>
                    <a:pt x="41" y="15"/>
                    <a:pt x="40" y="15"/>
                  </a:cubicBezTo>
                  <a:cubicBezTo>
                    <a:pt x="40" y="14"/>
                    <a:pt x="39" y="13"/>
                    <a:pt x="38" y="12"/>
                  </a:cubicBezTo>
                  <a:close/>
                  <a:moveTo>
                    <a:pt x="39" y="17"/>
                  </a:moveTo>
                  <a:cubicBezTo>
                    <a:pt x="39" y="17"/>
                    <a:pt x="38" y="18"/>
                    <a:pt x="38" y="18"/>
                  </a:cubicBezTo>
                  <a:cubicBezTo>
                    <a:pt x="38" y="18"/>
                    <a:pt x="38" y="18"/>
                    <a:pt x="38" y="18"/>
                  </a:cubicBezTo>
                  <a:cubicBezTo>
                    <a:pt x="38" y="18"/>
                    <a:pt x="38" y="17"/>
                    <a:pt x="39" y="17"/>
                  </a:cubicBezTo>
                  <a:close/>
                  <a:moveTo>
                    <a:pt x="37" y="18"/>
                  </a:moveTo>
                  <a:cubicBezTo>
                    <a:pt x="38" y="18"/>
                    <a:pt x="38" y="18"/>
                    <a:pt x="38" y="19"/>
                  </a:cubicBezTo>
                  <a:cubicBezTo>
                    <a:pt x="38" y="19"/>
                    <a:pt x="37" y="20"/>
                    <a:pt x="37" y="20"/>
                  </a:cubicBezTo>
                  <a:cubicBezTo>
                    <a:pt x="37" y="19"/>
                    <a:pt x="37" y="19"/>
                    <a:pt x="37" y="18"/>
                  </a:cubicBezTo>
                  <a:cubicBezTo>
                    <a:pt x="37" y="18"/>
                    <a:pt x="37" y="18"/>
                    <a:pt x="37" y="18"/>
                  </a:cubicBezTo>
                  <a:close/>
                  <a:moveTo>
                    <a:pt x="29" y="21"/>
                  </a:moveTo>
                  <a:cubicBezTo>
                    <a:pt x="29" y="21"/>
                    <a:pt x="29" y="21"/>
                    <a:pt x="29" y="21"/>
                  </a:cubicBezTo>
                  <a:cubicBezTo>
                    <a:pt x="29" y="21"/>
                    <a:pt x="29" y="21"/>
                    <a:pt x="29" y="20"/>
                  </a:cubicBezTo>
                  <a:cubicBezTo>
                    <a:pt x="29" y="21"/>
                    <a:pt x="29" y="21"/>
                    <a:pt x="29" y="21"/>
                  </a:cubicBezTo>
                  <a:close/>
                  <a:moveTo>
                    <a:pt x="9" y="28"/>
                  </a:moveTo>
                  <a:cubicBezTo>
                    <a:pt x="9" y="28"/>
                    <a:pt x="9" y="28"/>
                    <a:pt x="9" y="28"/>
                  </a:cubicBezTo>
                  <a:cubicBezTo>
                    <a:pt x="9" y="27"/>
                    <a:pt x="9" y="26"/>
                    <a:pt x="10" y="26"/>
                  </a:cubicBezTo>
                  <a:cubicBezTo>
                    <a:pt x="10" y="26"/>
                    <a:pt x="10" y="27"/>
                    <a:pt x="9" y="28"/>
                  </a:cubicBezTo>
                  <a:close/>
                  <a:moveTo>
                    <a:pt x="9" y="24"/>
                  </a:moveTo>
                  <a:cubicBezTo>
                    <a:pt x="9" y="24"/>
                    <a:pt x="10" y="23"/>
                    <a:pt x="10" y="23"/>
                  </a:cubicBezTo>
                  <a:cubicBezTo>
                    <a:pt x="10" y="23"/>
                    <a:pt x="10" y="23"/>
                    <a:pt x="10" y="23"/>
                  </a:cubicBezTo>
                  <a:cubicBezTo>
                    <a:pt x="10" y="24"/>
                    <a:pt x="9" y="24"/>
                    <a:pt x="9" y="24"/>
                  </a:cubicBezTo>
                  <a:cubicBezTo>
                    <a:pt x="9" y="24"/>
                    <a:pt x="9" y="24"/>
                    <a:pt x="9" y="24"/>
                  </a:cubicBezTo>
                  <a:close/>
                  <a:moveTo>
                    <a:pt x="11" y="26"/>
                  </a:moveTo>
                  <a:cubicBezTo>
                    <a:pt x="11" y="26"/>
                    <a:pt x="10" y="26"/>
                    <a:pt x="10" y="25"/>
                  </a:cubicBezTo>
                  <a:cubicBezTo>
                    <a:pt x="10" y="25"/>
                    <a:pt x="11" y="24"/>
                    <a:pt x="11" y="24"/>
                  </a:cubicBezTo>
                  <a:cubicBezTo>
                    <a:pt x="11" y="24"/>
                    <a:pt x="11" y="25"/>
                    <a:pt x="12" y="26"/>
                  </a:cubicBezTo>
                  <a:cubicBezTo>
                    <a:pt x="11" y="26"/>
                    <a:pt x="11" y="26"/>
                    <a:pt x="11" y="26"/>
                  </a:cubicBezTo>
                  <a:close/>
                  <a:moveTo>
                    <a:pt x="11" y="23"/>
                  </a:moveTo>
                  <a:cubicBezTo>
                    <a:pt x="12" y="23"/>
                    <a:pt x="12" y="23"/>
                    <a:pt x="12" y="23"/>
                  </a:cubicBezTo>
                  <a:cubicBezTo>
                    <a:pt x="13" y="23"/>
                    <a:pt x="13" y="23"/>
                    <a:pt x="14" y="24"/>
                  </a:cubicBezTo>
                  <a:cubicBezTo>
                    <a:pt x="13" y="24"/>
                    <a:pt x="13" y="24"/>
                    <a:pt x="12" y="25"/>
                  </a:cubicBezTo>
                  <a:cubicBezTo>
                    <a:pt x="12" y="24"/>
                    <a:pt x="12" y="24"/>
                    <a:pt x="11" y="23"/>
                  </a:cubicBezTo>
                  <a:close/>
                  <a:moveTo>
                    <a:pt x="13" y="25"/>
                  </a:moveTo>
                  <a:cubicBezTo>
                    <a:pt x="13" y="25"/>
                    <a:pt x="14" y="24"/>
                    <a:pt x="14" y="24"/>
                  </a:cubicBezTo>
                  <a:cubicBezTo>
                    <a:pt x="14" y="24"/>
                    <a:pt x="14" y="24"/>
                    <a:pt x="15" y="24"/>
                  </a:cubicBezTo>
                  <a:cubicBezTo>
                    <a:pt x="15" y="24"/>
                    <a:pt x="15" y="25"/>
                    <a:pt x="15" y="25"/>
                  </a:cubicBezTo>
                  <a:cubicBezTo>
                    <a:pt x="15" y="25"/>
                    <a:pt x="14" y="26"/>
                    <a:pt x="13" y="26"/>
                  </a:cubicBezTo>
                  <a:cubicBezTo>
                    <a:pt x="13" y="26"/>
                    <a:pt x="13" y="26"/>
                    <a:pt x="13" y="25"/>
                  </a:cubicBezTo>
                  <a:close/>
                  <a:moveTo>
                    <a:pt x="13" y="26"/>
                  </a:moveTo>
                  <a:cubicBezTo>
                    <a:pt x="14" y="26"/>
                    <a:pt x="14" y="26"/>
                    <a:pt x="14" y="26"/>
                  </a:cubicBezTo>
                  <a:cubicBezTo>
                    <a:pt x="14" y="26"/>
                    <a:pt x="14" y="26"/>
                    <a:pt x="13" y="26"/>
                  </a:cubicBezTo>
                  <a:cubicBezTo>
                    <a:pt x="13" y="26"/>
                    <a:pt x="13" y="26"/>
                    <a:pt x="13" y="26"/>
                  </a:cubicBezTo>
                  <a:close/>
                  <a:moveTo>
                    <a:pt x="14" y="28"/>
                  </a:moveTo>
                  <a:cubicBezTo>
                    <a:pt x="14" y="28"/>
                    <a:pt x="14" y="28"/>
                    <a:pt x="14" y="28"/>
                  </a:cubicBezTo>
                  <a:cubicBezTo>
                    <a:pt x="14" y="28"/>
                    <a:pt x="14" y="27"/>
                    <a:pt x="14" y="27"/>
                  </a:cubicBezTo>
                  <a:cubicBezTo>
                    <a:pt x="14" y="26"/>
                    <a:pt x="15" y="26"/>
                    <a:pt x="15" y="25"/>
                  </a:cubicBezTo>
                  <a:cubicBezTo>
                    <a:pt x="15" y="25"/>
                    <a:pt x="15" y="25"/>
                    <a:pt x="15" y="25"/>
                  </a:cubicBezTo>
                  <a:cubicBezTo>
                    <a:pt x="15" y="26"/>
                    <a:pt x="14" y="27"/>
                    <a:pt x="14" y="28"/>
                  </a:cubicBezTo>
                  <a:close/>
                  <a:moveTo>
                    <a:pt x="18" y="23"/>
                  </a:moveTo>
                  <a:cubicBezTo>
                    <a:pt x="18" y="23"/>
                    <a:pt x="17" y="22"/>
                    <a:pt x="17" y="22"/>
                  </a:cubicBezTo>
                  <a:cubicBezTo>
                    <a:pt x="17" y="22"/>
                    <a:pt x="18" y="23"/>
                    <a:pt x="18" y="23"/>
                  </a:cubicBezTo>
                  <a:cubicBezTo>
                    <a:pt x="18" y="23"/>
                    <a:pt x="18" y="23"/>
                    <a:pt x="18" y="23"/>
                  </a:cubicBezTo>
                  <a:close/>
                  <a:moveTo>
                    <a:pt x="20" y="26"/>
                  </a:moveTo>
                  <a:cubicBezTo>
                    <a:pt x="20" y="26"/>
                    <a:pt x="20" y="26"/>
                    <a:pt x="20" y="26"/>
                  </a:cubicBezTo>
                  <a:cubicBezTo>
                    <a:pt x="20" y="26"/>
                    <a:pt x="20" y="26"/>
                    <a:pt x="20" y="26"/>
                  </a:cubicBezTo>
                  <a:cubicBezTo>
                    <a:pt x="20" y="26"/>
                    <a:pt x="20" y="26"/>
                    <a:pt x="20" y="26"/>
                  </a:cubicBezTo>
                  <a:cubicBezTo>
                    <a:pt x="20" y="26"/>
                    <a:pt x="20" y="26"/>
                    <a:pt x="20" y="26"/>
                  </a:cubicBezTo>
                  <a:close/>
                  <a:moveTo>
                    <a:pt x="21" y="23"/>
                  </a:moveTo>
                  <a:cubicBezTo>
                    <a:pt x="21" y="22"/>
                    <a:pt x="21" y="22"/>
                    <a:pt x="21" y="22"/>
                  </a:cubicBezTo>
                  <a:cubicBezTo>
                    <a:pt x="21" y="22"/>
                    <a:pt x="21" y="22"/>
                    <a:pt x="21" y="22"/>
                  </a:cubicBezTo>
                  <a:cubicBezTo>
                    <a:pt x="21" y="22"/>
                    <a:pt x="21" y="22"/>
                    <a:pt x="21" y="23"/>
                  </a:cubicBezTo>
                  <a:close/>
                  <a:moveTo>
                    <a:pt x="23" y="24"/>
                  </a:moveTo>
                  <a:cubicBezTo>
                    <a:pt x="23" y="24"/>
                    <a:pt x="23" y="24"/>
                    <a:pt x="23" y="23"/>
                  </a:cubicBezTo>
                  <a:cubicBezTo>
                    <a:pt x="23" y="23"/>
                    <a:pt x="23" y="23"/>
                    <a:pt x="23" y="24"/>
                  </a:cubicBezTo>
                  <a:cubicBezTo>
                    <a:pt x="23" y="24"/>
                    <a:pt x="23" y="24"/>
                    <a:pt x="23" y="24"/>
                  </a:cubicBezTo>
                  <a:close/>
                  <a:moveTo>
                    <a:pt x="21" y="16"/>
                  </a:moveTo>
                  <a:cubicBezTo>
                    <a:pt x="22" y="17"/>
                    <a:pt x="23" y="18"/>
                    <a:pt x="24" y="19"/>
                  </a:cubicBezTo>
                  <a:cubicBezTo>
                    <a:pt x="24" y="19"/>
                    <a:pt x="24" y="19"/>
                    <a:pt x="24" y="19"/>
                  </a:cubicBezTo>
                  <a:cubicBezTo>
                    <a:pt x="23" y="18"/>
                    <a:pt x="22" y="18"/>
                    <a:pt x="20" y="17"/>
                  </a:cubicBezTo>
                  <a:cubicBezTo>
                    <a:pt x="21" y="17"/>
                    <a:pt x="21" y="16"/>
                    <a:pt x="21" y="16"/>
                  </a:cubicBezTo>
                  <a:close/>
                  <a:moveTo>
                    <a:pt x="19" y="18"/>
                  </a:moveTo>
                  <a:cubicBezTo>
                    <a:pt x="19" y="18"/>
                    <a:pt x="20" y="18"/>
                    <a:pt x="20" y="18"/>
                  </a:cubicBezTo>
                  <a:cubicBezTo>
                    <a:pt x="20" y="18"/>
                    <a:pt x="19" y="18"/>
                    <a:pt x="19" y="18"/>
                  </a:cubicBezTo>
                  <a:cubicBezTo>
                    <a:pt x="19" y="18"/>
                    <a:pt x="19" y="18"/>
                    <a:pt x="19" y="18"/>
                  </a:cubicBezTo>
                  <a:close/>
                  <a:moveTo>
                    <a:pt x="19" y="18"/>
                  </a:moveTo>
                  <a:cubicBezTo>
                    <a:pt x="20" y="18"/>
                    <a:pt x="21" y="20"/>
                    <a:pt x="21" y="21"/>
                  </a:cubicBezTo>
                  <a:cubicBezTo>
                    <a:pt x="21" y="22"/>
                    <a:pt x="21" y="22"/>
                    <a:pt x="20" y="22"/>
                  </a:cubicBezTo>
                  <a:cubicBezTo>
                    <a:pt x="20" y="22"/>
                    <a:pt x="20" y="22"/>
                    <a:pt x="20" y="22"/>
                  </a:cubicBezTo>
                  <a:cubicBezTo>
                    <a:pt x="20" y="21"/>
                    <a:pt x="19" y="20"/>
                    <a:pt x="17" y="19"/>
                  </a:cubicBezTo>
                  <a:cubicBezTo>
                    <a:pt x="17" y="19"/>
                    <a:pt x="18" y="20"/>
                    <a:pt x="19" y="21"/>
                  </a:cubicBezTo>
                  <a:cubicBezTo>
                    <a:pt x="18" y="20"/>
                    <a:pt x="17" y="20"/>
                    <a:pt x="16" y="19"/>
                  </a:cubicBezTo>
                  <a:cubicBezTo>
                    <a:pt x="17" y="19"/>
                    <a:pt x="18" y="18"/>
                    <a:pt x="19" y="18"/>
                  </a:cubicBezTo>
                  <a:close/>
                  <a:moveTo>
                    <a:pt x="16" y="19"/>
                  </a:moveTo>
                  <a:cubicBezTo>
                    <a:pt x="17" y="20"/>
                    <a:pt x="18" y="21"/>
                    <a:pt x="19" y="23"/>
                  </a:cubicBezTo>
                  <a:cubicBezTo>
                    <a:pt x="19" y="23"/>
                    <a:pt x="19" y="23"/>
                    <a:pt x="19" y="23"/>
                  </a:cubicBezTo>
                  <a:cubicBezTo>
                    <a:pt x="17" y="22"/>
                    <a:pt x="16" y="22"/>
                    <a:pt x="15" y="21"/>
                  </a:cubicBezTo>
                  <a:cubicBezTo>
                    <a:pt x="15" y="21"/>
                    <a:pt x="15" y="21"/>
                    <a:pt x="14" y="21"/>
                  </a:cubicBezTo>
                  <a:cubicBezTo>
                    <a:pt x="15" y="20"/>
                    <a:pt x="15" y="20"/>
                    <a:pt x="16" y="19"/>
                  </a:cubicBezTo>
                  <a:close/>
                  <a:moveTo>
                    <a:pt x="14" y="21"/>
                  </a:moveTo>
                  <a:cubicBezTo>
                    <a:pt x="14" y="21"/>
                    <a:pt x="15" y="21"/>
                    <a:pt x="15" y="21"/>
                  </a:cubicBezTo>
                  <a:cubicBezTo>
                    <a:pt x="15" y="21"/>
                    <a:pt x="15" y="21"/>
                    <a:pt x="15" y="21"/>
                  </a:cubicBezTo>
                  <a:cubicBezTo>
                    <a:pt x="15" y="21"/>
                    <a:pt x="15" y="21"/>
                    <a:pt x="15" y="21"/>
                  </a:cubicBezTo>
                  <a:cubicBezTo>
                    <a:pt x="16" y="22"/>
                    <a:pt x="17" y="23"/>
                    <a:pt x="18" y="24"/>
                  </a:cubicBezTo>
                  <a:cubicBezTo>
                    <a:pt x="17" y="24"/>
                    <a:pt x="17" y="24"/>
                    <a:pt x="17" y="24"/>
                  </a:cubicBezTo>
                  <a:cubicBezTo>
                    <a:pt x="17" y="24"/>
                    <a:pt x="16" y="23"/>
                    <a:pt x="16" y="23"/>
                  </a:cubicBezTo>
                  <a:cubicBezTo>
                    <a:pt x="16" y="22"/>
                    <a:pt x="16" y="22"/>
                    <a:pt x="16" y="22"/>
                  </a:cubicBezTo>
                  <a:cubicBezTo>
                    <a:pt x="16" y="22"/>
                    <a:pt x="16" y="23"/>
                    <a:pt x="16" y="23"/>
                  </a:cubicBezTo>
                  <a:cubicBezTo>
                    <a:pt x="15" y="22"/>
                    <a:pt x="14" y="22"/>
                    <a:pt x="14" y="21"/>
                  </a:cubicBezTo>
                  <a:cubicBezTo>
                    <a:pt x="14" y="21"/>
                    <a:pt x="14" y="21"/>
                    <a:pt x="14" y="21"/>
                  </a:cubicBezTo>
                  <a:close/>
                  <a:moveTo>
                    <a:pt x="14" y="23"/>
                  </a:moveTo>
                  <a:cubicBezTo>
                    <a:pt x="14" y="23"/>
                    <a:pt x="14" y="23"/>
                    <a:pt x="14" y="23"/>
                  </a:cubicBezTo>
                  <a:cubicBezTo>
                    <a:pt x="14" y="23"/>
                    <a:pt x="13" y="23"/>
                    <a:pt x="12" y="23"/>
                  </a:cubicBezTo>
                  <a:cubicBezTo>
                    <a:pt x="12" y="22"/>
                    <a:pt x="13" y="22"/>
                    <a:pt x="13" y="22"/>
                  </a:cubicBezTo>
                  <a:cubicBezTo>
                    <a:pt x="13" y="22"/>
                    <a:pt x="14" y="23"/>
                    <a:pt x="14" y="23"/>
                  </a:cubicBezTo>
                  <a:close/>
                  <a:moveTo>
                    <a:pt x="11" y="20"/>
                  </a:moveTo>
                  <a:cubicBezTo>
                    <a:pt x="12" y="21"/>
                    <a:pt x="12" y="21"/>
                    <a:pt x="12" y="21"/>
                  </a:cubicBezTo>
                  <a:cubicBezTo>
                    <a:pt x="12" y="22"/>
                    <a:pt x="12" y="22"/>
                    <a:pt x="11" y="22"/>
                  </a:cubicBezTo>
                  <a:cubicBezTo>
                    <a:pt x="11" y="22"/>
                    <a:pt x="10" y="22"/>
                    <a:pt x="10" y="22"/>
                  </a:cubicBezTo>
                  <a:cubicBezTo>
                    <a:pt x="10" y="21"/>
                    <a:pt x="11" y="21"/>
                    <a:pt x="11" y="20"/>
                  </a:cubicBezTo>
                  <a:close/>
                  <a:moveTo>
                    <a:pt x="10" y="22"/>
                  </a:moveTo>
                  <a:cubicBezTo>
                    <a:pt x="10" y="22"/>
                    <a:pt x="11" y="22"/>
                    <a:pt x="11" y="22"/>
                  </a:cubicBezTo>
                  <a:cubicBezTo>
                    <a:pt x="11" y="22"/>
                    <a:pt x="11" y="22"/>
                    <a:pt x="11" y="22"/>
                  </a:cubicBezTo>
                  <a:cubicBezTo>
                    <a:pt x="11" y="22"/>
                    <a:pt x="11" y="23"/>
                    <a:pt x="11" y="23"/>
                  </a:cubicBezTo>
                  <a:cubicBezTo>
                    <a:pt x="10" y="22"/>
                    <a:pt x="10" y="22"/>
                    <a:pt x="9" y="22"/>
                  </a:cubicBezTo>
                  <a:cubicBezTo>
                    <a:pt x="9" y="22"/>
                    <a:pt x="10" y="22"/>
                    <a:pt x="10" y="22"/>
                  </a:cubicBezTo>
                  <a:close/>
                  <a:moveTo>
                    <a:pt x="9" y="22"/>
                  </a:moveTo>
                  <a:cubicBezTo>
                    <a:pt x="10" y="22"/>
                    <a:pt x="10" y="23"/>
                    <a:pt x="10" y="23"/>
                  </a:cubicBezTo>
                  <a:cubicBezTo>
                    <a:pt x="9" y="23"/>
                    <a:pt x="9" y="23"/>
                    <a:pt x="8" y="24"/>
                  </a:cubicBezTo>
                  <a:cubicBezTo>
                    <a:pt x="8" y="24"/>
                    <a:pt x="8" y="24"/>
                    <a:pt x="8" y="24"/>
                  </a:cubicBezTo>
                  <a:cubicBezTo>
                    <a:pt x="8" y="23"/>
                    <a:pt x="9" y="23"/>
                    <a:pt x="9" y="22"/>
                  </a:cubicBezTo>
                  <a:close/>
                  <a:moveTo>
                    <a:pt x="8" y="24"/>
                  </a:moveTo>
                  <a:cubicBezTo>
                    <a:pt x="8" y="24"/>
                    <a:pt x="8" y="24"/>
                    <a:pt x="8" y="24"/>
                  </a:cubicBezTo>
                  <a:cubicBezTo>
                    <a:pt x="8" y="24"/>
                    <a:pt x="8" y="24"/>
                    <a:pt x="8" y="24"/>
                  </a:cubicBezTo>
                  <a:cubicBezTo>
                    <a:pt x="8" y="24"/>
                    <a:pt x="8" y="24"/>
                    <a:pt x="8" y="24"/>
                  </a:cubicBezTo>
                  <a:close/>
                  <a:moveTo>
                    <a:pt x="8" y="25"/>
                  </a:moveTo>
                  <a:cubicBezTo>
                    <a:pt x="8" y="24"/>
                    <a:pt x="8" y="24"/>
                    <a:pt x="9" y="24"/>
                  </a:cubicBezTo>
                  <a:cubicBezTo>
                    <a:pt x="9" y="24"/>
                    <a:pt x="9" y="24"/>
                    <a:pt x="9" y="24"/>
                  </a:cubicBezTo>
                  <a:cubicBezTo>
                    <a:pt x="8" y="25"/>
                    <a:pt x="8" y="26"/>
                    <a:pt x="7" y="26"/>
                  </a:cubicBezTo>
                  <a:cubicBezTo>
                    <a:pt x="7" y="26"/>
                    <a:pt x="7" y="25"/>
                    <a:pt x="8" y="25"/>
                  </a:cubicBezTo>
                  <a:close/>
                  <a:moveTo>
                    <a:pt x="6" y="26"/>
                  </a:moveTo>
                  <a:cubicBezTo>
                    <a:pt x="6" y="26"/>
                    <a:pt x="6" y="26"/>
                    <a:pt x="6" y="26"/>
                  </a:cubicBezTo>
                  <a:cubicBezTo>
                    <a:pt x="6" y="26"/>
                    <a:pt x="6" y="26"/>
                    <a:pt x="6" y="26"/>
                  </a:cubicBezTo>
                  <a:cubicBezTo>
                    <a:pt x="6" y="26"/>
                    <a:pt x="6" y="26"/>
                    <a:pt x="6" y="26"/>
                  </a:cubicBezTo>
                  <a:cubicBezTo>
                    <a:pt x="6" y="27"/>
                    <a:pt x="5" y="27"/>
                    <a:pt x="5" y="28"/>
                  </a:cubicBezTo>
                  <a:cubicBezTo>
                    <a:pt x="5" y="28"/>
                    <a:pt x="5" y="27"/>
                    <a:pt x="5" y="27"/>
                  </a:cubicBezTo>
                  <a:cubicBezTo>
                    <a:pt x="5" y="27"/>
                    <a:pt x="5" y="26"/>
                    <a:pt x="6" y="26"/>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7"/>
            <p:cNvSpPr>
              <a:spLocks noEditPoints="1"/>
            </p:cNvSpPr>
            <p:nvPr/>
          </p:nvSpPr>
          <p:spPr bwMode="auto">
            <a:xfrm>
              <a:off x="9244013" y="6269038"/>
              <a:ext cx="2963863" cy="604837"/>
            </a:xfrm>
            <a:custGeom>
              <a:avLst/>
              <a:gdLst>
                <a:gd name="T0" fmla="*/ 175 w 194"/>
                <a:gd name="T1" fmla="*/ 0 h 39"/>
                <a:gd name="T2" fmla="*/ 165 w 194"/>
                <a:gd name="T3" fmla="*/ 4 h 39"/>
                <a:gd name="T4" fmla="*/ 144 w 194"/>
                <a:gd name="T5" fmla="*/ 4 h 39"/>
                <a:gd name="T6" fmla="*/ 126 w 194"/>
                <a:gd name="T7" fmla="*/ 8 h 39"/>
                <a:gd name="T8" fmla="*/ 102 w 194"/>
                <a:gd name="T9" fmla="*/ 1 h 39"/>
                <a:gd name="T10" fmla="*/ 73 w 194"/>
                <a:gd name="T11" fmla="*/ 8 h 39"/>
                <a:gd name="T12" fmla="*/ 65 w 194"/>
                <a:gd name="T13" fmla="*/ 0 h 39"/>
                <a:gd name="T14" fmla="*/ 36 w 194"/>
                <a:gd name="T15" fmla="*/ 10 h 39"/>
                <a:gd name="T16" fmla="*/ 19 w 194"/>
                <a:gd name="T17" fmla="*/ 8 h 39"/>
                <a:gd name="T18" fmla="*/ 4 w 194"/>
                <a:gd name="T19" fmla="*/ 8 h 39"/>
                <a:gd name="T20" fmla="*/ 2 w 194"/>
                <a:gd name="T21" fmla="*/ 21 h 39"/>
                <a:gd name="T22" fmla="*/ 14 w 194"/>
                <a:gd name="T23" fmla="*/ 16 h 39"/>
                <a:gd name="T24" fmla="*/ 8 w 194"/>
                <a:gd name="T25" fmla="*/ 17 h 39"/>
                <a:gd name="T26" fmla="*/ 11 w 194"/>
                <a:gd name="T27" fmla="*/ 16 h 39"/>
                <a:gd name="T28" fmla="*/ 14 w 194"/>
                <a:gd name="T29" fmla="*/ 21 h 39"/>
                <a:gd name="T30" fmla="*/ 19 w 194"/>
                <a:gd name="T31" fmla="*/ 16 h 39"/>
                <a:gd name="T32" fmla="*/ 23 w 194"/>
                <a:gd name="T33" fmla="*/ 16 h 39"/>
                <a:gd name="T34" fmla="*/ 38 w 194"/>
                <a:gd name="T35" fmla="*/ 11 h 39"/>
                <a:gd name="T36" fmla="*/ 43 w 194"/>
                <a:gd name="T37" fmla="*/ 8 h 39"/>
                <a:gd name="T38" fmla="*/ 46 w 194"/>
                <a:gd name="T39" fmla="*/ 15 h 39"/>
                <a:gd name="T40" fmla="*/ 49 w 194"/>
                <a:gd name="T41" fmla="*/ 11 h 39"/>
                <a:gd name="T42" fmla="*/ 53 w 194"/>
                <a:gd name="T43" fmla="*/ 15 h 39"/>
                <a:gd name="T44" fmla="*/ 56 w 194"/>
                <a:gd name="T45" fmla="*/ 15 h 39"/>
                <a:gd name="T46" fmla="*/ 87 w 194"/>
                <a:gd name="T47" fmla="*/ 9 h 39"/>
                <a:gd name="T48" fmla="*/ 65 w 194"/>
                <a:gd name="T49" fmla="*/ 20 h 39"/>
                <a:gd name="T50" fmla="*/ 73 w 194"/>
                <a:gd name="T51" fmla="*/ 18 h 39"/>
                <a:gd name="T52" fmla="*/ 81 w 194"/>
                <a:gd name="T53" fmla="*/ 16 h 39"/>
                <a:gd name="T54" fmla="*/ 85 w 194"/>
                <a:gd name="T55" fmla="*/ 12 h 39"/>
                <a:gd name="T56" fmla="*/ 86 w 194"/>
                <a:gd name="T57" fmla="*/ 15 h 39"/>
                <a:gd name="T58" fmla="*/ 87 w 194"/>
                <a:gd name="T59" fmla="*/ 16 h 39"/>
                <a:gd name="T60" fmla="*/ 94 w 194"/>
                <a:gd name="T61" fmla="*/ 13 h 39"/>
                <a:gd name="T62" fmla="*/ 113 w 194"/>
                <a:gd name="T63" fmla="*/ 4 h 39"/>
                <a:gd name="T64" fmla="*/ 111 w 194"/>
                <a:gd name="T65" fmla="*/ 5 h 39"/>
                <a:gd name="T66" fmla="*/ 105 w 194"/>
                <a:gd name="T67" fmla="*/ 15 h 39"/>
                <a:gd name="T68" fmla="*/ 109 w 194"/>
                <a:gd name="T69" fmla="*/ 13 h 39"/>
                <a:gd name="T70" fmla="*/ 113 w 194"/>
                <a:gd name="T71" fmla="*/ 15 h 39"/>
                <a:gd name="T72" fmla="*/ 116 w 194"/>
                <a:gd name="T73" fmla="*/ 16 h 39"/>
                <a:gd name="T74" fmla="*/ 119 w 194"/>
                <a:gd name="T75" fmla="*/ 16 h 39"/>
                <a:gd name="T76" fmla="*/ 121 w 194"/>
                <a:gd name="T77" fmla="*/ 11 h 39"/>
                <a:gd name="T78" fmla="*/ 128 w 194"/>
                <a:gd name="T79" fmla="*/ 13 h 39"/>
                <a:gd name="T80" fmla="*/ 138 w 194"/>
                <a:gd name="T81" fmla="*/ 6 h 39"/>
                <a:gd name="T82" fmla="*/ 136 w 194"/>
                <a:gd name="T83" fmla="*/ 7 h 39"/>
                <a:gd name="T84" fmla="*/ 132 w 194"/>
                <a:gd name="T85" fmla="*/ 11 h 39"/>
                <a:gd name="T86" fmla="*/ 134 w 194"/>
                <a:gd name="T87" fmla="*/ 15 h 39"/>
                <a:gd name="T88" fmla="*/ 140 w 194"/>
                <a:gd name="T89" fmla="*/ 13 h 39"/>
                <a:gd name="T90" fmla="*/ 145 w 194"/>
                <a:gd name="T91" fmla="*/ 12 h 39"/>
                <a:gd name="T92" fmla="*/ 164 w 194"/>
                <a:gd name="T93" fmla="*/ 4 h 39"/>
                <a:gd name="T94" fmla="*/ 161 w 194"/>
                <a:gd name="T95" fmla="*/ 5 h 39"/>
                <a:gd name="T96" fmla="*/ 154 w 194"/>
                <a:gd name="T97" fmla="*/ 9 h 39"/>
                <a:gd name="T98" fmla="*/ 151 w 194"/>
                <a:gd name="T99" fmla="*/ 15 h 39"/>
                <a:gd name="T100" fmla="*/ 156 w 194"/>
                <a:gd name="T101" fmla="*/ 14 h 39"/>
                <a:gd name="T102" fmla="*/ 160 w 194"/>
                <a:gd name="T103" fmla="*/ 14 h 39"/>
                <a:gd name="T104" fmla="*/ 160 w 194"/>
                <a:gd name="T105" fmla="*/ 11 h 39"/>
                <a:gd name="T106" fmla="*/ 166 w 194"/>
                <a:gd name="T107" fmla="*/ 13 h 39"/>
                <a:gd name="T108" fmla="*/ 169 w 194"/>
                <a:gd name="T109" fmla="*/ 15 h 39"/>
                <a:gd name="T110" fmla="*/ 172 w 194"/>
                <a:gd name="T111" fmla="*/ 10 h 39"/>
                <a:gd name="T112" fmla="*/ 190 w 194"/>
                <a:gd name="T113" fmla="*/ 7 h 39"/>
                <a:gd name="T114" fmla="*/ 186 w 194"/>
                <a:gd name="T115" fmla="*/ 6 h 39"/>
                <a:gd name="T116" fmla="*/ 176 w 194"/>
                <a:gd name="T117" fmla="*/ 7 h 39"/>
                <a:gd name="T118" fmla="*/ 179 w 194"/>
                <a:gd name="T119" fmla="*/ 12 h 39"/>
                <a:gd name="T120" fmla="*/ 184 w 194"/>
                <a:gd name="T121" fmla="*/ 11 h 39"/>
                <a:gd name="T122" fmla="*/ 187 w 194"/>
                <a:gd name="T123"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4" h="39">
                  <a:moveTo>
                    <a:pt x="194" y="12"/>
                  </a:moveTo>
                  <a:cubicBezTo>
                    <a:pt x="194" y="11"/>
                    <a:pt x="194" y="11"/>
                    <a:pt x="193" y="11"/>
                  </a:cubicBezTo>
                  <a:cubicBezTo>
                    <a:pt x="194" y="11"/>
                    <a:pt x="194" y="11"/>
                    <a:pt x="194" y="11"/>
                  </a:cubicBezTo>
                  <a:cubicBezTo>
                    <a:pt x="194" y="11"/>
                    <a:pt x="193" y="11"/>
                    <a:pt x="193" y="11"/>
                  </a:cubicBezTo>
                  <a:cubicBezTo>
                    <a:pt x="193" y="10"/>
                    <a:pt x="192" y="10"/>
                    <a:pt x="192" y="9"/>
                  </a:cubicBezTo>
                  <a:cubicBezTo>
                    <a:pt x="192" y="9"/>
                    <a:pt x="192" y="9"/>
                    <a:pt x="192" y="9"/>
                  </a:cubicBezTo>
                  <a:cubicBezTo>
                    <a:pt x="193" y="9"/>
                    <a:pt x="193" y="10"/>
                    <a:pt x="194" y="10"/>
                  </a:cubicBezTo>
                  <a:cubicBezTo>
                    <a:pt x="194" y="8"/>
                    <a:pt x="194" y="8"/>
                    <a:pt x="194" y="8"/>
                  </a:cubicBezTo>
                  <a:cubicBezTo>
                    <a:pt x="193" y="7"/>
                    <a:pt x="193" y="6"/>
                    <a:pt x="192" y="6"/>
                  </a:cubicBezTo>
                  <a:cubicBezTo>
                    <a:pt x="192" y="5"/>
                    <a:pt x="193" y="5"/>
                    <a:pt x="194" y="5"/>
                  </a:cubicBezTo>
                  <a:cubicBezTo>
                    <a:pt x="194" y="4"/>
                    <a:pt x="194" y="4"/>
                    <a:pt x="194" y="4"/>
                  </a:cubicBezTo>
                  <a:cubicBezTo>
                    <a:pt x="193" y="4"/>
                    <a:pt x="192" y="5"/>
                    <a:pt x="191" y="5"/>
                  </a:cubicBezTo>
                  <a:cubicBezTo>
                    <a:pt x="191" y="5"/>
                    <a:pt x="190" y="5"/>
                    <a:pt x="190" y="5"/>
                  </a:cubicBezTo>
                  <a:cubicBezTo>
                    <a:pt x="192" y="4"/>
                    <a:pt x="193" y="4"/>
                    <a:pt x="194" y="3"/>
                  </a:cubicBezTo>
                  <a:cubicBezTo>
                    <a:pt x="194" y="3"/>
                    <a:pt x="194" y="3"/>
                    <a:pt x="194" y="3"/>
                  </a:cubicBezTo>
                  <a:cubicBezTo>
                    <a:pt x="192" y="4"/>
                    <a:pt x="191" y="4"/>
                    <a:pt x="189" y="5"/>
                  </a:cubicBezTo>
                  <a:cubicBezTo>
                    <a:pt x="187" y="3"/>
                    <a:pt x="185" y="3"/>
                    <a:pt x="185" y="3"/>
                  </a:cubicBezTo>
                  <a:cubicBezTo>
                    <a:pt x="186" y="4"/>
                    <a:pt x="187" y="4"/>
                    <a:pt x="189" y="5"/>
                  </a:cubicBezTo>
                  <a:cubicBezTo>
                    <a:pt x="188" y="5"/>
                    <a:pt x="187" y="5"/>
                    <a:pt x="187" y="5"/>
                  </a:cubicBezTo>
                  <a:cubicBezTo>
                    <a:pt x="184" y="4"/>
                    <a:pt x="180" y="2"/>
                    <a:pt x="175" y="0"/>
                  </a:cubicBezTo>
                  <a:cubicBezTo>
                    <a:pt x="175" y="0"/>
                    <a:pt x="181" y="2"/>
                    <a:pt x="186" y="6"/>
                  </a:cubicBezTo>
                  <a:cubicBezTo>
                    <a:pt x="184" y="7"/>
                    <a:pt x="182" y="8"/>
                    <a:pt x="181" y="9"/>
                  </a:cubicBezTo>
                  <a:cubicBezTo>
                    <a:pt x="181" y="9"/>
                    <a:pt x="181" y="9"/>
                    <a:pt x="181" y="9"/>
                  </a:cubicBezTo>
                  <a:cubicBezTo>
                    <a:pt x="181" y="9"/>
                    <a:pt x="181" y="9"/>
                    <a:pt x="181" y="9"/>
                  </a:cubicBezTo>
                  <a:cubicBezTo>
                    <a:pt x="181" y="9"/>
                    <a:pt x="181" y="9"/>
                    <a:pt x="181" y="9"/>
                  </a:cubicBezTo>
                  <a:cubicBezTo>
                    <a:pt x="180" y="9"/>
                    <a:pt x="180" y="9"/>
                    <a:pt x="179" y="8"/>
                  </a:cubicBezTo>
                  <a:cubicBezTo>
                    <a:pt x="182" y="7"/>
                    <a:pt x="183" y="7"/>
                    <a:pt x="183" y="7"/>
                  </a:cubicBezTo>
                  <a:cubicBezTo>
                    <a:pt x="182" y="7"/>
                    <a:pt x="181" y="8"/>
                    <a:pt x="179" y="8"/>
                  </a:cubicBezTo>
                  <a:cubicBezTo>
                    <a:pt x="178" y="7"/>
                    <a:pt x="177" y="7"/>
                    <a:pt x="176" y="6"/>
                  </a:cubicBezTo>
                  <a:cubicBezTo>
                    <a:pt x="174" y="4"/>
                    <a:pt x="171" y="3"/>
                    <a:pt x="171" y="3"/>
                  </a:cubicBezTo>
                  <a:cubicBezTo>
                    <a:pt x="173" y="4"/>
                    <a:pt x="174" y="5"/>
                    <a:pt x="175" y="6"/>
                  </a:cubicBezTo>
                  <a:cubicBezTo>
                    <a:pt x="173" y="5"/>
                    <a:pt x="172" y="5"/>
                    <a:pt x="172" y="5"/>
                  </a:cubicBezTo>
                  <a:cubicBezTo>
                    <a:pt x="173" y="5"/>
                    <a:pt x="174" y="6"/>
                    <a:pt x="175" y="6"/>
                  </a:cubicBezTo>
                  <a:cubicBezTo>
                    <a:pt x="176" y="7"/>
                    <a:pt x="176" y="9"/>
                    <a:pt x="176" y="10"/>
                  </a:cubicBezTo>
                  <a:cubicBezTo>
                    <a:pt x="175" y="10"/>
                    <a:pt x="175" y="10"/>
                    <a:pt x="174" y="10"/>
                  </a:cubicBezTo>
                  <a:cubicBezTo>
                    <a:pt x="174" y="10"/>
                    <a:pt x="174" y="10"/>
                    <a:pt x="173" y="10"/>
                  </a:cubicBezTo>
                  <a:cubicBezTo>
                    <a:pt x="173" y="10"/>
                    <a:pt x="173" y="10"/>
                    <a:pt x="173" y="10"/>
                  </a:cubicBezTo>
                  <a:cubicBezTo>
                    <a:pt x="175" y="10"/>
                    <a:pt x="175" y="10"/>
                    <a:pt x="175" y="10"/>
                  </a:cubicBezTo>
                  <a:cubicBezTo>
                    <a:pt x="175" y="10"/>
                    <a:pt x="174" y="10"/>
                    <a:pt x="173" y="10"/>
                  </a:cubicBezTo>
                  <a:cubicBezTo>
                    <a:pt x="171" y="7"/>
                    <a:pt x="168" y="5"/>
                    <a:pt x="165" y="4"/>
                  </a:cubicBezTo>
                  <a:cubicBezTo>
                    <a:pt x="170" y="2"/>
                    <a:pt x="173" y="0"/>
                    <a:pt x="173" y="0"/>
                  </a:cubicBezTo>
                  <a:cubicBezTo>
                    <a:pt x="170" y="2"/>
                    <a:pt x="167" y="3"/>
                    <a:pt x="165" y="4"/>
                  </a:cubicBezTo>
                  <a:cubicBezTo>
                    <a:pt x="165" y="4"/>
                    <a:pt x="164" y="4"/>
                    <a:pt x="164" y="4"/>
                  </a:cubicBezTo>
                  <a:cubicBezTo>
                    <a:pt x="165" y="4"/>
                    <a:pt x="165" y="4"/>
                    <a:pt x="165" y="4"/>
                  </a:cubicBezTo>
                  <a:cubicBezTo>
                    <a:pt x="165" y="4"/>
                    <a:pt x="164" y="4"/>
                    <a:pt x="164" y="4"/>
                  </a:cubicBezTo>
                  <a:cubicBezTo>
                    <a:pt x="163" y="3"/>
                    <a:pt x="162" y="3"/>
                    <a:pt x="162" y="3"/>
                  </a:cubicBezTo>
                  <a:cubicBezTo>
                    <a:pt x="163" y="3"/>
                    <a:pt x="163" y="4"/>
                    <a:pt x="164" y="4"/>
                  </a:cubicBezTo>
                  <a:cubicBezTo>
                    <a:pt x="163" y="4"/>
                    <a:pt x="162" y="4"/>
                    <a:pt x="162" y="4"/>
                  </a:cubicBezTo>
                  <a:cubicBezTo>
                    <a:pt x="159" y="3"/>
                    <a:pt x="156" y="2"/>
                    <a:pt x="153" y="0"/>
                  </a:cubicBezTo>
                  <a:cubicBezTo>
                    <a:pt x="153" y="0"/>
                    <a:pt x="157" y="2"/>
                    <a:pt x="161" y="4"/>
                  </a:cubicBezTo>
                  <a:cubicBezTo>
                    <a:pt x="158" y="5"/>
                    <a:pt x="156" y="6"/>
                    <a:pt x="154" y="7"/>
                  </a:cubicBezTo>
                  <a:cubicBezTo>
                    <a:pt x="152" y="6"/>
                    <a:pt x="150" y="5"/>
                    <a:pt x="150" y="5"/>
                  </a:cubicBezTo>
                  <a:cubicBezTo>
                    <a:pt x="151" y="6"/>
                    <a:pt x="153" y="7"/>
                    <a:pt x="154" y="7"/>
                  </a:cubicBezTo>
                  <a:cubicBezTo>
                    <a:pt x="153" y="8"/>
                    <a:pt x="152" y="9"/>
                    <a:pt x="152" y="9"/>
                  </a:cubicBezTo>
                  <a:cubicBezTo>
                    <a:pt x="151" y="10"/>
                    <a:pt x="149" y="10"/>
                    <a:pt x="149" y="10"/>
                  </a:cubicBezTo>
                  <a:cubicBezTo>
                    <a:pt x="148" y="8"/>
                    <a:pt x="146" y="6"/>
                    <a:pt x="144" y="5"/>
                  </a:cubicBezTo>
                  <a:cubicBezTo>
                    <a:pt x="148" y="2"/>
                    <a:pt x="152" y="1"/>
                    <a:pt x="152" y="1"/>
                  </a:cubicBezTo>
                  <a:cubicBezTo>
                    <a:pt x="149" y="2"/>
                    <a:pt x="146" y="3"/>
                    <a:pt x="144" y="4"/>
                  </a:cubicBezTo>
                  <a:cubicBezTo>
                    <a:pt x="143" y="4"/>
                    <a:pt x="143" y="4"/>
                    <a:pt x="143" y="4"/>
                  </a:cubicBezTo>
                  <a:cubicBezTo>
                    <a:pt x="144" y="4"/>
                    <a:pt x="144" y="4"/>
                    <a:pt x="144" y="4"/>
                  </a:cubicBezTo>
                  <a:cubicBezTo>
                    <a:pt x="144" y="4"/>
                    <a:pt x="143" y="4"/>
                    <a:pt x="143" y="4"/>
                  </a:cubicBezTo>
                  <a:cubicBezTo>
                    <a:pt x="142" y="4"/>
                    <a:pt x="142" y="3"/>
                    <a:pt x="142" y="3"/>
                  </a:cubicBezTo>
                  <a:cubicBezTo>
                    <a:pt x="142" y="4"/>
                    <a:pt x="143" y="4"/>
                    <a:pt x="143" y="4"/>
                  </a:cubicBezTo>
                  <a:cubicBezTo>
                    <a:pt x="141" y="4"/>
                    <a:pt x="139" y="5"/>
                    <a:pt x="138" y="5"/>
                  </a:cubicBezTo>
                  <a:cubicBezTo>
                    <a:pt x="135" y="4"/>
                    <a:pt x="133" y="4"/>
                    <a:pt x="133" y="4"/>
                  </a:cubicBezTo>
                  <a:cubicBezTo>
                    <a:pt x="135" y="4"/>
                    <a:pt x="136" y="5"/>
                    <a:pt x="137" y="5"/>
                  </a:cubicBezTo>
                  <a:cubicBezTo>
                    <a:pt x="137" y="6"/>
                    <a:pt x="136" y="6"/>
                    <a:pt x="135" y="6"/>
                  </a:cubicBezTo>
                  <a:cubicBezTo>
                    <a:pt x="132" y="4"/>
                    <a:pt x="128" y="2"/>
                    <a:pt x="123" y="1"/>
                  </a:cubicBezTo>
                  <a:cubicBezTo>
                    <a:pt x="123" y="1"/>
                    <a:pt x="129" y="3"/>
                    <a:pt x="134" y="7"/>
                  </a:cubicBezTo>
                  <a:cubicBezTo>
                    <a:pt x="133" y="7"/>
                    <a:pt x="133" y="8"/>
                    <a:pt x="132" y="8"/>
                  </a:cubicBezTo>
                  <a:cubicBezTo>
                    <a:pt x="132" y="8"/>
                    <a:pt x="132" y="8"/>
                    <a:pt x="131" y="8"/>
                  </a:cubicBezTo>
                  <a:cubicBezTo>
                    <a:pt x="131" y="8"/>
                    <a:pt x="132" y="8"/>
                    <a:pt x="132" y="9"/>
                  </a:cubicBezTo>
                  <a:cubicBezTo>
                    <a:pt x="131" y="9"/>
                    <a:pt x="131" y="9"/>
                    <a:pt x="131" y="9"/>
                  </a:cubicBezTo>
                  <a:cubicBezTo>
                    <a:pt x="130" y="9"/>
                    <a:pt x="130" y="9"/>
                    <a:pt x="130" y="9"/>
                  </a:cubicBezTo>
                  <a:cubicBezTo>
                    <a:pt x="130" y="9"/>
                    <a:pt x="131" y="9"/>
                    <a:pt x="131" y="10"/>
                  </a:cubicBezTo>
                  <a:cubicBezTo>
                    <a:pt x="130" y="10"/>
                    <a:pt x="130" y="10"/>
                    <a:pt x="130" y="10"/>
                  </a:cubicBezTo>
                  <a:cubicBezTo>
                    <a:pt x="129" y="10"/>
                    <a:pt x="129" y="10"/>
                    <a:pt x="128" y="9"/>
                  </a:cubicBezTo>
                  <a:cubicBezTo>
                    <a:pt x="131" y="8"/>
                    <a:pt x="133" y="7"/>
                    <a:pt x="133" y="7"/>
                  </a:cubicBezTo>
                  <a:cubicBezTo>
                    <a:pt x="131" y="8"/>
                    <a:pt x="130" y="8"/>
                    <a:pt x="128" y="9"/>
                  </a:cubicBezTo>
                  <a:cubicBezTo>
                    <a:pt x="127" y="9"/>
                    <a:pt x="127" y="9"/>
                    <a:pt x="126" y="8"/>
                  </a:cubicBezTo>
                  <a:cubicBezTo>
                    <a:pt x="124" y="5"/>
                    <a:pt x="121" y="4"/>
                    <a:pt x="121" y="4"/>
                  </a:cubicBezTo>
                  <a:cubicBezTo>
                    <a:pt x="123" y="5"/>
                    <a:pt x="124" y="6"/>
                    <a:pt x="125" y="7"/>
                  </a:cubicBezTo>
                  <a:cubicBezTo>
                    <a:pt x="122" y="6"/>
                    <a:pt x="120" y="5"/>
                    <a:pt x="120" y="5"/>
                  </a:cubicBezTo>
                  <a:cubicBezTo>
                    <a:pt x="122" y="6"/>
                    <a:pt x="124" y="7"/>
                    <a:pt x="125" y="8"/>
                  </a:cubicBezTo>
                  <a:cubicBezTo>
                    <a:pt x="126" y="9"/>
                    <a:pt x="126" y="10"/>
                    <a:pt x="126" y="10"/>
                  </a:cubicBezTo>
                  <a:cubicBezTo>
                    <a:pt x="125" y="10"/>
                    <a:pt x="124" y="11"/>
                    <a:pt x="124" y="11"/>
                  </a:cubicBezTo>
                  <a:cubicBezTo>
                    <a:pt x="123" y="11"/>
                    <a:pt x="123" y="11"/>
                    <a:pt x="123" y="11"/>
                  </a:cubicBezTo>
                  <a:cubicBezTo>
                    <a:pt x="123" y="11"/>
                    <a:pt x="123" y="11"/>
                    <a:pt x="123" y="11"/>
                  </a:cubicBezTo>
                  <a:cubicBezTo>
                    <a:pt x="124" y="10"/>
                    <a:pt x="125" y="10"/>
                    <a:pt x="125" y="10"/>
                  </a:cubicBezTo>
                  <a:cubicBezTo>
                    <a:pt x="124" y="10"/>
                    <a:pt x="123" y="10"/>
                    <a:pt x="123" y="11"/>
                  </a:cubicBezTo>
                  <a:cubicBezTo>
                    <a:pt x="121" y="7"/>
                    <a:pt x="117" y="6"/>
                    <a:pt x="115" y="5"/>
                  </a:cubicBezTo>
                  <a:cubicBezTo>
                    <a:pt x="119" y="2"/>
                    <a:pt x="123" y="1"/>
                    <a:pt x="123" y="1"/>
                  </a:cubicBezTo>
                  <a:cubicBezTo>
                    <a:pt x="120" y="2"/>
                    <a:pt x="117" y="3"/>
                    <a:pt x="114" y="5"/>
                  </a:cubicBezTo>
                  <a:cubicBezTo>
                    <a:pt x="114" y="5"/>
                    <a:pt x="114" y="4"/>
                    <a:pt x="114" y="4"/>
                  </a:cubicBezTo>
                  <a:cubicBezTo>
                    <a:pt x="114" y="4"/>
                    <a:pt x="115" y="4"/>
                    <a:pt x="115" y="4"/>
                  </a:cubicBezTo>
                  <a:cubicBezTo>
                    <a:pt x="114" y="4"/>
                    <a:pt x="114" y="4"/>
                    <a:pt x="113" y="4"/>
                  </a:cubicBezTo>
                  <a:cubicBezTo>
                    <a:pt x="112" y="4"/>
                    <a:pt x="112" y="4"/>
                    <a:pt x="112" y="4"/>
                  </a:cubicBezTo>
                  <a:cubicBezTo>
                    <a:pt x="112" y="4"/>
                    <a:pt x="113" y="4"/>
                    <a:pt x="113" y="4"/>
                  </a:cubicBezTo>
                  <a:cubicBezTo>
                    <a:pt x="112" y="5"/>
                    <a:pt x="112" y="5"/>
                    <a:pt x="111" y="5"/>
                  </a:cubicBezTo>
                  <a:cubicBezTo>
                    <a:pt x="109" y="4"/>
                    <a:pt x="106" y="2"/>
                    <a:pt x="102" y="1"/>
                  </a:cubicBezTo>
                  <a:cubicBezTo>
                    <a:pt x="102" y="1"/>
                    <a:pt x="106" y="3"/>
                    <a:pt x="110" y="5"/>
                  </a:cubicBezTo>
                  <a:cubicBezTo>
                    <a:pt x="108" y="6"/>
                    <a:pt x="105" y="7"/>
                    <a:pt x="104" y="8"/>
                  </a:cubicBezTo>
                  <a:cubicBezTo>
                    <a:pt x="101" y="7"/>
                    <a:pt x="99" y="6"/>
                    <a:pt x="99" y="6"/>
                  </a:cubicBezTo>
                  <a:cubicBezTo>
                    <a:pt x="101" y="7"/>
                    <a:pt x="102" y="7"/>
                    <a:pt x="103" y="8"/>
                  </a:cubicBezTo>
                  <a:cubicBezTo>
                    <a:pt x="101" y="10"/>
                    <a:pt x="100" y="11"/>
                    <a:pt x="99" y="12"/>
                  </a:cubicBezTo>
                  <a:cubicBezTo>
                    <a:pt x="99" y="12"/>
                    <a:pt x="99" y="12"/>
                    <a:pt x="98" y="12"/>
                  </a:cubicBezTo>
                  <a:cubicBezTo>
                    <a:pt x="98" y="11"/>
                    <a:pt x="97" y="9"/>
                    <a:pt x="96" y="8"/>
                  </a:cubicBezTo>
                  <a:cubicBezTo>
                    <a:pt x="94" y="6"/>
                    <a:pt x="91" y="4"/>
                    <a:pt x="91" y="4"/>
                  </a:cubicBezTo>
                  <a:cubicBezTo>
                    <a:pt x="94" y="6"/>
                    <a:pt x="95" y="7"/>
                    <a:pt x="96" y="8"/>
                  </a:cubicBezTo>
                  <a:cubicBezTo>
                    <a:pt x="94" y="9"/>
                    <a:pt x="93" y="9"/>
                    <a:pt x="92" y="10"/>
                  </a:cubicBezTo>
                  <a:cubicBezTo>
                    <a:pt x="89" y="6"/>
                    <a:pt x="84" y="5"/>
                    <a:pt x="83" y="5"/>
                  </a:cubicBezTo>
                  <a:cubicBezTo>
                    <a:pt x="84" y="4"/>
                    <a:pt x="84" y="4"/>
                    <a:pt x="84" y="4"/>
                  </a:cubicBezTo>
                  <a:cubicBezTo>
                    <a:pt x="83" y="4"/>
                    <a:pt x="83" y="5"/>
                    <a:pt x="83" y="5"/>
                  </a:cubicBezTo>
                  <a:cubicBezTo>
                    <a:pt x="82" y="5"/>
                    <a:pt x="82" y="5"/>
                    <a:pt x="82" y="5"/>
                  </a:cubicBezTo>
                  <a:cubicBezTo>
                    <a:pt x="82" y="5"/>
                    <a:pt x="82" y="5"/>
                    <a:pt x="82" y="5"/>
                  </a:cubicBezTo>
                  <a:cubicBezTo>
                    <a:pt x="82" y="5"/>
                    <a:pt x="82" y="5"/>
                    <a:pt x="81" y="5"/>
                  </a:cubicBezTo>
                  <a:cubicBezTo>
                    <a:pt x="79" y="4"/>
                    <a:pt x="76" y="3"/>
                    <a:pt x="72" y="2"/>
                  </a:cubicBezTo>
                  <a:cubicBezTo>
                    <a:pt x="72" y="2"/>
                    <a:pt x="76" y="3"/>
                    <a:pt x="80" y="5"/>
                  </a:cubicBezTo>
                  <a:cubicBezTo>
                    <a:pt x="78" y="6"/>
                    <a:pt x="76" y="7"/>
                    <a:pt x="74" y="8"/>
                  </a:cubicBezTo>
                  <a:cubicBezTo>
                    <a:pt x="74" y="8"/>
                    <a:pt x="73" y="8"/>
                    <a:pt x="73" y="8"/>
                  </a:cubicBezTo>
                  <a:cubicBezTo>
                    <a:pt x="74" y="7"/>
                    <a:pt x="76" y="7"/>
                    <a:pt x="76" y="7"/>
                  </a:cubicBezTo>
                  <a:cubicBezTo>
                    <a:pt x="75" y="7"/>
                    <a:pt x="74" y="7"/>
                    <a:pt x="72" y="8"/>
                  </a:cubicBezTo>
                  <a:cubicBezTo>
                    <a:pt x="71" y="7"/>
                    <a:pt x="69" y="6"/>
                    <a:pt x="69" y="6"/>
                  </a:cubicBezTo>
                  <a:cubicBezTo>
                    <a:pt x="70" y="7"/>
                    <a:pt x="71" y="7"/>
                    <a:pt x="72" y="8"/>
                  </a:cubicBezTo>
                  <a:cubicBezTo>
                    <a:pt x="67" y="9"/>
                    <a:pt x="65" y="11"/>
                    <a:pt x="63" y="12"/>
                  </a:cubicBezTo>
                  <a:cubicBezTo>
                    <a:pt x="63" y="12"/>
                    <a:pt x="63" y="12"/>
                    <a:pt x="63" y="12"/>
                  </a:cubicBezTo>
                  <a:cubicBezTo>
                    <a:pt x="63" y="12"/>
                    <a:pt x="63" y="12"/>
                    <a:pt x="63" y="12"/>
                  </a:cubicBezTo>
                  <a:cubicBezTo>
                    <a:pt x="62" y="13"/>
                    <a:pt x="61" y="14"/>
                    <a:pt x="61" y="15"/>
                  </a:cubicBezTo>
                  <a:cubicBezTo>
                    <a:pt x="61" y="15"/>
                    <a:pt x="61" y="15"/>
                    <a:pt x="60" y="15"/>
                  </a:cubicBezTo>
                  <a:cubicBezTo>
                    <a:pt x="60" y="14"/>
                    <a:pt x="60" y="13"/>
                    <a:pt x="60" y="13"/>
                  </a:cubicBezTo>
                  <a:cubicBezTo>
                    <a:pt x="63" y="11"/>
                    <a:pt x="65" y="10"/>
                    <a:pt x="65" y="10"/>
                  </a:cubicBezTo>
                  <a:cubicBezTo>
                    <a:pt x="63" y="11"/>
                    <a:pt x="61" y="12"/>
                    <a:pt x="59" y="12"/>
                  </a:cubicBezTo>
                  <a:cubicBezTo>
                    <a:pt x="58" y="10"/>
                    <a:pt x="57" y="9"/>
                    <a:pt x="55" y="8"/>
                  </a:cubicBezTo>
                  <a:cubicBezTo>
                    <a:pt x="56" y="7"/>
                    <a:pt x="56" y="7"/>
                    <a:pt x="56" y="7"/>
                  </a:cubicBezTo>
                  <a:cubicBezTo>
                    <a:pt x="56" y="7"/>
                    <a:pt x="55" y="7"/>
                    <a:pt x="55" y="7"/>
                  </a:cubicBezTo>
                  <a:cubicBezTo>
                    <a:pt x="54" y="7"/>
                    <a:pt x="53" y="6"/>
                    <a:pt x="53" y="6"/>
                  </a:cubicBezTo>
                  <a:cubicBezTo>
                    <a:pt x="54" y="7"/>
                    <a:pt x="54" y="7"/>
                    <a:pt x="55" y="8"/>
                  </a:cubicBezTo>
                  <a:cubicBezTo>
                    <a:pt x="54" y="8"/>
                    <a:pt x="52" y="9"/>
                    <a:pt x="51" y="9"/>
                  </a:cubicBezTo>
                  <a:cubicBezTo>
                    <a:pt x="51" y="9"/>
                    <a:pt x="50" y="9"/>
                    <a:pt x="50" y="8"/>
                  </a:cubicBezTo>
                  <a:cubicBezTo>
                    <a:pt x="55" y="3"/>
                    <a:pt x="64" y="0"/>
                    <a:pt x="65" y="0"/>
                  </a:cubicBezTo>
                  <a:cubicBezTo>
                    <a:pt x="60" y="1"/>
                    <a:pt x="56" y="3"/>
                    <a:pt x="53" y="5"/>
                  </a:cubicBezTo>
                  <a:cubicBezTo>
                    <a:pt x="51" y="6"/>
                    <a:pt x="49" y="6"/>
                    <a:pt x="47" y="7"/>
                  </a:cubicBezTo>
                  <a:cubicBezTo>
                    <a:pt x="47" y="7"/>
                    <a:pt x="47" y="7"/>
                    <a:pt x="46" y="7"/>
                  </a:cubicBezTo>
                  <a:cubicBezTo>
                    <a:pt x="46" y="7"/>
                    <a:pt x="46" y="7"/>
                    <a:pt x="47" y="7"/>
                  </a:cubicBezTo>
                  <a:cubicBezTo>
                    <a:pt x="47" y="7"/>
                    <a:pt x="47" y="7"/>
                    <a:pt x="47" y="7"/>
                  </a:cubicBezTo>
                  <a:cubicBezTo>
                    <a:pt x="47" y="7"/>
                    <a:pt x="47" y="7"/>
                    <a:pt x="47" y="7"/>
                  </a:cubicBezTo>
                  <a:cubicBezTo>
                    <a:pt x="50" y="4"/>
                    <a:pt x="56" y="3"/>
                    <a:pt x="57" y="3"/>
                  </a:cubicBezTo>
                  <a:cubicBezTo>
                    <a:pt x="51" y="3"/>
                    <a:pt x="47" y="5"/>
                    <a:pt x="45" y="7"/>
                  </a:cubicBezTo>
                  <a:cubicBezTo>
                    <a:pt x="45" y="7"/>
                    <a:pt x="44" y="7"/>
                    <a:pt x="44" y="7"/>
                  </a:cubicBezTo>
                  <a:cubicBezTo>
                    <a:pt x="44" y="7"/>
                    <a:pt x="45" y="7"/>
                    <a:pt x="45" y="7"/>
                  </a:cubicBezTo>
                  <a:cubicBezTo>
                    <a:pt x="45" y="7"/>
                    <a:pt x="44" y="7"/>
                    <a:pt x="44" y="7"/>
                  </a:cubicBezTo>
                  <a:cubicBezTo>
                    <a:pt x="44" y="7"/>
                    <a:pt x="44" y="7"/>
                    <a:pt x="44" y="7"/>
                  </a:cubicBezTo>
                  <a:cubicBezTo>
                    <a:pt x="42" y="6"/>
                    <a:pt x="40" y="5"/>
                    <a:pt x="38" y="5"/>
                  </a:cubicBezTo>
                  <a:cubicBezTo>
                    <a:pt x="36" y="3"/>
                    <a:pt x="34" y="2"/>
                    <a:pt x="34" y="2"/>
                  </a:cubicBezTo>
                  <a:cubicBezTo>
                    <a:pt x="35" y="3"/>
                    <a:pt x="36" y="3"/>
                    <a:pt x="37" y="4"/>
                  </a:cubicBezTo>
                  <a:cubicBezTo>
                    <a:pt x="36" y="4"/>
                    <a:pt x="36" y="4"/>
                    <a:pt x="35" y="4"/>
                  </a:cubicBezTo>
                  <a:cubicBezTo>
                    <a:pt x="35" y="4"/>
                    <a:pt x="36" y="4"/>
                    <a:pt x="37" y="4"/>
                  </a:cubicBezTo>
                  <a:cubicBezTo>
                    <a:pt x="38" y="6"/>
                    <a:pt x="39" y="8"/>
                    <a:pt x="39" y="9"/>
                  </a:cubicBezTo>
                  <a:cubicBezTo>
                    <a:pt x="38" y="9"/>
                    <a:pt x="37" y="10"/>
                    <a:pt x="37" y="10"/>
                  </a:cubicBezTo>
                  <a:cubicBezTo>
                    <a:pt x="37" y="10"/>
                    <a:pt x="37" y="10"/>
                    <a:pt x="36" y="10"/>
                  </a:cubicBezTo>
                  <a:cubicBezTo>
                    <a:pt x="33" y="3"/>
                    <a:pt x="25" y="2"/>
                    <a:pt x="25" y="2"/>
                  </a:cubicBezTo>
                  <a:cubicBezTo>
                    <a:pt x="30" y="4"/>
                    <a:pt x="33" y="6"/>
                    <a:pt x="34" y="9"/>
                  </a:cubicBezTo>
                  <a:cubicBezTo>
                    <a:pt x="32" y="7"/>
                    <a:pt x="28" y="4"/>
                    <a:pt x="22" y="2"/>
                  </a:cubicBezTo>
                  <a:cubicBezTo>
                    <a:pt x="24" y="3"/>
                    <a:pt x="32" y="7"/>
                    <a:pt x="33" y="14"/>
                  </a:cubicBezTo>
                  <a:cubicBezTo>
                    <a:pt x="33" y="14"/>
                    <a:pt x="33" y="14"/>
                    <a:pt x="33" y="14"/>
                  </a:cubicBezTo>
                  <a:cubicBezTo>
                    <a:pt x="32" y="13"/>
                    <a:pt x="31" y="12"/>
                    <a:pt x="29" y="10"/>
                  </a:cubicBezTo>
                  <a:cubicBezTo>
                    <a:pt x="27" y="8"/>
                    <a:pt x="24" y="6"/>
                    <a:pt x="24" y="6"/>
                  </a:cubicBezTo>
                  <a:cubicBezTo>
                    <a:pt x="26" y="7"/>
                    <a:pt x="27" y="8"/>
                    <a:pt x="27" y="9"/>
                  </a:cubicBezTo>
                  <a:cubicBezTo>
                    <a:pt x="26" y="8"/>
                    <a:pt x="25" y="7"/>
                    <a:pt x="24" y="7"/>
                  </a:cubicBezTo>
                  <a:cubicBezTo>
                    <a:pt x="24" y="7"/>
                    <a:pt x="28" y="9"/>
                    <a:pt x="29" y="12"/>
                  </a:cubicBezTo>
                  <a:cubicBezTo>
                    <a:pt x="29" y="13"/>
                    <a:pt x="29" y="13"/>
                    <a:pt x="29" y="13"/>
                  </a:cubicBezTo>
                  <a:cubicBezTo>
                    <a:pt x="29" y="13"/>
                    <a:pt x="29" y="13"/>
                    <a:pt x="29" y="13"/>
                  </a:cubicBezTo>
                  <a:cubicBezTo>
                    <a:pt x="28" y="12"/>
                    <a:pt x="26" y="11"/>
                    <a:pt x="24" y="9"/>
                  </a:cubicBezTo>
                  <a:cubicBezTo>
                    <a:pt x="24" y="9"/>
                    <a:pt x="26" y="11"/>
                    <a:pt x="27" y="13"/>
                  </a:cubicBezTo>
                  <a:cubicBezTo>
                    <a:pt x="27" y="13"/>
                    <a:pt x="27" y="13"/>
                    <a:pt x="27" y="13"/>
                  </a:cubicBezTo>
                  <a:cubicBezTo>
                    <a:pt x="27" y="13"/>
                    <a:pt x="27" y="13"/>
                    <a:pt x="27" y="13"/>
                  </a:cubicBezTo>
                  <a:cubicBezTo>
                    <a:pt x="27" y="13"/>
                    <a:pt x="27" y="14"/>
                    <a:pt x="27" y="14"/>
                  </a:cubicBezTo>
                  <a:cubicBezTo>
                    <a:pt x="27" y="14"/>
                    <a:pt x="27" y="14"/>
                    <a:pt x="27" y="14"/>
                  </a:cubicBezTo>
                  <a:cubicBezTo>
                    <a:pt x="23" y="8"/>
                    <a:pt x="12" y="4"/>
                    <a:pt x="12" y="4"/>
                  </a:cubicBezTo>
                  <a:cubicBezTo>
                    <a:pt x="15" y="5"/>
                    <a:pt x="17" y="6"/>
                    <a:pt x="19" y="8"/>
                  </a:cubicBezTo>
                  <a:cubicBezTo>
                    <a:pt x="17" y="7"/>
                    <a:pt x="15" y="6"/>
                    <a:pt x="15" y="6"/>
                  </a:cubicBezTo>
                  <a:cubicBezTo>
                    <a:pt x="18" y="7"/>
                    <a:pt x="19" y="8"/>
                    <a:pt x="21" y="9"/>
                  </a:cubicBezTo>
                  <a:cubicBezTo>
                    <a:pt x="21" y="9"/>
                    <a:pt x="21" y="9"/>
                    <a:pt x="21" y="9"/>
                  </a:cubicBezTo>
                  <a:cubicBezTo>
                    <a:pt x="21" y="9"/>
                    <a:pt x="20" y="10"/>
                    <a:pt x="20" y="10"/>
                  </a:cubicBezTo>
                  <a:cubicBezTo>
                    <a:pt x="18" y="9"/>
                    <a:pt x="15" y="8"/>
                    <a:pt x="12" y="7"/>
                  </a:cubicBezTo>
                  <a:cubicBezTo>
                    <a:pt x="14" y="7"/>
                    <a:pt x="16" y="8"/>
                    <a:pt x="18" y="10"/>
                  </a:cubicBezTo>
                  <a:cubicBezTo>
                    <a:pt x="18" y="10"/>
                    <a:pt x="18" y="10"/>
                    <a:pt x="17" y="10"/>
                  </a:cubicBezTo>
                  <a:cubicBezTo>
                    <a:pt x="17" y="10"/>
                    <a:pt x="18" y="10"/>
                    <a:pt x="19" y="10"/>
                  </a:cubicBezTo>
                  <a:cubicBezTo>
                    <a:pt x="19" y="10"/>
                    <a:pt x="19" y="10"/>
                    <a:pt x="19" y="10"/>
                  </a:cubicBezTo>
                  <a:cubicBezTo>
                    <a:pt x="19" y="10"/>
                    <a:pt x="19" y="10"/>
                    <a:pt x="19" y="10"/>
                  </a:cubicBezTo>
                  <a:cubicBezTo>
                    <a:pt x="19" y="10"/>
                    <a:pt x="18" y="10"/>
                    <a:pt x="18" y="10"/>
                  </a:cubicBezTo>
                  <a:cubicBezTo>
                    <a:pt x="18" y="10"/>
                    <a:pt x="18" y="10"/>
                    <a:pt x="19" y="11"/>
                  </a:cubicBezTo>
                  <a:cubicBezTo>
                    <a:pt x="18" y="11"/>
                    <a:pt x="17" y="11"/>
                    <a:pt x="16" y="12"/>
                  </a:cubicBezTo>
                  <a:cubicBezTo>
                    <a:pt x="15" y="12"/>
                    <a:pt x="15" y="11"/>
                    <a:pt x="14" y="11"/>
                  </a:cubicBezTo>
                  <a:cubicBezTo>
                    <a:pt x="14" y="11"/>
                    <a:pt x="15" y="11"/>
                    <a:pt x="16" y="12"/>
                  </a:cubicBezTo>
                  <a:cubicBezTo>
                    <a:pt x="15" y="13"/>
                    <a:pt x="14" y="13"/>
                    <a:pt x="13" y="14"/>
                  </a:cubicBezTo>
                  <a:cubicBezTo>
                    <a:pt x="13" y="13"/>
                    <a:pt x="13" y="13"/>
                    <a:pt x="12" y="13"/>
                  </a:cubicBezTo>
                  <a:cubicBezTo>
                    <a:pt x="13" y="13"/>
                    <a:pt x="14" y="12"/>
                    <a:pt x="15" y="12"/>
                  </a:cubicBezTo>
                  <a:cubicBezTo>
                    <a:pt x="15" y="12"/>
                    <a:pt x="14" y="12"/>
                    <a:pt x="12" y="13"/>
                  </a:cubicBezTo>
                  <a:cubicBezTo>
                    <a:pt x="9" y="10"/>
                    <a:pt x="5" y="9"/>
                    <a:pt x="4" y="8"/>
                  </a:cubicBezTo>
                  <a:cubicBezTo>
                    <a:pt x="4" y="8"/>
                    <a:pt x="4" y="8"/>
                    <a:pt x="4" y="8"/>
                  </a:cubicBezTo>
                  <a:cubicBezTo>
                    <a:pt x="7" y="10"/>
                    <a:pt x="9" y="12"/>
                    <a:pt x="11" y="13"/>
                  </a:cubicBezTo>
                  <a:cubicBezTo>
                    <a:pt x="10" y="13"/>
                    <a:pt x="10" y="14"/>
                    <a:pt x="9" y="14"/>
                  </a:cubicBezTo>
                  <a:cubicBezTo>
                    <a:pt x="9" y="14"/>
                    <a:pt x="9" y="14"/>
                    <a:pt x="9" y="14"/>
                  </a:cubicBezTo>
                  <a:cubicBezTo>
                    <a:pt x="9" y="14"/>
                    <a:pt x="9" y="14"/>
                    <a:pt x="9" y="14"/>
                  </a:cubicBezTo>
                  <a:cubicBezTo>
                    <a:pt x="9" y="14"/>
                    <a:pt x="9" y="15"/>
                    <a:pt x="9" y="15"/>
                  </a:cubicBezTo>
                  <a:cubicBezTo>
                    <a:pt x="9" y="15"/>
                    <a:pt x="9" y="15"/>
                    <a:pt x="9" y="15"/>
                  </a:cubicBezTo>
                  <a:cubicBezTo>
                    <a:pt x="9" y="15"/>
                    <a:pt x="9" y="15"/>
                    <a:pt x="9" y="15"/>
                  </a:cubicBezTo>
                  <a:cubicBezTo>
                    <a:pt x="8" y="16"/>
                    <a:pt x="7" y="17"/>
                    <a:pt x="6" y="18"/>
                  </a:cubicBezTo>
                  <a:cubicBezTo>
                    <a:pt x="6" y="18"/>
                    <a:pt x="5" y="19"/>
                    <a:pt x="4" y="19"/>
                  </a:cubicBezTo>
                  <a:cubicBezTo>
                    <a:pt x="4" y="19"/>
                    <a:pt x="4" y="19"/>
                    <a:pt x="4" y="18"/>
                  </a:cubicBezTo>
                  <a:cubicBezTo>
                    <a:pt x="5" y="18"/>
                    <a:pt x="5" y="17"/>
                    <a:pt x="6" y="17"/>
                  </a:cubicBezTo>
                  <a:cubicBezTo>
                    <a:pt x="6" y="17"/>
                    <a:pt x="5" y="17"/>
                    <a:pt x="4" y="18"/>
                  </a:cubicBezTo>
                  <a:cubicBezTo>
                    <a:pt x="4" y="16"/>
                    <a:pt x="4" y="14"/>
                    <a:pt x="7" y="12"/>
                  </a:cubicBezTo>
                  <a:cubicBezTo>
                    <a:pt x="7" y="12"/>
                    <a:pt x="3" y="14"/>
                    <a:pt x="2" y="19"/>
                  </a:cubicBezTo>
                  <a:cubicBezTo>
                    <a:pt x="2" y="19"/>
                    <a:pt x="2" y="19"/>
                    <a:pt x="2" y="19"/>
                  </a:cubicBezTo>
                  <a:cubicBezTo>
                    <a:pt x="2" y="19"/>
                    <a:pt x="2" y="19"/>
                    <a:pt x="2" y="19"/>
                  </a:cubicBezTo>
                  <a:cubicBezTo>
                    <a:pt x="2" y="19"/>
                    <a:pt x="2" y="19"/>
                    <a:pt x="2" y="19"/>
                  </a:cubicBezTo>
                  <a:cubicBezTo>
                    <a:pt x="2" y="20"/>
                    <a:pt x="2" y="20"/>
                    <a:pt x="2" y="21"/>
                  </a:cubicBezTo>
                  <a:cubicBezTo>
                    <a:pt x="2" y="21"/>
                    <a:pt x="2" y="21"/>
                    <a:pt x="2" y="21"/>
                  </a:cubicBezTo>
                  <a:cubicBezTo>
                    <a:pt x="2" y="20"/>
                    <a:pt x="2" y="20"/>
                    <a:pt x="2" y="20"/>
                  </a:cubicBezTo>
                  <a:cubicBezTo>
                    <a:pt x="1" y="24"/>
                    <a:pt x="1" y="31"/>
                    <a:pt x="0" y="39"/>
                  </a:cubicBezTo>
                  <a:cubicBezTo>
                    <a:pt x="194" y="39"/>
                    <a:pt x="194" y="39"/>
                    <a:pt x="194" y="39"/>
                  </a:cubicBezTo>
                  <a:lnTo>
                    <a:pt x="194" y="12"/>
                  </a:lnTo>
                  <a:close/>
                  <a:moveTo>
                    <a:pt x="6" y="19"/>
                  </a:moveTo>
                  <a:cubicBezTo>
                    <a:pt x="6" y="19"/>
                    <a:pt x="6" y="19"/>
                    <a:pt x="6" y="19"/>
                  </a:cubicBezTo>
                  <a:cubicBezTo>
                    <a:pt x="6" y="19"/>
                    <a:pt x="6" y="19"/>
                    <a:pt x="6" y="19"/>
                  </a:cubicBezTo>
                  <a:cubicBezTo>
                    <a:pt x="6" y="20"/>
                    <a:pt x="5" y="20"/>
                    <a:pt x="5" y="21"/>
                  </a:cubicBezTo>
                  <a:cubicBezTo>
                    <a:pt x="5" y="21"/>
                    <a:pt x="5" y="20"/>
                    <a:pt x="5" y="20"/>
                  </a:cubicBezTo>
                  <a:cubicBezTo>
                    <a:pt x="5" y="20"/>
                    <a:pt x="5" y="19"/>
                    <a:pt x="6" y="19"/>
                  </a:cubicBezTo>
                  <a:cubicBezTo>
                    <a:pt x="6" y="19"/>
                    <a:pt x="6" y="19"/>
                    <a:pt x="6" y="19"/>
                  </a:cubicBezTo>
                  <a:close/>
                  <a:moveTo>
                    <a:pt x="19" y="11"/>
                  </a:moveTo>
                  <a:cubicBezTo>
                    <a:pt x="19" y="11"/>
                    <a:pt x="20" y="11"/>
                    <a:pt x="20" y="11"/>
                  </a:cubicBezTo>
                  <a:cubicBezTo>
                    <a:pt x="20" y="11"/>
                    <a:pt x="19" y="11"/>
                    <a:pt x="19" y="11"/>
                  </a:cubicBezTo>
                  <a:cubicBezTo>
                    <a:pt x="19" y="11"/>
                    <a:pt x="19" y="11"/>
                    <a:pt x="19" y="11"/>
                  </a:cubicBezTo>
                  <a:close/>
                  <a:moveTo>
                    <a:pt x="14" y="16"/>
                  </a:moveTo>
                  <a:cubicBezTo>
                    <a:pt x="14" y="16"/>
                    <a:pt x="14" y="16"/>
                    <a:pt x="14" y="16"/>
                  </a:cubicBezTo>
                  <a:cubicBezTo>
                    <a:pt x="14" y="16"/>
                    <a:pt x="13" y="16"/>
                    <a:pt x="12" y="16"/>
                  </a:cubicBezTo>
                  <a:cubicBezTo>
                    <a:pt x="12" y="15"/>
                    <a:pt x="13" y="15"/>
                    <a:pt x="13" y="15"/>
                  </a:cubicBezTo>
                  <a:cubicBezTo>
                    <a:pt x="13" y="15"/>
                    <a:pt x="14" y="16"/>
                    <a:pt x="14" y="16"/>
                  </a:cubicBezTo>
                  <a:close/>
                  <a:moveTo>
                    <a:pt x="11" y="13"/>
                  </a:moveTo>
                  <a:cubicBezTo>
                    <a:pt x="12" y="14"/>
                    <a:pt x="12" y="14"/>
                    <a:pt x="12" y="14"/>
                  </a:cubicBezTo>
                  <a:cubicBezTo>
                    <a:pt x="12" y="15"/>
                    <a:pt x="12" y="15"/>
                    <a:pt x="11" y="15"/>
                  </a:cubicBezTo>
                  <a:cubicBezTo>
                    <a:pt x="11" y="15"/>
                    <a:pt x="10" y="15"/>
                    <a:pt x="10" y="15"/>
                  </a:cubicBezTo>
                  <a:cubicBezTo>
                    <a:pt x="10" y="14"/>
                    <a:pt x="11" y="14"/>
                    <a:pt x="11" y="13"/>
                  </a:cubicBezTo>
                  <a:close/>
                  <a:moveTo>
                    <a:pt x="10" y="15"/>
                  </a:moveTo>
                  <a:cubicBezTo>
                    <a:pt x="10" y="15"/>
                    <a:pt x="11" y="15"/>
                    <a:pt x="11" y="15"/>
                  </a:cubicBezTo>
                  <a:cubicBezTo>
                    <a:pt x="11" y="15"/>
                    <a:pt x="11" y="15"/>
                    <a:pt x="11" y="15"/>
                  </a:cubicBezTo>
                  <a:cubicBezTo>
                    <a:pt x="11" y="15"/>
                    <a:pt x="11" y="16"/>
                    <a:pt x="10" y="16"/>
                  </a:cubicBezTo>
                  <a:cubicBezTo>
                    <a:pt x="10" y="15"/>
                    <a:pt x="10" y="15"/>
                    <a:pt x="9" y="15"/>
                  </a:cubicBezTo>
                  <a:cubicBezTo>
                    <a:pt x="9" y="15"/>
                    <a:pt x="10" y="15"/>
                    <a:pt x="10" y="15"/>
                  </a:cubicBezTo>
                  <a:close/>
                  <a:moveTo>
                    <a:pt x="10" y="16"/>
                  </a:moveTo>
                  <a:cubicBezTo>
                    <a:pt x="10" y="17"/>
                    <a:pt x="9" y="17"/>
                    <a:pt x="9" y="17"/>
                  </a:cubicBezTo>
                  <a:cubicBezTo>
                    <a:pt x="9" y="17"/>
                    <a:pt x="9" y="17"/>
                    <a:pt x="9" y="17"/>
                  </a:cubicBezTo>
                  <a:cubicBezTo>
                    <a:pt x="9" y="17"/>
                    <a:pt x="10" y="16"/>
                    <a:pt x="10" y="16"/>
                  </a:cubicBezTo>
                  <a:cubicBezTo>
                    <a:pt x="10" y="16"/>
                    <a:pt x="10" y="16"/>
                    <a:pt x="10" y="16"/>
                  </a:cubicBezTo>
                  <a:close/>
                  <a:moveTo>
                    <a:pt x="9" y="15"/>
                  </a:moveTo>
                  <a:cubicBezTo>
                    <a:pt x="9" y="15"/>
                    <a:pt x="10" y="16"/>
                    <a:pt x="10" y="16"/>
                  </a:cubicBezTo>
                  <a:cubicBezTo>
                    <a:pt x="9" y="16"/>
                    <a:pt x="9" y="16"/>
                    <a:pt x="8" y="17"/>
                  </a:cubicBezTo>
                  <a:cubicBezTo>
                    <a:pt x="8" y="17"/>
                    <a:pt x="8" y="17"/>
                    <a:pt x="8" y="17"/>
                  </a:cubicBezTo>
                  <a:cubicBezTo>
                    <a:pt x="8" y="16"/>
                    <a:pt x="9" y="16"/>
                    <a:pt x="9" y="15"/>
                  </a:cubicBezTo>
                  <a:close/>
                  <a:moveTo>
                    <a:pt x="8" y="17"/>
                  </a:moveTo>
                  <a:cubicBezTo>
                    <a:pt x="8" y="17"/>
                    <a:pt x="8" y="17"/>
                    <a:pt x="8" y="17"/>
                  </a:cubicBezTo>
                  <a:cubicBezTo>
                    <a:pt x="8" y="17"/>
                    <a:pt x="8" y="17"/>
                    <a:pt x="8" y="17"/>
                  </a:cubicBezTo>
                  <a:cubicBezTo>
                    <a:pt x="8" y="17"/>
                    <a:pt x="8" y="17"/>
                    <a:pt x="8" y="17"/>
                  </a:cubicBezTo>
                  <a:close/>
                  <a:moveTo>
                    <a:pt x="7" y="19"/>
                  </a:moveTo>
                  <a:cubicBezTo>
                    <a:pt x="7" y="19"/>
                    <a:pt x="7" y="18"/>
                    <a:pt x="8" y="18"/>
                  </a:cubicBezTo>
                  <a:cubicBezTo>
                    <a:pt x="8" y="17"/>
                    <a:pt x="8" y="17"/>
                    <a:pt x="9" y="17"/>
                  </a:cubicBezTo>
                  <a:cubicBezTo>
                    <a:pt x="9" y="17"/>
                    <a:pt x="9" y="17"/>
                    <a:pt x="9" y="17"/>
                  </a:cubicBezTo>
                  <a:cubicBezTo>
                    <a:pt x="8" y="18"/>
                    <a:pt x="8" y="19"/>
                    <a:pt x="7" y="19"/>
                  </a:cubicBezTo>
                  <a:close/>
                  <a:moveTo>
                    <a:pt x="9" y="21"/>
                  </a:moveTo>
                  <a:cubicBezTo>
                    <a:pt x="9" y="21"/>
                    <a:pt x="9" y="21"/>
                    <a:pt x="9" y="21"/>
                  </a:cubicBezTo>
                  <a:cubicBezTo>
                    <a:pt x="9" y="20"/>
                    <a:pt x="9" y="19"/>
                    <a:pt x="10" y="19"/>
                  </a:cubicBezTo>
                  <a:cubicBezTo>
                    <a:pt x="10" y="19"/>
                    <a:pt x="10" y="20"/>
                    <a:pt x="9" y="21"/>
                  </a:cubicBezTo>
                  <a:close/>
                  <a:moveTo>
                    <a:pt x="11" y="19"/>
                  </a:moveTo>
                  <a:cubicBezTo>
                    <a:pt x="11" y="19"/>
                    <a:pt x="10" y="19"/>
                    <a:pt x="10" y="18"/>
                  </a:cubicBezTo>
                  <a:cubicBezTo>
                    <a:pt x="10" y="18"/>
                    <a:pt x="11" y="17"/>
                    <a:pt x="11" y="17"/>
                  </a:cubicBezTo>
                  <a:cubicBezTo>
                    <a:pt x="11" y="17"/>
                    <a:pt x="11" y="18"/>
                    <a:pt x="12" y="19"/>
                  </a:cubicBezTo>
                  <a:cubicBezTo>
                    <a:pt x="11" y="19"/>
                    <a:pt x="11" y="19"/>
                    <a:pt x="11" y="19"/>
                  </a:cubicBezTo>
                  <a:close/>
                  <a:moveTo>
                    <a:pt x="11" y="16"/>
                  </a:moveTo>
                  <a:cubicBezTo>
                    <a:pt x="12" y="16"/>
                    <a:pt x="12" y="16"/>
                    <a:pt x="12" y="16"/>
                  </a:cubicBezTo>
                  <a:cubicBezTo>
                    <a:pt x="13" y="16"/>
                    <a:pt x="13" y="16"/>
                    <a:pt x="14" y="17"/>
                  </a:cubicBezTo>
                  <a:cubicBezTo>
                    <a:pt x="13" y="17"/>
                    <a:pt x="13" y="17"/>
                    <a:pt x="12" y="18"/>
                  </a:cubicBezTo>
                  <a:cubicBezTo>
                    <a:pt x="12" y="17"/>
                    <a:pt x="12" y="17"/>
                    <a:pt x="11" y="16"/>
                  </a:cubicBezTo>
                  <a:close/>
                  <a:moveTo>
                    <a:pt x="13" y="18"/>
                  </a:moveTo>
                  <a:cubicBezTo>
                    <a:pt x="13" y="18"/>
                    <a:pt x="14" y="17"/>
                    <a:pt x="14" y="17"/>
                  </a:cubicBezTo>
                  <a:cubicBezTo>
                    <a:pt x="14" y="17"/>
                    <a:pt x="14" y="17"/>
                    <a:pt x="15" y="17"/>
                  </a:cubicBezTo>
                  <a:cubicBezTo>
                    <a:pt x="15" y="17"/>
                    <a:pt x="15" y="18"/>
                    <a:pt x="15" y="18"/>
                  </a:cubicBezTo>
                  <a:cubicBezTo>
                    <a:pt x="15" y="18"/>
                    <a:pt x="14" y="19"/>
                    <a:pt x="13" y="19"/>
                  </a:cubicBezTo>
                  <a:cubicBezTo>
                    <a:pt x="13" y="19"/>
                    <a:pt x="13" y="19"/>
                    <a:pt x="13" y="18"/>
                  </a:cubicBezTo>
                  <a:close/>
                  <a:moveTo>
                    <a:pt x="13" y="19"/>
                  </a:moveTo>
                  <a:cubicBezTo>
                    <a:pt x="14" y="19"/>
                    <a:pt x="14" y="19"/>
                    <a:pt x="14" y="19"/>
                  </a:cubicBezTo>
                  <a:cubicBezTo>
                    <a:pt x="14" y="19"/>
                    <a:pt x="14" y="19"/>
                    <a:pt x="13" y="19"/>
                  </a:cubicBezTo>
                  <a:cubicBezTo>
                    <a:pt x="13" y="19"/>
                    <a:pt x="13" y="19"/>
                    <a:pt x="13" y="19"/>
                  </a:cubicBezTo>
                  <a:close/>
                  <a:moveTo>
                    <a:pt x="14" y="21"/>
                  </a:moveTo>
                  <a:cubicBezTo>
                    <a:pt x="14" y="21"/>
                    <a:pt x="14" y="21"/>
                    <a:pt x="14" y="21"/>
                  </a:cubicBezTo>
                  <a:cubicBezTo>
                    <a:pt x="14" y="21"/>
                    <a:pt x="14" y="20"/>
                    <a:pt x="14" y="20"/>
                  </a:cubicBezTo>
                  <a:cubicBezTo>
                    <a:pt x="14" y="19"/>
                    <a:pt x="15" y="19"/>
                    <a:pt x="15" y="18"/>
                  </a:cubicBezTo>
                  <a:cubicBezTo>
                    <a:pt x="15" y="18"/>
                    <a:pt x="15" y="18"/>
                    <a:pt x="15" y="18"/>
                  </a:cubicBezTo>
                  <a:cubicBezTo>
                    <a:pt x="15" y="19"/>
                    <a:pt x="14" y="20"/>
                    <a:pt x="14" y="21"/>
                  </a:cubicBezTo>
                  <a:close/>
                  <a:moveTo>
                    <a:pt x="17" y="17"/>
                  </a:moveTo>
                  <a:cubicBezTo>
                    <a:pt x="17" y="17"/>
                    <a:pt x="16" y="16"/>
                    <a:pt x="16" y="16"/>
                  </a:cubicBezTo>
                  <a:cubicBezTo>
                    <a:pt x="16" y="15"/>
                    <a:pt x="16" y="15"/>
                    <a:pt x="16" y="15"/>
                  </a:cubicBezTo>
                  <a:cubicBezTo>
                    <a:pt x="16" y="15"/>
                    <a:pt x="16" y="16"/>
                    <a:pt x="16" y="16"/>
                  </a:cubicBezTo>
                  <a:cubicBezTo>
                    <a:pt x="15" y="15"/>
                    <a:pt x="14" y="15"/>
                    <a:pt x="14" y="14"/>
                  </a:cubicBezTo>
                  <a:cubicBezTo>
                    <a:pt x="14" y="14"/>
                    <a:pt x="14" y="14"/>
                    <a:pt x="14" y="14"/>
                  </a:cubicBezTo>
                  <a:cubicBezTo>
                    <a:pt x="14" y="14"/>
                    <a:pt x="15" y="14"/>
                    <a:pt x="15" y="14"/>
                  </a:cubicBezTo>
                  <a:cubicBezTo>
                    <a:pt x="15" y="14"/>
                    <a:pt x="15" y="14"/>
                    <a:pt x="15" y="14"/>
                  </a:cubicBezTo>
                  <a:cubicBezTo>
                    <a:pt x="15" y="14"/>
                    <a:pt x="15" y="14"/>
                    <a:pt x="15" y="14"/>
                  </a:cubicBezTo>
                  <a:cubicBezTo>
                    <a:pt x="16" y="15"/>
                    <a:pt x="17" y="16"/>
                    <a:pt x="18" y="17"/>
                  </a:cubicBezTo>
                  <a:cubicBezTo>
                    <a:pt x="17" y="17"/>
                    <a:pt x="17" y="17"/>
                    <a:pt x="17" y="17"/>
                  </a:cubicBezTo>
                  <a:close/>
                  <a:moveTo>
                    <a:pt x="18" y="16"/>
                  </a:moveTo>
                  <a:cubicBezTo>
                    <a:pt x="18" y="16"/>
                    <a:pt x="17" y="15"/>
                    <a:pt x="17" y="15"/>
                  </a:cubicBezTo>
                  <a:cubicBezTo>
                    <a:pt x="17" y="15"/>
                    <a:pt x="18" y="16"/>
                    <a:pt x="18" y="16"/>
                  </a:cubicBezTo>
                  <a:cubicBezTo>
                    <a:pt x="18" y="16"/>
                    <a:pt x="18" y="16"/>
                    <a:pt x="18" y="16"/>
                  </a:cubicBezTo>
                  <a:close/>
                  <a:moveTo>
                    <a:pt x="19" y="16"/>
                  </a:moveTo>
                  <a:cubicBezTo>
                    <a:pt x="17" y="15"/>
                    <a:pt x="16" y="15"/>
                    <a:pt x="15" y="14"/>
                  </a:cubicBezTo>
                  <a:cubicBezTo>
                    <a:pt x="15" y="14"/>
                    <a:pt x="15" y="14"/>
                    <a:pt x="14" y="14"/>
                  </a:cubicBezTo>
                  <a:cubicBezTo>
                    <a:pt x="15" y="13"/>
                    <a:pt x="15" y="13"/>
                    <a:pt x="16" y="12"/>
                  </a:cubicBezTo>
                  <a:cubicBezTo>
                    <a:pt x="17" y="13"/>
                    <a:pt x="18" y="14"/>
                    <a:pt x="19" y="16"/>
                  </a:cubicBezTo>
                  <a:cubicBezTo>
                    <a:pt x="19" y="16"/>
                    <a:pt x="19" y="16"/>
                    <a:pt x="19" y="16"/>
                  </a:cubicBezTo>
                  <a:close/>
                  <a:moveTo>
                    <a:pt x="17" y="12"/>
                  </a:moveTo>
                  <a:cubicBezTo>
                    <a:pt x="17" y="12"/>
                    <a:pt x="18" y="13"/>
                    <a:pt x="19" y="14"/>
                  </a:cubicBezTo>
                  <a:cubicBezTo>
                    <a:pt x="18" y="13"/>
                    <a:pt x="17" y="13"/>
                    <a:pt x="16" y="12"/>
                  </a:cubicBezTo>
                  <a:cubicBezTo>
                    <a:pt x="17" y="12"/>
                    <a:pt x="18" y="11"/>
                    <a:pt x="19" y="11"/>
                  </a:cubicBezTo>
                  <a:cubicBezTo>
                    <a:pt x="19" y="11"/>
                    <a:pt x="21" y="13"/>
                    <a:pt x="21" y="14"/>
                  </a:cubicBezTo>
                  <a:cubicBezTo>
                    <a:pt x="21" y="15"/>
                    <a:pt x="21" y="15"/>
                    <a:pt x="20" y="15"/>
                  </a:cubicBezTo>
                  <a:cubicBezTo>
                    <a:pt x="20" y="15"/>
                    <a:pt x="20" y="15"/>
                    <a:pt x="20" y="15"/>
                  </a:cubicBezTo>
                  <a:cubicBezTo>
                    <a:pt x="20" y="14"/>
                    <a:pt x="19" y="13"/>
                    <a:pt x="17" y="12"/>
                  </a:cubicBezTo>
                  <a:close/>
                  <a:moveTo>
                    <a:pt x="20" y="19"/>
                  </a:moveTo>
                  <a:cubicBezTo>
                    <a:pt x="20" y="19"/>
                    <a:pt x="20" y="19"/>
                    <a:pt x="20" y="19"/>
                  </a:cubicBezTo>
                  <a:cubicBezTo>
                    <a:pt x="20" y="19"/>
                    <a:pt x="20" y="19"/>
                    <a:pt x="20" y="19"/>
                  </a:cubicBezTo>
                  <a:cubicBezTo>
                    <a:pt x="20" y="19"/>
                    <a:pt x="20" y="19"/>
                    <a:pt x="20" y="19"/>
                  </a:cubicBezTo>
                  <a:cubicBezTo>
                    <a:pt x="20" y="19"/>
                    <a:pt x="20" y="19"/>
                    <a:pt x="20" y="19"/>
                  </a:cubicBezTo>
                  <a:close/>
                  <a:moveTo>
                    <a:pt x="21" y="16"/>
                  </a:moveTo>
                  <a:cubicBezTo>
                    <a:pt x="21" y="15"/>
                    <a:pt x="21" y="15"/>
                    <a:pt x="21" y="15"/>
                  </a:cubicBezTo>
                  <a:cubicBezTo>
                    <a:pt x="21" y="15"/>
                    <a:pt x="21" y="15"/>
                    <a:pt x="21" y="15"/>
                  </a:cubicBezTo>
                  <a:cubicBezTo>
                    <a:pt x="21" y="15"/>
                    <a:pt x="21" y="15"/>
                    <a:pt x="21" y="16"/>
                  </a:cubicBezTo>
                  <a:close/>
                  <a:moveTo>
                    <a:pt x="23" y="17"/>
                  </a:moveTo>
                  <a:cubicBezTo>
                    <a:pt x="23" y="17"/>
                    <a:pt x="23" y="17"/>
                    <a:pt x="23" y="16"/>
                  </a:cubicBezTo>
                  <a:cubicBezTo>
                    <a:pt x="23" y="16"/>
                    <a:pt x="23" y="16"/>
                    <a:pt x="23" y="17"/>
                  </a:cubicBezTo>
                  <a:cubicBezTo>
                    <a:pt x="23" y="17"/>
                    <a:pt x="23" y="17"/>
                    <a:pt x="23" y="17"/>
                  </a:cubicBezTo>
                  <a:close/>
                  <a:moveTo>
                    <a:pt x="24" y="12"/>
                  </a:moveTo>
                  <a:cubicBezTo>
                    <a:pt x="23" y="11"/>
                    <a:pt x="22" y="11"/>
                    <a:pt x="20" y="10"/>
                  </a:cubicBezTo>
                  <a:cubicBezTo>
                    <a:pt x="21" y="10"/>
                    <a:pt x="21" y="9"/>
                    <a:pt x="21" y="9"/>
                  </a:cubicBezTo>
                  <a:cubicBezTo>
                    <a:pt x="22" y="10"/>
                    <a:pt x="23" y="11"/>
                    <a:pt x="24" y="12"/>
                  </a:cubicBezTo>
                  <a:cubicBezTo>
                    <a:pt x="24" y="12"/>
                    <a:pt x="24" y="12"/>
                    <a:pt x="24" y="12"/>
                  </a:cubicBezTo>
                  <a:close/>
                  <a:moveTo>
                    <a:pt x="29" y="14"/>
                  </a:moveTo>
                  <a:cubicBezTo>
                    <a:pt x="29" y="14"/>
                    <a:pt x="29" y="14"/>
                    <a:pt x="29" y="13"/>
                  </a:cubicBezTo>
                  <a:cubicBezTo>
                    <a:pt x="29" y="14"/>
                    <a:pt x="29" y="14"/>
                    <a:pt x="29" y="14"/>
                  </a:cubicBezTo>
                  <a:cubicBezTo>
                    <a:pt x="29" y="14"/>
                    <a:pt x="29" y="14"/>
                    <a:pt x="29" y="14"/>
                  </a:cubicBezTo>
                  <a:close/>
                  <a:moveTo>
                    <a:pt x="37" y="13"/>
                  </a:moveTo>
                  <a:cubicBezTo>
                    <a:pt x="37" y="12"/>
                    <a:pt x="37" y="12"/>
                    <a:pt x="37" y="11"/>
                  </a:cubicBezTo>
                  <a:cubicBezTo>
                    <a:pt x="37" y="11"/>
                    <a:pt x="37" y="11"/>
                    <a:pt x="37" y="11"/>
                  </a:cubicBezTo>
                  <a:cubicBezTo>
                    <a:pt x="38" y="11"/>
                    <a:pt x="38" y="11"/>
                    <a:pt x="38" y="12"/>
                  </a:cubicBezTo>
                  <a:cubicBezTo>
                    <a:pt x="38" y="12"/>
                    <a:pt x="37" y="13"/>
                    <a:pt x="37" y="13"/>
                  </a:cubicBezTo>
                  <a:close/>
                  <a:moveTo>
                    <a:pt x="38" y="11"/>
                  </a:moveTo>
                  <a:cubicBezTo>
                    <a:pt x="38" y="11"/>
                    <a:pt x="38" y="11"/>
                    <a:pt x="38" y="11"/>
                  </a:cubicBezTo>
                  <a:cubicBezTo>
                    <a:pt x="38" y="11"/>
                    <a:pt x="38" y="10"/>
                    <a:pt x="39" y="10"/>
                  </a:cubicBezTo>
                  <a:cubicBezTo>
                    <a:pt x="39" y="10"/>
                    <a:pt x="38" y="11"/>
                    <a:pt x="38" y="11"/>
                  </a:cubicBezTo>
                  <a:close/>
                  <a:moveTo>
                    <a:pt x="52" y="5"/>
                  </a:moveTo>
                  <a:cubicBezTo>
                    <a:pt x="50" y="6"/>
                    <a:pt x="49" y="7"/>
                    <a:pt x="48" y="8"/>
                  </a:cubicBezTo>
                  <a:cubicBezTo>
                    <a:pt x="48" y="8"/>
                    <a:pt x="48" y="8"/>
                    <a:pt x="48" y="7"/>
                  </a:cubicBezTo>
                  <a:cubicBezTo>
                    <a:pt x="49" y="7"/>
                    <a:pt x="51" y="6"/>
                    <a:pt x="52" y="5"/>
                  </a:cubicBezTo>
                  <a:close/>
                  <a:moveTo>
                    <a:pt x="47" y="8"/>
                  </a:moveTo>
                  <a:cubicBezTo>
                    <a:pt x="47" y="8"/>
                    <a:pt x="48" y="8"/>
                    <a:pt x="48" y="8"/>
                  </a:cubicBezTo>
                  <a:cubicBezTo>
                    <a:pt x="48" y="8"/>
                    <a:pt x="47" y="9"/>
                    <a:pt x="47" y="9"/>
                  </a:cubicBezTo>
                  <a:cubicBezTo>
                    <a:pt x="46" y="9"/>
                    <a:pt x="46" y="9"/>
                    <a:pt x="46" y="9"/>
                  </a:cubicBezTo>
                  <a:cubicBezTo>
                    <a:pt x="46" y="8"/>
                    <a:pt x="47" y="8"/>
                    <a:pt x="47" y="8"/>
                  </a:cubicBezTo>
                  <a:close/>
                  <a:moveTo>
                    <a:pt x="46" y="7"/>
                  </a:moveTo>
                  <a:cubicBezTo>
                    <a:pt x="46" y="7"/>
                    <a:pt x="46" y="7"/>
                    <a:pt x="47" y="7"/>
                  </a:cubicBezTo>
                  <a:cubicBezTo>
                    <a:pt x="46" y="8"/>
                    <a:pt x="46" y="8"/>
                    <a:pt x="46" y="8"/>
                  </a:cubicBezTo>
                  <a:cubicBezTo>
                    <a:pt x="46" y="8"/>
                    <a:pt x="46" y="7"/>
                    <a:pt x="46" y="7"/>
                  </a:cubicBezTo>
                  <a:close/>
                  <a:moveTo>
                    <a:pt x="38" y="5"/>
                  </a:moveTo>
                  <a:cubicBezTo>
                    <a:pt x="39" y="5"/>
                    <a:pt x="41" y="6"/>
                    <a:pt x="43" y="8"/>
                  </a:cubicBezTo>
                  <a:cubicBezTo>
                    <a:pt x="42" y="8"/>
                    <a:pt x="41" y="8"/>
                    <a:pt x="40" y="8"/>
                  </a:cubicBezTo>
                  <a:cubicBezTo>
                    <a:pt x="40" y="7"/>
                    <a:pt x="39" y="6"/>
                    <a:pt x="38" y="5"/>
                  </a:cubicBezTo>
                  <a:close/>
                  <a:moveTo>
                    <a:pt x="41" y="11"/>
                  </a:moveTo>
                  <a:cubicBezTo>
                    <a:pt x="41" y="10"/>
                    <a:pt x="41" y="10"/>
                    <a:pt x="41" y="9"/>
                  </a:cubicBezTo>
                  <a:cubicBezTo>
                    <a:pt x="41" y="9"/>
                    <a:pt x="42" y="8"/>
                    <a:pt x="43" y="8"/>
                  </a:cubicBezTo>
                  <a:cubicBezTo>
                    <a:pt x="43" y="8"/>
                    <a:pt x="43" y="8"/>
                    <a:pt x="44" y="8"/>
                  </a:cubicBezTo>
                  <a:cubicBezTo>
                    <a:pt x="43" y="9"/>
                    <a:pt x="42" y="9"/>
                    <a:pt x="42" y="10"/>
                  </a:cubicBezTo>
                  <a:cubicBezTo>
                    <a:pt x="42" y="10"/>
                    <a:pt x="41" y="10"/>
                    <a:pt x="41" y="11"/>
                  </a:cubicBezTo>
                  <a:close/>
                  <a:moveTo>
                    <a:pt x="44" y="13"/>
                  </a:moveTo>
                  <a:cubicBezTo>
                    <a:pt x="44" y="13"/>
                    <a:pt x="43" y="13"/>
                    <a:pt x="43" y="13"/>
                  </a:cubicBezTo>
                  <a:cubicBezTo>
                    <a:pt x="43" y="12"/>
                    <a:pt x="43" y="12"/>
                    <a:pt x="44" y="11"/>
                  </a:cubicBezTo>
                  <a:cubicBezTo>
                    <a:pt x="44" y="12"/>
                    <a:pt x="44" y="12"/>
                    <a:pt x="44" y="12"/>
                  </a:cubicBezTo>
                  <a:cubicBezTo>
                    <a:pt x="44" y="12"/>
                    <a:pt x="44" y="12"/>
                    <a:pt x="44" y="13"/>
                  </a:cubicBezTo>
                  <a:close/>
                  <a:moveTo>
                    <a:pt x="44" y="12"/>
                  </a:moveTo>
                  <a:cubicBezTo>
                    <a:pt x="44" y="12"/>
                    <a:pt x="44" y="11"/>
                    <a:pt x="44" y="11"/>
                  </a:cubicBezTo>
                  <a:cubicBezTo>
                    <a:pt x="44" y="11"/>
                    <a:pt x="44" y="11"/>
                    <a:pt x="44" y="11"/>
                  </a:cubicBezTo>
                  <a:cubicBezTo>
                    <a:pt x="44" y="11"/>
                    <a:pt x="44" y="11"/>
                    <a:pt x="45" y="11"/>
                  </a:cubicBezTo>
                  <a:cubicBezTo>
                    <a:pt x="45" y="11"/>
                    <a:pt x="45" y="12"/>
                    <a:pt x="44" y="12"/>
                  </a:cubicBezTo>
                  <a:close/>
                  <a:moveTo>
                    <a:pt x="44" y="11"/>
                  </a:moveTo>
                  <a:cubicBezTo>
                    <a:pt x="44" y="10"/>
                    <a:pt x="44" y="10"/>
                    <a:pt x="44" y="9"/>
                  </a:cubicBezTo>
                  <a:cubicBezTo>
                    <a:pt x="45" y="9"/>
                    <a:pt x="45" y="9"/>
                    <a:pt x="45" y="9"/>
                  </a:cubicBezTo>
                  <a:cubicBezTo>
                    <a:pt x="45" y="9"/>
                    <a:pt x="46" y="9"/>
                    <a:pt x="46" y="10"/>
                  </a:cubicBezTo>
                  <a:cubicBezTo>
                    <a:pt x="46" y="10"/>
                    <a:pt x="45" y="11"/>
                    <a:pt x="45" y="11"/>
                  </a:cubicBezTo>
                  <a:cubicBezTo>
                    <a:pt x="45" y="11"/>
                    <a:pt x="44" y="11"/>
                    <a:pt x="44" y="11"/>
                  </a:cubicBezTo>
                  <a:close/>
                  <a:moveTo>
                    <a:pt x="46" y="15"/>
                  </a:moveTo>
                  <a:cubicBezTo>
                    <a:pt x="46" y="15"/>
                    <a:pt x="46" y="15"/>
                    <a:pt x="46" y="14"/>
                  </a:cubicBezTo>
                  <a:cubicBezTo>
                    <a:pt x="46" y="14"/>
                    <a:pt x="47" y="14"/>
                    <a:pt x="47" y="14"/>
                  </a:cubicBezTo>
                  <a:cubicBezTo>
                    <a:pt x="46" y="14"/>
                    <a:pt x="46" y="14"/>
                    <a:pt x="46" y="14"/>
                  </a:cubicBezTo>
                  <a:cubicBezTo>
                    <a:pt x="46" y="14"/>
                    <a:pt x="46" y="14"/>
                    <a:pt x="46" y="14"/>
                  </a:cubicBezTo>
                  <a:cubicBezTo>
                    <a:pt x="47" y="14"/>
                    <a:pt x="47" y="14"/>
                    <a:pt x="47" y="14"/>
                  </a:cubicBezTo>
                  <a:cubicBezTo>
                    <a:pt x="46" y="15"/>
                    <a:pt x="46" y="15"/>
                    <a:pt x="46" y="15"/>
                  </a:cubicBezTo>
                  <a:close/>
                  <a:moveTo>
                    <a:pt x="47" y="13"/>
                  </a:moveTo>
                  <a:cubicBezTo>
                    <a:pt x="47" y="13"/>
                    <a:pt x="47" y="13"/>
                    <a:pt x="47" y="13"/>
                  </a:cubicBezTo>
                  <a:cubicBezTo>
                    <a:pt x="47" y="13"/>
                    <a:pt x="47" y="12"/>
                    <a:pt x="47" y="12"/>
                  </a:cubicBezTo>
                  <a:cubicBezTo>
                    <a:pt x="47" y="12"/>
                    <a:pt x="48" y="12"/>
                    <a:pt x="48" y="13"/>
                  </a:cubicBezTo>
                  <a:cubicBezTo>
                    <a:pt x="48" y="13"/>
                    <a:pt x="47" y="13"/>
                    <a:pt x="47" y="13"/>
                  </a:cubicBezTo>
                  <a:close/>
                  <a:moveTo>
                    <a:pt x="48" y="12"/>
                  </a:moveTo>
                  <a:cubicBezTo>
                    <a:pt x="48" y="12"/>
                    <a:pt x="47" y="12"/>
                    <a:pt x="47" y="12"/>
                  </a:cubicBezTo>
                  <a:cubicBezTo>
                    <a:pt x="47" y="12"/>
                    <a:pt x="47" y="11"/>
                    <a:pt x="48" y="11"/>
                  </a:cubicBezTo>
                  <a:cubicBezTo>
                    <a:pt x="48" y="11"/>
                    <a:pt x="48" y="12"/>
                    <a:pt x="49" y="12"/>
                  </a:cubicBezTo>
                  <a:cubicBezTo>
                    <a:pt x="48" y="12"/>
                    <a:pt x="48" y="12"/>
                    <a:pt x="48" y="12"/>
                  </a:cubicBezTo>
                  <a:close/>
                  <a:moveTo>
                    <a:pt x="48" y="10"/>
                  </a:moveTo>
                  <a:cubicBezTo>
                    <a:pt x="49" y="10"/>
                    <a:pt x="49" y="9"/>
                    <a:pt x="49" y="9"/>
                  </a:cubicBezTo>
                  <a:cubicBezTo>
                    <a:pt x="50" y="9"/>
                    <a:pt x="50" y="9"/>
                    <a:pt x="51" y="10"/>
                  </a:cubicBezTo>
                  <a:cubicBezTo>
                    <a:pt x="50" y="10"/>
                    <a:pt x="50" y="11"/>
                    <a:pt x="49" y="11"/>
                  </a:cubicBezTo>
                  <a:cubicBezTo>
                    <a:pt x="49" y="11"/>
                    <a:pt x="49" y="10"/>
                    <a:pt x="48" y="10"/>
                  </a:cubicBezTo>
                  <a:close/>
                  <a:moveTo>
                    <a:pt x="50" y="15"/>
                  </a:moveTo>
                  <a:cubicBezTo>
                    <a:pt x="50" y="15"/>
                    <a:pt x="50" y="15"/>
                    <a:pt x="50" y="15"/>
                  </a:cubicBezTo>
                  <a:cubicBezTo>
                    <a:pt x="49" y="15"/>
                    <a:pt x="50" y="14"/>
                    <a:pt x="50" y="14"/>
                  </a:cubicBezTo>
                  <a:cubicBezTo>
                    <a:pt x="50" y="14"/>
                    <a:pt x="50" y="14"/>
                    <a:pt x="50" y="14"/>
                  </a:cubicBezTo>
                  <a:cubicBezTo>
                    <a:pt x="50" y="14"/>
                    <a:pt x="50" y="15"/>
                    <a:pt x="50" y="15"/>
                  </a:cubicBezTo>
                  <a:close/>
                  <a:moveTo>
                    <a:pt x="51" y="12"/>
                  </a:moveTo>
                  <a:cubicBezTo>
                    <a:pt x="51" y="11"/>
                    <a:pt x="51" y="11"/>
                    <a:pt x="52" y="11"/>
                  </a:cubicBezTo>
                  <a:cubicBezTo>
                    <a:pt x="52" y="11"/>
                    <a:pt x="52" y="11"/>
                    <a:pt x="53" y="12"/>
                  </a:cubicBezTo>
                  <a:cubicBezTo>
                    <a:pt x="52" y="12"/>
                    <a:pt x="52" y="12"/>
                    <a:pt x="51" y="13"/>
                  </a:cubicBezTo>
                  <a:cubicBezTo>
                    <a:pt x="51" y="12"/>
                    <a:pt x="51" y="12"/>
                    <a:pt x="51" y="12"/>
                  </a:cubicBezTo>
                  <a:close/>
                  <a:moveTo>
                    <a:pt x="52" y="13"/>
                  </a:moveTo>
                  <a:cubicBezTo>
                    <a:pt x="52" y="13"/>
                    <a:pt x="52" y="12"/>
                    <a:pt x="53" y="12"/>
                  </a:cubicBezTo>
                  <a:cubicBezTo>
                    <a:pt x="53" y="12"/>
                    <a:pt x="53" y="13"/>
                    <a:pt x="54" y="13"/>
                  </a:cubicBezTo>
                  <a:cubicBezTo>
                    <a:pt x="53" y="13"/>
                    <a:pt x="52" y="13"/>
                    <a:pt x="52" y="13"/>
                  </a:cubicBezTo>
                  <a:cubicBezTo>
                    <a:pt x="53" y="13"/>
                    <a:pt x="53" y="13"/>
                    <a:pt x="54" y="13"/>
                  </a:cubicBezTo>
                  <a:cubicBezTo>
                    <a:pt x="54" y="13"/>
                    <a:pt x="54" y="14"/>
                    <a:pt x="54" y="14"/>
                  </a:cubicBezTo>
                  <a:cubicBezTo>
                    <a:pt x="53" y="14"/>
                    <a:pt x="53" y="14"/>
                    <a:pt x="53" y="14"/>
                  </a:cubicBezTo>
                  <a:cubicBezTo>
                    <a:pt x="52" y="14"/>
                    <a:pt x="52" y="13"/>
                    <a:pt x="52" y="13"/>
                  </a:cubicBezTo>
                  <a:close/>
                  <a:moveTo>
                    <a:pt x="53" y="15"/>
                  </a:moveTo>
                  <a:cubicBezTo>
                    <a:pt x="53" y="14"/>
                    <a:pt x="53" y="14"/>
                    <a:pt x="53" y="14"/>
                  </a:cubicBezTo>
                  <a:cubicBezTo>
                    <a:pt x="53" y="14"/>
                    <a:pt x="54" y="14"/>
                    <a:pt x="54" y="14"/>
                  </a:cubicBezTo>
                  <a:cubicBezTo>
                    <a:pt x="54" y="14"/>
                    <a:pt x="54" y="15"/>
                    <a:pt x="54" y="15"/>
                  </a:cubicBezTo>
                  <a:cubicBezTo>
                    <a:pt x="54" y="15"/>
                    <a:pt x="53" y="15"/>
                    <a:pt x="53" y="15"/>
                  </a:cubicBezTo>
                  <a:close/>
                  <a:moveTo>
                    <a:pt x="55" y="13"/>
                  </a:moveTo>
                  <a:cubicBezTo>
                    <a:pt x="57" y="13"/>
                    <a:pt x="57" y="13"/>
                    <a:pt x="57" y="13"/>
                  </a:cubicBezTo>
                  <a:cubicBezTo>
                    <a:pt x="57" y="13"/>
                    <a:pt x="56" y="13"/>
                    <a:pt x="55" y="13"/>
                  </a:cubicBezTo>
                  <a:cubicBezTo>
                    <a:pt x="55" y="13"/>
                    <a:pt x="54" y="12"/>
                    <a:pt x="54" y="11"/>
                  </a:cubicBezTo>
                  <a:cubicBezTo>
                    <a:pt x="55" y="10"/>
                    <a:pt x="56" y="10"/>
                    <a:pt x="56" y="10"/>
                  </a:cubicBezTo>
                  <a:cubicBezTo>
                    <a:pt x="55" y="10"/>
                    <a:pt x="54" y="11"/>
                    <a:pt x="53" y="11"/>
                  </a:cubicBezTo>
                  <a:cubicBezTo>
                    <a:pt x="53" y="11"/>
                    <a:pt x="53" y="10"/>
                    <a:pt x="52" y="10"/>
                  </a:cubicBezTo>
                  <a:cubicBezTo>
                    <a:pt x="53" y="9"/>
                    <a:pt x="54" y="8"/>
                    <a:pt x="55" y="8"/>
                  </a:cubicBezTo>
                  <a:cubicBezTo>
                    <a:pt x="57" y="10"/>
                    <a:pt x="58" y="11"/>
                    <a:pt x="58" y="13"/>
                  </a:cubicBezTo>
                  <a:cubicBezTo>
                    <a:pt x="58" y="13"/>
                    <a:pt x="57" y="14"/>
                    <a:pt x="56" y="14"/>
                  </a:cubicBezTo>
                  <a:cubicBezTo>
                    <a:pt x="56" y="14"/>
                    <a:pt x="56" y="14"/>
                    <a:pt x="55" y="14"/>
                  </a:cubicBezTo>
                  <a:cubicBezTo>
                    <a:pt x="55" y="14"/>
                    <a:pt x="55" y="13"/>
                    <a:pt x="55" y="13"/>
                  </a:cubicBezTo>
                  <a:close/>
                  <a:moveTo>
                    <a:pt x="57" y="16"/>
                  </a:moveTo>
                  <a:cubicBezTo>
                    <a:pt x="57" y="16"/>
                    <a:pt x="57" y="17"/>
                    <a:pt x="57" y="17"/>
                  </a:cubicBezTo>
                  <a:cubicBezTo>
                    <a:pt x="57" y="17"/>
                    <a:pt x="57" y="16"/>
                    <a:pt x="57" y="16"/>
                  </a:cubicBezTo>
                  <a:cubicBezTo>
                    <a:pt x="56" y="16"/>
                    <a:pt x="56" y="15"/>
                    <a:pt x="56" y="15"/>
                  </a:cubicBezTo>
                  <a:cubicBezTo>
                    <a:pt x="56" y="15"/>
                    <a:pt x="56" y="14"/>
                    <a:pt x="57" y="14"/>
                  </a:cubicBezTo>
                  <a:cubicBezTo>
                    <a:pt x="57" y="15"/>
                    <a:pt x="58" y="15"/>
                    <a:pt x="58" y="15"/>
                  </a:cubicBezTo>
                  <a:cubicBezTo>
                    <a:pt x="58" y="16"/>
                    <a:pt x="57" y="16"/>
                    <a:pt x="57" y="16"/>
                  </a:cubicBezTo>
                  <a:close/>
                  <a:moveTo>
                    <a:pt x="58" y="14"/>
                  </a:moveTo>
                  <a:cubicBezTo>
                    <a:pt x="58" y="14"/>
                    <a:pt x="57" y="14"/>
                    <a:pt x="57" y="14"/>
                  </a:cubicBezTo>
                  <a:cubicBezTo>
                    <a:pt x="57" y="14"/>
                    <a:pt x="58" y="14"/>
                    <a:pt x="58" y="13"/>
                  </a:cubicBezTo>
                  <a:cubicBezTo>
                    <a:pt x="58" y="14"/>
                    <a:pt x="58" y="14"/>
                    <a:pt x="58" y="14"/>
                  </a:cubicBezTo>
                  <a:close/>
                  <a:moveTo>
                    <a:pt x="60" y="17"/>
                  </a:moveTo>
                  <a:cubicBezTo>
                    <a:pt x="60" y="17"/>
                    <a:pt x="60" y="17"/>
                    <a:pt x="60" y="17"/>
                  </a:cubicBezTo>
                  <a:cubicBezTo>
                    <a:pt x="60" y="17"/>
                    <a:pt x="60" y="17"/>
                    <a:pt x="60" y="17"/>
                  </a:cubicBezTo>
                  <a:cubicBezTo>
                    <a:pt x="60" y="17"/>
                    <a:pt x="60" y="17"/>
                    <a:pt x="60" y="17"/>
                  </a:cubicBezTo>
                  <a:close/>
                  <a:moveTo>
                    <a:pt x="61" y="16"/>
                  </a:moveTo>
                  <a:cubicBezTo>
                    <a:pt x="61" y="16"/>
                    <a:pt x="60" y="16"/>
                    <a:pt x="60" y="16"/>
                  </a:cubicBezTo>
                  <a:cubicBezTo>
                    <a:pt x="60" y="16"/>
                    <a:pt x="60" y="15"/>
                    <a:pt x="60" y="15"/>
                  </a:cubicBezTo>
                  <a:cubicBezTo>
                    <a:pt x="61" y="15"/>
                    <a:pt x="61" y="15"/>
                    <a:pt x="61" y="15"/>
                  </a:cubicBezTo>
                  <a:cubicBezTo>
                    <a:pt x="61" y="15"/>
                    <a:pt x="61" y="16"/>
                    <a:pt x="61" y="16"/>
                  </a:cubicBezTo>
                  <a:close/>
                  <a:moveTo>
                    <a:pt x="83" y="5"/>
                  </a:moveTo>
                  <a:cubicBezTo>
                    <a:pt x="87" y="6"/>
                    <a:pt x="90" y="8"/>
                    <a:pt x="91" y="10"/>
                  </a:cubicBezTo>
                  <a:cubicBezTo>
                    <a:pt x="91" y="10"/>
                    <a:pt x="91" y="10"/>
                    <a:pt x="91" y="10"/>
                  </a:cubicBezTo>
                  <a:cubicBezTo>
                    <a:pt x="90" y="10"/>
                    <a:pt x="89" y="9"/>
                    <a:pt x="87" y="9"/>
                  </a:cubicBezTo>
                  <a:cubicBezTo>
                    <a:pt x="86" y="8"/>
                    <a:pt x="84" y="6"/>
                    <a:pt x="81" y="5"/>
                  </a:cubicBezTo>
                  <a:cubicBezTo>
                    <a:pt x="82" y="5"/>
                    <a:pt x="82" y="5"/>
                    <a:pt x="83" y="5"/>
                  </a:cubicBezTo>
                  <a:close/>
                  <a:moveTo>
                    <a:pt x="91" y="11"/>
                  </a:moveTo>
                  <a:cubicBezTo>
                    <a:pt x="90" y="11"/>
                    <a:pt x="90" y="11"/>
                    <a:pt x="90" y="11"/>
                  </a:cubicBezTo>
                  <a:cubicBezTo>
                    <a:pt x="89" y="10"/>
                    <a:pt x="88" y="10"/>
                    <a:pt x="88" y="9"/>
                  </a:cubicBezTo>
                  <a:cubicBezTo>
                    <a:pt x="89" y="10"/>
                    <a:pt x="89" y="10"/>
                    <a:pt x="91" y="11"/>
                  </a:cubicBezTo>
                  <a:close/>
                  <a:moveTo>
                    <a:pt x="72" y="8"/>
                  </a:moveTo>
                  <a:cubicBezTo>
                    <a:pt x="73" y="8"/>
                    <a:pt x="73" y="8"/>
                    <a:pt x="73" y="9"/>
                  </a:cubicBezTo>
                  <a:cubicBezTo>
                    <a:pt x="70" y="11"/>
                    <a:pt x="67" y="12"/>
                    <a:pt x="66" y="14"/>
                  </a:cubicBezTo>
                  <a:cubicBezTo>
                    <a:pt x="65" y="14"/>
                    <a:pt x="65" y="13"/>
                    <a:pt x="64" y="13"/>
                  </a:cubicBezTo>
                  <a:cubicBezTo>
                    <a:pt x="66" y="10"/>
                    <a:pt x="70" y="9"/>
                    <a:pt x="72" y="8"/>
                  </a:cubicBezTo>
                  <a:close/>
                  <a:moveTo>
                    <a:pt x="63" y="18"/>
                  </a:moveTo>
                  <a:cubicBezTo>
                    <a:pt x="63" y="18"/>
                    <a:pt x="63" y="17"/>
                    <a:pt x="63" y="17"/>
                  </a:cubicBezTo>
                  <a:cubicBezTo>
                    <a:pt x="63" y="16"/>
                    <a:pt x="63" y="14"/>
                    <a:pt x="64" y="13"/>
                  </a:cubicBezTo>
                  <a:cubicBezTo>
                    <a:pt x="65" y="14"/>
                    <a:pt x="65" y="14"/>
                    <a:pt x="65" y="14"/>
                  </a:cubicBezTo>
                  <a:cubicBezTo>
                    <a:pt x="64" y="16"/>
                    <a:pt x="63" y="17"/>
                    <a:pt x="63" y="18"/>
                  </a:cubicBezTo>
                  <a:close/>
                  <a:moveTo>
                    <a:pt x="65" y="20"/>
                  </a:moveTo>
                  <a:cubicBezTo>
                    <a:pt x="66" y="18"/>
                    <a:pt x="66" y="17"/>
                    <a:pt x="67" y="16"/>
                  </a:cubicBezTo>
                  <a:cubicBezTo>
                    <a:pt x="67" y="16"/>
                    <a:pt x="67" y="17"/>
                    <a:pt x="67" y="17"/>
                  </a:cubicBezTo>
                  <a:cubicBezTo>
                    <a:pt x="66" y="19"/>
                    <a:pt x="65" y="20"/>
                    <a:pt x="65" y="20"/>
                  </a:cubicBezTo>
                  <a:close/>
                  <a:moveTo>
                    <a:pt x="73" y="18"/>
                  </a:moveTo>
                  <a:cubicBezTo>
                    <a:pt x="73" y="19"/>
                    <a:pt x="72" y="19"/>
                    <a:pt x="72" y="20"/>
                  </a:cubicBezTo>
                  <a:cubicBezTo>
                    <a:pt x="69" y="17"/>
                    <a:pt x="75" y="14"/>
                    <a:pt x="75" y="14"/>
                  </a:cubicBezTo>
                  <a:cubicBezTo>
                    <a:pt x="72" y="16"/>
                    <a:pt x="70" y="17"/>
                    <a:pt x="69" y="18"/>
                  </a:cubicBezTo>
                  <a:cubicBezTo>
                    <a:pt x="69" y="18"/>
                    <a:pt x="69" y="18"/>
                    <a:pt x="69" y="18"/>
                  </a:cubicBezTo>
                  <a:cubicBezTo>
                    <a:pt x="70" y="14"/>
                    <a:pt x="75" y="12"/>
                    <a:pt x="75" y="12"/>
                  </a:cubicBezTo>
                  <a:cubicBezTo>
                    <a:pt x="72" y="13"/>
                    <a:pt x="70" y="15"/>
                    <a:pt x="68" y="16"/>
                  </a:cubicBezTo>
                  <a:cubicBezTo>
                    <a:pt x="68" y="16"/>
                    <a:pt x="67" y="16"/>
                    <a:pt x="67" y="15"/>
                  </a:cubicBezTo>
                  <a:cubicBezTo>
                    <a:pt x="69" y="13"/>
                    <a:pt x="71" y="11"/>
                    <a:pt x="74" y="9"/>
                  </a:cubicBezTo>
                  <a:cubicBezTo>
                    <a:pt x="77" y="11"/>
                    <a:pt x="79" y="12"/>
                    <a:pt x="80" y="14"/>
                  </a:cubicBezTo>
                  <a:cubicBezTo>
                    <a:pt x="80" y="14"/>
                    <a:pt x="79" y="14"/>
                    <a:pt x="79" y="14"/>
                  </a:cubicBezTo>
                  <a:cubicBezTo>
                    <a:pt x="78" y="14"/>
                    <a:pt x="77" y="13"/>
                    <a:pt x="75" y="13"/>
                  </a:cubicBezTo>
                  <a:cubicBezTo>
                    <a:pt x="75" y="13"/>
                    <a:pt x="77" y="13"/>
                    <a:pt x="79" y="14"/>
                  </a:cubicBezTo>
                  <a:cubicBezTo>
                    <a:pt x="79" y="14"/>
                    <a:pt x="78" y="15"/>
                    <a:pt x="78" y="15"/>
                  </a:cubicBezTo>
                  <a:cubicBezTo>
                    <a:pt x="77" y="14"/>
                    <a:pt x="76" y="14"/>
                    <a:pt x="75" y="13"/>
                  </a:cubicBezTo>
                  <a:cubicBezTo>
                    <a:pt x="75" y="13"/>
                    <a:pt x="76" y="14"/>
                    <a:pt x="77" y="15"/>
                  </a:cubicBezTo>
                  <a:cubicBezTo>
                    <a:pt x="77" y="15"/>
                    <a:pt x="76" y="16"/>
                    <a:pt x="76" y="16"/>
                  </a:cubicBezTo>
                  <a:cubicBezTo>
                    <a:pt x="75" y="16"/>
                    <a:pt x="75" y="15"/>
                    <a:pt x="74" y="15"/>
                  </a:cubicBezTo>
                  <a:cubicBezTo>
                    <a:pt x="74" y="15"/>
                    <a:pt x="75" y="15"/>
                    <a:pt x="76" y="16"/>
                  </a:cubicBezTo>
                  <a:cubicBezTo>
                    <a:pt x="75" y="17"/>
                    <a:pt x="74" y="18"/>
                    <a:pt x="73" y="18"/>
                  </a:cubicBezTo>
                  <a:cubicBezTo>
                    <a:pt x="72" y="18"/>
                    <a:pt x="72" y="18"/>
                    <a:pt x="72" y="18"/>
                  </a:cubicBezTo>
                  <a:cubicBezTo>
                    <a:pt x="72" y="18"/>
                    <a:pt x="73" y="18"/>
                    <a:pt x="73" y="18"/>
                  </a:cubicBezTo>
                  <a:close/>
                  <a:moveTo>
                    <a:pt x="74" y="19"/>
                  </a:moveTo>
                  <a:cubicBezTo>
                    <a:pt x="75" y="19"/>
                    <a:pt x="75" y="19"/>
                    <a:pt x="75" y="19"/>
                  </a:cubicBezTo>
                  <a:cubicBezTo>
                    <a:pt x="75" y="19"/>
                    <a:pt x="75" y="19"/>
                    <a:pt x="75" y="19"/>
                  </a:cubicBezTo>
                  <a:cubicBezTo>
                    <a:pt x="75" y="19"/>
                    <a:pt x="75" y="19"/>
                    <a:pt x="74" y="19"/>
                  </a:cubicBezTo>
                  <a:close/>
                  <a:moveTo>
                    <a:pt x="76" y="19"/>
                  </a:moveTo>
                  <a:cubicBezTo>
                    <a:pt x="76" y="19"/>
                    <a:pt x="76" y="19"/>
                    <a:pt x="76" y="19"/>
                  </a:cubicBezTo>
                  <a:cubicBezTo>
                    <a:pt x="75" y="19"/>
                    <a:pt x="75" y="19"/>
                    <a:pt x="75" y="19"/>
                  </a:cubicBezTo>
                  <a:cubicBezTo>
                    <a:pt x="75" y="18"/>
                    <a:pt x="76" y="18"/>
                    <a:pt x="76" y="17"/>
                  </a:cubicBezTo>
                  <a:cubicBezTo>
                    <a:pt x="76" y="18"/>
                    <a:pt x="76" y="19"/>
                    <a:pt x="76" y="19"/>
                  </a:cubicBezTo>
                  <a:close/>
                  <a:moveTo>
                    <a:pt x="78" y="18"/>
                  </a:moveTo>
                  <a:cubicBezTo>
                    <a:pt x="78" y="18"/>
                    <a:pt x="78" y="18"/>
                    <a:pt x="78" y="19"/>
                  </a:cubicBezTo>
                  <a:cubicBezTo>
                    <a:pt x="78" y="18"/>
                    <a:pt x="77" y="18"/>
                    <a:pt x="77" y="17"/>
                  </a:cubicBezTo>
                  <a:cubicBezTo>
                    <a:pt x="77" y="17"/>
                    <a:pt x="77" y="16"/>
                    <a:pt x="78" y="16"/>
                  </a:cubicBezTo>
                  <a:cubicBezTo>
                    <a:pt x="78" y="17"/>
                    <a:pt x="78" y="17"/>
                    <a:pt x="78" y="18"/>
                  </a:cubicBezTo>
                  <a:close/>
                  <a:moveTo>
                    <a:pt x="79" y="15"/>
                  </a:moveTo>
                  <a:cubicBezTo>
                    <a:pt x="79" y="15"/>
                    <a:pt x="79" y="15"/>
                    <a:pt x="80" y="15"/>
                  </a:cubicBezTo>
                  <a:cubicBezTo>
                    <a:pt x="80" y="15"/>
                    <a:pt x="81" y="15"/>
                    <a:pt x="81" y="15"/>
                  </a:cubicBezTo>
                  <a:cubicBezTo>
                    <a:pt x="81" y="15"/>
                    <a:pt x="81" y="16"/>
                    <a:pt x="81" y="16"/>
                  </a:cubicBezTo>
                  <a:cubicBezTo>
                    <a:pt x="81" y="16"/>
                    <a:pt x="80" y="17"/>
                    <a:pt x="80" y="17"/>
                  </a:cubicBezTo>
                  <a:cubicBezTo>
                    <a:pt x="79" y="17"/>
                    <a:pt x="79" y="16"/>
                    <a:pt x="79" y="15"/>
                  </a:cubicBezTo>
                  <a:close/>
                  <a:moveTo>
                    <a:pt x="80" y="14"/>
                  </a:moveTo>
                  <a:cubicBezTo>
                    <a:pt x="80" y="14"/>
                    <a:pt x="80" y="14"/>
                    <a:pt x="80" y="14"/>
                  </a:cubicBezTo>
                  <a:cubicBezTo>
                    <a:pt x="81" y="14"/>
                    <a:pt x="81" y="15"/>
                    <a:pt x="81" y="15"/>
                  </a:cubicBezTo>
                  <a:cubicBezTo>
                    <a:pt x="81" y="15"/>
                    <a:pt x="80" y="15"/>
                    <a:pt x="80" y="14"/>
                  </a:cubicBezTo>
                  <a:close/>
                  <a:moveTo>
                    <a:pt x="81" y="18"/>
                  </a:moveTo>
                  <a:cubicBezTo>
                    <a:pt x="81" y="18"/>
                    <a:pt x="80" y="18"/>
                    <a:pt x="80" y="18"/>
                  </a:cubicBezTo>
                  <a:cubicBezTo>
                    <a:pt x="80" y="18"/>
                    <a:pt x="80" y="18"/>
                    <a:pt x="80" y="18"/>
                  </a:cubicBezTo>
                  <a:cubicBezTo>
                    <a:pt x="81" y="18"/>
                    <a:pt x="81" y="18"/>
                    <a:pt x="81" y="17"/>
                  </a:cubicBezTo>
                  <a:cubicBezTo>
                    <a:pt x="81" y="17"/>
                    <a:pt x="81" y="18"/>
                    <a:pt x="81" y="18"/>
                  </a:cubicBezTo>
                  <a:close/>
                  <a:moveTo>
                    <a:pt x="75" y="9"/>
                  </a:moveTo>
                  <a:cubicBezTo>
                    <a:pt x="77" y="7"/>
                    <a:pt x="79" y="6"/>
                    <a:pt x="81" y="6"/>
                  </a:cubicBezTo>
                  <a:cubicBezTo>
                    <a:pt x="83" y="7"/>
                    <a:pt x="86" y="9"/>
                    <a:pt x="88" y="12"/>
                  </a:cubicBezTo>
                  <a:cubicBezTo>
                    <a:pt x="88" y="12"/>
                    <a:pt x="87" y="12"/>
                    <a:pt x="86" y="13"/>
                  </a:cubicBezTo>
                  <a:cubicBezTo>
                    <a:pt x="86" y="12"/>
                    <a:pt x="86" y="12"/>
                    <a:pt x="86" y="12"/>
                  </a:cubicBezTo>
                  <a:cubicBezTo>
                    <a:pt x="87" y="12"/>
                    <a:pt x="88" y="12"/>
                    <a:pt x="88" y="12"/>
                  </a:cubicBezTo>
                  <a:cubicBezTo>
                    <a:pt x="87" y="12"/>
                    <a:pt x="86" y="12"/>
                    <a:pt x="86" y="12"/>
                  </a:cubicBezTo>
                  <a:cubicBezTo>
                    <a:pt x="84" y="11"/>
                    <a:pt x="83" y="10"/>
                    <a:pt x="81" y="9"/>
                  </a:cubicBezTo>
                  <a:cubicBezTo>
                    <a:pt x="81" y="9"/>
                    <a:pt x="83" y="10"/>
                    <a:pt x="85" y="12"/>
                  </a:cubicBezTo>
                  <a:cubicBezTo>
                    <a:pt x="84" y="12"/>
                    <a:pt x="83" y="13"/>
                    <a:pt x="83" y="13"/>
                  </a:cubicBezTo>
                  <a:cubicBezTo>
                    <a:pt x="82" y="13"/>
                    <a:pt x="82" y="13"/>
                    <a:pt x="82" y="13"/>
                  </a:cubicBezTo>
                  <a:cubicBezTo>
                    <a:pt x="82" y="12"/>
                    <a:pt x="81" y="12"/>
                    <a:pt x="81" y="12"/>
                  </a:cubicBezTo>
                  <a:cubicBezTo>
                    <a:pt x="81" y="12"/>
                    <a:pt x="81" y="12"/>
                    <a:pt x="81" y="12"/>
                  </a:cubicBezTo>
                  <a:cubicBezTo>
                    <a:pt x="81" y="12"/>
                    <a:pt x="81" y="12"/>
                    <a:pt x="81" y="12"/>
                  </a:cubicBezTo>
                  <a:cubicBezTo>
                    <a:pt x="81" y="12"/>
                    <a:pt x="81" y="12"/>
                    <a:pt x="81" y="12"/>
                  </a:cubicBezTo>
                  <a:cubicBezTo>
                    <a:pt x="82" y="13"/>
                    <a:pt x="82" y="13"/>
                    <a:pt x="82" y="13"/>
                  </a:cubicBezTo>
                  <a:cubicBezTo>
                    <a:pt x="82" y="13"/>
                    <a:pt x="82" y="13"/>
                    <a:pt x="81" y="13"/>
                  </a:cubicBezTo>
                  <a:cubicBezTo>
                    <a:pt x="79" y="11"/>
                    <a:pt x="77" y="10"/>
                    <a:pt x="75" y="9"/>
                  </a:cubicBezTo>
                  <a:close/>
                  <a:moveTo>
                    <a:pt x="83" y="13"/>
                  </a:moveTo>
                  <a:cubicBezTo>
                    <a:pt x="84" y="13"/>
                    <a:pt x="84" y="13"/>
                    <a:pt x="85" y="12"/>
                  </a:cubicBezTo>
                  <a:cubicBezTo>
                    <a:pt x="85" y="13"/>
                    <a:pt x="85" y="13"/>
                    <a:pt x="85" y="13"/>
                  </a:cubicBezTo>
                  <a:cubicBezTo>
                    <a:pt x="85" y="13"/>
                    <a:pt x="85" y="13"/>
                    <a:pt x="85" y="14"/>
                  </a:cubicBezTo>
                  <a:cubicBezTo>
                    <a:pt x="84" y="13"/>
                    <a:pt x="84" y="13"/>
                    <a:pt x="83" y="13"/>
                  </a:cubicBezTo>
                  <a:close/>
                  <a:moveTo>
                    <a:pt x="84" y="14"/>
                  </a:moveTo>
                  <a:cubicBezTo>
                    <a:pt x="84" y="14"/>
                    <a:pt x="84" y="14"/>
                    <a:pt x="84" y="14"/>
                  </a:cubicBezTo>
                  <a:cubicBezTo>
                    <a:pt x="84" y="14"/>
                    <a:pt x="84" y="14"/>
                    <a:pt x="83" y="13"/>
                  </a:cubicBezTo>
                  <a:cubicBezTo>
                    <a:pt x="84" y="14"/>
                    <a:pt x="84" y="14"/>
                    <a:pt x="84" y="14"/>
                  </a:cubicBezTo>
                  <a:close/>
                  <a:moveTo>
                    <a:pt x="86" y="14"/>
                  </a:moveTo>
                  <a:cubicBezTo>
                    <a:pt x="86" y="14"/>
                    <a:pt x="86" y="14"/>
                    <a:pt x="86" y="15"/>
                  </a:cubicBezTo>
                  <a:cubicBezTo>
                    <a:pt x="86" y="14"/>
                    <a:pt x="86" y="14"/>
                    <a:pt x="85" y="14"/>
                  </a:cubicBezTo>
                  <a:cubicBezTo>
                    <a:pt x="86" y="14"/>
                    <a:pt x="86" y="14"/>
                    <a:pt x="86" y="14"/>
                  </a:cubicBezTo>
                  <a:close/>
                  <a:moveTo>
                    <a:pt x="82" y="14"/>
                  </a:moveTo>
                  <a:cubicBezTo>
                    <a:pt x="82" y="13"/>
                    <a:pt x="82" y="13"/>
                    <a:pt x="83" y="13"/>
                  </a:cubicBezTo>
                  <a:cubicBezTo>
                    <a:pt x="83" y="14"/>
                    <a:pt x="83" y="14"/>
                    <a:pt x="84" y="14"/>
                  </a:cubicBezTo>
                  <a:cubicBezTo>
                    <a:pt x="83" y="14"/>
                    <a:pt x="83" y="15"/>
                    <a:pt x="83" y="15"/>
                  </a:cubicBezTo>
                  <a:cubicBezTo>
                    <a:pt x="83" y="14"/>
                    <a:pt x="82" y="14"/>
                    <a:pt x="82" y="14"/>
                  </a:cubicBezTo>
                  <a:close/>
                  <a:moveTo>
                    <a:pt x="85" y="16"/>
                  </a:moveTo>
                  <a:cubicBezTo>
                    <a:pt x="84" y="16"/>
                    <a:pt x="84" y="16"/>
                    <a:pt x="84" y="16"/>
                  </a:cubicBezTo>
                  <a:cubicBezTo>
                    <a:pt x="84" y="16"/>
                    <a:pt x="84" y="16"/>
                    <a:pt x="83" y="15"/>
                  </a:cubicBezTo>
                  <a:cubicBezTo>
                    <a:pt x="84" y="15"/>
                    <a:pt x="84" y="15"/>
                    <a:pt x="84" y="15"/>
                  </a:cubicBezTo>
                  <a:cubicBezTo>
                    <a:pt x="85" y="15"/>
                    <a:pt x="85" y="16"/>
                    <a:pt x="85" y="16"/>
                  </a:cubicBezTo>
                  <a:close/>
                  <a:moveTo>
                    <a:pt x="85" y="14"/>
                  </a:moveTo>
                  <a:cubicBezTo>
                    <a:pt x="85" y="14"/>
                    <a:pt x="85" y="14"/>
                    <a:pt x="85" y="14"/>
                  </a:cubicBezTo>
                  <a:cubicBezTo>
                    <a:pt x="86" y="15"/>
                    <a:pt x="86" y="15"/>
                    <a:pt x="87" y="15"/>
                  </a:cubicBezTo>
                  <a:cubicBezTo>
                    <a:pt x="87" y="16"/>
                    <a:pt x="87" y="16"/>
                    <a:pt x="87" y="16"/>
                  </a:cubicBezTo>
                  <a:cubicBezTo>
                    <a:pt x="87" y="16"/>
                    <a:pt x="86" y="16"/>
                    <a:pt x="86" y="16"/>
                  </a:cubicBezTo>
                  <a:cubicBezTo>
                    <a:pt x="86" y="15"/>
                    <a:pt x="85" y="15"/>
                    <a:pt x="85" y="14"/>
                  </a:cubicBezTo>
                  <a:close/>
                  <a:moveTo>
                    <a:pt x="86" y="16"/>
                  </a:moveTo>
                  <a:cubicBezTo>
                    <a:pt x="86" y="16"/>
                    <a:pt x="87" y="16"/>
                    <a:pt x="87" y="16"/>
                  </a:cubicBezTo>
                  <a:cubicBezTo>
                    <a:pt x="87" y="16"/>
                    <a:pt x="87" y="16"/>
                    <a:pt x="87" y="17"/>
                  </a:cubicBezTo>
                  <a:cubicBezTo>
                    <a:pt x="87" y="17"/>
                    <a:pt x="87" y="17"/>
                    <a:pt x="87" y="17"/>
                  </a:cubicBezTo>
                  <a:cubicBezTo>
                    <a:pt x="87" y="16"/>
                    <a:pt x="86" y="16"/>
                    <a:pt x="86" y="16"/>
                  </a:cubicBezTo>
                  <a:close/>
                  <a:moveTo>
                    <a:pt x="87" y="18"/>
                  </a:moveTo>
                  <a:cubicBezTo>
                    <a:pt x="87" y="18"/>
                    <a:pt x="87" y="18"/>
                    <a:pt x="87" y="18"/>
                  </a:cubicBezTo>
                  <a:cubicBezTo>
                    <a:pt x="87" y="17"/>
                    <a:pt x="87" y="17"/>
                    <a:pt x="87" y="17"/>
                  </a:cubicBezTo>
                  <a:cubicBezTo>
                    <a:pt x="87" y="17"/>
                    <a:pt x="87" y="17"/>
                    <a:pt x="87" y="17"/>
                  </a:cubicBezTo>
                  <a:cubicBezTo>
                    <a:pt x="87" y="17"/>
                    <a:pt x="87" y="17"/>
                    <a:pt x="87" y="18"/>
                  </a:cubicBezTo>
                  <a:close/>
                  <a:moveTo>
                    <a:pt x="90" y="17"/>
                  </a:moveTo>
                  <a:cubicBezTo>
                    <a:pt x="89" y="16"/>
                    <a:pt x="89" y="14"/>
                    <a:pt x="87" y="13"/>
                  </a:cubicBezTo>
                  <a:cubicBezTo>
                    <a:pt x="87" y="13"/>
                    <a:pt x="88" y="12"/>
                    <a:pt x="88" y="12"/>
                  </a:cubicBezTo>
                  <a:cubicBezTo>
                    <a:pt x="90" y="14"/>
                    <a:pt x="90" y="15"/>
                    <a:pt x="90" y="17"/>
                  </a:cubicBezTo>
                  <a:cubicBezTo>
                    <a:pt x="90" y="17"/>
                    <a:pt x="90" y="17"/>
                    <a:pt x="90" y="17"/>
                  </a:cubicBezTo>
                  <a:close/>
                  <a:moveTo>
                    <a:pt x="90" y="11"/>
                  </a:moveTo>
                  <a:cubicBezTo>
                    <a:pt x="90" y="11"/>
                    <a:pt x="91" y="11"/>
                    <a:pt x="91" y="11"/>
                  </a:cubicBezTo>
                  <a:cubicBezTo>
                    <a:pt x="91" y="11"/>
                    <a:pt x="91" y="11"/>
                    <a:pt x="92" y="11"/>
                  </a:cubicBezTo>
                  <a:cubicBezTo>
                    <a:pt x="92" y="12"/>
                    <a:pt x="92" y="13"/>
                    <a:pt x="92" y="14"/>
                  </a:cubicBezTo>
                  <a:cubicBezTo>
                    <a:pt x="92" y="13"/>
                    <a:pt x="91" y="12"/>
                    <a:pt x="90" y="11"/>
                  </a:cubicBezTo>
                  <a:close/>
                  <a:moveTo>
                    <a:pt x="95" y="15"/>
                  </a:moveTo>
                  <a:cubicBezTo>
                    <a:pt x="95" y="14"/>
                    <a:pt x="94" y="13"/>
                    <a:pt x="94" y="13"/>
                  </a:cubicBezTo>
                  <a:cubicBezTo>
                    <a:pt x="95" y="13"/>
                    <a:pt x="95" y="13"/>
                    <a:pt x="96" y="14"/>
                  </a:cubicBezTo>
                  <a:cubicBezTo>
                    <a:pt x="95" y="15"/>
                    <a:pt x="95" y="15"/>
                    <a:pt x="95" y="15"/>
                  </a:cubicBezTo>
                  <a:close/>
                  <a:moveTo>
                    <a:pt x="96" y="12"/>
                  </a:moveTo>
                  <a:cubicBezTo>
                    <a:pt x="96" y="12"/>
                    <a:pt x="96" y="13"/>
                    <a:pt x="96" y="13"/>
                  </a:cubicBezTo>
                  <a:cubicBezTo>
                    <a:pt x="95" y="13"/>
                    <a:pt x="94" y="12"/>
                    <a:pt x="93" y="12"/>
                  </a:cubicBezTo>
                  <a:cubicBezTo>
                    <a:pt x="93" y="11"/>
                    <a:pt x="93" y="11"/>
                    <a:pt x="92" y="10"/>
                  </a:cubicBezTo>
                  <a:cubicBezTo>
                    <a:pt x="94" y="9"/>
                    <a:pt x="95" y="9"/>
                    <a:pt x="96" y="9"/>
                  </a:cubicBezTo>
                  <a:cubicBezTo>
                    <a:pt x="96" y="9"/>
                    <a:pt x="96" y="10"/>
                    <a:pt x="96" y="11"/>
                  </a:cubicBezTo>
                  <a:cubicBezTo>
                    <a:pt x="95" y="11"/>
                    <a:pt x="94" y="11"/>
                    <a:pt x="94" y="11"/>
                  </a:cubicBezTo>
                  <a:cubicBezTo>
                    <a:pt x="95" y="11"/>
                    <a:pt x="95" y="11"/>
                    <a:pt x="96" y="12"/>
                  </a:cubicBezTo>
                  <a:close/>
                  <a:moveTo>
                    <a:pt x="98" y="15"/>
                  </a:moveTo>
                  <a:cubicBezTo>
                    <a:pt x="98" y="15"/>
                    <a:pt x="98" y="15"/>
                    <a:pt x="98" y="15"/>
                  </a:cubicBezTo>
                  <a:cubicBezTo>
                    <a:pt x="99" y="14"/>
                    <a:pt x="98" y="13"/>
                    <a:pt x="98" y="13"/>
                  </a:cubicBezTo>
                  <a:cubicBezTo>
                    <a:pt x="99" y="13"/>
                    <a:pt x="99" y="13"/>
                    <a:pt x="99" y="13"/>
                  </a:cubicBezTo>
                  <a:cubicBezTo>
                    <a:pt x="99" y="14"/>
                    <a:pt x="99" y="14"/>
                    <a:pt x="98" y="15"/>
                  </a:cubicBezTo>
                  <a:close/>
                  <a:moveTo>
                    <a:pt x="113" y="4"/>
                  </a:moveTo>
                  <a:cubicBezTo>
                    <a:pt x="113" y="5"/>
                    <a:pt x="114" y="5"/>
                    <a:pt x="114" y="5"/>
                  </a:cubicBezTo>
                  <a:cubicBezTo>
                    <a:pt x="113" y="5"/>
                    <a:pt x="113" y="5"/>
                    <a:pt x="112" y="6"/>
                  </a:cubicBezTo>
                  <a:cubicBezTo>
                    <a:pt x="112" y="5"/>
                    <a:pt x="112" y="5"/>
                    <a:pt x="111" y="5"/>
                  </a:cubicBezTo>
                  <a:cubicBezTo>
                    <a:pt x="112" y="5"/>
                    <a:pt x="113" y="5"/>
                    <a:pt x="113" y="4"/>
                  </a:cubicBezTo>
                  <a:close/>
                  <a:moveTo>
                    <a:pt x="113" y="9"/>
                  </a:moveTo>
                  <a:cubicBezTo>
                    <a:pt x="112" y="9"/>
                    <a:pt x="111" y="8"/>
                    <a:pt x="110" y="8"/>
                  </a:cubicBezTo>
                  <a:cubicBezTo>
                    <a:pt x="111" y="7"/>
                    <a:pt x="112" y="7"/>
                    <a:pt x="112" y="6"/>
                  </a:cubicBezTo>
                  <a:cubicBezTo>
                    <a:pt x="114" y="8"/>
                    <a:pt x="116" y="9"/>
                    <a:pt x="117" y="10"/>
                  </a:cubicBezTo>
                  <a:cubicBezTo>
                    <a:pt x="116" y="10"/>
                    <a:pt x="115" y="9"/>
                    <a:pt x="114" y="9"/>
                  </a:cubicBezTo>
                  <a:cubicBezTo>
                    <a:pt x="114" y="9"/>
                    <a:pt x="114" y="9"/>
                    <a:pt x="114" y="9"/>
                  </a:cubicBezTo>
                  <a:cubicBezTo>
                    <a:pt x="114" y="9"/>
                    <a:pt x="114" y="9"/>
                    <a:pt x="113" y="9"/>
                  </a:cubicBezTo>
                  <a:close/>
                  <a:moveTo>
                    <a:pt x="112" y="10"/>
                  </a:moveTo>
                  <a:cubicBezTo>
                    <a:pt x="111" y="10"/>
                    <a:pt x="110" y="11"/>
                    <a:pt x="109" y="11"/>
                  </a:cubicBezTo>
                  <a:cubicBezTo>
                    <a:pt x="109" y="11"/>
                    <a:pt x="108" y="10"/>
                    <a:pt x="108" y="10"/>
                  </a:cubicBezTo>
                  <a:cubicBezTo>
                    <a:pt x="108" y="9"/>
                    <a:pt x="109" y="9"/>
                    <a:pt x="110" y="8"/>
                  </a:cubicBezTo>
                  <a:cubicBezTo>
                    <a:pt x="111" y="8"/>
                    <a:pt x="112" y="9"/>
                    <a:pt x="113" y="9"/>
                  </a:cubicBezTo>
                  <a:cubicBezTo>
                    <a:pt x="113" y="9"/>
                    <a:pt x="113" y="9"/>
                    <a:pt x="112" y="10"/>
                  </a:cubicBezTo>
                  <a:cubicBezTo>
                    <a:pt x="112" y="9"/>
                    <a:pt x="111" y="9"/>
                    <a:pt x="110" y="9"/>
                  </a:cubicBezTo>
                  <a:cubicBezTo>
                    <a:pt x="110" y="9"/>
                    <a:pt x="111" y="9"/>
                    <a:pt x="112" y="10"/>
                  </a:cubicBezTo>
                  <a:close/>
                  <a:moveTo>
                    <a:pt x="111" y="5"/>
                  </a:moveTo>
                  <a:cubicBezTo>
                    <a:pt x="111" y="5"/>
                    <a:pt x="111" y="6"/>
                    <a:pt x="112" y="6"/>
                  </a:cubicBezTo>
                  <a:cubicBezTo>
                    <a:pt x="110" y="7"/>
                    <a:pt x="108" y="8"/>
                    <a:pt x="107" y="9"/>
                  </a:cubicBezTo>
                  <a:cubicBezTo>
                    <a:pt x="106" y="9"/>
                    <a:pt x="105" y="9"/>
                    <a:pt x="105" y="8"/>
                  </a:cubicBezTo>
                  <a:cubicBezTo>
                    <a:pt x="107" y="7"/>
                    <a:pt x="109" y="6"/>
                    <a:pt x="111" y="5"/>
                  </a:cubicBezTo>
                  <a:close/>
                  <a:moveTo>
                    <a:pt x="104" y="9"/>
                  </a:moveTo>
                  <a:cubicBezTo>
                    <a:pt x="105" y="9"/>
                    <a:pt x="106" y="9"/>
                    <a:pt x="106" y="10"/>
                  </a:cubicBezTo>
                  <a:cubicBezTo>
                    <a:pt x="105" y="10"/>
                    <a:pt x="105" y="11"/>
                    <a:pt x="104" y="11"/>
                  </a:cubicBezTo>
                  <a:cubicBezTo>
                    <a:pt x="104" y="11"/>
                    <a:pt x="103" y="11"/>
                    <a:pt x="103" y="10"/>
                  </a:cubicBezTo>
                  <a:cubicBezTo>
                    <a:pt x="103" y="10"/>
                    <a:pt x="104" y="9"/>
                    <a:pt x="104" y="9"/>
                  </a:cubicBezTo>
                  <a:close/>
                  <a:moveTo>
                    <a:pt x="101" y="16"/>
                  </a:moveTo>
                  <a:cubicBezTo>
                    <a:pt x="101" y="16"/>
                    <a:pt x="101" y="15"/>
                    <a:pt x="101" y="14"/>
                  </a:cubicBezTo>
                  <a:cubicBezTo>
                    <a:pt x="101" y="15"/>
                    <a:pt x="101" y="15"/>
                    <a:pt x="101" y="15"/>
                  </a:cubicBezTo>
                  <a:cubicBezTo>
                    <a:pt x="101" y="15"/>
                    <a:pt x="101" y="16"/>
                    <a:pt x="101" y="16"/>
                  </a:cubicBezTo>
                  <a:close/>
                  <a:moveTo>
                    <a:pt x="101" y="14"/>
                  </a:moveTo>
                  <a:cubicBezTo>
                    <a:pt x="102" y="12"/>
                    <a:pt x="102" y="11"/>
                    <a:pt x="103" y="10"/>
                  </a:cubicBezTo>
                  <a:cubicBezTo>
                    <a:pt x="103" y="11"/>
                    <a:pt x="104" y="11"/>
                    <a:pt x="104" y="11"/>
                  </a:cubicBezTo>
                  <a:cubicBezTo>
                    <a:pt x="103" y="12"/>
                    <a:pt x="102" y="13"/>
                    <a:pt x="102" y="14"/>
                  </a:cubicBezTo>
                  <a:cubicBezTo>
                    <a:pt x="102" y="14"/>
                    <a:pt x="101" y="14"/>
                    <a:pt x="101" y="14"/>
                  </a:cubicBezTo>
                  <a:close/>
                  <a:moveTo>
                    <a:pt x="104" y="17"/>
                  </a:moveTo>
                  <a:cubicBezTo>
                    <a:pt x="104" y="17"/>
                    <a:pt x="104" y="16"/>
                    <a:pt x="104" y="16"/>
                  </a:cubicBezTo>
                  <a:cubicBezTo>
                    <a:pt x="104" y="16"/>
                    <a:pt x="104" y="15"/>
                    <a:pt x="104" y="15"/>
                  </a:cubicBezTo>
                  <a:cubicBezTo>
                    <a:pt x="105" y="15"/>
                    <a:pt x="105" y="15"/>
                    <a:pt x="105" y="15"/>
                  </a:cubicBezTo>
                  <a:cubicBezTo>
                    <a:pt x="105" y="16"/>
                    <a:pt x="104" y="16"/>
                    <a:pt x="104" y="17"/>
                  </a:cubicBezTo>
                  <a:close/>
                  <a:moveTo>
                    <a:pt x="105" y="15"/>
                  </a:moveTo>
                  <a:cubicBezTo>
                    <a:pt x="105" y="15"/>
                    <a:pt x="105" y="15"/>
                    <a:pt x="104" y="15"/>
                  </a:cubicBezTo>
                  <a:cubicBezTo>
                    <a:pt x="105" y="14"/>
                    <a:pt x="105" y="13"/>
                    <a:pt x="105" y="13"/>
                  </a:cubicBezTo>
                  <a:cubicBezTo>
                    <a:pt x="106" y="13"/>
                    <a:pt x="106" y="13"/>
                    <a:pt x="106" y="14"/>
                  </a:cubicBezTo>
                  <a:cubicBezTo>
                    <a:pt x="106" y="14"/>
                    <a:pt x="105" y="15"/>
                    <a:pt x="105" y="15"/>
                  </a:cubicBezTo>
                  <a:close/>
                  <a:moveTo>
                    <a:pt x="107" y="13"/>
                  </a:moveTo>
                  <a:cubicBezTo>
                    <a:pt x="106" y="13"/>
                    <a:pt x="106" y="13"/>
                    <a:pt x="106" y="12"/>
                  </a:cubicBezTo>
                  <a:cubicBezTo>
                    <a:pt x="106" y="12"/>
                    <a:pt x="107" y="11"/>
                    <a:pt x="107" y="11"/>
                  </a:cubicBezTo>
                  <a:cubicBezTo>
                    <a:pt x="108" y="11"/>
                    <a:pt x="108" y="12"/>
                    <a:pt x="108" y="12"/>
                  </a:cubicBezTo>
                  <a:cubicBezTo>
                    <a:pt x="108" y="12"/>
                    <a:pt x="107" y="13"/>
                    <a:pt x="107" y="13"/>
                  </a:cubicBezTo>
                  <a:cubicBezTo>
                    <a:pt x="107" y="13"/>
                    <a:pt x="107" y="13"/>
                    <a:pt x="107" y="13"/>
                  </a:cubicBezTo>
                  <a:close/>
                  <a:moveTo>
                    <a:pt x="107" y="18"/>
                  </a:moveTo>
                  <a:cubicBezTo>
                    <a:pt x="107" y="17"/>
                    <a:pt x="107" y="17"/>
                    <a:pt x="107" y="16"/>
                  </a:cubicBezTo>
                  <a:cubicBezTo>
                    <a:pt x="107" y="17"/>
                    <a:pt x="107" y="17"/>
                    <a:pt x="107" y="18"/>
                  </a:cubicBezTo>
                  <a:close/>
                  <a:moveTo>
                    <a:pt x="108" y="15"/>
                  </a:moveTo>
                  <a:cubicBezTo>
                    <a:pt x="108" y="15"/>
                    <a:pt x="108" y="15"/>
                    <a:pt x="108" y="15"/>
                  </a:cubicBezTo>
                  <a:cubicBezTo>
                    <a:pt x="108" y="14"/>
                    <a:pt x="108" y="14"/>
                    <a:pt x="108" y="14"/>
                  </a:cubicBezTo>
                  <a:cubicBezTo>
                    <a:pt x="109" y="14"/>
                    <a:pt x="109" y="14"/>
                    <a:pt x="109" y="14"/>
                  </a:cubicBezTo>
                  <a:cubicBezTo>
                    <a:pt x="109" y="15"/>
                    <a:pt x="109" y="15"/>
                    <a:pt x="108" y="15"/>
                  </a:cubicBezTo>
                  <a:close/>
                  <a:moveTo>
                    <a:pt x="108" y="14"/>
                  </a:moveTo>
                  <a:cubicBezTo>
                    <a:pt x="109" y="13"/>
                    <a:pt x="109" y="13"/>
                    <a:pt x="109" y="13"/>
                  </a:cubicBezTo>
                  <a:cubicBezTo>
                    <a:pt x="110" y="13"/>
                    <a:pt x="110" y="13"/>
                    <a:pt x="110" y="14"/>
                  </a:cubicBezTo>
                  <a:cubicBezTo>
                    <a:pt x="110" y="14"/>
                    <a:pt x="110" y="14"/>
                    <a:pt x="109" y="14"/>
                  </a:cubicBezTo>
                  <a:cubicBezTo>
                    <a:pt x="109" y="14"/>
                    <a:pt x="109" y="14"/>
                    <a:pt x="108" y="14"/>
                  </a:cubicBezTo>
                  <a:close/>
                  <a:moveTo>
                    <a:pt x="110" y="17"/>
                  </a:moveTo>
                  <a:cubicBezTo>
                    <a:pt x="110" y="17"/>
                    <a:pt x="110" y="16"/>
                    <a:pt x="110" y="15"/>
                  </a:cubicBezTo>
                  <a:cubicBezTo>
                    <a:pt x="110" y="15"/>
                    <a:pt x="111" y="15"/>
                    <a:pt x="111" y="15"/>
                  </a:cubicBezTo>
                  <a:cubicBezTo>
                    <a:pt x="111" y="16"/>
                    <a:pt x="111" y="16"/>
                    <a:pt x="111" y="16"/>
                  </a:cubicBezTo>
                  <a:cubicBezTo>
                    <a:pt x="111" y="16"/>
                    <a:pt x="111" y="17"/>
                    <a:pt x="110" y="17"/>
                  </a:cubicBezTo>
                  <a:close/>
                  <a:moveTo>
                    <a:pt x="110" y="15"/>
                  </a:moveTo>
                  <a:cubicBezTo>
                    <a:pt x="110" y="14"/>
                    <a:pt x="110" y="14"/>
                    <a:pt x="110" y="14"/>
                  </a:cubicBezTo>
                  <a:cubicBezTo>
                    <a:pt x="110" y="14"/>
                    <a:pt x="111" y="15"/>
                    <a:pt x="111" y="15"/>
                  </a:cubicBezTo>
                  <a:cubicBezTo>
                    <a:pt x="111" y="15"/>
                    <a:pt x="110" y="15"/>
                    <a:pt x="110" y="15"/>
                  </a:cubicBezTo>
                  <a:close/>
                  <a:moveTo>
                    <a:pt x="110" y="12"/>
                  </a:moveTo>
                  <a:cubicBezTo>
                    <a:pt x="110" y="12"/>
                    <a:pt x="110" y="12"/>
                    <a:pt x="110" y="11"/>
                  </a:cubicBezTo>
                  <a:cubicBezTo>
                    <a:pt x="111" y="12"/>
                    <a:pt x="111" y="12"/>
                    <a:pt x="112" y="12"/>
                  </a:cubicBezTo>
                  <a:cubicBezTo>
                    <a:pt x="112" y="13"/>
                    <a:pt x="111" y="13"/>
                    <a:pt x="111" y="13"/>
                  </a:cubicBezTo>
                  <a:cubicBezTo>
                    <a:pt x="111" y="12"/>
                    <a:pt x="110" y="12"/>
                    <a:pt x="110" y="12"/>
                  </a:cubicBezTo>
                  <a:close/>
                  <a:moveTo>
                    <a:pt x="113" y="15"/>
                  </a:moveTo>
                  <a:cubicBezTo>
                    <a:pt x="113" y="15"/>
                    <a:pt x="113" y="15"/>
                    <a:pt x="113" y="15"/>
                  </a:cubicBezTo>
                  <a:cubicBezTo>
                    <a:pt x="113" y="15"/>
                    <a:pt x="113" y="15"/>
                    <a:pt x="113" y="15"/>
                  </a:cubicBezTo>
                  <a:cubicBezTo>
                    <a:pt x="113" y="15"/>
                    <a:pt x="113" y="15"/>
                    <a:pt x="113" y="15"/>
                  </a:cubicBezTo>
                  <a:close/>
                  <a:moveTo>
                    <a:pt x="113" y="15"/>
                  </a:moveTo>
                  <a:cubicBezTo>
                    <a:pt x="113" y="15"/>
                    <a:pt x="113" y="15"/>
                    <a:pt x="113" y="15"/>
                  </a:cubicBezTo>
                  <a:cubicBezTo>
                    <a:pt x="112" y="14"/>
                    <a:pt x="112" y="14"/>
                    <a:pt x="111" y="13"/>
                  </a:cubicBezTo>
                  <a:cubicBezTo>
                    <a:pt x="112" y="13"/>
                    <a:pt x="112" y="13"/>
                    <a:pt x="112" y="13"/>
                  </a:cubicBezTo>
                  <a:cubicBezTo>
                    <a:pt x="113" y="13"/>
                    <a:pt x="113" y="14"/>
                    <a:pt x="114" y="14"/>
                  </a:cubicBezTo>
                  <a:cubicBezTo>
                    <a:pt x="114" y="14"/>
                    <a:pt x="113" y="15"/>
                    <a:pt x="113" y="15"/>
                  </a:cubicBezTo>
                  <a:close/>
                  <a:moveTo>
                    <a:pt x="114" y="16"/>
                  </a:moveTo>
                  <a:cubicBezTo>
                    <a:pt x="114" y="16"/>
                    <a:pt x="114" y="16"/>
                    <a:pt x="114" y="16"/>
                  </a:cubicBezTo>
                  <a:cubicBezTo>
                    <a:pt x="114" y="16"/>
                    <a:pt x="114" y="16"/>
                    <a:pt x="114" y="16"/>
                  </a:cubicBezTo>
                  <a:cubicBezTo>
                    <a:pt x="114" y="16"/>
                    <a:pt x="114" y="16"/>
                    <a:pt x="114" y="16"/>
                  </a:cubicBezTo>
                  <a:close/>
                  <a:moveTo>
                    <a:pt x="112" y="12"/>
                  </a:moveTo>
                  <a:cubicBezTo>
                    <a:pt x="113" y="12"/>
                    <a:pt x="114" y="11"/>
                    <a:pt x="114" y="11"/>
                  </a:cubicBezTo>
                  <a:cubicBezTo>
                    <a:pt x="113" y="12"/>
                    <a:pt x="113" y="12"/>
                    <a:pt x="112" y="12"/>
                  </a:cubicBezTo>
                  <a:cubicBezTo>
                    <a:pt x="112" y="12"/>
                    <a:pt x="111" y="12"/>
                    <a:pt x="110" y="11"/>
                  </a:cubicBezTo>
                  <a:cubicBezTo>
                    <a:pt x="111" y="11"/>
                    <a:pt x="112" y="10"/>
                    <a:pt x="112" y="10"/>
                  </a:cubicBezTo>
                  <a:cubicBezTo>
                    <a:pt x="113" y="11"/>
                    <a:pt x="115" y="12"/>
                    <a:pt x="115" y="13"/>
                  </a:cubicBezTo>
                  <a:cubicBezTo>
                    <a:pt x="115" y="13"/>
                    <a:pt x="115" y="14"/>
                    <a:pt x="114" y="14"/>
                  </a:cubicBezTo>
                  <a:cubicBezTo>
                    <a:pt x="114" y="13"/>
                    <a:pt x="113" y="13"/>
                    <a:pt x="112" y="12"/>
                  </a:cubicBezTo>
                  <a:close/>
                  <a:moveTo>
                    <a:pt x="116" y="16"/>
                  </a:moveTo>
                  <a:cubicBezTo>
                    <a:pt x="116" y="16"/>
                    <a:pt x="116" y="16"/>
                    <a:pt x="116" y="16"/>
                  </a:cubicBezTo>
                  <a:cubicBezTo>
                    <a:pt x="116" y="15"/>
                    <a:pt x="116" y="15"/>
                    <a:pt x="115" y="15"/>
                  </a:cubicBezTo>
                  <a:cubicBezTo>
                    <a:pt x="115" y="14"/>
                    <a:pt x="116" y="14"/>
                    <a:pt x="116" y="14"/>
                  </a:cubicBezTo>
                  <a:cubicBezTo>
                    <a:pt x="116" y="15"/>
                    <a:pt x="116" y="15"/>
                    <a:pt x="117" y="16"/>
                  </a:cubicBezTo>
                  <a:cubicBezTo>
                    <a:pt x="116" y="16"/>
                    <a:pt x="116" y="16"/>
                    <a:pt x="116" y="16"/>
                  </a:cubicBezTo>
                  <a:close/>
                  <a:moveTo>
                    <a:pt x="113" y="10"/>
                  </a:moveTo>
                  <a:cubicBezTo>
                    <a:pt x="113" y="10"/>
                    <a:pt x="113" y="9"/>
                    <a:pt x="113" y="9"/>
                  </a:cubicBezTo>
                  <a:cubicBezTo>
                    <a:pt x="115" y="10"/>
                    <a:pt x="116" y="10"/>
                    <a:pt x="118" y="11"/>
                  </a:cubicBezTo>
                  <a:cubicBezTo>
                    <a:pt x="118" y="11"/>
                    <a:pt x="118" y="12"/>
                    <a:pt x="118" y="12"/>
                  </a:cubicBezTo>
                  <a:cubicBezTo>
                    <a:pt x="118" y="12"/>
                    <a:pt x="117" y="12"/>
                    <a:pt x="117" y="13"/>
                  </a:cubicBezTo>
                  <a:cubicBezTo>
                    <a:pt x="116" y="12"/>
                    <a:pt x="114" y="11"/>
                    <a:pt x="113" y="10"/>
                  </a:cubicBezTo>
                  <a:close/>
                  <a:moveTo>
                    <a:pt x="117" y="13"/>
                  </a:moveTo>
                  <a:cubicBezTo>
                    <a:pt x="118" y="13"/>
                    <a:pt x="118" y="13"/>
                    <a:pt x="119" y="12"/>
                  </a:cubicBezTo>
                  <a:cubicBezTo>
                    <a:pt x="119" y="13"/>
                    <a:pt x="119" y="13"/>
                    <a:pt x="119" y="14"/>
                  </a:cubicBezTo>
                  <a:cubicBezTo>
                    <a:pt x="119" y="14"/>
                    <a:pt x="119" y="14"/>
                    <a:pt x="118" y="14"/>
                  </a:cubicBezTo>
                  <a:cubicBezTo>
                    <a:pt x="118" y="14"/>
                    <a:pt x="118" y="14"/>
                    <a:pt x="117" y="13"/>
                  </a:cubicBezTo>
                  <a:close/>
                  <a:moveTo>
                    <a:pt x="119" y="15"/>
                  </a:moveTo>
                  <a:cubicBezTo>
                    <a:pt x="119" y="15"/>
                    <a:pt x="119" y="15"/>
                    <a:pt x="120" y="15"/>
                  </a:cubicBezTo>
                  <a:cubicBezTo>
                    <a:pt x="120" y="15"/>
                    <a:pt x="120" y="15"/>
                    <a:pt x="120" y="15"/>
                  </a:cubicBezTo>
                  <a:cubicBezTo>
                    <a:pt x="120" y="15"/>
                    <a:pt x="119" y="15"/>
                    <a:pt x="119" y="16"/>
                  </a:cubicBezTo>
                  <a:cubicBezTo>
                    <a:pt x="119" y="15"/>
                    <a:pt x="119" y="15"/>
                    <a:pt x="119" y="15"/>
                  </a:cubicBezTo>
                  <a:close/>
                  <a:moveTo>
                    <a:pt x="119" y="16"/>
                  </a:moveTo>
                  <a:cubicBezTo>
                    <a:pt x="119" y="16"/>
                    <a:pt x="120" y="16"/>
                    <a:pt x="120" y="15"/>
                  </a:cubicBezTo>
                  <a:cubicBezTo>
                    <a:pt x="120" y="16"/>
                    <a:pt x="120" y="16"/>
                    <a:pt x="120" y="16"/>
                  </a:cubicBezTo>
                  <a:cubicBezTo>
                    <a:pt x="120" y="16"/>
                    <a:pt x="119" y="16"/>
                    <a:pt x="119" y="16"/>
                  </a:cubicBezTo>
                  <a:cubicBezTo>
                    <a:pt x="119" y="16"/>
                    <a:pt x="119" y="16"/>
                    <a:pt x="119" y="16"/>
                  </a:cubicBezTo>
                  <a:close/>
                  <a:moveTo>
                    <a:pt x="120" y="16"/>
                  </a:moveTo>
                  <a:cubicBezTo>
                    <a:pt x="119" y="16"/>
                    <a:pt x="119" y="16"/>
                    <a:pt x="119" y="16"/>
                  </a:cubicBezTo>
                  <a:cubicBezTo>
                    <a:pt x="119" y="16"/>
                    <a:pt x="120" y="16"/>
                    <a:pt x="120" y="16"/>
                  </a:cubicBezTo>
                  <a:cubicBezTo>
                    <a:pt x="120" y="16"/>
                    <a:pt x="120" y="16"/>
                    <a:pt x="120" y="16"/>
                  </a:cubicBezTo>
                  <a:close/>
                  <a:moveTo>
                    <a:pt x="120" y="17"/>
                  </a:moveTo>
                  <a:cubicBezTo>
                    <a:pt x="120" y="17"/>
                    <a:pt x="120" y="17"/>
                    <a:pt x="120" y="17"/>
                  </a:cubicBezTo>
                  <a:cubicBezTo>
                    <a:pt x="120" y="17"/>
                    <a:pt x="120" y="17"/>
                    <a:pt x="120" y="17"/>
                  </a:cubicBezTo>
                  <a:cubicBezTo>
                    <a:pt x="120" y="17"/>
                    <a:pt x="120" y="17"/>
                    <a:pt x="120" y="17"/>
                  </a:cubicBezTo>
                  <a:cubicBezTo>
                    <a:pt x="120" y="17"/>
                    <a:pt x="120" y="17"/>
                    <a:pt x="120" y="17"/>
                  </a:cubicBezTo>
                  <a:close/>
                  <a:moveTo>
                    <a:pt x="113" y="6"/>
                  </a:moveTo>
                  <a:cubicBezTo>
                    <a:pt x="114" y="6"/>
                    <a:pt x="114" y="5"/>
                    <a:pt x="115" y="5"/>
                  </a:cubicBezTo>
                  <a:cubicBezTo>
                    <a:pt x="118" y="7"/>
                    <a:pt x="120" y="9"/>
                    <a:pt x="121" y="10"/>
                  </a:cubicBezTo>
                  <a:cubicBezTo>
                    <a:pt x="120" y="10"/>
                    <a:pt x="120" y="10"/>
                    <a:pt x="120" y="10"/>
                  </a:cubicBezTo>
                  <a:cubicBezTo>
                    <a:pt x="120" y="10"/>
                    <a:pt x="121" y="10"/>
                    <a:pt x="121" y="11"/>
                  </a:cubicBezTo>
                  <a:cubicBezTo>
                    <a:pt x="121" y="11"/>
                    <a:pt x="121" y="11"/>
                    <a:pt x="121" y="11"/>
                  </a:cubicBezTo>
                  <a:cubicBezTo>
                    <a:pt x="121" y="11"/>
                    <a:pt x="120" y="11"/>
                    <a:pt x="120" y="11"/>
                  </a:cubicBezTo>
                  <a:cubicBezTo>
                    <a:pt x="119" y="10"/>
                    <a:pt x="116" y="8"/>
                    <a:pt x="113" y="6"/>
                  </a:cubicBezTo>
                  <a:close/>
                  <a:moveTo>
                    <a:pt x="121" y="12"/>
                  </a:moveTo>
                  <a:cubicBezTo>
                    <a:pt x="121" y="12"/>
                    <a:pt x="121" y="12"/>
                    <a:pt x="120" y="12"/>
                  </a:cubicBezTo>
                  <a:cubicBezTo>
                    <a:pt x="121" y="11"/>
                    <a:pt x="121" y="11"/>
                    <a:pt x="121" y="11"/>
                  </a:cubicBezTo>
                  <a:cubicBezTo>
                    <a:pt x="121" y="12"/>
                    <a:pt x="121" y="12"/>
                    <a:pt x="122" y="12"/>
                  </a:cubicBezTo>
                  <a:cubicBezTo>
                    <a:pt x="121" y="12"/>
                    <a:pt x="121" y="12"/>
                    <a:pt x="121" y="12"/>
                  </a:cubicBezTo>
                  <a:close/>
                  <a:moveTo>
                    <a:pt x="125" y="14"/>
                  </a:moveTo>
                  <a:cubicBezTo>
                    <a:pt x="125" y="14"/>
                    <a:pt x="125" y="14"/>
                    <a:pt x="124" y="14"/>
                  </a:cubicBezTo>
                  <a:cubicBezTo>
                    <a:pt x="124" y="14"/>
                    <a:pt x="124" y="14"/>
                    <a:pt x="124" y="14"/>
                  </a:cubicBezTo>
                  <a:cubicBezTo>
                    <a:pt x="124" y="13"/>
                    <a:pt x="124" y="13"/>
                    <a:pt x="123" y="12"/>
                  </a:cubicBezTo>
                  <a:cubicBezTo>
                    <a:pt x="124" y="12"/>
                    <a:pt x="124" y="12"/>
                    <a:pt x="124" y="12"/>
                  </a:cubicBezTo>
                  <a:cubicBezTo>
                    <a:pt x="125" y="12"/>
                    <a:pt x="125" y="12"/>
                    <a:pt x="126" y="12"/>
                  </a:cubicBezTo>
                  <a:cubicBezTo>
                    <a:pt x="125" y="13"/>
                    <a:pt x="125" y="13"/>
                    <a:pt x="125" y="14"/>
                  </a:cubicBezTo>
                  <a:close/>
                  <a:moveTo>
                    <a:pt x="126" y="12"/>
                  </a:moveTo>
                  <a:cubicBezTo>
                    <a:pt x="125" y="12"/>
                    <a:pt x="125" y="11"/>
                    <a:pt x="125" y="11"/>
                  </a:cubicBezTo>
                  <a:cubicBezTo>
                    <a:pt x="125" y="11"/>
                    <a:pt x="125" y="11"/>
                    <a:pt x="126" y="11"/>
                  </a:cubicBezTo>
                  <a:cubicBezTo>
                    <a:pt x="126" y="11"/>
                    <a:pt x="126" y="11"/>
                    <a:pt x="126" y="12"/>
                  </a:cubicBezTo>
                  <a:close/>
                  <a:moveTo>
                    <a:pt x="128" y="13"/>
                  </a:moveTo>
                  <a:cubicBezTo>
                    <a:pt x="128" y="13"/>
                    <a:pt x="128" y="13"/>
                    <a:pt x="128" y="13"/>
                  </a:cubicBezTo>
                  <a:cubicBezTo>
                    <a:pt x="128" y="13"/>
                    <a:pt x="128" y="13"/>
                    <a:pt x="128" y="13"/>
                  </a:cubicBezTo>
                  <a:cubicBezTo>
                    <a:pt x="128" y="13"/>
                    <a:pt x="128" y="13"/>
                    <a:pt x="128" y="13"/>
                  </a:cubicBezTo>
                  <a:cubicBezTo>
                    <a:pt x="128" y="13"/>
                    <a:pt x="128" y="13"/>
                    <a:pt x="128" y="13"/>
                  </a:cubicBezTo>
                  <a:cubicBezTo>
                    <a:pt x="128" y="13"/>
                    <a:pt x="128" y="13"/>
                    <a:pt x="128" y="13"/>
                  </a:cubicBezTo>
                  <a:close/>
                  <a:moveTo>
                    <a:pt x="128" y="13"/>
                  </a:moveTo>
                  <a:cubicBezTo>
                    <a:pt x="128" y="13"/>
                    <a:pt x="128" y="13"/>
                    <a:pt x="128" y="12"/>
                  </a:cubicBezTo>
                  <a:cubicBezTo>
                    <a:pt x="128" y="12"/>
                    <a:pt x="129" y="12"/>
                    <a:pt x="129" y="12"/>
                  </a:cubicBezTo>
                  <a:cubicBezTo>
                    <a:pt x="129" y="12"/>
                    <a:pt x="129" y="12"/>
                    <a:pt x="128" y="13"/>
                  </a:cubicBezTo>
                  <a:close/>
                  <a:moveTo>
                    <a:pt x="129" y="12"/>
                  </a:moveTo>
                  <a:cubicBezTo>
                    <a:pt x="128" y="12"/>
                    <a:pt x="128" y="12"/>
                    <a:pt x="128" y="12"/>
                  </a:cubicBezTo>
                  <a:cubicBezTo>
                    <a:pt x="128" y="12"/>
                    <a:pt x="128" y="12"/>
                    <a:pt x="128" y="12"/>
                  </a:cubicBezTo>
                  <a:cubicBezTo>
                    <a:pt x="128" y="11"/>
                    <a:pt x="128" y="11"/>
                    <a:pt x="127" y="10"/>
                  </a:cubicBezTo>
                  <a:cubicBezTo>
                    <a:pt x="127" y="10"/>
                    <a:pt x="127" y="10"/>
                    <a:pt x="127" y="10"/>
                  </a:cubicBezTo>
                  <a:cubicBezTo>
                    <a:pt x="128" y="10"/>
                    <a:pt x="129" y="11"/>
                    <a:pt x="129" y="11"/>
                  </a:cubicBezTo>
                  <a:cubicBezTo>
                    <a:pt x="129" y="12"/>
                    <a:pt x="129" y="12"/>
                    <a:pt x="129" y="12"/>
                  </a:cubicBezTo>
                  <a:close/>
                  <a:moveTo>
                    <a:pt x="143" y="4"/>
                  </a:moveTo>
                  <a:cubicBezTo>
                    <a:pt x="143" y="4"/>
                    <a:pt x="143" y="4"/>
                    <a:pt x="143" y="4"/>
                  </a:cubicBezTo>
                  <a:cubicBezTo>
                    <a:pt x="142" y="5"/>
                    <a:pt x="141" y="6"/>
                    <a:pt x="140" y="6"/>
                  </a:cubicBezTo>
                  <a:cubicBezTo>
                    <a:pt x="139" y="6"/>
                    <a:pt x="139" y="6"/>
                    <a:pt x="138" y="6"/>
                  </a:cubicBezTo>
                  <a:cubicBezTo>
                    <a:pt x="140" y="5"/>
                    <a:pt x="142" y="4"/>
                    <a:pt x="143" y="4"/>
                  </a:cubicBezTo>
                  <a:close/>
                  <a:moveTo>
                    <a:pt x="138" y="8"/>
                  </a:moveTo>
                  <a:cubicBezTo>
                    <a:pt x="139" y="8"/>
                    <a:pt x="139" y="8"/>
                    <a:pt x="139" y="8"/>
                  </a:cubicBezTo>
                  <a:cubicBezTo>
                    <a:pt x="139" y="9"/>
                    <a:pt x="140" y="9"/>
                    <a:pt x="141" y="10"/>
                  </a:cubicBezTo>
                  <a:cubicBezTo>
                    <a:pt x="141" y="10"/>
                    <a:pt x="140" y="10"/>
                    <a:pt x="140" y="10"/>
                  </a:cubicBezTo>
                  <a:cubicBezTo>
                    <a:pt x="140" y="9"/>
                    <a:pt x="139" y="9"/>
                    <a:pt x="138" y="8"/>
                  </a:cubicBezTo>
                  <a:close/>
                  <a:moveTo>
                    <a:pt x="139" y="11"/>
                  </a:moveTo>
                  <a:cubicBezTo>
                    <a:pt x="138" y="11"/>
                    <a:pt x="138" y="12"/>
                    <a:pt x="137" y="12"/>
                  </a:cubicBezTo>
                  <a:cubicBezTo>
                    <a:pt x="137" y="12"/>
                    <a:pt x="137" y="11"/>
                    <a:pt x="136" y="11"/>
                  </a:cubicBezTo>
                  <a:cubicBezTo>
                    <a:pt x="136" y="10"/>
                    <a:pt x="137" y="10"/>
                    <a:pt x="137" y="9"/>
                  </a:cubicBezTo>
                  <a:cubicBezTo>
                    <a:pt x="138" y="10"/>
                    <a:pt x="138" y="10"/>
                    <a:pt x="139" y="11"/>
                  </a:cubicBezTo>
                  <a:close/>
                  <a:moveTo>
                    <a:pt x="139" y="8"/>
                  </a:moveTo>
                  <a:cubicBezTo>
                    <a:pt x="139" y="8"/>
                    <a:pt x="140" y="8"/>
                    <a:pt x="140" y="7"/>
                  </a:cubicBezTo>
                  <a:cubicBezTo>
                    <a:pt x="141" y="8"/>
                    <a:pt x="141" y="9"/>
                    <a:pt x="142" y="9"/>
                  </a:cubicBezTo>
                  <a:cubicBezTo>
                    <a:pt x="141" y="9"/>
                    <a:pt x="141" y="9"/>
                    <a:pt x="141" y="9"/>
                  </a:cubicBezTo>
                  <a:cubicBezTo>
                    <a:pt x="140" y="9"/>
                    <a:pt x="140" y="9"/>
                    <a:pt x="139" y="8"/>
                  </a:cubicBezTo>
                  <a:close/>
                  <a:moveTo>
                    <a:pt x="138" y="6"/>
                  </a:moveTo>
                  <a:cubicBezTo>
                    <a:pt x="138" y="6"/>
                    <a:pt x="139" y="6"/>
                    <a:pt x="139" y="7"/>
                  </a:cubicBezTo>
                  <a:cubicBezTo>
                    <a:pt x="139" y="7"/>
                    <a:pt x="138" y="7"/>
                    <a:pt x="138" y="8"/>
                  </a:cubicBezTo>
                  <a:cubicBezTo>
                    <a:pt x="137" y="7"/>
                    <a:pt x="137" y="7"/>
                    <a:pt x="136" y="7"/>
                  </a:cubicBezTo>
                  <a:cubicBezTo>
                    <a:pt x="137" y="6"/>
                    <a:pt x="137" y="6"/>
                    <a:pt x="138" y="6"/>
                  </a:cubicBezTo>
                  <a:close/>
                  <a:moveTo>
                    <a:pt x="135" y="7"/>
                  </a:moveTo>
                  <a:cubicBezTo>
                    <a:pt x="136" y="8"/>
                    <a:pt x="136" y="8"/>
                    <a:pt x="137" y="9"/>
                  </a:cubicBezTo>
                  <a:cubicBezTo>
                    <a:pt x="136" y="9"/>
                    <a:pt x="135" y="9"/>
                    <a:pt x="135" y="10"/>
                  </a:cubicBezTo>
                  <a:cubicBezTo>
                    <a:pt x="134" y="10"/>
                    <a:pt x="134" y="9"/>
                    <a:pt x="133" y="9"/>
                  </a:cubicBezTo>
                  <a:cubicBezTo>
                    <a:pt x="134" y="8"/>
                    <a:pt x="134" y="8"/>
                    <a:pt x="135" y="7"/>
                  </a:cubicBezTo>
                  <a:close/>
                  <a:moveTo>
                    <a:pt x="131" y="15"/>
                  </a:moveTo>
                  <a:cubicBezTo>
                    <a:pt x="131" y="15"/>
                    <a:pt x="130" y="15"/>
                    <a:pt x="130" y="14"/>
                  </a:cubicBezTo>
                  <a:cubicBezTo>
                    <a:pt x="130" y="14"/>
                    <a:pt x="130" y="14"/>
                    <a:pt x="130" y="14"/>
                  </a:cubicBezTo>
                  <a:cubicBezTo>
                    <a:pt x="131" y="14"/>
                    <a:pt x="131" y="14"/>
                    <a:pt x="131" y="14"/>
                  </a:cubicBezTo>
                  <a:cubicBezTo>
                    <a:pt x="131" y="14"/>
                    <a:pt x="131" y="15"/>
                    <a:pt x="131" y="15"/>
                  </a:cubicBezTo>
                  <a:close/>
                  <a:moveTo>
                    <a:pt x="131" y="14"/>
                  </a:moveTo>
                  <a:cubicBezTo>
                    <a:pt x="131" y="14"/>
                    <a:pt x="131" y="14"/>
                    <a:pt x="131" y="13"/>
                  </a:cubicBezTo>
                  <a:cubicBezTo>
                    <a:pt x="131" y="13"/>
                    <a:pt x="131" y="13"/>
                    <a:pt x="131" y="13"/>
                  </a:cubicBezTo>
                  <a:cubicBezTo>
                    <a:pt x="131" y="13"/>
                    <a:pt x="131" y="13"/>
                    <a:pt x="131" y="14"/>
                  </a:cubicBezTo>
                  <a:cubicBezTo>
                    <a:pt x="131" y="14"/>
                    <a:pt x="131" y="14"/>
                    <a:pt x="131" y="14"/>
                  </a:cubicBezTo>
                  <a:close/>
                  <a:moveTo>
                    <a:pt x="132" y="12"/>
                  </a:moveTo>
                  <a:cubicBezTo>
                    <a:pt x="132" y="12"/>
                    <a:pt x="132" y="12"/>
                    <a:pt x="131" y="12"/>
                  </a:cubicBezTo>
                  <a:cubicBezTo>
                    <a:pt x="131" y="11"/>
                    <a:pt x="131" y="11"/>
                    <a:pt x="132" y="11"/>
                  </a:cubicBezTo>
                  <a:cubicBezTo>
                    <a:pt x="132" y="11"/>
                    <a:pt x="132" y="11"/>
                    <a:pt x="132" y="11"/>
                  </a:cubicBezTo>
                  <a:cubicBezTo>
                    <a:pt x="132" y="11"/>
                    <a:pt x="132" y="11"/>
                    <a:pt x="132" y="11"/>
                  </a:cubicBezTo>
                  <a:cubicBezTo>
                    <a:pt x="132" y="11"/>
                    <a:pt x="132" y="11"/>
                    <a:pt x="132" y="11"/>
                  </a:cubicBezTo>
                  <a:cubicBezTo>
                    <a:pt x="132" y="12"/>
                    <a:pt x="132" y="12"/>
                    <a:pt x="133" y="12"/>
                  </a:cubicBezTo>
                  <a:cubicBezTo>
                    <a:pt x="133" y="12"/>
                    <a:pt x="132" y="12"/>
                    <a:pt x="132" y="12"/>
                  </a:cubicBezTo>
                  <a:close/>
                  <a:moveTo>
                    <a:pt x="133" y="12"/>
                  </a:moveTo>
                  <a:cubicBezTo>
                    <a:pt x="133" y="12"/>
                    <a:pt x="133" y="12"/>
                    <a:pt x="133" y="12"/>
                  </a:cubicBezTo>
                  <a:cubicBezTo>
                    <a:pt x="132" y="11"/>
                    <a:pt x="132" y="11"/>
                    <a:pt x="132" y="11"/>
                  </a:cubicBezTo>
                  <a:cubicBezTo>
                    <a:pt x="132" y="11"/>
                    <a:pt x="132" y="11"/>
                    <a:pt x="132" y="10"/>
                  </a:cubicBezTo>
                  <a:cubicBezTo>
                    <a:pt x="132" y="11"/>
                    <a:pt x="133" y="11"/>
                    <a:pt x="133" y="11"/>
                  </a:cubicBezTo>
                  <a:cubicBezTo>
                    <a:pt x="133" y="12"/>
                    <a:pt x="133" y="12"/>
                    <a:pt x="133" y="12"/>
                  </a:cubicBezTo>
                  <a:close/>
                  <a:moveTo>
                    <a:pt x="132" y="10"/>
                  </a:moveTo>
                  <a:cubicBezTo>
                    <a:pt x="132" y="10"/>
                    <a:pt x="133" y="10"/>
                    <a:pt x="133" y="9"/>
                  </a:cubicBezTo>
                  <a:cubicBezTo>
                    <a:pt x="133" y="10"/>
                    <a:pt x="134" y="10"/>
                    <a:pt x="134" y="10"/>
                  </a:cubicBezTo>
                  <a:cubicBezTo>
                    <a:pt x="134" y="11"/>
                    <a:pt x="134" y="11"/>
                    <a:pt x="133" y="11"/>
                  </a:cubicBezTo>
                  <a:cubicBezTo>
                    <a:pt x="133" y="11"/>
                    <a:pt x="133" y="10"/>
                    <a:pt x="132" y="10"/>
                  </a:cubicBezTo>
                  <a:close/>
                  <a:moveTo>
                    <a:pt x="134" y="15"/>
                  </a:moveTo>
                  <a:cubicBezTo>
                    <a:pt x="134" y="15"/>
                    <a:pt x="134" y="15"/>
                    <a:pt x="134" y="14"/>
                  </a:cubicBezTo>
                  <a:cubicBezTo>
                    <a:pt x="134" y="14"/>
                    <a:pt x="134" y="14"/>
                    <a:pt x="134" y="13"/>
                  </a:cubicBezTo>
                  <a:cubicBezTo>
                    <a:pt x="135" y="14"/>
                    <a:pt x="135" y="14"/>
                    <a:pt x="135" y="14"/>
                  </a:cubicBezTo>
                  <a:cubicBezTo>
                    <a:pt x="135" y="15"/>
                    <a:pt x="135" y="15"/>
                    <a:pt x="134" y="15"/>
                  </a:cubicBezTo>
                  <a:close/>
                  <a:moveTo>
                    <a:pt x="136" y="13"/>
                  </a:moveTo>
                  <a:cubicBezTo>
                    <a:pt x="136" y="13"/>
                    <a:pt x="136" y="13"/>
                    <a:pt x="135" y="13"/>
                  </a:cubicBezTo>
                  <a:cubicBezTo>
                    <a:pt x="135" y="13"/>
                    <a:pt x="135" y="13"/>
                    <a:pt x="135" y="12"/>
                  </a:cubicBezTo>
                  <a:cubicBezTo>
                    <a:pt x="135" y="12"/>
                    <a:pt x="135" y="12"/>
                    <a:pt x="135" y="12"/>
                  </a:cubicBezTo>
                  <a:cubicBezTo>
                    <a:pt x="136" y="12"/>
                    <a:pt x="136" y="12"/>
                    <a:pt x="136" y="13"/>
                  </a:cubicBezTo>
                  <a:cubicBezTo>
                    <a:pt x="136" y="13"/>
                    <a:pt x="136" y="13"/>
                    <a:pt x="136" y="13"/>
                  </a:cubicBezTo>
                  <a:close/>
                  <a:moveTo>
                    <a:pt x="137" y="15"/>
                  </a:moveTo>
                  <a:cubicBezTo>
                    <a:pt x="137" y="15"/>
                    <a:pt x="137" y="15"/>
                    <a:pt x="137" y="14"/>
                  </a:cubicBezTo>
                  <a:cubicBezTo>
                    <a:pt x="137" y="14"/>
                    <a:pt x="137" y="14"/>
                    <a:pt x="137" y="14"/>
                  </a:cubicBezTo>
                  <a:cubicBezTo>
                    <a:pt x="137" y="15"/>
                    <a:pt x="137" y="15"/>
                    <a:pt x="137" y="15"/>
                  </a:cubicBezTo>
                  <a:cubicBezTo>
                    <a:pt x="137" y="15"/>
                    <a:pt x="137" y="15"/>
                    <a:pt x="137" y="15"/>
                  </a:cubicBezTo>
                  <a:cubicBezTo>
                    <a:pt x="137" y="15"/>
                    <a:pt x="137" y="15"/>
                    <a:pt x="137" y="15"/>
                  </a:cubicBezTo>
                  <a:close/>
                  <a:moveTo>
                    <a:pt x="137" y="16"/>
                  </a:moveTo>
                  <a:cubicBezTo>
                    <a:pt x="137" y="15"/>
                    <a:pt x="137" y="15"/>
                    <a:pt x="137" y="15"/>
                  </a:cubicBezTo>
                  <a:cubicBezTo>
                    <a:pt x="137" y="15"/>
                    <a:pt x="137" y="15"/>
                    <a:pt x="137" y="15"/>
                  </a:cubicBezTo>
                  <a:cubicBezTo>
                    <a:pt x="137" y="15"/>
                    <a:pt x="137" y="15"/>
                    <a:pt x="137" y="15"/>
                  </a:cubicBezTo>
                  <a:cubicBezTo>
                    <a:pt x="137" y="15"/>
                    <a:pt x="137" y="15"/>
                    <a:pt x="137" y="16"/>
                  </a:cubicBezTo>
                  <a:close/>
                  <a:moveTo>
                    <a:pt x="138" y="13"/>
                  </a:moveTo>
                  <a:cubicBezTo>
                    <a:pt x="139" y="12"/>
                    <a:pt x="139" y="12"/>
                    <a:pt x="139" y="12"/>
                  </a:cubicBezTo>
                  <a:cubicBezTo>
                    <a:pt x="140" y="12"/>
                    <a:pt x="140" y="12"/>
                    <a:pt x="140" y="13"/>
                  </a:cubicBezTo>
                  <a:cubicBezTo>
                    <a:pt x="140" y="13"/>
                    <a:pt x="139" y="13"/>
                    <a:pt x="139" y="14"/>
                  </a:cubicBezTo>
                  <a:cubicBezTo>
                    <a:pt x="139" y="13"/>
                    <a:pt x="139" y="13"/>
                    <a:pt x="138" y="13"/>
                  </a:cubicBezTo>
                  <a:close/>
                  <a:moveTo>
                    <a:pt x="141" y="16"/>
                  </a:moveTo>
                  <a:cubicBezTo>
                    <a:pt x="141" y="16"/>
                    <a:pt x="140" y="16"/>
                    <a:pt x="140" y="16"/>
                  </a:cubicBezTo>
                  <a:cubicBezTo>
                    <a:pt x="140" y="15"/>
                    <a:pt x="140" y="15"/>
                    <a:pt x="140" y="14"/>
                  </a:cubicBezTo>
                  <a:cubicBezTo>
                    <a:pt x="140" y="14"/>
                    <a:pt x="140" y="14"/>
                    <a:pt x="140" y="13"/>
                  </a:cubicBezTo>
                  <a:cubicBezTo>
                    <a:pt x="141" y="14"/>
                    <a:pt x="141" y="15"/>
                    <a:pt x="141" y="15"/>
                  </a:cubicBezTo>
                  <a:cubicBezTo>
                    <a:pt x="141" y="16"/>
                    <a:pt x="141" y="16"/>
                    <a:pt x="141" y="16"/>
                  </a:cubicBezTo>
                  <a:close/>
                  <a:moveTo>
                    <a:pt x="141" y="10"/>
                  </a:moveTo>
                  <a:cubicBezTo>
                    <a:pt x="141" y="10"/>
                    <a:pt x="141" y="10"/>
                    <a:pt x="141" y="10"/>
                  </a:cubicBezTo>
                  <a:cubicBezTo>
                    <a:pt x="142" y="10"/>
                    <a:pt x="142" y="10"/>
                    <a:pt x="142" y="10"/>
                  </a:cubicBezTo>
                  <a:cubicBezTo>
                    <a:pt x="142" y="11"/>
                    <a:pt x="142" y="11"/>
                    <a:pt x="142" y="11"/>
                  </a:cubicBezTo>
                  <a:cubicBezTo>
                    <a:pt x="142" y="12"/>
                    <a:pt x="142" y="12"/>
                    <a:pt x="142" y="12"/>
                  </a:cubicBezTo>
                  <a:cubicBezTo>
                    <a:pt x="141" y="11"/>
                    <a:pt x="141" y="11"/>
                    <a:pt x="141" y="10"/>
                  </a:cubicBezTo>
                  <a:close/>
                  <a:moveTo>
                    <a:pt x="142" y="12"/>
                  </a:moveTo>
                  <a:cubicBezTo>
                    <a:pt x="142" y="12"/>
                    <a:pt x="142" y="12"/>
                    <a:pt x="142" y="12"/>
                  </a:cubicBezTo>
                  <a:cubicBezTo>
                    <a:pt x="143" y="12"/>
                    <a:pt x="143" y="12"/>
                    <a:pt x="143" y="13"/>
                  </a:cubicBezTo>
                  <a:cubicBezTo>
                    <a:pt x="142" y="12"/>
                    <a:pt x="142" y="12"/>
                    <a:pt x="142" y="12"/>
                  </a:cubicBezTo>
                  <a:close/>
                  <a:moveTo>
                    <a:pt x="145" y="12"/>
                  </a:moveTo>
                  <a:cubicBezTo>
                    <a:pt x="145" y="12"/>
                    <a:pt x="145" y="12"/>
                    <a:pt x="145" y="12"/>
                  </a:cubicBezTo>
                  <a:cubicBezTo>
                    <a:pt x="145" y="12"/>
                    <a:pt x="145" y="12"/>
                    <a:pt x="145" y="12"/>
                  </a:cubicBezTo>
                  <a:cubicBezTo>
                    <a:pt x="145" y="12"/>
                    <a:pt x="145" y="12"/>
                    <a:pt x="145" y="12"/>
                  </a:cubicBezTo>
                  <a:close/>
                  <a:moveTo>
                    <a:pt x="145" y="14"/>
                  </a:moveTo>
                  <a:cubicBezTo>
                    <a:pt x="145" y="14"/>
                    <a:pt x="145" y="14"/>
                    <a:pt x="145" y="13"/>
                  </a:cubicBezTo>
                  <a:cubicBezTo>
                    <a:pt x="145" y="13"/>
                    <a:pt x="146" y="13"/>
                    <a:pt x="146" y="13"/>
                  </a:cubicBezTo>
                  <a:cubicBezTo>
                    <a:pt x="146" y="13"/>
                    <a:pt x="146" y="13"/>
                    <a:pt x="146" y="13"/>
                  </a:cubicBezTo>
                  <a:cubicBezTo>
                    <a:pt x="146" y="14"/>
                    <a:pt x="145" y="14"/>
                    <a:pt x="145" y="14"/>
                  </a:cubicBezTo>
                  <a:close/>
                  <a:moveTo>
                    <a:pt x="147" y="10"/>
                  </a:moveTo>
                  <a:cubicBezTo>
                    <a:pt x="145" y="10"/>
                    <a:pt x="144" y="10"/>
                    <a:pt x="144" y="10"/>
                  </a:cubicBezTo>
                  <a:cubicBezTo>
                    <a:pt x="145" y="10"/>
                    <a:pt x="146" y="10"/>
                    <a:pt x="147" y="11"/>
                  </a:cubicBezTo>
                  <a:cubicBezTo>
                    <a:pt x="147" y="11"/>
                    <a:pt x="147" y="11"/>
                    <a:pt x="147" y="11"/>
                  </a:cubicBezTo>
                  <a:cubicBezTo>
                    <a:pt x="146" y="11"/>
                    <a:pt x="146" y="12"/>
                    <a:pt x="146" y="12"/>
                  </a:cubicBezTo>
                  <a:cubicBezTo>
                    <a:pt x="145" y="11"/>
                    <a:pt x="145" y="11"/>
                    <a:pt x="144" y="11"/>
                  </a:cubicBezTo>
                  <a:cubicBezTo>
                    <a:pt x="144" y="10"/>
                    <a:pt x="143" y="9"/>
                    <a:pt x="143" y="9"/>
                  </a:cubicBezTo>
                  <a:cubicBezTo>
                    <a:pt x="143" y="9"/>
                    <a:pt x="143" y="8"/>
                    <a:pt x="143" y="8"/>
                  </a:cubicBezTo>
                  <a:cubicBezTo>
                    <a:pt x="143" y="8"/>
                    <a:pt x="143" y="9"/>
                    <a:pt x="143" y="9"/>
                  </a:cubicBezTo>
                  <a:cubicBezTo>
                    <a:pt x="142" y="8"/>
                    <a:pt x="141" y="7"/>
                    <a:pt x="141" y="7"/>
                  </a:cubicBezTo>
                  <a:cubicBezTo>
                    <a:pt x="142" y="6"/>
                    <a:pt x="143" y="5"/>
                    <a:pt x="144" y="5"/>
                  </a:cubicBezTo>
                  <a:cubicBezTo>
                    <a:pt x="146" y="7"/>
                    <a:pt x="147" y="9"/>
                    <a:pt x="147" y="10"/>
                  </a:cubicBezTo>
                  <a:close/>
                  <a:moveTo>
                    <a:pt x="164" y="4"/>
                  </a:moveTo>
                  <a:cubicBezTo>
                    <a:pt x="164" y="4"/>
                    <a:pt x="164" y="4"/>
                    <a:pt x="164" y="4"/>
                  </a:cubicBezTo>
                  <a:cubicBezTo>
                    <a:pt x="164" y="4"/>
                    <a:pt x="163" y="5"/>
                    <a:pt x="163" y="5"/>
                  </a:cubicBezTo>
                  <a:cubicBezTo>
                    <a:pt x="163" y="5"/>
                    <a:pt x="162" y="5"/>
                    <a:pt x="162" y="4"/>
                  </a:cubicBezTo>
                  <a:cubicBezTo>
                    <a:pt x="163" y="4"/>
                    <a:pt x="163" y="4"/>
                    <a:pt x="164" y="4"/>
                  </a:cubicBezTo>
                  <a:close/>
                  <a:moveTo>
                    <a:pt x="164" y="8"/>
                  </a:moveTo>
                  <a:cubicBezTo>
                    <a:pt x="163" y="8"/>
                    <a:pt x="162" y="8"/>
                    <a:pt x="161" y="7"/>
                  </a:cubicBezTo>
                  <a:cubicBezTo>
                    <a:pt x="161" y="7"/>
                    <a:pt x="162" y="6"/>
                    <a:pt x="163" y="6"/>
                  </a:cubicBezTo>
                  <a:cubicBezTo>
                    <a:pt x="164" y="7"/>
                    <a:pt x="166" y="8"/>
                    <a:pt x="167" y="10"/>
                  </a:cubicBezTo>
                  <a:cubicBezTo>
                    <a:pt x="166" y="9"/>
                    <a:pt x="165" y="9"/>
                    <a:pt x="164" y="8"/>
                  </a:cubicBezTo>
                  <a:cubicBezTo>
                    <a:pt x="164" y="8"/>
                    <a:pt x="164" y="8"/>
                    <a:pt x="164" y="8"/>
                  </a:cubicBezTo>
                  <a:cubicBezTo>
                    <a:pt x="164" y="8"/>
                    <a:pt x="164" y="8"/>
                    <a:pt x="164" y="8"/>
                  </a:cubicBezTo>
                  <a:close/>
                  <a:moveTo>
                    <a:pt x="162" y="9"/>
                  </a:moveTo>
                  <a:cubicBezTo>
                    <a:pt x="161" y="10"/>
                    <a:pt x="161" y="10"/>
                    <a:pt x="160" y="11"/>
                  </a:cubicBezTo>
                  <a:cubicBezTo>
                    <a:pt x="159" y="10"/>
                    <a:pt x="159" y="10"/>
                    <a:pt x="158" y="9"/>
                  </a:cubicBezTo>
                  <a:cubicBezTo>
                    <a:pt x="159" y="9"/>
                    <a:pt x="160" y="8"/>
                    <a:pt x="161" y="7"/>
                  </a:cubicBezTo>
                  <a:cubicBezTo>
                    <a:pt x="161" y="8"/>
                    <a:pt x="162" y="8"/>
                    <a:pt x="164" y="8"/>
                  </a:cubicBezTo>
                  <a:cubicBezTo>
                    <a:pt x="163" y="9"/>
                    <a:pt x="163" y="9"/>
                    <a:pt x="163" y="9"/>
                  </a:cubicBezTo>
                  <a:cubicBezTo>
                    <a:pt x="162" y="9"/>
                    <a:pt x="161" y="8"/>
                    <a:pt x="161" y="8"/>
                  </a:cubicBezTo>
                  <a:cubicBezTo>
                    <a:pt x="161" y="8"/>
                    <a:pt x="161" y="8"/>
                    <a:pt x="162" y="9"/>
                  </a:cubicBezTo>
                  <a:close/>
                  <a:moveTo>
                    <a:pt x="161" y="5"/>
                  </a:moveTo>
                  <a:cubicBezTo>
                    <a:pt x="161" y="5"/>
                    <a:pt x="162" y="5"/>
                    <a:pt x="162" y="5"/>
                  </a:cubicBezTo>
                  <a:cubicBezTo>
                    <a:pt x="161" y="6"/>
                    <a:pt x="161" y="6"/>
                    <a:pt x="160" y="7"/>
                  </a:cubicBezTo>
                  <a:cubicBezTo>
                    <a:pt x="159" y="7"/>
                    <a:pt x="158" y="8"/>
                    <a:pt x="156" y="8"/>
                  </a:cubicBezTo>
                  <a:cubicBezTo>
                    <a:pt x="156" y="8"/>
                    <a:pt x="156" y="8"/>
                    <a:pt x="156" y="8"/>
                  </a:cubicBezTo>
                  <a:cubicBezTo>
                    <a:pt x="156" y="8"/>
                    <a:pt x="156" y="8"/>
                    <a:pt x="155" y="8"/>
                  </a:cubicBezTo>
                  <a:cubicBezTo>
                    <a:pt x="157" y="6"/>
                    <a:pt x="159" y="5"/>
                    <a:pt x="161" y="5"/>
                  </a:cubicBezTo>
                  <a:close/>
                  <a:moveTo>
                    <a:pt x="158" y="8"/>
                  </a:moveTo>
                  <a:cubicBezTo>
                    <a:pt x="157" y="8"/>
                    <a:pt x="157" y="8"/>
                    <a:pt x="157" y="9"/>
                  </a:cubicBezTo>
                  <a:cubicBezTo>
                    <a:pt x="157" y="9"/>
                    <a:pt x="157" y="9"/>
                    <a:pt x="157" y="9"/>
                  </a:cubicBezTo>
                  <a:cubicBezTo>
                    <a:pt x="157" y="8"/>
                    <a:pt x="157" y="8"/>
                    <a:pt x="158" y="8"/>
                  </a:cubicBezTo>
                  <a:close/>
                  <a:moveTo>
                    <a:pt x="156" y="9"/>
                  </a:moveTo>
                  <a:cubicBezTo>
                    <a:pt x="156" y="10"/>
                    <a:pt x="155" y="10"/>
                    <a:pt x="155" y="10"/>
                  </a:cubicBezTo>
                  <a:cubicBezTo>
                    <a:pt x="155" y="10"/>
                    <a:pt x="155" y="10"/>
                    <a:pt x="154" y="10"/>
                  </a:cubicBezTo>
                  <a:cubicBezTo>
                    <a:pt x="155" y="10"/>
                    <a:pt x="156" y="9"/>
                    <a:pt x="156" y="9"/>
                  </a:cubicBezTo>
                  <a:cubicBezTo>
                    <a:pt x="156" y="9"/>
                    <a:pt x="156" y="9"/>
                    <a:pt x="156" y="9"/>
                  </a:cubicBezTo>
                  <a:close/>
                  <a:moveTo>
                    <a:pt x="155" y="8"/>
                  </a:moveTo>
                  <a:cubicBezTo>
                    <a:pt x="155" y="8"/>
                    <a:pt x="155" y="8"/>
                    <a:pt x="155" y="8"/>
                  </a:cubicBezTo>
                  <a:cubicBezTo>
                    <a:pt x="155" y="8"/>
                    <a:pt x="155" y="8"/>
                    <a:pt x="154" y="8"/>
                  </a:cubicBezTo>
                  <a:cubicBezTo>
                    <a:pt x="155" y="8"/>
                    <a:pt x="155" y="8"/>
                    <a:pt x="155" y="8"/>
                  </a:cubicBezTo>
                  <a:close/>
                  <a:moveTo>
                    <a:pt x="154" y="9"/>
                  </a:moveTo>
                  <a:cubicBezTo>
                    <a:pt x="155" y="9"/>
                    <a:pt x="155" y="8"/>
                    <a:pt x="155" y="8"/>
                  </a:cubicBezTo>
                  <a:cubicBezTo>
                    <a:pt x="156" y="8"/>
                    <a:pt x="156" y="9"/>
                    <a:pt x="156" y="9"/>
                  </a:cubicBezTo>
                  <a:cubicBezTo>
                    <a:pt x="155" y="9"/>
                    <a:pt x="154" y="9"/>
                    <a:pt x="154" y="10"/>
                  </a:cubicBezTo>
                  <a:cubicBezTo>
                    <a:pt x="154" y="10"/>
                    <a:pt x="154" y="10"/>
                    <a:pt x="153" y="10"/>
                  </a:cubicBezTo>
                  <a:cubicBezTo>
                    <a:pt x="154" y="9"/>
                    <a:pt x="154" y="9"/>
                    <a:pt x="154" y="9"/>
                  </a:cubicBezTo>
                  <a:close/>
                  <a:moveTo>
                    <a:pt x="153" y="10"/>
                  </a:moveTo>
                  <a:cubicBezTo>
                    <a:pt x="153" y="10"/>
                    <a:pt x="154" y="10"/>
                    <a:pt x="154" y="10"/>
                  </a:cubicBezTo>
                  <a:cubicBezTo>
                    <a:pt x="153" y="10"/>
                    <a:pt x="153" y="10"/>
                    <a:pt x="153" y="10"/>
                  </a:cubicBezTo>
                  <a:cubicBezTo>
                    <a:pt x="153" y="10"/>
                    <a:pt x="153" y="10"/>
                    <a:pt x="153" y="10"/>
                  </a:cubicBezTo>
                  <a:close/>
                  <a:moveTo>
                    <a:pt x="149" y="12"/>
                  </a:moveTo>
                  <a:cubicBezTo>
                    <a:pt x="149" y="13"/>
                    <a:pt x="149" y="13"/>
                    <a:pt x="149" y="13"/>
                  </a:cubicBezTo>
                  <a:cubicBezTo>
                    <a:pt x="149" y="12"/>
                    <a:pt x="149" y="12"/>
                    <a:pt x="149" y="12"/>
                  </a:cubicBezTo>
                  <a:cubicBezTo>
                    <a:pt x="149" y="12"/>
                    <a:pt x="149" y="12"/>
                    <a:pt x="150" y="12"/>
                  </a:cubicBezTo>
                  <a:cubicBezTo>
                    <a:pt x="149" y="12"/>
                    <a:pt x="149" y="12"/>
                    <a:pt x="149" y="12"/>
                  </a:cubicBezTo>
                  <a:close/>
                  <a:moveTo>
                    <a:pt x="149" y="11"/>
                  </a:moveTo>
                  <a:cubicBezTo>
                    <a:pt x="149" y="11"/>
                    <a:pt x="149" y="11"/>
                    <a:pt x="149" y="11"/>
                  </a:cubicBezTo>
                  <a:cubicBezTo>
                    <a:pt x="150" y="10"/>
                    <a:pt x="150" y="10"/>
                    <a:pt x="151" y="10"/>
                  </a:cubicBezTo>
                  <a:cubicBezTo>
                    <a:pt x="151" y="10"/>
                    <a:pt x="150" y="11"/>
                    <a:pt x="150" y="12"/>
                  </a:cubicBezTo>
                  <a:cubicBezTo>
                    <a:pt x="149" y="11"/>
                    <a:pt x="149" y="11"/>
                    <a:pt x="149" y="11"/>
                  </a:cubicBezTo>
                  <a:close/>
                  <a:moveTo>
                    <a:pt x="151" y="15"/>
                  </a:moveTo>
                  <a:cubicBezTo>
                    <a:pt x="151" y="15"/>
                    <a:pt x="151" y="14"/>
                    <a:pt x="151" y="14"/>
                  </a:cubicBezTo>
                  <a:cubicBezTo>
                    <a:pt x="152" y="14"/>
                    <a:pt x="152" y="14"/>
                    <a:pt x="152" y="14"/>
                  </a:cubicBezTo>
                  <a:cubicBezTo>
                    <a:pt x="152" y="15"/>
                    <a:pt x="151" y="15"/>
                    <a:pt x="151" y="15"/>
                  </a:cubicBezTo>
                  <a:close/>
                  <a:moveTo>
                    <a:pt x="152" y="13"/>
                  </a:moveTo>
                  <a:cubicBezTo>
                    <a:pt x="152" y="12"/>
                    <a:pt x="152" y="12"/>
                    <a:pt x="152" y="12"/>
                  </a:cubicBezTo>
                  <a:cubicBezTo>
                    <a:pt x="153" y="11"/>
                    <a:pt x="153" y="11"/>
                    <a:pt x="154" y="10"/>
                  </a:cubicBezTo>
                  <a:cubicBezTo>
                    <a:pt x="154" y="10"/>
                    <a:pt x="155" y="10"/>
                    <a:pt x="155" y="11"/>
                  </a:cubicBezTo>
                  <a:cubicBezTo>
                    <a:pt x="154" y="12"/>
                    <a:pt x="153" y="13"/>
                    <a:pt x="152" y="13"/>
                  </a:cubicBezTo>
                  <a:cubicBezTo>
                    <a:pt x="152" y="13"/>
                    <a:pt x="152" y="13"/>
                    <a:pt x="152" y="13"/>
                  </a:cubicBezTo>
                  <a:close/>
                  <a:moveTo>
                    <a:pt x="155" y="16"/>
                  </a:moveTo>
                  <a:cubicBezTo>
                    <a:pt x="154" y="16"/>
                    <a:pt x="154" y="16"/>
                    <a:pt x="154" y="16"/>
                  </a:cubicBezTo>
                  <a:cubicBezTo>
                    <a:pt x="154" y="16"/>
                    <a:pt x="154" y="16"/>
                    <a:pt x="154" y="16"/>
                  </a:cubicBezTo>
                  <a:cubicBezTo>
                    <a:pt x="155" y="15"/>
                    <a:pt x="155" y="15"/>
                    <a:pt x="155" y="15"/>
                  </a:cubicBezTo>
                  <a:cubicBezTo>
                    <a:pt x="155" y="15"/>
                    <a:pt x="155" y="16"/>
                    <a:pt x="155" y="16"/>
                  </a:cubicBezTo>
                  <a:close/>
                  <a:moveTo>
                    <a:pt x="155" y="15"/>
                  </a:moveTo>
                  <a:cubicBezTo>
                    <a:pt x="155" y="15"/>
                    <a:pt x="155" y="15"/>
                    <a:pt x="154" y="15"/>
                  </a:cubicBezTo>
                  <a:cubicBezTo>
                    <a:pt x="155" y="15"/>
                    <a:pt x="155" y="14"/>
                    <a:pt x="155" y="14"/>
                  </a:cubicBezTo>
                  <a:cubicBezTo>
                    <a:pt x="155" y="14"/>
                    <a:pt x="155" y="14"/>
                    <a:pt x="155" y="15"/>
                  </a:cubicBezTo>
                  <a:cubicBezTo>
                    <a:pt x="155" y="15"/>
                    <a:pt x="155" y="15"/>
                    <a:pt x="155" y="15"/>
                  </a:cubicBezTo>
                  <a:close/>
                  <a:moveTo>
                    <a:pt x="156" y="14"/>
                  </a:moveTo>
                  <a:cubicBezTo>
                    <a:pt x="155" y="14"/>
                    <a:pt x="155" y="14"/>
                    <a:pt x="155" y="14"/>
                  </a:cubicBezTo>
                  <a:cubicBezTo>
                    <a:pt x="155" y="14"/>
                    <a:pt x="155" y="13"/>
                    <a:pt x="155" y="13"/>
                  </a:cubicBezTo>
                  <a:cubicBezTo>
                    <a:pt x="155" y="13"/>
                    <a:pt x="156" y="13"/>
                    <a:pt x="156" y="13"/>
                  </a:cubicBezTo>
                  <a:cubicBezTo>
                    <a:pt x="155" y="13"/>
                    <a:pt x="155" y="13"/>
                    <a:pt x="155" y="13"/>
                  </a:cubicBezTo>
                  <a:cubicBezTo>
                    <a:pt x="155" y="13"/>
                    <a:pt x="156" y="12"/>
                    <a:pt x="156" y="12"/>
                  </a:cubicBezTo>
                  <a:cubicBezTo>
                    <a:pt x="156" y="12"/>
                    <a:pt x="156" y="13"/>
                    <a:pt x="157" y="13"/>
                  </a:cubicBezTo>
                  <a:cubicBezTo>
                    <a:pt x="156" y="14"/>
                    <a:pt x="156" y="14"/>
                    <a:pt x="156" y="14"/>
                  </a:cubicBezTo>
                  <a:close/>
                  <a:moveTo>
                    <a:pt x="157" y="13"/>
                  </a:moveTo>
                  <a:cubicBezTo>
                    <a:pt x="157" y="12"/>
                    <a:pt x="157" y="12"/>
                    <a:pt x="156" y="12"/>
                  </a:cubicBezTo>
                  <a:cubicBezTo>
                    <a:pt x="157" y="11"/>
                    <a:pt x="157" y="11"/>
                    <a:pt x="158" y="10"/>
                  </a:cubicBezTo>
                  <a:cubicBezTo>
                    <a:pt x="158" y="10"/>
                    <a:pt x="159" y="11"/>
                    <a:pt x="159" y="11"/>
                  </a:cubicBezTo>
                  <a:cubicBezTo>
                    <a:pt x="158" y="12"/>
                    <a:pt x="158" y="12"/>
                    <a:pt x="157" y="13"/>
                  </a:cubicBezTo>
                  <a:cubicBezTo>
                    <a:pt x="157" y="13"/>
                    <a:pt x="157" y="13"/>
                    <a:pt x="157" y="13"/>
                  </a:cubicBezTo>
                  <a:close/>
                  <a:moveTo>
                    <a:pt x="158" y="17"/>
                  </a:moveTo>
                  <a:cubicBezTo>
                    <a:pt x="158" y="16"/>
                    <a:pt x="158" y="16"/>
                    <a:pt x="158" y="15"/>
                  </a:cubicBezTo>
                  <a:cubicBezTo>
                    <a:pt x="158" y="16"/>
                    <a:pt x="158" y="16"/>
                    <a:pt x="158" y="17"/>
                  </a:cubicBezTo>
                  <a:close/>
                  <a:moveTo>
                    <a:pt x="159" y="15"/>
                  </a:moveTo>
                  <a:cubicBezTo>
                    <a:pt x="159" y="14"/>
                    <a:pt x="158" y="14"/>
                    <a:pt x="158" y="14"/>
                  </a:cubicBezTo>
                  <a:cubicBezTo>
                    <a:pt x="158" y="14"/>
                    <a:pt x="158" y="13"/>
                    <a:pt x="159" y="13"/>
                  </a:cubicBezTo>
                  <a:cubicBezTo>
                    <a:pt x="159" y="13"/>
                    <a:pt x="159" y="14"/>
                    <a:pt x="160" y="14"/>
                  </a:cubicBezTo>
                  <a:cubicBezTo>
                    <a:pt x="159" y="14"/>
                    <a:pt x="159" y="14"/>
                    <a:pt x="159" y="15"/>
                  </a:cubicBezTo>
                  <a:close/>
                  <a:moveTo>
                    <a:pt x="159" y="13"/>
                  </a:moveTo>
                  <a:cubicBezTo>
                    <a:pt x="159" y="13"/>
                    <a:pt x="159" y="12"/>
                    <a:pt x="160" y="12"/>
                  </a:cubicBezTo>
                  <a:cubicBezTo>
                    <a:pt x="160" y="12"/>
                    <a:pt x="160" y="13"/>
                    <a:pt x="160" y="13"/>
                  </a:cubicBezTo>
                  <a:cubicBezTo>
                    <a:pt x="160" y="13"/>
                    <a:pt x="160" y="13"/>
                    <a:pt x="160" y="13"/>
                  </a:cubicBezTo>
                  <a:cubicBezTo>
                    <a:pt x="159" y="13"/>
                    <a:pt x="159" y="13"/>
                    <a:pt x="159" y="13"/>
                  </a:cubicBezTo>
                  <a:close/>
                  <a:moveTo>
                    <a:pt x="161" y="17"/>
                  </a:moveTo>
                  <a:cubicBezTo>
                    <a:pt x="160" y="16"/>
                    <a:pt x="160" y="15"/>
                    <a:pt x="160" y="14"/>
                  </a:cubicBezTo>
                  <a:cubicBezTo>
                    <a:pt x="161" y="14"/>
                    <a:pt x="161" y="15"/>
                    <a:pt x="161" y="15"/>
                  </a:cubicBezTo>
                  <a:cubicBezTo>
                    <a:pt x="161" y="15"/>
                    <a:pt x="162" y="15"/>
                    <a:pt x="162" y="15"/>
                  </a:cubicBezTo>
                  <a:cubicBezTo>
                    <a:pt x="161" y="16"/>
                    <a:pt x="161" y="16"/>
                    <a:pt x="161" y="17"/>
                  </a:cubicBezTo>
                  <a:close/>
                  <a:moveTo>
                    <a:pt x="161" y="14"/>
                  </a:moveTo>
                  <a:cubicBezTo>
                    <a:pt x="161" y="14"/>
                    <a:pt x="161" y="14"/>
                    <a:pt x="161" y="14"/>
                  </a:cubicBezTo>
                  <a:cubicBezTo>
                    <a:pt x="161" y="14"/>
                    <a:pt x="161" y="14"/>
                    <a:pt x="161" y="14"/>
                  </a:cubicBezTo>
                  <a:cubicBezTo>
                    <a:pt x="161" y="14"/>
                    <a:pt x="161" y="14"/>
                    <a:pt x="161" y="14"/>
                  </a:cubicBezTo>
                  <a:close/>
                  <a:moveTo>
                    <a:pt x="160" y="11"/>
                  </a:moveTo>
                  <a:cubicBezTo>
                    <a:pt x="161" y="11"/>
                    <a:pt x="161" y="11"/>
                    <a:pt x="161" y="11"/>
                  </a:cubicBezTo>
                  <a:cubicBezTo>
                    <a:pt x="161" y="11"/>
                    <a:pt x="162" y="11"/>
                    <a:pt x="162" y="12"/>
                  </a:cubicBezTo>
                  <a:cubicBezTo>
                    <a:pt x="162" y="12"/>
                    <a:pt x="162" y="12"/>
                    <a:pt x="162" y="12"/>
                  </a:cubicBezTo>
                  <a:cubicBezTo>
                    <a:pt x="161" y="12"/>
                    <a:pt x="161" y="11"/>
                    <a:pt x="160" y="11"/>
                  </a:cubicBezTo>
                  <a:close/>
                  <a:moveTo>
                    <a:pt x="163" y="14"/>
                  </a:moveTo>
                  <a:cubicBezTo>
                    <a:pt x="163" y="14"/>
                    <a:pt x="163" y="14"/>
                    <a:pt x="163" y="14"/>
                  </a:cubicBezTo>
                  <a:cubicBezTo>
                    <a:pt x="163" y="14"/>
                    <a:pt x="163" y="14"/>
                    <a:pt x="164" y="14"/>
                  </a:cubicBezTo>
                  <a:cubicBezTo>
                    <a:pt x="164" y="14"/>
                    <a:pt x="163" y="14"/>
                    <a:pt x="163" y="14"/>
                  </a:cubicBezTo>
                  <a:close/>
                  <a:moveTo>
                    <a:pt x="163" y="14"/>
                  </a:moveTo>
                  <a:cubicBezTo>
                    <a:pt x="163" y="13"/>
                    <a:pt x="162" y="13"/>
                    <a:pt x="162" y="12"/>
                  </a:cubicBezTo>
                  <a:cubicBezTo>
                    <a:pt x="162" y="12"/>
                    <a:pt x="162" y="12"/>
                    <a:pt x="163" y="12"/>
                  </a:cubicBezTo>
                  <a:cubicBezTo>
                    <a:pt x="163" y="12"/>
                    <a:pt x="164" y="13"/>
                    <a:pt x="164" y="14"/>
                  </a:cubicBezTo>
                  <a:cubicBezTo>
                    <a:pt x="164" y="14"/>
                    <a:pt x="164" y="14"/>
                    <a:pt x="164" y="14"/>
                  </a:cubicBezTo>
                  <a:cubicBezTo>
                    <a:pt x="163" y="14"/>
                    <a:pt x="163" y="14"/>
                    <a:pt x="163" y="14"/>
                  </a:cubicBezTo>
                  <a:close/>
                  <a:moveTo>
                    <a:pt x="164" y="16"/>
                  </a:moveTo>
                  <a:cubicBezTo>
                    <a:pt x="164" y="16"/>
                    <a:pt x="164" y="16"/>
                    <a:pt x="164" y="15"/>
                  </a:cubicBezTo>
                  <a:cubicBezTo>
                    <a:pt x="164" y="15"/>
                    <a:pt x="164" y="15"/>
                    <a:pt x="165" y="15"/>
                  </a:cubicBezTo>
                  <a:cubicBezTo>
                    <a:pt x="165" y="15"/>
                    <a:pt x="164" y="15"/>
                    <a:pt x="164" y="16"/>
                  </a:cubicBezTo>
                  <a:close/>
                  <a:moveTo>
                    <a:pt x="163" y="12"/>
                  </a:moveTo>
                  <a:cubicBezTo>
                    <a:pt x="164" y="11"/>
                    <a:pt x="164" y="11"/>
                    <a:pt x="164" y="11"/>
                  </a:cubicBezTo>
                  <a:cubicBezTo>
                    <a:pt x="164" y="11"/>
                    <a:pt x="163" y="11"/>
                    <a:pt x="163" y="12"/>
                  </a:cubicBezTo>
                  <a:cubicBezTo>
                    <a:pt x="162" y="11"/>
                    <a:pt x="162" y="11"/>
                    <a:pt x="161" y="11"/>
                  </a:cubicBezTo>
                  <a:cubicBezTo>
                    <a:pt x="161" y="10"/>
                    <a:pt x="162" y="10"/>
                    <a:pt x="163" y="9"/>
                  </a:cubicBezTo>
                  <a:cubicBezTo>
                    <a:pt x="164" y="10"/>
                    <a:pt x="165" y="11"/>
                    <a:pt x="166" y="13"/>
                  </a:cubicBezTo>
                  <a:cubicBezTo>
                    <a:pt x="165" y="13"/>
                    <a:pt x="165" y="13"/>
                    <a:pt x="165" y="13"/>
                  </a:cubicBezTo>
                  <a:cubicBezTo>
                    <a:pt x="164" y="13"/>
                    <a:pt x="164" y="12"/>
                    <a:pt x="163" y="12"/>
                  </a:cubicBezTo>
                  <a:close/>
                  <a:moveTo>
                    <a:pt x="167" y="15"/>
                  </a:moveTo>
                  <a:cubicBezTo>
                    <a:pt x="167" y="15"/>
                    <a:pt x="166" y="15"/>
                    <a:pt x="166" y="15"/>
                  </a:cubicBezTo>
                  <a:cubicBezTo>
                    <a:pt x="166" y="15"/>
                    <a:pt x="166" y="14"/>
                    <a:pt x="166" y="14"/>
                  </a:cubicBezTo>
                  <a:cubicBezTo>
                    <a:pt x="166" y="14"/>
                    <a:pt x="166" y="14"/>
                    <a:pt x="166" y="13"/>
                  </a:cubicBezTo>
                  <a:cubicBezTo>
                    <a:pt x="167" y="14"/>
                    <a:pt x="167" y="15"/>
                    <a:pt x="167" y="15"/>
                  </a:cubicBezTo>
                  <a:cubicBezTo>
                    <a:pt x="167" y="15"/>
                    <a:pt x="167" y="15"/>
                    <a:pt x="167" y="15"/>
                  </a:cubicBezTo>
                  <a:close/>
                  <a:moveTo>
                    <a:pt x="163" y="9"/>
                  </a:moveTo>
                  <a:cubicBezTo>
                    <a:pt x="163" y="9"/>
                    <a:pt x="163" y="9"/>
                    <a:pt x="164" y="9"/>
                  </a:cubicBezTo>
                  <a:cubicBezTo>
                    <a:pt x="165" y="9"/>
                    <a:pt x="167" y="10"/>
                    <a:pt x="168" y="11"/>
                  </a:cubicBezTo>
                  <a:cubicBezTo>
                    <a:pt x="168" y="11"/>
                    <a:pt x="168" y="11"/>
                    <a:pt x="169" y="11"/>
                  </a:cubicBezTo>
                  <a:cubicBezTo>
                    <a:pt x="168" y="12"/>
                    <a:pt x="168" y="12"/>
                    <a:pt x="167" y="12"/>
                  </a:cubicBezTo>
                  <a:cubicBezTo>
                    <a:pt x="166" y="11"/>
                    <a:pt x="165" y="10"/>
                    <a:pt x="163" y="9"/>
                  </a:cubicBezTo>
                  <a:close/>
                  <a:moveTo>
                    <a:pt x="168" y="13"/>
                  </a:moveTo>
                  <a:cubicBezTo>
                    <a:pt x="168" y="12"/>
                    <a:pt x="169" y="12"/>
                    <a:pt x="169" y="12"/>
                  </a:cubicBezTo>
                  <a:cubicBezTo>
                    <a:pt x="169" y="12"/>
                    <a:pt x="169" y="13"/>
                    <a:pt x="170" y="13"/>
                  </a:cubicBezTo>
                  <a:cubicBezTo>
                    <a:pt x="169" y="13"/>
                    <a:pt x="169" y="14"/>
                    <a:pt x="169" y="14"/>
                  </a:cubicBezTo>
                  <a:cubicBezTo>
                    <a:pt x="168" y="13"/>
                    <a:pt x="168" y="13"/>
                    <a:pt x="168" y="13"/>
                  </a:cubicBezTo>
                  <a:close/>
                  <a:moveTo>
                    <a:pt x="169" y="15"/>
                  </a:moveTo>
                  <a:cubicBezTo>
                    <a:pt x="170" y="15"/>
                    <a:pt x="170" y="14"/>
                    <a:pt x="170" y="14"/>
                  </a:cubicBezTo>
                  <a:cubicBezTo>
                    <a:pt x="170" y="14"/>
                    <a:pt x="170" y="15"/>
                    <a:pt x="170" y="15"/>
                  </a:cubicBezTo>
                  <a:cubicBezTo>
                    <a:pt x="170" y="15"/>
                    <a:pt x="170" y="15"/>
                    <a:pt x="170" y="15"/>
                  </a:cubicBezTo>
                  <a:cubicBezTo>
                    <a:pt x="169" y="15"/>
                    <a:pt x="169" y="15"/>
                    <a:pt x="169" y="15"/>
                  </a:cubicBezTo>
                  <a:close/>
                  <a:moveTo>
                    <a:pt x="170" y="16"/>
                  </a:moveTo>
                  <a:cubicBezTo>
                    <a:pt x="170" y="15"/>
                    <a:pt x="170" y="15"/>
                    <a:pt x="170" y="15"/>
                  </a:cubicBezTo>
                  <a:cubicBezTo>
                    <a:pt x="170" y="15"/>
                    <a:pt x="170" y="15"/>
                    <a:pt x="170" y="15"/>
                  </a:cubicBezTo>
                  <a:cubicBezTo>
                    <a:pt x="170" y="15"/>
                    <a:pt x="170" y="16"/>
                    <a:pt x="170" y="16"/>
                  </a:cubicBezTo>
                  <a:close/>
                  <a:moveTo>
                    <a:pt x="170" y="15"/>
                  </a:moveTo>
                  <a:cubicBezTo>
                    <a:pt x="170" y="15"/>
                    <a:pt x="170" y="15"/>
                    <a:pt x="170" y="15"/>
                  </a:cubicBezTo>
                  <a:cubicBezTo>
                    <a:pt x="170" y="15"/>
                    <a:pt x="170" y="15"/>
                    <a:pt x="170" y="15"/>
                  </a:cubicBezTo>
                  <a:cubicBezTo>
                    <a:pt x="170" y="15"/>
                    <a:pt x="170" y="15"/>
                    <a:pt x="170" y="15"/>
                  </a:cubicBezTo>
                  <a:cubicBezTo>
                    <a:pt x="170" y="15"/>
                    <a:pt x="170" y="15"/>
                    <a:pt x="170" y="15"/>
                  </a:cubicBezTo>
                  <a:close/>
                  <a:moveTo>
                    <a:pt x="164" y="5"/>
                  </a:moveTo>
                  <a:cubicBezTo>
                    <a:pt x="164" y="5"/>
                    <a:pt x="164" y="5"/>
                    <a:pt x="164" y="5"/>
                  </a:cubicBezTo>
                  <a:cubicBezTo>
                    <a:pt x="165" y="5"/>
                    <a:pt x="165" y="5"/>
                    <a:pt x="165" y="4"/>
                  </a:cubicBezTo>
                  <a:cubicBezTo>
                    <a:pt x="169" y="6"/>
                    <a:pt x="171" y="8"/>
                    <a:pt x="171" y="10"/>
                  </a:cubicBezTo>
                  <a:cubicBezTo>
                    <a:pt x="171" y="10"/>
                    <a:pt x="170" y="10"/>
                    <a:pt x="170" y="10"/>
                  </a:cubicBezTo>
                  <a:cubicBezTo>
                    <a:pt x="171" y="10"/>
                    <a:pt x="171" y="10"/>
                    <a:pt x="171" y="10"/>
                  </a:cubicBezTo>
                  <a:cubicBezTo>
                    <a:pt x="172" y="10"/>
                    <a:pt x="172" y="10"/>
                    <a:pt x="172" y="10"/>
                  </a:cubicBezTo>
                  <a:cubicBezTo>
                    <a:pt x="171" y="10"/>
                    <a:pt x="171" y="11"/>
                    <a:pt x="171" y="11"/>
                  </a:cubicBezTo>
                  <a:cubicBezTo>
                    <a:pt x="169" y="9"/>
                    <a:pt x="167" y="7"/>
                    <a:pt x="164" y="5"/>
                  </a:cubicBezTo>
                  <a:close/>
                  <a:moveTo>
                    <a:pt x="171" y="11"/>
                  </a:moveTo>
                  <a:cubicBezTo>
                    <a:pt x="171" y="11"/>
                    <a:pt x="171" y="11"/>
                    <a:pt x="171" y="11"/>
                  </a:cubicBezTo>
                  <a:cubicBezTo>
                    <a:pt x="171" y="11"/>
                    <a:pt x="171" y="11"/>
                    <a:pt x="172" y="11"/>
                  </a:cubicBezTo>
                  <a:cubicBezTo>
                    <a:pt x="172" y="11"/>
                    <a:pt x="172" y="11"/>
                    <a:pt x="172" y="12"/>
                  </a:cubicBezTo>
                  <a:cubicBezTo>
                    <a:pt x="172" y="12"/>
                    <a:pt x="171" y="11"/>
                    <a:pt x="171" y="11"/>
                  </a:cubicBezTo>
                  <a:close/>
                  <a:moveTo>
                    <a:pt x="191" y="9"/>
                  </a:moveTo>
                  <a:cubicBezTo>
                    <a:pt x="191" y="9"/>
                    <a:pt x="191" y="8"/>
                    <a:pt x="190" y="8"/>
                  </a:cubicBezTo>
                  <a:cubicBezTo>
                    <a:pt x="191" y="8"/>
                    <a:pt x="191" y="8"/>
                    <a:pt x="192" y="9"/>
                  </a:cubicBezTo>
                  <a:cubicBezTo>
                    <a:pt x="192" y="9"/>
                    <a:pt x="192" y="9"/>
                    <a:pt x="191" y="9"/>
                  </a:cubicBezTo>
                  <a:close/>
                  <a:moveTo>
                    <a:pt x="194" y="9"/>
                  </a:moveTo>
                  <a:cubicBezTo>
                    <a:pt x="193" y="9"/>
                    <a:pt x="193" y="9"/>
                    <a:pt x="193" y="9"/>
                  </a:cubicBezTo>
                  <a:cubicBezTo>
                    <a:pt x="193" y="9"/>
                    <a:pt x="193" y="8"/>
                    <a:pt x="193" y="8"/>
                  </a:cubicBezTo>
                  <a:cubicBezTo>
                    <a:pt x="193" y="9"/>
                    <a:pt x="194" y="9"/>
                    <a:pt x="194" y="9"/>
                  </a:cubicBezTo>
                  <a:close/>
                  <a:moveTo>
                    <a:pt x="191" y="6"/>
                  </a:moveTo>
                  <a:cubicBezTo>
                    <a:pt x="192" y="7"/>
                    <a:pt x="193" y="8"/>
                    <a:pt x="193" y="8"/>
                  </a:cubicBezTo>
                  <a:cubicBezTo>
                    <a:pt x="193" y="8"/>
                    <a:pt x="193" y="9"/>
                    <a:pt x="192" y="9"/>
                  </a:cubicBezTo>
                  <a:cubicBezTo>
                    <a:pt x="191" y="8"/>
                    <a:pt x="191" y="8"/>
                    <a:pt x="190" y="7"/>
                  </a:cubicBezTo>
                  <a:cubicBezTo>
                    <a:pt x="190" y="7"/>
                    <a:pt x="190" y="7"/>
                    <a:pt x="190" y="7"/>
                  </a:cubicBezTo>
                  <a:cubicBezTo>
                    <a:pt x="190" y="7"/>
                    <a:pt x="191" y="7"/>
                    <a:pt x="191" y="6"/>
                  </a:cubicBezTo>
                  <a:close/>
                  <a:moveTo>
                    <a:pt x="189" y="11"/>
                  </a:moveTo>
                  <a:cubicBezTo>
                    <a:pt x="188" y="10"/>
                    <a:pt x="188" y="10"/>
                    <a:pt x="187" y="10"/>
                  </a:cubicBezTo>
                  <a:cubicBezTo>
                    <a:pt x="188" y="9"/>
                    <a:pt x="188" y="9"/>
                    <a:pt x="189" y="8"/>
                  </a:cubicBezTo>
                  <a:cubicBezTo>
                    <a:pt x="189" y="9"/>
                    <a:pt x="190" y="9"/>
                    <a:pt x="190" y="10"/>
                  </a:cubicBezTo>
                  <a:cubicBezTo>
                    <a:pt x="190" y="10"/>
                    <a:pt x="189" y="11"/>
                    <a:pt x="189" y="11"/>
                  </a:cubicBezTo>
                  <a:close/>
                  <a:moveTo>
                    <a:pt x="189" y="13"/>
                  </a:moveTo>
                  <a:cubicBezTo>
                    <a:pt x="189" y="13"/>
                    <a:pt x="188" y="13"/>
                    <a:pt x="188" y="13"/>
                  </a:cubicBezTo>
                  <a:cubicBezTo>
                    <a:pt x="188" y="13"/>
                    <a:pt x="188" y="13"/>
                    <a:pt x="188" y="13"/>
                  </a:cubicBezTo>
                  <a:cubicBezTo>
                    <a:pt x="188" y="13"/>
                    <a:pt x="189" y="13"/>
                    <a:pt x="189" y="13"/>
                  </a:cubicBezTo>
                  <a:close/>
                  <a:moveTo>
                    <a:pt x="189" y="5"/>
                  </a:moveTo>
                  <a:cubicBezTo>
                    <a:pt x="190" y="5"/>
                    <a:pt x="190" y="6"/>
                    <a:pt x="190" y="6"/>
                  </a:cubicBezTo>
                  <a:cubicBezTo>
                    <a:pt x="190" y="6"/>
                    <a:pt x="189" y="6"/>
                    <a:pt x="189" y="7"/>
                  </a:cubicBezTo>
                  <a:cubicBezTo>
                    <a:pt x="188" y="6"/>
                    <a:pt x="188" y="6"/>
                    <a:pt x="187" y="6"/>
                  </a:cubicBezTo>
                  <a:cubicBezTo>
                    <a:pt x="188" y="6"/>
                    <a:pt x="189" y="5"/>
                    <a:pt x="189" y="5"/>
                  </a:cubicBezTo>
                  <a:close/>
                  <a:moveTo>
                    <a:pt x="186" y="6"/>
                  </a:moveTo>
                  <a:cubicBezTo>
                    <a:pt x="187" y="7"/>
                    <a:pt x="187" y="7"/>
                    <a:pt x="188" y="7"/>
                  </a:cubicBezTo>
                  <a:cubicBezTo>
                    <a:pt x="187" y="8"/>
                    <a:pt x="186" y="8"/>
                    <a:pt x="186" y="9"/>
                  </a:cubicBezTo>
                  <a:cubicBezTo>
                    <a:pt x="185" y="9"/>
                    <a:pt x="185" y="8"/>
                    <a:pt x="184" y="8"/>
                  </a:cubicBezTo>
                  <a:cubicBezTo>
                    <a:pt x="185" y="7"/>
                    <a:pt x="186" y="7"/>
                    <a:pt x="186" y="6"/>
                  </a:cubicBezTo>
                  <a:close/>
                  <a:moveTo>
                    <a:pt x="184" y="8"/>
                  </a:moveTo>
                  <a:cubicBezTo>
                    <a:pt x="184" y="8"/>
                    <a:pt x="185" y="9"/>
                    <a:pt x="185" y="9"/>
                  </a:cubicBezTo>
                  <a:cubicBezTo>
                    <a:pt x="185" y="10"/>
                    <a:pt x="184" y="10"/>
                    <a:pt x="184" y="11"/>
                  </a:cubicBezTo>
                  <a:cubicBezTo>
                    <a:pt x="183" y="10"/>
                    <a:pt x="183" y="10"/>
                    <a:pt x="182" y="10"/>
                  </a:cubicBezTo>
                  <a:cubicBezTo>
                    <a:pt x="183" y="9"/>
                    <a:pt x="183" y="9"/>
                    <a:pt x="184" y="8"/>
                  </a:cubicBezTo>
                  <a:close/>
                  <a:moveTo>
                    <a:pt x="175" y="13"/>
                  </a:moveTo>
                  <a:cubicBezTo>
                    <a:pt x="175" y="13"/>
                    <a:pt x="175" y="13"/>
                    <a:pt x="175" y="13"/>
                  </a:cubicBezTo>
                  <a:cubicBezTo>
                    <a:pt x="175" y="13"/>
                    <a:pt x="175" y="13"/>
                    <a:pt x="174" y="13"/>
                  </a:cubicBezTo>
                  <a:cubicBezTo>
                    <a:pt x="174" y="13"/>
                    <a:pt x="174" y="12"/>
                    <a:pt x="174" y="11"/>
                  </a:cubicBezTo>
                  <a:cubicBezTo>
                    <a:pt x="174" y="11"/>
                    <a:pt x="174" y="11"/>
                    <a:pt x="174" y="11"/>
                  </a:cubicBezTo>
                  <a:cubicBezTo>
                    <a:pt x="175" y="11"/>
                    <a:pt x="175" y="11"/>
                    <a:pt x="176" y="12"/>
                  </a:cubicBezTo>
                  <a:cubicBezTo>
                    <a:pt x="176" y="12"/>
                    <a:pt x="175" y="13"/>
                    <a:pt x="175" y="13"/>
                  </a:cubicBezTo>
                  <a:close/>
                  <a:moveTo>
                    <a:pt x="176" y="11"/>
                  </a:moveTo>
                  <a:cubicBezTo>
                    <a:pt x="176" y="11"/>
                    <a:pt x="175" y="11"/>
                    <a:pt x="175" y="11"/>
                  </a:cubicBezTo>
                  <a:cubicBezTo>
                    <a:pt x="175" y="11"/>
                    <a:pt x="176" y="10"/>
                    <a:pt x="176" y="10"/>
                  </a:cubicBezTo>
                  <a:cubicBezTo>
                    <a:pt x="176" y="10"/>
                    <a:pt x="176" y="11"/>
                    <a:pt x="176" y="11"/>
                  </a:cubicBezTo>
                  <a:close/>
                  <a:moveTo>
                    <a:pt x="176" y="7"/>
                  </a:moveTo>
                  <a:cubicBezTo>
                    <a:pt x="177" y="8"/>
                    <a:pt x="178" y="8"/>
                    <a:pt x="178" y="9"/>
                  </a:cubicBezTo>
                  <a:cubicBezTo>
                    <a:pt x="178" y="9"/>
                    <a:pt x="178" y="9"/>
                    <a:pt x="177" y="9"/>
                  </a:cubicBezTo>
                  <a:cubicBezTo>
                    <a:pt x="177" y="8"/>
                    <a:pt x="177" y="8"/>
                    <a:pt x="176" y="7"/>
                  </a:cubicBezTo>
                  <a:close/>
                  <a:moveTo>
                    <a:pt x="178" y="14"/>
                  </a:moveTo>
                  <a:cubicBezTo>
                    <a:pt x="178" y="14"/>
                    <a:pt x="178" y="13"/>
                    <a:pt x="178" y="13"/>
                  </a:cubicBezTo>
                  <a:cubicBezTo>
                    <a:pt x="178" y="13"/>
                    <a:pt x="178" y="13"/>
                    <a:pt x="178" y="13"/>
                  </a:cubicBezTo>
                  <a:cubicBezTo>
                    <a:pt x="178" y="14"/>
                    <a:pt x="178" y="14"/>
                    <a:pt x="178" y="14"/>
                  </a:cubicBezTo>
                  <a:close/>
                  <a:moveTo>
                    <a:pt x="179" y="12"/>
                  </a:moveTo>
                  <a:cubicBezTo>
                    <a:pt x="179" y="12"/>
                    <a:pt x="178" y="12"/>
                    <a:pt x="178" y="12"/>
                  </a:cubicBezTo>
                  <a:cubicBezTo>
                    <a:pt x="178" y="12"/>
                    <a:pt x="178" y="12"/>
                    <a:pt x="178" y="12"/>
                  </a:cubicBezTo>
                  <a:cubicBezTo>
                    <a:pt x="178" y="12"/>
                    <a:pt x="178" y="12"/>
                    <a:pt x="178" y="12"/>
                  </a:cubicBezTo>
                  <a:cubicBezTo>
                    <a:pt x="178" y="12"/>
                    <a:pt x="179" y="12"/>
                    <a:pt x="179" y="12"/>
                  </a:cubicBezTo>
                  <a:cubicBezTo>
                    <a:pt x="179" y="12"/>
                    <a:pt x="179" y="12"/>
                    <a:pt x="179" y="12"/>
                  </a:cubicBezTo>
                  <a:close/>
                  <a:moveTo>
                    <a:pt x="179" y="12"/>
                  </a:moveTo>
                  <a:cubicBezTo>
                    <a:pt x="179" y="12"/>
                    <a:pt x="179" y="12"/>
                    <a:pt x="179" y="12"/>
                  </a:cubicBezTo>
                  <a:cubicBezTo>
                    <a:pt x="179" y="12"/>
                    <a:pt x="179" y="12"/>
                    <a:pt x="179" y="12"/>
                  </a:cubicBezTo>
                  <a:cubicBezTo>
                    <a:pt x="179" y="12"/>
                    <a:pt x="179" y="12"/>
                    <a:pt x="179" y="12"/>
                  </a:cubicBezTo>
                  <a:close/>
                  <a:moveTo>
                    <a:pt x="179" y="12"/>
                  </a:moveTo>
                  <a:cubicBezTo>
                    <a:pt x="179" y="12"/>
                    <a:pt x="179" y="12"/>
                    <a:pt x="179" y="12"/>
                  </a:cubicBezTo>
                  <a:cubicBezTo>
                    <a:pt x="178" y="12"/>
                    <a:pt x="178" y="12"/>
                    <a:pt x="178" y="12"/>
                  </a:cubicBezTo>
                  <a:cubicBezTo>
                    <a:pt x="178" y="12"/>
                    <a:pt x="178" y="11"/>
                    <a:pt x="178" y="11"/>
                  </a:cubicBezTo>
                  <a:cubicBezTo>
                    <a:pt x="178" y="11"/>
                    <a:pt x="179" y="11"/>
                    <a:pt x="179" y="12"/>
                  </a:cubicBezTo>
                  <a:cubicBezTo>
                    <a:pt x="179" y="12"/>
                    <a:pt x="179" y="12"/>
                    <a:pt x="179" y="12"/>
                  </a:cubicBezTo>
                  <a:close/>
                  <a:moveTo>
                    <a:pt x="179" y="12"/>
                  </a:moveTo>
                  <a:cubicBezTo>
                    <a:pt x="179" y="11"/>
                    <a:pt x="178" y="11"/>
                    <a:pt x="178" y="11"/>
                  </a:cubicBezTo>
                  <a:cubicBezTo>
                    <a:pt x="178" y="11"/>
                    <a:pt x="178" y="10"/>
                    <a:pt x="178" y="9"/>
                  </a:cubicBezTo>
                  <a:cubicBezTo>
                    <a:pt x="178" y="9"/>
                    <a:pt x="178" y="9"/>
                    <a:pt x="179" y="9"/>
                  </a:cubicBezTo>
                  <a:cubicBezTo>
                    <a:pt x="179" y="9"/>
                    <a:pt x="180" y="10"/>
                    <a:pt x="180" y="10"/>
                  </a:cubicBezTo>
                  <a:cubicBezTo>
                    <a:pt x="180" y="10"/>
                    <a:pt x="179" y="11"/>
                    <a:pt x="179" y="12"/>
                  </a:cubicBezTo>
                  <a:close/>
                  <a:moveTo>
                    <a:pt x="181" y="14"/>
                  </a:moveTo>
                  <a:cubicBezTo>
                    <a:pt x="181" y="14"/>
                    <a:pt x="181" y="14"/>
                    <a:pt x="181" y="14"/>
                  </a:cubicBezTo>
                  <a:cubicBezTo>
                    <a:pt x="181" y="13"/>
                    <a:pt x="181" y="13"/>
                    <a:pt x="181" y="13"/>
                  </a:cubicBezTo>
                  <a:cubicBezTo>
                    <a:pt x="181" y="13"/>
                    <a:pt x="182" y="13"/>
                    <a:pt x="182" y="13"/>
                  </a:cubicBezTo>
                  <a:cubicBezTo>
                    <a:pt x="182" y="13"/>
                    <a:pt x="181" y="14"/>
                    <a:pt x="181" y="14"/>
                  </a:cubicBezTo>
                  <a:close/>
                  <a:moveTo>
                    <a:pt x="182" y="13"/>
                  </a:moveTo>
                  <a:cubicBezTo>
                    <a:pt x="182" y="13"/>
                    <a:pt x="181" y="12"/>
                    <a:pt x="181" y="12"/>
                  </a:cubicBezTo>
                  <a:cubicBezTo>
                    <a:pt x="181" y="12"/>
                    <a:pt x="181" y="12"/>
                    <a:pt x="182" y="11"/>
                  </a:cubicBezTo>
                  <a:cubicBezTo>
                    <a:pt x="182" y="12"/>
                    <a:pt x="182" y="12"/>
                    <a:pt x="182" y="12"/>
                  </a:cubicBezTo>
                  <a:cubicBezTo>
                    <a:pt x="182" y="12"/>
                    <a:pt x="182" y="13"/>
                    <a:pt x="182" y="13"/>
                  </a:cubicBezTo>
                  <a:close/>
                  <a:moveTo>
                    <a:pt x="183" y="11"/>
                  </a:moveTo>
                  <a:cubicBezTo>
                    <a:pt x="183" y="11"/>
                    <a:pt x="183" y="11"/>
                    <a:pt x="182" y="10"/>
                  </a:cubicBezTo>
                  <a:cubicBezTo>
                    <a:pt x="182" y="10"/>
                    <a:pt x="182" y="10"/>
                    <a:pt x="182" y="10"/>
                  </a:cubicBezTo>
                  <a:cubicBezTo>
                    <a:pt x="183" y="10"/>
                    <a:pt x="183" y="11"/>
                    <a:pt x="184" y="11"/>
                  </a:cubicBezTo>
                  <a:cubicBezTo>
                    <a:pt x="183" y="11"/>
                    <a:pt x="183" y="11"/>
                    <a:pt x="183" y="11"/>
                  </a:cubicBezTo>
                  <a:close/>
                  <a:moveTo>
                    <a:pt x="184" y="15"/>
                  </a:moveTo>
                  <a:cubicBezTo>
                    <a:pt x="184" y="15"/>
                    <a:pt x="184" y="15"/>
                    <a:pt x="184" y="15"/>
                  </a:cubicBezTo>
                  <a:cubicBezTo>
                    <a:pt x="184" y="15"/>
                    <a:pt x="184" y="15"/>
                    <a:pt x="184" y="15"/>
                  </a:cubicBezTo>
                  <a:cubicBezTo>
                    <a:pt x="184" y="15"/>
                    <a:pt x="184" y="15"/>
                    <a:pt x="184" y="15"/>
                  </a:cubicBezTo>
                  <a:cubicBezTo>
                    <a:pt x="184" y="15"/>
                    <a:pt x="184" y="15"/>
                    <a:pt x="184" y="15"/>
                  </a:cubicBezTo>
                  <a:close/>
                  <a:moveTo>
                    <a:pt x="186" y="14"/>
                  </a:moveTo>
                  <a:cubicBezTo>
                    <a:pt x="185" y="13"/>
                    <a:pt x="185" y="13"/>
                    <a:pt x="185" y="13"/>
                  </a:cubicBezTo>
                  <a:cubicBezTo>
                    <a:pt x="185" y="13"/>
                    <a:pt x="185" y="13"/>
                    <a:pt x="185" y="12"/>
                  </a:cubicBezTo>
                  <a:cubicBezTo>
                    <a:pt x="185" y="13"/>
                    <a:pt x="185" y="13"/>
                    <a:pt x="186" y="14"/>
                  </a:cubicBezTo>
                  <a:cubicBezTo>
                    <a:pt x="186" y="14"/>
                    <a:pt x="186" y="14"/>
                    <a:pt x="186" y="14"/>
                  </a:cubicBezTo>
                  <a:close/>
                  <a:moveTo>
                    <a:pt x="187" y="12"/>
                  </a:moveTo>
                  <a:cubicBezTo>
                    <a:pt x="186" y="12"/>
                    <a:pt x="186" y="12"/>
                    <a:pt x="186" y="12"/>
                  </a:cubicBezTo>
                  <a:cubicBezTo>
                    <a:pt x="186" y="12"/>
                    <a:pt x="186" y="12"/>
                    <a:pt x="187" y="12"/>
                  </a:cubicBezTo>
                  <a:cubicBezTo>
                    <a:pt x="187" y="12"/>
                    <a:pt x="187" y="12"/>
                    <a:pt x="187" y="12"/>
                  </a:cubicBezTo>
                  <a:close/>
                  <a:moveTo>
                    <a:pt x="187" y="12"/>
                  </a:moveTo>
                  <a:cubicBezTo>
                    <a:pt x="186" y="12"/>
                    <a:pt x="186" y="12"/>
                    <a:pt x="185" y="12"/>
                  </a:cubicBezTo>
                  <a:cubicBezTo>
                    <a:pt x="186" y="11"/>
                    <a:pt x="186" y="11"/>
                    <a:pt x="187" y="10"/>
                  </a:cubicBezTo>
                  <a:cubicBezTo>
                    <a:pt x="187" y="11"/>
                    <a:pt x="187" y="11"/>
                    <a:pt x="188" y="12"/>
                  </a:cubicBezTo>
                  <a:cubicBezTo>
                    <a:pt x="187" y="12"/>
                    <a:pt x="187" y="12"/>
                    <a:pt x="187" y="12"/>
                  </a:cubicBezTo>
                  <a:close/>
                  <a:moveTo>
                    <a:pt x="188" y="14"/>
                  </a:moveTo>
                  <a:cubicBezTo>
                    <a:pt x="188" y="14"/>
                    <a:pt x="188" y="14"/>
                    <a:pt x="188" y="14"/>
                  </a:cubicBezTo>
                  <a:cubicBezTo>
                    <a:pt x="188" y="13"/>
                    <a:pt x="188" y="13"/>
                    <a:pt x="188" y="13"/>
                  </a:cubicBezTo>
                  <a:cubicBezTo>
                    <a:pt x="188" y="13"/>
                    <a:pt x="188" y="14"/>
                    <a:pt x="189" y="14"/>
                  </a:cubicBezTo>
                  <a:cubicBezTo>
                    <a:pt x="189" y="14"/>
                    <a:pt x="188" y="14"/>
                    <a:pt x="188" y="14"/>
                  </a:cubicBezTo>
                  <a:close/>
                  <a:moveTo>
                    <a:pt x="189" y="12"/>
                  </a:moveTo>
                  <a:cubicBezTo>
                    <a:pt x="190" y="11"/>
                    <a:pt x="190" y="11"/>
                    <a:pt x="190" y="10"/>
                  </a:cubicBezTo>
                  <a:cubicBezTo>
                    <a:pt x="191" y="11"/>
                    <a:pt x="191" y="11"/>
                    <a:pt x="191" y="12"/>
                  </a:cubicBezTo>
                  <a:cubicBezTo>
                    <a:pt x="191" y="12"/>
                    <a:pt x="191" y="12"/>
                    <a:pt x="190" y="13"/>
                  </a:cubicBezTo>
                  <a:cubicBezTo>
                    <a:pt x="190" y="12"/>
                    <a:pt x="190" y="12"/>
                    <a:pt x="189" y="12"/>
                  </a:cubicBezTo>
                  <a:close/>
                  <a:moveTo>
                    <a:pt x="192" y="14"/>
                  </a:moveTo>
                  <a:cubicBezTo>
                    <a:pt x="191" y="14"/>
                    <a:pt x="191" y="13"/>
                    <a:pt x="191" y="13"/>
                  </a:cubicBezTo>
                  <a:cubicBezTo>
                    <a:pt x="191" y="13"/>
                    <a:pt x="191" y="12"/>
                    <a:pt x="192" y="12"/>
                  </a:cubicBezTo>
                  <a:cubicBezTo>
                    <a:pt x="192" y="13"/>
                    <a:pt x="192" y="13"/>
                    <a:pt x="192" y="14"/>
                  </a:cubicBezTo>
                  <a:cubicBezTo>
                    <a:pt x="192" y="14"/>
                    <a:pt x="192" y="14"/>
                    <a:pt x="192" y="14"/>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日期占位符 2"/>
          <p:cNvSpPr>
            <a:spLocks noGrp="1"/>
          </p:cNvSpPr>
          <p:nvPr>
            <p:ph type="dt" sz="half" idx="10"/>
          </p:nvPr>
        </p:nvSpPr>
        <p:spPr/>
        <p:txBody>
          <a:bodyPr/>
          <a:lstStyle/>
          <a:p>
            <a:fld id="{C4CCED3F-793D-428A-A97D-9FEBDC8AAF9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953678-DBB5-413B-AE09-240C1919F7A8}" type="slidenum">
              <a:rPr lang="zh-CN" altLang="en-US" smtClean="0"/>
            </a:fld>
            <a:endParaRPr lang="zh-CN" altLang="en-US"/>
          </a:p>
        </p:txBody>
      </p:sp>
      <p:grpSp>
        <p:nvGrpSpPr>
          <p:cNvPr id="10" name="Group 17"/>
          <p:cNvGrpSpPr>
            <a:grpSpLocks noChangeAspect="1"/>
          </p:cNvGrpSpPr>
          <p:nvPr userDrawn="1"/>
        </p:nvGrpSpPr>
        <p:grpSpPr bwMode="auto">
          <a:xfrm>
            <a:off x="1641888" y="361487"/>
            <a:ext cx="516425" cy="820585"/>
            <a:chOff x="3247" y="1213"/>
            <a:chExt cx="399" cy="634"/>
          </a:xfrm>
        </p:grpSpPr>
        <p:sp>
          <p:nvSpPr>
            <p:cNvPr id="11" name="Freeform 18"/>
            <p:cNvSpPr/>
            <p:nvPr/>
          </p:nvSpPr>
          <p:spPr bwMode="auto">
            <a:xfrm>
              <a:off x="3307" y="1552"/>
              <a:ext cx="65" cy="103"/>
            </a:xfrm>
            <a:custGeom>
              <a:avLst/>
              <a:gdLst>
                <a:gd name="T0" fmla="*/ 16 w 16"/>
                <a:gd name="T1" fmla="*/ 26 h 26"/>
                <a:gd name="T2" fmla="*/ 15 w 16"/>
                <a:gd name="T3" fmla="*/ 26 h 26"/>
                <a:gd name="T4" fmla="*/ 0 w 16"/>
                <a:gd name="T5" fmla="*/ 1 h 26"/>
                <a:gd name="T6" fmla="*/ 0 w 16"/>
                <a:gd name="T7" fmla="*/ 0 h 26"/>
                <a:gd name="T8" fmla="*/ 1 w 16"/>
                <a:gd name="T9" fmla="*/ 0 h 26"/>
                <a:gd name="T10" fmla="*/ 16 w 16"/>
                <a:gd name="T11" fmla="*/ 25 h 26"/>
                <a:gd name="T12" fmla="*/ 16 w 16"/>
                <a:gd name="T13" fmla="*/ 26 h 26"/>
                <a:gd name="T14" fmla="*/ 16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6" y="26"/>
                  </a:moveTo>
                  <a:cubicBezTo>
                    <a:pt x="16" y="26"/>
                    <a:pt x="15" y="26"/>
                    <a:pt x="15" y="26"/>
                  </a:cubicBezTo>
                  <a:cubicBezTo>
                    <a:pt x="13" y="18"/>
                    <a:pt x="6" y="6"/>
                    <a:pt x="0" y="1"/>
                  </a:cubicBezTo>
                  <a:cubicBezTo>
                    <a:pt x="0" y="1"/>
                    <a:pt x="0" y="0"/>
                    <a:pt x="0" y="0"/>
                  </a:cubicBezTo>
                  <a:cubicBezTo>
                    <a:pt x="0" y="0"/>
                    <a:pt x="1" y="0"/>
                    <a:pt x="1" y="0"/>
                  </a:cubicBezTo>
                  <a:cubicBezTo>
                    <a:pt x="7" y="5"/>
                    <a:pt x="14" y="17"/>
                    <a:pt x="16" y="25"/>
                  </a:cubicBezTo>
                  <a:cubicBezTo>
                    <a:pt x="16" y="26"/>
                    <a:pt x="16" y="26"/>
                    <a:pt x="16" y="26"/>
                  </a:cubicBezTo>
                  <a:cubicBezTo>
                    <a:pt x="16" y="26"/>
                    <a:pt x="16" y="26"/>
                    <a:pt x="16"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2" name="Freeform 19"/>
            <p:cNvSpPr/>
            <p:nvPr/>
          </p:nvSpPr>
          <p:spPr bwMode="auto">
            <a:xfrm>
              <a:off x="3368" y="1652"/>
              <a:ext cx="24" cy="79"/>
            </a:xfrm>
            <a:custGeom>
              <a:avLst/>
              <a:gdLst>
                <a:gd name="T0" fmla="*/ 5 w 6"/>
                <a:gd name="T1" fmla="*/ 20 h 20"/>
                <a:gd name="T2" fmla="*/ 5 w 6"/>
                <a:gd name="T3" fmla="*/ 20 h 20"/>
                <a:gd name="T4" fmla="*/ 0 w 6"/>
                <a:gd name="T5" fmla="*/ 1 h 20"/>
                <a:gd name="T6" fmla="*/ 1 w 6"/>
                <a:gd name="T7" fmla="*/ 0 h 20"/>
                <a:gd name="T8" fmla="*/ 1 w 6"/>
                <a:gd name="T9" fmla="*/ 0 h 20"/>
                <a:gd name="T10" fmla="*/ 6 w 6"/>
                <a:gd name="T11" fmla="*/ 20 h 20"/>
                <a:gd name="T12" fmla="*/ 5 w 6"/>
                <a:gd name="T13" fmla="*/ 20 h 20"/>
                <a:gd name="T14" fmla="*/ 5 w 6"/>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5" y="20"/>
                  </a:moveTo>
                  <a:cubicBezTo>
                    <a:pt x="5" y="20"/>
                    <a:pt x="5" y="20"/>
                    <a:pt x="5" y="20"/>
                  </a:cubicBezTo>
                  <a:cubicBezTo>
                    <a:pt x="0" y="1"/>
                    <a:pt x="0" y="1"/>
                    <a:pt x="0" y="1"/>
                  </a:cubicBezTo>
                  <a:cubicBezTo>
                    <a:pt x="0" y="0"/>
                    <a:pt x="0" y="0"/>
                    <a:pt x="1" y="0"/>
                  </a:cubicBezTo>
                  <a:cubicBezTo>
                    <a:pt x="1" y="0"/>
                    <a:pt x="1" y="0"/>
                    <a:pt x="1" y="0"/>
                  </a:cubicBezTo>
                  <a:cubicBezTo>
                    <a:pt x="6" y="20"/>
                    <a:pt x="6" y="20"/>
                    <a:pt x="6" y="20"/>
                  </a:cubicBezTo>
                  <a:cubicBezTo>
                    <a:pt x="6" y="20"/>
                    <a:pt x="6" y="20"/>
                    <a:pt x="5" y="20"/>
                  </a:cubicBezTo>
                  <a:cubicBezTo>
                    <a:pt x="5" y="20"/>
                    <a:pt x="5" y="20"/>
                    <a:pt x="5"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3" name="Freeform 20"/>
            <p:cNvSpPr/>
            <p:nvPr/>
          </p:nvSpPr>
          <p:spPr bwMode="auto">
            <a:xfrm>
              <a:off x="3396" y="1652"/>
              <a:ext cx="16" cy="79"/>
            </a:xfrm>
            <a:custGeom>
              <a:avLst/>
              <a:gdLst>
                <a:gd name="T0" fmla="*/ 4 w 4"/>
                <a:gd name="T1" fmla="*/ 20 h 20"/>
                <a:gd name="T2" fmla="*/ 3 w 4"/>
                <a:gd name="T3" fmla="*/ 20 h 20"/>
                <a:gd name="T4" fmla="*/ 0 w 4"/>
                <a:gd name="T5" fmla="*/ 1 h 20"/>
                <a:gd name="T6" fmla="*/ 1 w 4"/>
                <a:gd name="T7" fmla="*/ 0 h 20"/>
                <a:gd name="T8" fmla="*/ 2 w 4"/>
                <a:gd name="T9" fmla="*/ 1 h 20"/>
                <a:gd name="T10" fmla="*/ 4 w 4"/>
                <a:gd name="T11" fmla="*/ 20 h 20"/>
                <a:gd name="T12" fmla="*/ 4 w 4"/>
                <a:gd name="T13" fmla="*/ 20 h 20"/>
                <a:gd name="T14" fmla="*/ 4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4" y="20"/>
                  </a:moveTo>
                  <a:cubicBezTo>
                    <a:pt x="3" y="20"/>
                    <a:pt x="3" y="20"/>
                    <a:pt x="3" y="20"/>
                  </a:cubicBezTo>
                  <a:cubicBezTo>
                    <a:pt x="0" y="1"/>
                    <a:pt x="0" y="1"/>
                    <a:pt x="0" y="1"/>
                  </a:cubicBezTo>
                  <a:cubicBezTo>
                    <a:pt x="0" y="0"/>
                    <a:pt x="1" y="0"/>
                    <a:pt x="1" y="0"/>
                  </a:cubicBezTo>
                  <a:cubicBezTo>
                    <a:pt x="1" y="0"/>
                    <a:pt x="1" y="0"/>
                    <a:pt x="2" y="1"/>
                  </a:cubicBezTo>
                  <a:cubicBezTo>
                    <a:pt x="4" y="20"/>
                    <a:pt x="4" y="20"/>
                    <a:pt x="4" y="20"/>
                  </a:cubicBezTo>
                  <a:cubicBezTo>
                    <a:pt x="4" y="20"/>
                    <a:pt x="4" y="20"/>
                    <a:pt x="4" y="20"/>
                  </a:cubicBezTo>
                  <a:cubicBezTo>
                    <a:pt x="4" y="20"/>
                    <a:pt x="4" y="20"/>
                    <a:pt x="4"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4" name="Freeform 21"/>
            <p:cNvSpPr/>
            <p:nvPr/>
          </p:nvSpPr>
          <p:spPr bwMode="auto">
            <a:xfrm>
              <a:off x="3400"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5" name="Freeform 22"/>
            <p:cNvSpPr/>
            <p:nvPr/>
          </p:nvSpPr>
          <p:spPr bwMode="auto">
            <a:xfrm>
              <a:off x="3428"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6" name="Freeform 23"/>
            <p:cNvSpPr/>
            <p:nvPr/>
          </p:nvSpPr>
          <p:spPr bwMode="auto">
            <a:xfrm>
              <a:off x="3364" y="1552"/>
              <a:ext cx="40" cy="103"/>
            </a:xfrm>
            <a:custGeom>
              <a:avLst/>
              <a:gdLst>
                <a:gd name="T0" fmla="*/ 9 w 10"/>
                <a:gd name="T1" fmla="*/ 26 h 26"/>
                <a:gd name="T2" fmla="*/ 8 w 10"/>
                <a:gd name="T3" fmla="*/ 26 h 26"/>
                <a:gd name="T4" fmla="*/ 0 w 10"/>
                <a:gd name="T5" fmla="*/ 1 h 26"/>
                <a:gd name="T6" fmla="*/ 0 w 10"/>
                <a:gd name="T7" fmla="*/ 0 h 26"/>
                <a:gd name="T8" fmla="*/ 1 w 10"/>
                <a:gd name="T9" fmla="*/ 0 h 26"/>
                <a:gd name="T10" fmla="*/ 10 w 10"/>
                <a:gd name="T11" fmla="*/ 25 h 26"/>
                <a:gd name="T12" fmla="*/ 9 w 10"/>
                <a:gd name="T13" fmla="*/ 26 h 26"/>
                <a:gd name="T14" fmla="*/ 9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9" y="26"/>
                  </a:moveTo>
                  <a:cubicBezTo>
                    <a:pt x="9" y="26"/>
                    <a:pt x="8" y="26"/>
                    <a:pt x="8" y="26"/>
                  </a:cubicBezTo>
                  <a:cubicBezTo>
                    <a:pt x="6" y="19"/>
                    <a:pt x="2" y="7"/>
                    <a:pt x="0" y="1"/>
                  </a:cubicBezTo>
                  <a:cubicBezTo>
                    <a:pt x="0" y="0"/>
                    <a:pt x="0" y="0"/>
                    <a:pt x="0" y="0"/>
                  </a:cubicBezTo>
                  <a:cubicBezTo>
                    <a:pt x="1" y="0"/>
                    <a:pt x="1" y="0"/>
                    <a:pt x="1" y="0"/>
                  </a:cubicBezTo>
                  <a:cubicBezTo>
                    <a:pt x="3" y="6"/>
                    <a:pt x="8" y="19"/>
                    <a:pt x="10" y="25"/>
                  </a:cubicBezTo>
                  <a:cubicBezTo>
                    <a:pt x="10" y="26"/>
                    <a:pt x="9" y="26"/>
                    <a:pt x="9" y="26"/>
                  </a:cubicBezTo>
                  <a:cubicBezTo>
                    <a:pt x="9" y="26"/>
                    <a:pt x="9" y="26"/>
                    <a:pt x="9"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7" name="Freeform 24"/>
            <p:cNvSpPr/>
            <p:nvPr/>
          </p:nvSpPr>
          <p:spPr bwMode="auto">
            <a:xfrm>
              <a:off x="3428" y="1652"/>
              <a:ext cx="8" cy="79"/>
            </a:xfrm>
            <a:custGeom>
              <a:avLst/>
              <a:gdLst>
                <a:gd name="T0" fmla="*/ 2 w 2"/>
                <a:gd name="T1" fmla="*/ 20 h 20"/>
                <a:gd name="T2" fmla="*/ 1 w 2"/>
                <a:gd name="T3" fmla="*/ 20 h 20"/>
                <a:gd name="T4" fmla="*/ 0 w 2"/>
                <a:gd name="T5" fmla="*/ 1 h 20"/>
                <a:gd name="T6" fmla="*/ 1 w 2"/>
                <a:gd name="T7" fmla="*/ 0 h 20"/>
                <a:gd name="T8" fmla="*/ 1 w 2"/>
                <a:gd name="T9" fmla="*/ 0 h 20"/>
                <a:gd name="T10" fmla="*/ 2 w 2"/>
                <a:gd name="T11" fmla="*/ 1 h 20"/>
                <a:gd name="T12" fmla="*/ 2 w 2"/>
                <a:gd name="T13" fmla="*/ 20 h 20"/>
                <a:gd name="T14" fmla="*/ 2 w 2"/>
                <a:gd name="T15" fmla="*/ 20 h 20"/>
                <a:gd name="T16" fmla="*/ 2 w 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0">
                  <a:moveTo>
                    <a:pt x="2" y="20"/>
                  </a:moveTo>
                  <a:cubicBezTo>
                    <a:pt x="1" y="20"/>
                    <a:pt x="1" y="20"/>
                    <a:pt x="1" y="20"/>
                  </a:cubicBezTo>
                  <a:cubicBezTo>
                    <a:pt x="0" y="1"/>
                    <a:pt x="0" y="1"/>
                    <a:pt x="0" y="1"/>
                  </a:cubicBezTo>
                  <a:cubicBezTo>
                    <a:pt x="0" y="0"/>
                    <a:pt x="1" y="0"/>
                    <a:pt x="1" y="0"/>
                  </a:cubicBezTo>
                  <a:cubicBezTo>
                    <a:pt x="1" y="0"/>
                    <a:pt x="1" y="0"/>
                    <a:pt x="1" y="0"/>
                  </a:cubicBezTo>
                  <a:cubicBezTo>
                    <a:pt x="1" y="0"/>
                    <a:pt x="2" y="0"/>
                    <a:pt x="2" y="1"/>
                  </a:cubicBezTo>
                  <a:cubicBezTo>
                    <a:pt x="2" y="20"/>
                    <a:pt x="2" y="20"/>
                    <a:pt x="2" y="20"/>
                  </a:cubicBezTo>
                  <a:cubicBezTo>
                    <a:pt x="2" y="20"/>
                    <a:pt x="2" y="20"/>
                    <a:pt x="2" y="20"/>
                  </a:cubicBezTo>
                  <a:cubicBezTo>
                    <a:pt x="2" y="20"/>
                    <a:pt x="2" y="20"/>
                    <a:pt x="2"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8" name="Freeform 25"/>
            <p:cNvSpPr/>
            <p:nvPr/>
          </p:nvSpPr>
          <p:spPr bwMode="auto">
            <a:xfrm>
              <a:off x="3521" y="1552"/>
              <a:ext cx="64" cy="103"/>
            </a:xfrm>
            <a:custGeom>
              <a:avLst/>
              <a:gdLst>
                <a:gd name="T0" fmla="*/ 1 w 16"/>
                <a:gd name="T1" fmla="*/ 26 h 26"/>
                <a:gd name="T2" fmla="*/ 0 w 16"/>
                <a:gd name="T3" fmla="*/ 26 h 26"/>
                <a:gd name="T4" fmla="*/ 0 w 16"/>
                <a:gd name="T5" fmla="*/ 25 h 26"/>
                <a:gd name="T6" fmla="*/ 15 w 16"/>
                <a:gd name="T7" fmla="*/ 0 h 26"/>
                <a:gd name="T8" fmla="*/ 16 w 16"/>
                <a:gd name="T9" fmla="*/ 0 h 26"/>
                <a:gd name="T10" fmla="*/ 16 w 16"/>
                <a:gd name="T11" fmla="*/ 1 h 26"/>
                <a:gd name="T12" fmla="*/ 1 w 16"/>
                <a:gd name="T13" fmla="*/ 26 h 26"/>
                <a:gd name="T14" fmla="*/ 1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 y="26"/>
                  </a:moveTo>
                  <a:cubicBezTo>
                    <a:pt x="0" y="26"/>
                    <a:pt x="0" y="26"/>
                    <a:pt x="0" y="26"/>
                  </a:cubicBezTo>
                  <a:cubicBezTo>
                    <a:pt x="0" y="26"/>
                    <a:pt x="0" y="26"/>
                    <a:pt x="0" y="25"/>
                  </a:cubicBezTo>
                  <a:cubicBezTo>
                    <a:pt x="2" y="17"/>
                    <a:pt x="9" y="5"/>
                    <a:pt x="15" y="0"/>
                  </a:cubicBezTo>
                  <a:cubicBezTo>
                    <a:pt x="16" y="0"/>
                    <a:pt x="16" y="0"/>
                    <a:pt x="16" y="0"/>
                  </a:cubicBezTo>
                  <a:cubicBezTo>
                    <a:pt x="16" y="0"/>
                    <a:pt x="16" y="1"/>
                    <a:pt x="16" y="1"/>
                  </a:cubicBezTo>
                  <a:cubicBezTo>
                    <a:pt x="10" y="6"/>
                    <a:pt x="3" y="18"/>
                    <a:pt x="1" y="26"/>
                  </a:cubicBezTo>
                  <a:cubicBezTo>
                    <a:pt x="1" y="26"/>
                    <a:pt x="1" y="26"/>
                    <a:pt x="1"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9" name="Freeform 26"/>
            <p:cNvSpPr/>
            <p:nvPr/>
          </p:nvSpPr>
          <p:spPr bwMode="auto">
            <a:xfrm>
              <a:off x="3388" y="1731"/>
              <a:ext cx="117" cy="100"/>
            </a:xfrm>
            <a:custGeom>
              <a:avLst/>
              <a:gdLst>
                <a:gd name="T0" fmla="*/ 60 w 117"/>
                <a:gd name="T1" fmla="*/ 100 h 100"/>
                <a:gd name="T2" fmla="*/ 105 w 117"/>
                <a:gd name="T3" fmla="*/ 100 h 100"/>
                <a:gd name="T4" fmla="*/ 117 w 117"/>
                <a:gd name="T5" fmla="*/ 0 h 100"/>
                <a:gd name="T6" fmla="*/ 60 w 117"/>
                <a:gd name="T7" fmla="*/ 0 h 100"/>
                <a:gd name="T8" fmla="*/ 0 w 117"/>
                <a:gd name="T9" fmla="*/ 0 h 100"/>
                <a:gd name="T10" fmla="*/ 16 w 117"/>
                <a:gd name="T11" fmla="*/ 100 h 100"/>
                <a:gd name="T12" fmla="*/ 60 w 117"/>
                <a:gd name="T13" fmla="*/ 100 h 100"/>
              </a:gdLst>
              <a:ahLst/>
              <a:cxnLst>
                <a:cxn ang="0">
                  <a:pos x="T0" y="T1"/>
                </a:cxn>
                <a:cxn ang="0">
                  <a:pos x="T2" y="T3"/>
                </a:cxn>
                <a:cxn ang="0">
                  <a:pos x="T4" y="T5"/>
                </a:cxn>
                <a:cxn ang="0">
                  <a:pos x="T6" y="T7"/>
                </a:cxn>
                <a:cxn ang="0">
                  <a:pos x="T8" y="T9"/>
                </a:cxn>
                <a:cxn ang="0">
                  <a:pos x="T10" y="T11"/>
                </a:cxn>
                <a:cxn ang="0">
                  <a:pos x="T12" y="T13"/>
                </a:cxn>
              </a:cxnLst>
              <a:rect l="0" t="0" r="r" b="b"/>
              <a:pathLst>
                <a:path w="117" h="100">
                  <a:moveTo>
                    <a:pt x="60" y="100"/>
                  </a:moveTo>
                  <a:lnTo>
                    <a:pt x="105" y="100"/>
                  </a:lnTo>
                  <a:lnTo>
                    <a:pt x="117" y="0"/>
                  </a:lnTo>
                  <a:lnTo>
                    <a:pt x="60" y="0"/>
                  </a:lnTo>
                  <a:lnTo>
                    <a:pt x="0" y="0"/>
                  </a:lnTo>
                  <a:lnTo>
                    <a:pt x="16" y="100"/>
                  </a:lnTo>
                  <a:lnTo>
                    <a:pt x="60" y="100"/>
                  </a:lnTo>
                  <a:close/>
                </a:path>
              </a:pathLst>
            </a:custGeom>
            <a:solidFill>
              <a:srgbClr val="C2C4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0" name="Freeform 27"/>
            <p:cNvSpPr/>
            <p:nvPr/>
          </p:nvSpPr>
          <p:spPr bwMode="auto">
            <a:xfrm>
              <a:off x="3485" y="1831"/>
              <a:ext cx="12" cy="16"/>
            </a:xfrm>
            <a:custGeom>
              <a:avLst/>
              <a:gdLst>
                <a:gd name="T0" fmla="*/ 2 w 3"/>
                <a:gd name="T1" fmla="*/ 0 h 4"/>
                <a:gd name="T2" fmla="*/ 2 w 3"/>
                <a:gd name="T3" fmla="*/ 0 h 4"/>
                <a:gd name="T4" fmla="*/ 2 w 3"/>
                <a:gd name="T5" fmla="*/ 1 h 4"/>
                <a:gd name="T6" fmla="*/ 2 w 3"/>
                <a:gd name="T7" fmla="*/ 1 h 4"/>
                <a:gd name="T8" fmla="*/ 2 w 3"/>
                <a:gd name="T9" fmla="*/ 2 h 4"/>
                <a:gd name="T10" fmla="*/ 3 w 3"/>
                <a:gd name="T11" fmla="*/ 2 h 4"/>
                <a:gd name="T12" fmla="*/ 3 w 3"/>
                <a:gd name="T13" fmla="*/ 3 h 4"/>
                <a:gd name="T14" fmla="*/ 2 w 3"/>
                <a:gd name="T15" fmla="*/ 4 h 4"/>
                <a:gd name="T16" fmla="*/ 2 w 3"/>
                <a:gd name="T17" fmla="*/ 4 h 4"/>
                <a:gd name="T18" fmla="*/ 1 w 3"/>
                <a:gd name="T19" fmla="*/ 4 h 4"/>
                <a:gd name="T20" fmla="*/ 1 w 3"/>
                <a:gd name="T21" fmla="*/ 3 h 4"/>
                <a:gd name="T22" fmla="*/ 1 w 3"/>
                <a:gd name="T23" fmla="*/ 3 h 4"/>
                <a:gd name="T24" fmla="*/ 1 w 3"/>
                <a:gd name="T25" fmla="*/ 1 h 4"/>
                <a:gd name="T26" fmla="*/ 1 w 3"/>
                <a:gd name="T27" fmla="*/ 1 h 4"/>
                <a:gd name="T28" fmla="*/ 1 w 3"/>
                <a:gd name="T29" fmla="*/ 1 h 4"/>
                <a:gd name="T30" fmla="*/ 1 w 3"/>
                <a:gd name="T31" fmla="*/ 0 h 4"/>
                <a:gd name="T32" fmla="*/ 1 w 3"/>
                <a:gd name="T33" fmla="*/ 0 h 4"/>
                <a:gd name="T34" fmla="*/ 1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2" y="0"/>
                    <a:pt x="2" y="0"/>
                    <a:pt x="2" y="0"/>
                  </a:cubicBezTo>
                  <a:cubicBezTo>
                    <a:pt x="2" y="0"/>
                    <a:pt x="2" y="0"/>
                    <a:pt x="2" y="1"/>
                  </a:cubicBezTo>
                  <a:cubicBezTo>
                    <a:pt x="2" y="1"/>
                    <a:pt x="2" y="1"/>
                    <a:pt x="2" y="1"/>
                  </a:cubicBezTo>
                  <a:cubicBezTo>
                    <a:pt x="2" y="1"/>
                    <a:pt x="2" y="1"/>
                    <a:pt x="2" y="2"/>
                  </a:cubicBezTo>
                  <a:cubicBezTo>
                    <a:pt x="2" y="2"/>
                    <a:pt x="3" y="2"/>
                    <a:pt x="3" y="2"/>
                  </a:cubicBezTo>
                  <a:cubicBezTo>
                    <a:pt x="3" y="2"/>
                    <a:pt x="3" y="3"/>
                    <a:pt x="3" y="3"/>
                  </a:cubicBezTo>
                  <a:cubicBezTo>
                    <a:pt x="3" y="3"/>
                    <a:pt x="3" y="3"/>
                    <a:pt x="2" y="4"/>
                  </a:cubicBezTo>
                  <a:cubicBezTo>
                    <a:pt x="2" y="4"/>
                    <a:pt x="2" y="4"/>
                    <a:pt x="2" y="4"/>
                  </a:cubicBezTo>
                  <a:cubicBezTo>
                    <a:pt x="2" y="4"/>
                    <a:pt x="1" y="4"/>
                    <a:pt x="1" y="4"/>
                  </a:cubicBezTo>
                  <a:cubicBezTo>
                    <a:pt x="1" y="4"/>
                    <a:pt x="1" y="4"/>
                    <a:pt x="1" y="3"/>
                  </a:cubicBezTo>
                  <a:cubicBezTo>
                    <a:pt x="1" y="3"/>
                    <a:pt x="0" y="3"/>
                    <a:pt x="1" y="3"/>
                  </a:cubicBezTo>
                  <a:cubicBezTo>
                    <a:pt x="1" y="2"/>
                    <a:pt x="1" y="2"/>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1" name="Freeform 28"/>
            <p:cNvSpPr/>
            <p:nvPr/>
          </p:nvSpPr>
          <p:spPr bwMode="auto">
            <a:xfrm>
              <a:off x="3460" y="1831"/>
              <a:ext cx="8" cy="16"/>
            </a:xfrm>
            <a:custGeom>
              <a:avLst/>
              <a:gdLst>
                <a:gd name="T0" fmla="*/ 1 w 2"/>
                <a:gd name="T1" fmla="*/ 0 h 4"/>
                <a:gd name="T2" fmla="*/ 1 w 2"/>
                <a:gd name="T3" fmla="*/ 0 h 4"/>
                <a:gd name="T4" fmla="*/ 1 w 2"/>
                <a:gd name="T5" fmla="*/ 1 h 4"/>
                <a:gd name="T6" fmla="*/ 1 w 2"/>
                <a:gd name="T7" fmla="*/ 1 h 4"/>
                <a:gd name="T8" fmla="*/ 1 w 2"/>
                <a:gd name="T9" fmla="*/ 2 h 4"/>
                <a:gd name="T10" fmla="*/ 2 w 2"/>
                <a:gd name="T11" fmla="*/ 2 h 4"/>
                <a:gd name="T12" fmla="*/ 2 w 2"/>
                <a:gd name="T13" fmla="*/ 3 h 4"/>
                <a:gd name="T14" fmla="*/ 1 w 2"/>
                <a:gd name="T15" fmla="*/ 4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1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1" y="0"/>
                    <a:pt x="1" y="0"/>
                  </a:cubicBezTo>
                  <a:cubicBezTo>
                    <a:pt x="2" y="0"/>
                    <a:pt x="1" y="0"/>
                    <a:pt x="1" y="1"/>
                  </a:cubicBezTo>
                  <a:cubicBezTo>
                    <a:pt x="1" y="1"/>
                    <a:pt x="1" y="1"/>
                    <a:pt x="1" y="1"/>
                  </a:cubicBezTo>
                  <a:cubicBezTo>
                    <a:pt x="1" y="1"/>
                    <a:pt x="1" y="1"/>
                    <a:pt x="1" y="2"/>
                  </a:cubicBezTo>
                  <a:cubicBezTo>
                    <a:pt x="2" y="2"/>
                    <a:pt x="2" y="2"/>
                    <a:pt x="2" y="2"/>
                  </a:cubicBezTo>
                  <a:cubicBezTo>
                    <a:pt x="2" y="2"/>
                    <a:pt x="2" y="3"/>
                    <a:pt x="2" y="3"/>
                  </a:cubicBezTo>
                  <a:cubicBezTo>
                    <a:pt x="2" y="3"/>
                    <a:pt x="2" y="3"/>
                    <a:pt x="1" y="4"/>
                  </a:cubicBezTo>
                  <a:cubicBezTo>
                    <a:pt x="1" y="4"/>
                    <a:pt x="1" y="4"/>
                    <a:pt x="1" y="4"/>
                  </a:cubicBezTo>
                  <a:cubicBezTo>
                    <a:pt x="1" y="4"/>
                    <a:pt x="0" y="4"/>
                    <a:pt x="0" y="4"/>
                  </a:cubicBezTo>
                  <a:cubicBezTo>
                    <a:pt x="0" y="4"/>
                    <a:pt x="0" y="4"/>
                    <a:pt x="0" y="3"/>
                  </a:cubicBezTo>
                  <a:cubicBezTo>
                    <a:pt x="0" y="3"/>
                    <a:pt x="0" y="3"/>
                    <a:pt x="0" y="3"/>
                  </a:cubicBezTo>
                  <a:cubicBezTo>
                    <a:pt x="0" y="2"/>
                    <a:pt x="0" y="2"/>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2" name="Freeform 29"/>
            <p:cNvSpPr/>
            <p:nvPr/>
          </p:nvSpPr>
          <p:spPr bwMode="auto">
            <a:xfrm>
              <a:off x="3400" y="1823"/>
              <a:ext cx="97" cy="8"/>
            </a:xfrm>
            <a:custGeom>
              <a:avLst/>
              <a:gdLst>
                <a:gd name="T0" fmla="*/ 1 w 24"/>
                <a:gd name="T1" fmla="*/ 0 h 2"/>
                <a:gd name="T2" fmla="*/ 23 w 24"/>
                <a:gd name="T3" fmla="*/ 0 h 2"/>
                <a:gd name="T4" fmla="*/ 23 w 24"/>
                <a:gd name="T5" fmla="*/ 0 h 2"/>
                <a:gd name="T6" fmla="*/ 24 w 24"/>
                <a:gd name="T7" fmla="*/ 1 h 2"/>
                <a:gd name="T8" fmla="*/ 23 w 24"/>
                <a:gd name="T9" fmla="*/ 2 h 2"/>
                <a:gd name="T10" fmla="*/ 1 w 24"/>
                <a:gd name="T11" fmla="*/ 2 h 2"/>
                <a:gd name="T12" fmla="*/ 0 w 24"/>
                <a:gd name="T13" fmla="*/ 1 h 2"/>
                <a:gd name="T14" fmla="*/ 1 w 2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
                  <a:moveTo>
                    <a:pt x="1" y="0"/>
                  </a:moveTo>
                  <a:cubicBezTo>
                    <a:pt x="23" y="0"/>
                    <a:pt x="23" y="0"/>
                    <a:pt x="23" y="0"/>
                  </a:cubicBezTo>
                  <a:cubicBezTo>
                    <a:pt x="23" y="0"/>
                    <a:pt x="23" y="0"/>
                    <a:pt x="23" y="0"/>
                  </a:cubicBezTo>
                  <a:cubicBezTo>
                    <a:pt x="24" y="0"/>
                    <a:pt x="24" y="1"/>
                    <a:pt x="24" y="1"/>
                  </a:cubicBezTo>
                  <a:cubicBezTo>
                    <a:pt x="24" y="2"/>
                    <a:pt x="23" y="2"/>
                    <a:pt x="23" y="2"/>
                  </a:cubicBezTo>
                  <a:cubicBezTo>
                    <a:pt x="1" y="2"/>
                    <a:pt x="1" y="2"/>
                    <a:pt x="1" y="2"/>
                  </a:cubicBezTo>
                  <a:cubicBezTo>
                    <a:pt x="0" y="2"/>
                    <a:pt x="0" y="2"/>
                    <a:pt x="0" y="1"/>
                  </a:cubicBezTo>
                  <a:cubicBezTo>
                    <a:pt x="0" y="1"/>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3" name="Freeform 30"/>
            <p:cNvSpPr/>
            <p:nvPr/>
          </p:nvSpPr>
          <p:spPr bwMode="auto">
            <a:xfrm>
              <a:off x="3428"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3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1"/>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4"/>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3" y="0"/>
                  </a:cubicBezTo>
                  <a:cubicBezTo>
                    <a:pt x="3"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4" name="Freeform 31"/>
            <p:cNvSpPr/>
            <p:nvPr/>
          </p:nvSpPr>
          <p:spPr bwMode="auto">
            <a:xfrm>
              <a:off x="3505" y="1652"/>
              <a:ext cx="20" cy="79"/>
            </a:xfrm>
            <a:custGeom>
              <a:avLst/>
              <a:gdLst>
                <a:gd name="T0" fmla="*/ 0 w 5"/>
                <a:gd name="T1" fmla="*/ 20 h 20"/>
                <a:gd name="T2" fmla="*/ 0 w 5"/>
                <a:gd name="T3" fmla="*/ 20 h 20"/>
                <a:gd name="T4" fmla="*/ 0 w 5"/>
                <a:gd name="T5" fmla="*/ 20 h 20"/>
                <a:gd name="T6" fmla="*/ 4 w 5"/>
                <a:gd name="T7" fmla="*/ 0 h 20"/>
                <a:gd name="T8" fmla="*/ 5 w 5"/>
                <a:gd name="T9" fmla="*/ 0 h 20"/>
                <a:gd name="T10" fmla="*/ 5 w 5"/>
                <a:gd name="T11" fmla="*/ 1 h 20"/>
                <a:gd name="T12" fmla="*/ 1 w 5"/>
                <a:gd name="T13" fmla="*/ 20 h 20"/>
                <a:gd name="T14" fmla="*/ 0 w 5"/>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0">
                  <a:moveTo>
                    <a:pt x="0" y="20"/>
                  </a:moveTo>
                  <a:cubicBezTo>
                    <a:pt x="0" y="20"/>
                    <a:pt x="0" y="20"/>
                    <a:pt x="0" y="20"/>
                  </a:cubicBezTo>
                  <a:cubicBezTo>
                    <a:pt x="0" y="20"/>
                    <a:pt x="0" y="20"/>
                    <a:pt x="0" y="20"/>
                  </a:cubicBezTo>
                  <a:cubicBezTo>
                    <a:pt x="4" y="0"/>
                    <a:pt x="4" y="0"/>
                    <a:pt x="4" y="0"/>
                  </a:cubicBezTo>
                  <a:cubicBezTo>
                    <a:pt x="4" y="0"/>
                    <a:pt x="4" y="0"/>
                    <a:pt x="5" y="0"/>
                  </a:cubicBezTo>
                  <a:cubicBezTo>
                    <a:pt x="5" y="0"/>
                    <a:pt x="5" y="0"/>
                    <a:pt x="5" y="1"/>
                  </a:cubicBezTo>
                  <a:cubicBezTo>
                    <a:pt x="1" y="20"/>
                    <a:pt x="1" y="20"/>
                    <a:pt x="1" y="20"/>
                  </a:cubicBezTo>
                  <a:cubicBezTo>
                    <a:pt x="1" y="20"/>
                    <a:pt x="1" y="20"/>
                    <a:pt x="0"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5" name="Freeform 32"/>
            <p:cNvSpPr/>
            <p:nvPr/>
          </p:nvSpPr>
          <p:spPr bwMode="auto">
            <a:xfrm>
              <a:off x="3481" y="1652"/>
              <a:ext cx="16" cy="79"/>
            </a:xfrm>
            <a:custGeom>
              <a:avLst/>
              <a:gdLst>
                <a:gd name="T0" fmla="*/ 1 w 4"/>
                <a:gd name="T1" fmla="*/ 20 h 20"/>
                <a:gd name="T2" fmla="*/ 1 w 4"/>
                <a:gd name="T3" fmla="*/ 20 h 20"/>
                <a:gd name="T4" fmla="*/ 0 w 4"/>
                <a:gd name="T5" fmla="*/ 20 h 20"/>
                <a:gd name="T6" fmla="*/ 3 w 4"/>
                <a:gd name="T7" fmla="*/ 1 h 20"/>
                <a:gd name="T8" fmla="*/ 4 w 4"/>
                <a:gd name="T9" fmla="*/ 0 h 20"/>
                <a:gd name="T10" fmla="*/ 4 w 4"/>
                <a:gd name="T11" fmla="*/ 1 h 20"/>
                <a:gd name="T12" fmla="*/ 1 w 4"/>
                <a:gd name="T13" fmla="*/ 20 h 20"/>
                <a:gd name="T14" fmla="*/ 1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1" y="20"/>
                  </a:moveTo>
                  <a:cubicBezTo>
                    <a:pt x="1" y="20"/>
                    <a:pt x="1" y="20"/>
                    <a:pt x="1" y="20"/>
                  </a:cubicBezTo>
                  <a:cubicBezTo>
                    <a:pt x="0" y="20"/>
                    <a:pt x="0" y="20"/>
                    <a:pt x="0" y="20"/>
                  </a:cubicBezTo>
                  <a:cubicBezTo>
                    <a:pt x="3" y="1"/>
                    <a:pt x="3" y="1"/>
                    <a:pt x="3" y="1"/>
                  </a:cubicBezTo>
                  <a:cubicBezTo>
                    <a:pt x="3" y="0"/>
                    <a:pt x="3" y="0"/>
                    <a:pt x="4" y="0"/>
                  </a:cubicBezTo>
                  <a:cubicBezTo>
                    <a:pt x="4" y="0"/>
                    <a:pt x="4" y="0"/>
                    <a:pt x="4"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6" name="Freeform 33"/>
            <p:cNvSpPr/>
            <p:nvPr/>
          </p:nvSpPr>
          <p:spPr bwMode="auto">
            <a:xfrm>
              <a:off x="3505" y="1727"/>
              <a:ext cx="8" cy="20"/>
            </a:xfrm>
            <a:custGeom>
              <a:avLst/>
              <a:gdLst>
                <a:gd name="T0" fmla="*/ 1 w 2"/>
                <a:gd name="T1" fmla="*/ 1 h 5"/>
                <a:gd name="T2" fmla="*/ 2 w 2"/>
                <a:gd name="T3" fmla="*/ 1 h 5"/>
                <a:gd name="T4" fmla="*/ 2 w 2"/>
                <a:gd name="T5" fmla="*/ 1 h 5"/>
                <a:gd name="T6" fmla="*/ 1 w 2"/>
                <a:gd name="T7" fmla="*/ 2 h 5"/>
                <a:gd name="T8" fmla="*/ 2 w 2"/>
                <a:gd name="T9" fmla="*/ 2 h 5"/>
                <a:gd name="T10" fmla="*/ 2 w 2"/>
                <a:gd name="T11" fmla="*/ 3 h 5"/>
                <a:gd name="T12" fmla="*/ 2 w 2"/>
                <a:gd name="T13" fmla="*/ 4 h 5"/>
                <a:gd name="T14" fmla="*/ 2 w 2"/>
                <a:gd name="T15" fmla="*/ 4 h 5"/>
                <a:gd name="T16" fmla="*/ 1 w 2"/>
                <a:gd name="T17" fmla="*/ 5 h 5"/>
                <a:gd name="T18" fmla="*/ 0 w 2"/>
                <a:gd name="T19" fmla="*/ 4 h 5"/>
                <a:gd name="T20" fmla="*/ 0 w 2"/>
                <a:gd name="T21" fmla="*/ 4 h 5"/>
                <a:gd name="T22" fmla="*/ 0 w 2"/>
                <a:gd name="T23" fmla="*/ 3 h 5"/>
                <a:gd name="T24" fmla="*/ 0 w 2"/>
                <a:gd name="T25" fmla="*/ 2 h 5"/>
                <a:gd name="T26" fmla="*/ 0 w 2"/>
                <a:gd name="T27" fmla="*/ 1 h 5"/>
                <a:gd name="T28" fmla="*/ 0 w 2"/>
                <a:gd name="T29" fmla="*/ 1 h 5"/>
                <a:gd name="T30" fmla="*/ 0 w 2"/>
                <a:gd name="T31" fmla="*/ 1 h 5"/>
                <a:gd name="T32" fmla="*/ 0 w 2"/>
                <a:gd name="T33" fmla="*/ 1 h 5"/>
                <a:gd name="T34" fmla="*/ 0 w 2"/>
                <a:gd name="T35" fmla="*/ 1 h 5"/>
                <a:gd name="T36" fmla="*/ 1 w 2"/>
                <a:gd name="T3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5">
                  <a:moveTo>
                    <a:pt x="1" y="1"/>
                  </a:moveTo>
                  <a:cubicBezTo>
                    <a:pt x="1" y="1"/>
                    <a:pt x="2" y="0"/>
                    <a:pt x="2" y="1"/>
                  </a:cubicBezTo>
                  <a:cubicBezTo>
                    <a:pt x="2" y="1"/>
                    <a:pt x="2" y="1"/>
                    <a:pt x="2" y="1"/>
                  </a:cubicBezTo>
                  <a:cubicBezTo>
                    <a:pt x="2" y="1"/>
                    <a:pt x="1" y="1"/>
                    <a:pt x="1" y="2"/>
                  </a:cubicBezTo>
                  <a:cubicBezTo>
                    <a:pt x="1" y="2"/>
                    <a:pt x="1" y="2"/>
                    <a:pt x="2" y="2"/>
                  </a:cubicBezTo>
                  <a:cubicBezTo>
                    <a:pt x="2" y="2"/>
                    <a:pt x="2" y="3"/>
                    <a:pt x="2" y="3"/>
                  </a:cubicBezTo>
                  <a:cubicBezTo>
                    <a:pt x="2" y="3"/>
                    <a:pt x="2" y="3"/>
                    <a:pt x="2" y="4"/>
                  </a:cubicBezTo>
                  <a:cubicBezTo>
                    <a:pt x="2" y="4"/>
                    <a:pt x="2" y="4"/>
                    <a:pt x="2" y="4"/>
                  </a:cubicBezTo>
                  <a:cubicBezTo>
                    <a:pt x="1" y="4"/>
                    <a:pt x="1" y="4"/>
                    <a:pt x="1" y="5"/>
                  </a:cubicBezTo>
                  <a:cubicBezTo>
                    <a:pt x="1" y="5"/>
                    <a:pt x="0" y="5"/>
                    <a:pt x="0" y="4"/>
                  </a:cubicBezTo>
                  <a:cubicBezTo>
                    <a:pt x="0" y="4"/>
                    <a:pt x="0" y="4"/>
                    <a:pt x="0" y="4"/>
                  </a:cubicBezTo>
                  <a:cubicBezTo>
                    <a:pt x="0" y="4"/>
                    <a:pt x="0" y="4"/>
                    <a:pt x="0" y="3"/>
                  </a:cubicBezTo>
                  <a:cubicBezTo>
                    <a:pt x="0" y="3"/>
                    <a:pt x="0" y="2"/>
                    <a:pt x="0" y="2"/>
                  </a:cubicBezTo>
                  <a:cubicBezTo>
                    <a:pt x="0" y="2"/>
                    <a:pt x="1" y="2"/>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7" name="Freeform 34"/>
            <p:cNvSpPr/>
            <p:nvPr/>
          </p:nvSpPr>
          <p:spPr bwMode="auto">
            <a:xfrm>
              <a:off x="3481" y="1731"/>
              <a:ext cx="8" cy="16"/>
            </a:xfrm>
            <a:custGeom>
              <a:avLst/>
              <a:gdLst>
                <a:gd name="T0" fmla="*/ 1 w 2"/>
                <a:gd name="T1" fmla="*/ 0 h 4"/>
                <a:gd name="T2" fmla="*/ 2 w 2"/>
                <a:gd name="T3" fmla="*/ 0 h 4"/>
                <a:gd name="T4" fmla="*/ 2 w 2"/>
                <a:gd name="T5" fmla="*/ 0 h 4"/>
                <a:gd name="T6" fmla="*/ 1 w 2"/>
                <a:gd name="T7" fmla="*/ 1 h 4"/>
                <a:gd name="T8" fmla="*/ 2 w 2"/>
                <a:gd name="T9" fmla="*/ 1 h 4"/>
                <a:gd name="T10" fmla="*/ 2 w 2"/>
                <a:gd name="T11" fmla="*/ 2 h 4"/>
                <a:gd name="T12" fmla="*/ 2 w 2"/>
                <a:gd name="T13" fmla="*/ 3 h 4"/>
                <a:gd name="T14" fmla="*/ 2 w 2"/>
                <a:gd name="T15" fmla="*/ 3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0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2" y="0"/>
                    <a:pt x="2" y="0"/>
                  </a:cubicBezTo>
                  <a:cubicBezTo>
                    <a:pt x="2" y="0"/>
                    <a:pt x="2" y="0"/>
                    <a:pt x="2" y="0"/>
                  </a:cubicBezTo>
                  <a:cubicBezTo>
                    <a:pt x="2" y="1"/>
                    <a:pt x="1" y="1"/>
                    <a:pt x="1" y="1"/>
                  </a:cubicBezTo>
                  <a:cubicBezTo>
                    <a:pt x="1" y="1"/>
                    <a:pt x="2" y="1"/>
                    <a:pt x="2" y="1"/>
                  </a:cubicBezTo>
                  <a:cubicBezTo>
                    <a:pt x="2" y="2"/>
                    <a:pt x="2" y="2"/>
                    <a:pt x="2" y="2"/>
                  </a:cubicBezTo>
                  <a:cubicBezTo>
                    <a:pt x="2" y="2"/>
                    <a:pt x="2" y="2"/>
                    <a:pt x="2" y="3"/>
                  </a:cubicBezTo>
                  <a:cubicBezTo>
                    <a:pt x="2" y="3"/>
                    <a:pt x="2" y="3"/>
                    <a:pt x="2" y="3"/>
                  </a:cubicBezTo>
                  <a:cubicBezTo>
                    <a:pt x="1" y="4"/>
                    <a:pt x="1" y="4"/>
                    <a:pt x="1" y="4"/>
                  </a:cubicBezTo>
                  <a:cubicBezTo>
                    <a:pt x="1" y="4"/>
                    <a:pt x="0" y="4"/>
                    <a:pt x="0" y="4"/>
                  </a:cubicBezTo>
                  <a:cubicBezTo>
                    <a:pt x="0" y="4"/>
                    <a:pt x="0" y="3"/>
                    <a:pt x="0" y="3"/>
                  </a:cubicBezTo>
                  <a:cubicBezTo>
                    <a:pt x="0" y="3"/>
                    <a:pt x="0" y="3"/>
                    <a:pt x="0" y="3"/>
                  </a:cubicBezTo>
                  <a:cubicBezTo>
                    <a:pt x="0" y="2"/>
                    <a:pt x="0" y="2"/>
                    <a:pt x="0" y="1"/>
                  </a:cubicBezTo>
                  <a:cubicBezTo>
                    <a:pt x="0" y="1"/>
                    <a:pt x="1" y="1"/>
                    <a:pt x="0" y="1"/>
                  </a:cubicBezTo>
                  <a:cubicBezTo>
                    <a:pt x="0" y="1"/>
                    <a:pt x="0" y="0"/>
                    <a:pt x="0" y="0"/>
                  </a:cubicBezTo>
                  <a:cubicBezTo>
                    <a:pt x="0" y="0"/>
                    <a:pt x="0" y="0"/>
                    <a:pt x="0" y="0"/>
                  </a:cubicBezTo>
                  <a:cubicBezTo>
                    <a:pt x="0" y="0"/>
                    <a:pt x="0" y="0"/>
                    <a:pt x="0" y="0"/>
                  </a:cubicBezTo>
                  <a:cubicBezTo>
                    <a:pt x="0" y="0"/>
                    <a:pt x="0" y="0"/>
                    <a:pt x="0"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8" name="Freeform 35"/>
            <p:cNvSpPr/>
            <p:nvPr/>
          </p:nvSpPr>
          <p:spPr bwMode="auto">
            <a:xfrm>
              <a:off x="3456" y="1652"/>
              <a:ext cx="8" cy="79"/>
            </a:xfrm>
            <a:custGeom>
              <a:avLst/>
              <a:gdLst>
                <a:gd name="T0" fmla="*/ 1 w 2"/>
                <a:gd name="T1" fmla="*/ 20 h 20"/>
                <a:gd name="T2" fmla="*/ 1 w 2"/>
                <a:gd name="T3" fmla="*/ 20 h 20"/>
                <a:gd name="T4" fmla="*/ 0 w 2"/>
                <a:gd name="T5" fmla="*/ 20 h 20"/>
                <a:gd name="T6" fmla="*/ 1 w 2"/>
                <a:gd name="T7" fmla="*/ 1 h 20"/>
                <a:gd name="T8" fmla="*/ 1 w 2"/>
                <a:gd name="T9" fmla="*/ 0 h 20"/>
                <a:gd name="T10" fmla="*/ 2 w 2"/>
                <a:gd name="T11" fmla="*/ 1 h 20"/>
                <a:gd name="T12" fmla="*/ 1 w 2"/>
                <a:gd name="T13" fmla="*/ 20 h 20"/>
                <a:gd name="T14" fmla="*/ 1 w 2"/>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0">
                  <a:moveTo>
                    <a:pt x="1" y="20"/>
                  </a:moveTo>
                  <a:cubicBezTo>
                    <a:pt x="1" y="20"/>
                    <a:pt x="1" y="20"/>
                    <a:pt x="1" y="20"/>
                  </a:cubicBezTo>
                  <a:cubicBezTo>
                    <a:pt x="0" y="20"/>
                    <a:pt x="0" y="20"/>
                    <a:pt x="0" y="20"/>
                  </a:cubicBezTo>
                  <a:cubicBezTo>
                    <a:pt x="1" y="1"/>
                    <a:pt x="1" y="1"/>
                    <a:pt x="1" y="1"/>
                  </a:cubicBezTo>
                  <a:cubicBezTo>
                    <a:pt x="1" y="0"/>
                    <a:pt x="1" y="0"/>
                    <a:pt x="1" y="0"/>
                  </a:cubicBezTo>
                  <a:cubicBezTo>
                    <a:pt x="2" y="0"/>
                    <a:pt x="2" y="0"/>
                    <a:pt x="2"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9" name="Freeform 36"/>
            <p:cNvSpPr/>
            <p:nvPr/>
          </p:nvSpPr>
          <p:spPr bwMode="auto">
            <a:xfrm>
              <a:off x="3460" y="1552"/>
              <a:ext cx="17" cy="103"/>
            </a:xfrm>
            <a:custGeom>
              <a:avLst/>
              <a:gdLst>
                <a:gd name="T0" fmla="*/ 0 w 4"/>
                <a:gd name="T1" fmla="*/ 26 h 26"/>
                <a:gd name="T2" fmla="*/ 0 w 4"/>
                <a:gd name="T3" fmla="*/ 26 h 26"/>
                <a:gd name="T4" fmla="*/ 0 w 4"/>
                <a:gd name="T5" fmla="*/ 26 h 26"/>
                <a:gd name="T6" fmla="*/ 3 w 4"/>
                <a:gd name="T7" fmla="*/ 0 h 26"/>
                <a:gd name="T8" fmla="*/ 4 w 4"/>
                <a:gd name="T9" fmla="*/ 0 h 26"/>
                <a:gd name="T10" fmla="*/ 4 w 4"/>
                <a:gd name="T11" fmla="*/ 0 h 26"/>
                <a:gd name="T12" fmla="*/ 1 w 4"/>
                <a:gd name="T13" fmla="*/ 26 h 26"/>
                <a:gd name="T14" fmla="*/ 0 w 4"/>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6">
                  <a:moveTo>
                    <a:pt x="0" y="26"/>
                  </a:moveTo>
                  <a:cubicBezTo>
                    <a:pt x="0" y="26"/>
                    <a:pt x="0" y="26"/>
                    <a:pt x="0" y="26"/>
                  </a:cubicBezTo>
                  <a:cubicBezTo>
                    <a:pt x="0" y="26"/>
                    <a:pt x="0" y="26"/>
                    <a:pt x="0" y="26"/>
                  </a:cubicBezTo>
                  <a:cubicBezTo>
                    <a:pt x="3" y="0"/>
                    <a:pt x="3" y="0"/>
                    <a:pt x="3" y="0"/>
                  </a:cubicBezTo>
                  <a:cubicBezTo>
                    <a:pt x="3" y="0"/>
                    <a:pt x="3" y="0"/>
                    <a:pt x="4" y="0"/>
                  </a:cubicBezTo>
                  <a:cubicBezTo>
                    <a:pt x="4" y="0"/>
                    <a:pt x="4" y="0"/>
                    <a:pt x="4" y="0"/>
                  </a:cubicBezTo>
                  <a:cubicBezTo>
                    <a:pt x="1" y="26"/>
                    <a:pt x="1" y="26"/>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0" name="Oval 37"/>
            <p:cNvSpPr>
              <a:spLocks noChangeArrowheads="1"/>
            </p:cNvSpPr>
            <p:nvPr/>
          </p:nvSpPr>
          <p:spPr bwMode="auto">
            <a:xfrm>
              <a:off x="3247" y="1213"/>
              <a:ext cx="399" cy="395"/>
            </a:xfrm>
            <a:prstGeom prst="ellipse">
              <a:avLst/>
            </a:prstGeom>
            <a:solidFill>
              <a:srgbClr val="9AD700"/>
            </a:solidFill>
            <a:ln>
              <a:noFill/>
            </a:ln>
            <a:extLst>
              <a:ext uri="{91240B29-F687-4F45-9708-019B960494DF}">
                <a14:hiddenLine xmlns:a14="http://schemas.microsoft.com/office/drawing/2010/main" w="9525">
                  <a:solidFill>
                    <a:srgbClr val="000000"/>
                  </a:solidFill>
                  <a:round/>
                </a14:hiddenLine>
              </a:ext>
            </a:extLst>
          </p:spPr>
          <p:txBody>
            <a:bodyPr vert="horz" wrap="square" lIns="36000" tIns="36000" rIns="36000" bIns="36000" numCol="1" anchor="ctr" anchorCtr="0" compatLnSpc="1"/>
            <a:lstStyle/>
            <a:p>
              <a:pPr algn="ctr"/>
              <a:endParaRPr lang="zh-CN" altLang="en-US" sz="8800" dirty="0">
                <a:solidFill>
                  <a:schemeClr val="bg1"/>
                </a:solidFill>
                <a:effectLst>
                  <a:outerShdw blurRad="38100" dist="38100" dir="2700000" algn="tl">
                    <a:srgbClr val="000000">
                      <a:alpha val="43137"/>
                    </a:srgbClr>
                  </a:outerShdw>
                </a:effectLst>
              </a:endParaRPr>
            </a:p>
          </p:txBody>
        </p:sp>
        <p:sp>
          <p:nvSpPr>
            <p:cNvPr id="31" name="Freeform 38"/>
            <p:cNvSpPr/>
            <p:nvPr/>
          </p:nvSpPr>
          <p:spPr bwMode="auto">
            <a:xfrm>
              <a:off x="3416" y="1552"/>
              <a:ext cx="20" cy="103"/>
            </a:xfrm>
            <a:custGeom>
              <a:avLst/>
              <a:gdLst>
                <a:gd name="T0" fmla="*/ 4 w 5"/>
                <a:gd name="T1" fmla="*/ 26 h 26"/>
                <a:gd name="T2" fmla="*/ 3 w 5"/>
                <a:gd name="T3" fmla="*/ 26 h 26"/>
                <a:gd name="T4" fmla="*/ 0 w 5"/>
                <a:gd name="T5" fmla="*/ 0 h 26"/>
                <a:gd name="T6" fmla="*/ 1 w 5"/>
                <a:gd name="T7" fmla="*/ 0 h 26"/>
                <a:gd name="T8" fmla="*/ 2 w 5"/>
                <a:gd name="T9" fmla="*/ 0 h 26"/>
                <a:gd name="T10" fmla="*/ 5 w 5"/>
                <a:gd name="T11" fmla="*/ 26 h 26"/>
                <a:gd name="T12" fmla="*/ 4 w 5"/>
                <a:gd name="T13" fmla="*/ 26 h 26"/>
                <a:gd name="T14" fmla="*/ 4 w 5"/>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6">
                  <a:moveTo>
                    <a:pt x="4" y="26"/>
                  </a:moveTo>
                  <a:cubicBezTo>
                    <a:pt x="4" y="26"/>
                    <a:pt x="3" y="26"/>
                    <a:pt x="3" y="26"/>
                  </a:cubicBezTo>
                  <a:cubicBezTo>
                    <a:pt x="0" y="0"/>
                    <a:pt x="0" y="0"/>
                    <a:pt x="0" y="0"/>
                  </a:cubicBezTo>
                  <a:cubicBezTo>
                    <a:pt x="0" y="0"/>
                    <a:pt x="1" y="0"/>
                    <a:pt x="1" y="0"/>
                  </a:cubicBezTo>
                  <a:cubicBezTo>
                    <a:pt x="1" y="0"/>
                    <a:pt x="2" y="0"/>
                    <a:pt x="2" y="0"/>
                  </a:cubicBezTo>
                  <a:cubicBezTo>
                    <a:pt x="5" y="26"/>
                    <a:pt x="5" y="26"/>
                    <a:pt x="5" y="26"/>
                  </a:cubicBezTo>
                  <a:cubicBezTo>
                    <a:pt x="5" y="26"/>
                    <a:pt x="4" y="26"/>
                    <a:pt x="4" y="26"/>
                  </a:cubicBezTo>
                  <a:cubicBezTo>
                    <a:pt x="4" y="26"/>
                    <a:pt x="4" y="26"/>
                    <a:pt x="4"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2" name="Freeform 39"/>
            <p:cNvSpPr/>
            <p:nvPr/>
          </p:nvSpPr>
          <p:spPr bwMode="auto">
            <a:xfrm>
              <a:off x="3493" y="1552"/>
              <a:ext cx="40" cy="103"/>
            </a:xfrm>
            <a:custGeom>
              <a:avLst/>
              <a:gdLst>
                <a:gd name="T0" fmla="*/ 0 w 10"/>
                <a:gd name="T1" fmla="*/ 26 h 26"/>
                <a:gd name="T2" fmla="*/ 0 w 10"/>
                <a:gd name="T3" fmla="*/ 26 h 26"/>
                <a:gd name="T4" fmla="*/ 0 w 10"/>
                <a:gd name="T5" fmla="*/ 25 h 26"/>
                <a:gd name="T6" fmla="*/ 8 w 10"/>
                <a:gd name="T7" fmla="*/ 0 h 26"/>
                <a:gd name="T8" fmla="*/ 9 w 10"/>
                <a:gd name="T9" fmla="*/ 0 h 26"/>
                <a:gd name="T10" fmla="*/ 10 w 10"/>
                <a:gd name="T11" fmla="*/ 1 h 26"/>
                <a:gd name="T12" fmla="*/ 1 w 10"/>
                <a:gd name="T13" fmla="*/ 26 h 26"/>
                <a:gd name="T14" fmla="*/ 0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0" y="26"/>
                  </a:moveTo>
                  <a:cubicBezTo>
                    <a:pt x="0" y="26"/>
                    <a:pt x="0" y="26"/>
                    <a:pt x="0" y="26"/>
                  </a:cubicBezTo>
                  <a:cubicBezTo>
                    <a:pt x="0" y="26"/>
                    <a:pt x="0" y="26"/>
                    <a:pt x="0" y="25"/>
                  </a:cubicBezTo>
                  <a:cubicBezTo>
                    <a:pt x="2" y="19"/>
                    <a:pt x="6" y="7"/>
                    <a:pt x="8" y="0"/>
                  </a:cubicBezTo>
                  <a:cubicBezTo>
                    <a:pt x="9" y="0"/>
                    <a:pt x="9" y="0"/>
                    <a:pt x="9" y="0"/>
                  </a:cubicBezTo>
                  <a:cubicBezTo>
                    <a:pt x="9" y="0"/>
                    <a:pt x="10" y="0"/>
                    <a:pt x="10" y="1"/>
                  </a:cubicBezTo>
                  <a:cubicBezTo>
                    <a:pt x="7" y="7"/>
                    <a:pt x="3" y="19"/>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3" name="Freeform 40"/>
            <p:cNvSpPr/>
            <p:nvPr/>
          </p:nvSpPr>
          <p:spPr bwMode="auto">
            <a:xfrm>
              <a:off x="3380"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2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0"/>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3"/>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2" y="0"/>
                  </a:cubicBezTo>
                  <a:cubicBezTo>
                    <a:pt x="2"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4" name="Freeform 41"/>
            <p:cNvSpPr/>
            <p:nvPr/>
          </p:nvSpPr>
          <p:spPr bwMode="auto">
            <a:xfrm>
              <a:off x="3384" y="1723"/>
              <a:ext cx="129" cy="12"/>
            </a:xfrm>
            <a:custGeom>
              <a:avLst/>
              <a:gdLst>
                <a:gd name="T0" fmla="*/ 1 w 32"/>
                <a:gd name="T1" fmla="*/ 0 h 3"/>
                <a:gd name="T2" fmla="*/ 30 w 32"/>
                <a:gd name="T3" fmla="*/ 0 h 3"/>
                <a:gd name="T4" fmla="*/ 31 w 32"/>
                <a:gd name="T5" fmla="*/ 0 h 3"/>
                <a:gd name="T6" fmla="*/ 32 w 32"/>
                <a:gd name="T7" fmla="*/ 2 h 3"/>
                <a:gd name="T8" fmla="*/ 30 w 32"/>
                <a:gd name="T9" fmla="*/ 3 h 3"/>
                <a:gd name="T10" fmla="*/ 2 w 32"/>
                <a:gd name="T11" fmla="*/ 3 h 3"/>
                <a:gd name="T12" fmla="*/ 0 w 32"/>
                <a:gd name="T13" fmla="*/ 2 h 3"/>
                <a:gd name="T14" fmla="*/ 1 w 3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
                  <a:moveTo>
                    <a:pt x="1" y="0"/>
                  </a:moveTo>
                  <a:cubicBezTo>
                    <a:pt x="30" y="0"/>
                    <a:pt x="30" y="0"/>
                    <a:pt x="30" y="0"/>
                  </a:cubicBezTo>
                  <a:cubicBezTo>
                    <a:pt x="30" y="0"/>
                    <a:pt x="31" y="0"/>
                    <a:pt x="31" y="0"/>
                  </a:cubicBezTo>
                  <a:cubicBezTo>
                    <a:pt x="31" y="1"/>
                    <a:pt x="32" y="1"/>
                    <a:pt x="32" y="2"/>
                  </a:cubicBezTo>
                  <a:cubicBezTo>
                    <a:pt x="32" y="2"/>
                    <a:pt x="31" y="3"/>
                    <a:pt x="30" y="3"/>
                  </a:cubicBezTo>
                  <a:cubicBezTo>
                    <a:pt x="2" y="3"/>
                    <a:pt x="2" y="3"/>
                    <a:pt x="2" y="3"/>
                  </a:cubicBezTo>
                  <a:cubicBezTo>
                    <a:pt x="1" y="3"/>
                    <a:pt x="0" y="2"/>
                    <a:pt x="0" y="2"/>
                  </a:cubicBezTo>
                  <a:cubicBezTo>
                    <a:pt x="0" y="1"/>
                    <a:pt x="1" y="1"/>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5" name="Freeform 42"/>
            <p:cNvSpPr/>
            <p:nvPr/>
          </p:nvSpPr>
          <p:spPr bwMode="auto">
            <a:xfrm>
              <a:off x="3529" y="1548"/>
              <a:ext cx="60" cy="28"/>
            </a:xfrm>
            <a:custGeom>
              <a:avLst/>
              <a:gdLst>
                <a:gd name="T0" fmla="*/ 8 w 15"/>
                <a:gd name="T1" fmla="*/ 7 h 7"/>
                <a:gd name="T2" fmla="*/ 8 w 15"/>
                <a:gd name="T3" fmla="*/ 7 h 7"/>
                <a:gd name="T4" fmla="*/ 0 w 15"/>
                <a:gd name="T5" fmla="*/ 1 h 7"/>
                <a:gd name="T6" fmla="*/ 0 w 15"/>
                <a:gd name="T7" fmla="*/ 0 h 7"/>
                <a:gd name="T8" fmla="*/ 8 w 15"/>
                <a:gd name="T9" fmla="*/ 5 h 7"/>
                <a:gd name="T10" fmla="*/ 15 w 15"/>
                <a:gd name="T11" fmla="*/ 0 h 7"/>
                <a:gd name="T12" fmla="*/ 15 w 15"/>
                <a:gd name="T13" fmla="*/ 1 h 7"/>
                <a:gd name="T14" fmla="*/ 8 w 1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7">
                  <a:moveTo>
                    <a:pt x="8" y="7"/>
                  </a:moveTo>
                  <a:cubicBezTo>
                    <a:pt x="8" y="7"/>
                    <a:pt x="8" y="7"/>
                    <a:pt x="8" y="7"/>
                  </a:cubicBezTo>
                  <a:cubicBezTo>
                    <a:pt x="2" y="6"/>
                    <a:pt x="0" y="1"/>
                    <a:pt x="0" y="1"/>
                  </a:cubicBezTo>
                  <a:cubicBezTo>
                    <a:pt x="0" y="0"/>
                    <a:pt x="0" y="0"/>
                    <a:pt x="0" y="0"/>
                  </a:cubicBezTo>
                  <a:cubicBezTo>
                    <a:pt x="0" y="0"/>
                    <a:pt x="3" y="5"/>
                    <a:pt x="8" y="5"/>
                  </a:cubicBezTo>
                  <a:cubicBezTo>
                    <a:pt x="12" y="6"/>
                    <a:pt x="15" y="0"/>
                    <a:pt x="15" y="0"/>
                  </a:cubicBezTo>
                  <a:cubicBezTo>
                    <a:pt x="15" y="1"/>
                    <a:pt x="15" y="1"/>
                    <a:pt x="15" y="1"/>
                  </a:cubicBezTo>
                  <a:cubicBezTo>
                    <a:pt x="15" y="1"/>
                    <a:pt x="13" y="7"/>
                    <a:pt x="8"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6" name="Freeform 43"/>
            <p:cNvSpPr/>
            <p:nvPr/>
          </p:nvSpPr>
          <p:spPr bwMode="auto">
            <a:xfrm>
              <a:off x="3307" y="1548"/>
              <a:ext cx="113" cy="28"/>
            </a:xfrm>
            <a:custGeom>
              <a:avLst/>
              <a:gdLst>
                <a:gd name="T0" fmla="*/ 15 w 28"/>
                <a:gd name="T1" fmla="*/ 7 h 7"/>
                <a:gd name="T2" fmla="*/ 14 w 28"/>
                <a:gd name="T3" fmla="*/ 7 h 7"/>
                <a:gd name="T4" fmla="*/ 0 w 28"/>
                <a:gd name="T5" fmla="*/ 1 h 7"/>
                <a:gd name="T6" fmla="*/ 1 w 28"/>
                <a:gd name="T7" fmla="*/ 1 h 7"/>
                <a:gd name="T8" fmla="*/ 14 w 28"/>
                <a:gd name="T9" fmla="*/ 6 h 7"/>
                <a:gd name="T10" fmla="*/ 27 w 28"/>
                <a:gd name="T11" fmla="*/ 0 h 7"/>
                <a:gd name="T12" fmla="*/ 28 w 28"/>
                <a:gd name="T13" fmla="*/ 1 h 7"/>
                <a:gd name="T14" fmla="*/ 15 w 28"/>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
                  <a:moveTo>
                    <a:pt x="15" y="7"/>
                  </a:moveTo>
                  <a:cubicBezTo>
                    <a:pt x="15" y="7"/>
                    <a:pt x="15" y="7"/>
                    <a:pt x="14" y="7"/>
                  </a:cubicBezTo>
                  <a:cubicBezTo>
                    <a:pt x="4" y="7"/>
                    <a:pt x="0" y="2"/>
                    <a:pt x="0" y="1"/>
                  </a:cubicBezTo>
                  <a:cubicBezTo>
                    <a:pt x="1" y="1"/>
                    <a:pt x="1" y="1"/>
                    <a:pt x="1" y="1"/>
                  </a:cubicBezTo>
                  <a:cubicBezTo>
                    <a:pt x="1" y="1"/>
                    <a:pt x="5" y="6"/>
                    <a:pt x="14" y="6"/>
                  </a:cubicBezTo>
                  <a:cubicBezTo>
                    <a:pt x="23" y="6"/>
                    <a:pt x="27" y="1"/>
                    <a:pt x="27" y="0"/>
                  </a:cubicBezTo>
                  <a:cubicBezTo>
                    <a:pt x="28" y="1"/>
                    <a:pt x="28" y="1"/>
                    <a:pt x="28" y="1"/>
                  </a:cubicBezTo>
                  <a:cubicBezTo>
                    <a:pt x="28"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7" name="Freeform 44"/>
            <p:cNvSpPr/>
            <p:nvPr/>
          </p:nvSpPr>
          <p:spPr bwMode="auto">
            <a:xfrm>
              <a:off x="3416" y="1548"/>
              <a:ext cx="117" cy="28"/>
            </a:xfrm>
            <a:custGeom>
              <a:avLst/>
              <a:gdLst>
                <a:gd name="T0" fmla="*/ 15 w 29"/>
                <a:gd name="T1" fmla="*/ 7 h 7"/>
                <a:gd name="T2" fmla="*/ 15 w 29"/>
                <a:gd name="T3" fmla="*/ 7 h 7"/>
                <a:gd name="T4" fmla="*/ 0 w 29"/>
                <a:gd name="T5" fmla="*/ 1 h 7"/>
                <a:gd name="T6" fmla="*/ 1 w 29"/>
                <a:gd name="T7" fmla="*/ 1 h 7"/>
                <a:gd name="T8" fmla="*/ 15 w 29"/>
                <a:gd name="T9" fmla="*/ 6 h 7"/>
                <a:gd name="T10" fmla="*/ 28 w 29"/>
                <a:gd name="T11" fmla="*/ 0 h 7"/>
                <a:gd name="T12" fmla="*/ 29 w 29"/>
                <a:gd name="T13" fmla="*/ 1 h 7"/>
                <a:gd name="T14" fmla="*/ 15 w 2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
                  <a:moveTo>
                    <a:pt x="15" y="7"/>
                  </a:moveTo>
                  <a:cubicBezTo>
                    <a:pt x="15" y="7"/>
                    <a:pt x="15" y="7"/>
                    <a:pt x="15" y="7"/>
                  </a:cubicBezTo>
                  <a:cubicBezTo>
                    <a:pt x="5" y="7"/>
                    <a:pt x="1" y="2"/>
                    <a:pt x="0" y="1"/>
                  </a:cubicBezTo>
                  <a:cubicBezTo>
                    <a:pt x="1" y="1"/>
                    <a:pt x="1" y="1"/>
                    <a:pt x="1" y="1"/>
                  </a:cubicBezTo>
                  <a:cubicBezTo>
                    <a:pt x="1" y="1"/>
                    <a:pt x="6" y="6"/>
                    <a:pt x="15" y="6"/>
                  </a:cubicBezTo>
                  <a:cubicBezTo>
                    <a:pt x="24" y="6"/>
                    <a:pt x="28" y="1"/>
                    <a:pt x="28" y="0"/>
                  </a:cubicBezTo>
                  <a:cubicBezTo>
                    <a:pt x="29" y="1"/>
                    <a:pt x="29" y="1"/>
                    <a:pt x="29" y="1"/>
                  </a:cubicBezTo>
                  <a:cubicBezTo>
                    <a:pt x="29"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grpSp>
      <p:sp>
        <p:nvSpPr>
          <p:cNvPr id="38" name="标题 1"/>
          <p:cNvSpPr>
            <a:spLocks noGrp="1"/>
          </p:cNvSpPr>
          <p:nvPr>
            <p:ph type="ctrTitle" hasCustomPrompt="1"/>
          </p:nvPr>
        </p:nvSpPr>
        <p:spPr>
          <a:xfrm>
            <a:off x="2270519" y="413383"/>
            <a:ext cx="7722567" cy="505424"/>
          </a:xfrm>
        </p:spPr>
        <p:txBody>
          <a:bodyPr anchor="b">
            <a:normAutofit/>
          </a:bodyPr>
          <a:lstStyle>
            <a:lvl1pPr algn="l">
              <a:defRPr sz="2800">
                <a:solidFill>
                  <a:srgbClr val="9AD700"/>
                </a:solidFill>
              </a:defRPr>
            </a:lvl1pPr>
          </a:lstStyle>
          <a:p>
            <a:r>
              <a:rPr lang="zh-CN" altLang="en-US" dirty="0"/>
              <a:t>欢迎关注木先生</a:t>
            </a:r>
            <a:r>
              <a:rPr lang="en-US" altLang="zh-CN" dirty="0" err="1"/>
              <a:t>iPPT</a:t>
            </a:r>
            <a:endParaRPr lang="zh-CN" altLang="en-US" dirty="0"/>
          </a:p>
        </p:txBody>
      </p:sp>
      <p:sp>
        <p:nvSpPr>
          <p:cNvPr id="39" name="副标题 2"/>
          <p:cNvSpPr>
            <a:spLocks noGrp="1"/>
          </p:cNvSpPr>
          <p:nvPr>
            <p:ph type="subTitle" idx="1" hasCustomPrompt="1"/>
          </p:nvPr>
        </p:nvSpPr>
        <p:spPr>
          <a:xfrm>
            <a:off x="2270519" y="856996"/>
            <a:ext cx="7716444" cy="306998"/>
          </a:xfrm>
        </p:spPr>
        <p:txBody>
          <a:bodyPr>
            <a:normAutofit/>
          </a:bodyPr>
          <a:lstStyle>
            <a:lvl1pPr marL="0" indent="0" algn="l">
              <a:buNone/>
              <a:defRPr sz="1400">
                <a:solidFill>
                  <a:srgbClr val="9A5C1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微信公众号：</a:t>
            </a:r>
            <a:r>
              <a:rPr lang="en-US" altLang="zh-CN" dirty="0" err="1"/>
              <a:t>muippt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木先生iPPT07">
    <p:bg>
      <p:bgPr>
        <a:solidFill>
          <a:srgbClr val="FFF7DE"/>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15875" y="6161088"/>
            <a:ext cx="12223751" cy="712787"/>
            <a:chOff x="-15875" y="6161088"/>
            <a:chExt cx="12223751" cy="712787"/>
          </a:xfrm>
        </p:grpSpPr>
        <p:sp>
          <p:nvSpPr>
            <p:cNvPr id="7" name="Freeform 55"/>
            <p:cNvSpPr>
              <a:spLocks noEditPoints="1"/>
            </p:cNvSpPr>
            <p:nvPr/>
          </p:nvSpPr>
          <p:spPr bwMode="auto">
            <a:xfrm>
              <a:off x="-15875" y="6161088"/>
              <a:ext cx="3484563" cy="712787"/>
            </a:xfrm>
            <a:custGeom>
              <a:avLst/>
              <a:gdLst>
                <a:gd name="T0" fmla="*/ 224 w 228"/>
                <a:gd name="T1" fmla="*/ 21 h 46"/>
                <a:gd name="T2" fmla="*/ 203 w 228"/>
                <a:gd name="T3" fmla="*/ 18 h 46"/>
                <a:gd name="T4" fmla="*/ 172 w 228"/>
                <a:gd name="T5" fmla="*/ 16 h 46"/>
                <a:gd name="T6" fmla="*/ 137 w 228"/>
                <a:gd name="T7" fmla="*/ 16 h 46"/>
                <a:gd name="T8" fmla="*/ 107 w 228"/>
                <a:gd name="T9" fmla="*/ 14 h 46"/>
                <a:gd name="T10" fmla="*/ 81 w 228"/>
                <a:gd name="T11" fmla="*/ 7 h 46"/>
                <a:gd name="T12" fmla="*/ 56 w 228"/>
                <a:gd name="T13" fmla="*/ 2 h 46"/>
                <a:gd name="T14" fmla="*/ 28 w 228"/>
                <a:gd name="T15" fmla="*/ 10 h 46"/>
                <a:gd name="T16" fmla="*/ 11 w 228"/>
                <a:gd name="T17" fmla="*/ 10 h 46"/>
                <a:gd name="T18" fmla="*/ 0 w 228"/>
                <a:gd name="T19" fmla="*/ 22 h 46"/>
                <a:gd name="T20" fmla="*/ 155 w 228"/>
                <a:gd name="T21" fmla="*/ 24 h 46"/>
                <a:gd name="T22" fmla="*/ 160 w 228"/>
                <a:gd name="T23" fmla="*/ 30 h 46"/>
                <a:gd name="T24" fmla="*/ 165 w 228"/>
                <a:gd name="T25" fmla="*/ 29 h 46"/>
                <a:gd name="T26" fmla="*/ 169 w 228"/>
                <a:gd name="T27" fmla="*/ 23 h 46"/>
                <a:gd name="T28" fmla="*/ 168 w 228"/>
                <a:gd name="T29" fmla="*/ 29 h 46"/>
                <a:gd name="T30" fmla="*/ 184 w 228"/>
                <a:gd name="T31" fmla="*/ 22 h 46"/>
                <a:gd name="T32" fmla="*/ 191 w 228"/>
                <a:gd name="T33" fmla="*/ 26 h 46"/>
                <a:gd name="T34" fmla="*/ 200 w 228"/>
                <a:gd name="T35" fmla="*/ 25 h 46"/>
                <a:gd name="T36" fmla="*/ 201 w 228"/>
                <a:gd name="T37" fmla="*/ 26 h 46"/>
                <a:gd name="T38" fmla="*/ 206 w 228"/>
                <a:gd name="T39" fmla="*/ 24 h 46"/>
                <a:gd name="T40" fmla="*/ 210 w 228"/>
                <a:gd name="T41" fmla="*/ 25 h 46"/>
                <a:gd name="T42" fmla="*/ 216 w 228"/>
                <a:gd name="T43" fmla="*/ 24 h 46"/>
                <a:gd name="T44" fmla="*/ 221 w 228"/>
                <a:gd name="T45" fmla="*/ 23 h 46"/>
                <a:gd name="T46" fmla="*/ 216 w 228"/>
                <a:gd name="T47" fmla="*/ 23 h 46"/>
                <a:gd name="T48" fmla="*/ 201 w 228"/>
                <a:gd name="T49" fmla="*/ 19 h 46"/>
                <a:gd name="T50" fmla="*/ 195 w 228"/>
                <a:gd name="T51" fmla="*/ 23 h 46"/>
                <a:gd name="T52" fmla="*/ 190 w 228"/>
                <a:gd name="T53" fmla="*/ 27 h 46"/>
                <a:gd name="T54" fmla="*/ 183 w 228"/>
                <a:gd name="T55" fmla="*/ 27 h 46"/>
                <a:gd name="T56" fmla="*/ 169 w 228"/>
                <a:gd name="T57" fmla="*/ 18 h 46"/>
                <a:gd name="T58" fmla="*/ 147 w 228"/>
                <a:gd name="T59" fmla="*/ 16 h 46"/>
                <a:gd name="T60" fmla="*/ 138 w 228"/>
                <a:gd name="T61" fmla="*/ 19 h 46"/>
                <a:gd name="T62" fmla="*/ 118 w 228"/>
                <a:gd name="T63" fmla="*/ 17 h 46"/>
                <a:gd name="T64" fmla="*/ 119 w 228"/>
                <a:gd name="T65" fmla="*/ 19 h 46"/>
                <a:gd name="T66" fmla="*/ 122 w 228"/>
                <a:gd name="T67" fmla="*/ 16 h 46"/>
                <a:gd name="T68" fmla="*/ 124 w 228"/>
                <a:gd name="T69" fmla="*/ 17 h 46"/>
                <a:gd name="T70" fmla="*/ 132 w 228"/>
                <a:gd name="T71" fmla="*/ 21 h 46"/>
                <a:gd name="T72" fmla="*/ 133 w 228"/>
                <a:gd name="T73" fmla="*/ 15 h 46"/>
                <a:gd name="T74" fmla="*/ 115 w 228"/>
                <a:gd name="T75" fmla="*/ 15 h 46"/>
                <a:gd name="T76" fmla="*/ 77 w 228"/>
                <a:gd name="T77" fmla="*/ 23 h 46"/>
                <a:gd name="T78" fmla="*/ 82 w 228"/>
                <a:gd name="T79" fmla="*/ 22 h 46"/>
                <a:gd name="T80" fmla="*/ 89 w 228"/>
                <a:gd name="T81" fmla="*/ 21 h 46"/>
                <a:gd name="T82" fmla="*/ 96 w 228"/>
                <a:gd name="T83" fmla="*/ 20 h 46"/>
                <a:gd name="T84" fmla="*/ 89 w 228"/>
                <a:gd name="T85" fmla="*/ 13 h 46"/>
                <a:gd name="T86" fmla="*/ 78 w 228"/>
                <a:gd name="T87" fmla="*/ 14 h 46"/>
                <a:gd name="T88" fmla="*/ 61 w 228"/>
                <a:gd name="T89" fmla="*/ 16 h 46"/>
                <a:gd name="T90" fmla="*/ 43 w 228"/>
                <a:gd name="T91" fmla="*/ 11 h 46"/>
                <a:gd name="T92" fmla="*/ 43 w 228"/>
                <a:gd name="T93" fmla="*/ 11 h 46"/>
                <a:gd name="T94" fmla="*/ 41 w 228"/>
                <a:gd name="T95" fmla="*/ 13 h 46"/>
                <a:gd name="T96" fmla="*/ 44 w 228"/>
                <a:gd name="T97" fmla="*/ 17 h 46"/>
                <a:gd name="T98" fmla="*/ 48 w 228"/>
                <a:gd name="T99" fmla="*/ 18 h 46"/>
                <a:gd name="T100" fmla="*/ 51 w 228"/>
                <a:gd name="T101" fmla="*/ 18 h 46"/>
                <a:gd name="T102" fmla="*/ 58 w 228"/>
                <a:gd name="T103" fmla="*/ 14 h 46"/>
                <a:gd name="T104" fmla="*/ 53 w 228"/>
                <a:gd name="T105" fmla="*/ 13 h 46"/>
                <a:gd name="T106" fmla="*/ 43 w 228"/>
                <a:gd name="T107" fmla="*/ 6 h 46"/>
                <a:gd name="T108" fmla="*/ 28 w 228"/>
                <a:gd name="T109" fmla="*/ 16 h 46"/>
                <a:gd name="T110" fmla="*/ 24 w 228"/>
                <a:gd name="T111" fmla="*/ 14 h 46"/>
                <a:gd name="T112" fmla="*/ 17 w 228"/>
                <a:gd name="T113" fmla="*/ 20 h 46"/>
                <a:gd name="T114" fmla="*/ 3 w 228"/>
                <a:gd name="T115" fmla="*/ 19 h 46"/>
                <a:gd name="T116" fmla="*/ 7 w 228"/>
                <a:gd name="T117" fmla="*/ 17 h 46"/>
                <a:gd name="T118" fmla="*/ 9 w 228"/>
                <a:gd name="T119" fmla="*/ 15 h 46"/>
                <a:gd name="T120" fmla="*/ 9 w 228"/>
                <a:gd name="T121" fmla="*/ 1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46">
                  <a:moveTo>
                    <a:pt x="0" y="22"/>
                  </a:moveTo>
                  <a:cubicBezTo>
                    <a:pt x="0" y="46"/>
                    <a:pt x="0" y="46"/>
                    <a:pt x="0" y="46"/>
                  </a:cubicBezTo>
                  <a:cubicBezTo>
                    <a:pt x="228" y="46"/>
                    <a:pt x="228" y="46"/>
                    <a:pt x="228" y="46"/>
                  </a:cubicBezTo>
                  <a:cubicBezTo>
                    <a:pt x="227" y="39"/>
                    <a:pt x="227" y="29"/>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5" y="26"/>
                  </a:cubicBezTo>
                  <a:cubicBezTo>
                    <a:pt x="225" y="25"/>
                    <a:pt x="226" y="25"/>
                    <a:pt x="226" y="25"/>
                  </a:cubicBezTo>
                  <a:cubicBezTo>
                    <a:pt x="226" y="24"/>
                    <a:pt x="226" y="24"/>
                    <a:pt x="226" y="24"/>
                  </a:cubicBezTo>
                  <a:cubicBezTo>
                    <a:pt x="225" y="25"/>
                    <a:pt x="225" y="25"/>
                    <a:pt x="225" y="25"/>
                  </a:cubicBezTo>
                  <a:cubicBezTo>
                    <a:pt x="224" y="25"/>
                    <a:pt x="224" y="25"/>
                    <a:pt x="224" y="25"/>
                  </a:cubicBezTo>
                  <a:cubicBezTo>
                    <a:pt x="224" y="24"/>
                    <a:pt x="225" y="23"/>
                    <a:pt x="225" y="22"/>
                  </a:cubicBezTo>
                  <a:cubicBezTo>
                    <a:pt x="225" y="22"/>
                    <a:pt x="225" y="22"/>
                    <a:pt x="226" y="22"/>
                  </a:cubicBezTo>
                  <a:cubicBezTo>
                    <a:pt x="225" y="22"/>
                    <a:pt x="225" y="21"/>
                    <a:pt x="225" y="21"/>
                  </a:cubicBezTo>
                  <a:cubicBezTo>
                    <a:pt x="225" y="21"/>
                    <a:pt x="225" y="21"/>
                    <a:pt x="225" y="21"/>
                  </a:cubicBezTo>
                  <a:cubicBezTo>
                    <a:pt x="225" y="21"/>
                    <a:pt x="225" y="21"/>
                    <a:pt x="224" y="21"/>
                  </a:cubicBezTo>
                  <a:cubicBezTo>
                    <a:pt x="225" y="21"/>
                    <a:pt x="225" y="21"/>
                    <a:pt x="225" y="21"/>
                  </a:cubicBezTo>
                  <a:cubicBezTo>
                    <a:pt x="225" y="21"/>
                    <a:pt x="225" y="21"/>
                    <a:pt x="225" y="21"/>
                  </a:cubicBezTo>
                  <a:cubicBezTo>
                    <a:pt x="225" y="21"/>
                    <a:pt x="224" y="21"/>
                    <a:pt x="224" y="21"/>
                  </a:cubicBezTo>
                  <a:cubicBezTo>
                    <a:pt x="224" y="21"/>
                    <a:pt x="224" y="21"/>
                    <a:pt x="223" y="21"/>
                  </a:cubicBezTo>
                  <a:cubicBezTo>
                    <a:pt x="223" y="21"/>
                    <a:pt x="224" y="21"/>
                    <a:pt x="224" y="21"/>
                  </a:cubicBezTo>
                  <a:cubicBezTo>
                    <a:pt x="223" y="21"/>
                    <a:pt x="222" y="22"/>
                    <a:pt x="221" y="22"/>
                  </a:cubicBezTo>
                  <a:cubicBezTo>
                    <a:pt x="222" y="21"/>
                    <a:pt x="223" y="20"/>
                    <a:pt x="224" y="19"/>
                  </a:cubicBezTo>
                  <a:cubicBezTo>
                    <a:pt x="224" y="19"/>
                    <a:pt x="225" y="19"/>
                    <a:pt x="225" y="19"/>
                  </a:cubicBezTo>
                  <a:cubicBezTo>
                    <a:pt x="225" y="19"/>
                    <a:pt x="225" y="19"/>
                    <a:pt x="225" y="18"/>
                  </a:cubicBezTo>
                  <a:cubicBezTo>
                    <a:pt x="225" y="18"/>
                    <a:pt x="225" y="18"/>
                    <a:pt x="224" y="18"/>
                  </a:cubicBezTo>
                  <a:cubicBezTo>
                    <a:pt x="225" y="18"/>
                    <a:pt x="225" y="18"/>
                    <a:pt x="225" y="18"/>
                  </a:cubicBezTo>
                  <a:cubicBezTo>
                    <a:pt x="225" y="18"/>
                    <a:pt x="225" y="17"/>
                    <a:pt x="225" y="17"/>
                  </a:cubicBezTo>
                  <a:cubicBezTo>
                    <a:pt x="225" y="17"/>
                    <a:pt x="225" y="17"/>
                    <a:pt x="225" y="17"/>
                  </a:cubicBezTo>
                  <a:cubicBezTo>
                    <a:pt x="224" y="17"/>
                    <a:pt x="223" y="17"/>
                    <a:pt x="223" y="17"/>
                  </a:cubicBezTo>
                  <a:cubicBezTo>
                    <a:pt x="223" y="17"/>
                    <a:pt x="223" y="17"/>
                    <a:pt x="224" y="16"/>
                  </a:cubicBezTo>
                  <a:cubicBezTo>
                    <a:pt x="224" y="16"/>
                    <a:pt x="223" y="17"/>
                    <a:pt x="222" y="17"/>
                  </a:cubicBezTo>
                  <a:cubicBezTo>
                    <a:pt x="222" y="17"/>
                    <a:pt x="222" y="17"/>
                    <a:pt x="221" y="17"/>
                  </a:cubicBezTo>
                  <a:cubicBezTo>
                    <a:pt x="221" y="17"/>
                    <a:pt x="222" y="17"/>
                    <a:pt x="222" y="17"/>
                  </a:cubicBezTo>
                  <a:cubicBezTo>
                    <a:pt x="222" y="17"/>
                    <a:pt x="222" y="17"/>
                    <a:pt x="222" y="17"/>
                  </a:cubicBezTo>
                  <a:cubicBezTo>
                    <a:pt x="219" y="16"/>
                    <a:pt x="217" y="15"/>
                    <a:pt x="214" y="14"/>
                  </a:cubicBezTo>
                  <a:cubicBezTo>
                    <a:pt x="214" y="14"/>
                    <a:pt x="215" y="14"/>
                    <a:pt x="215" y="14"/>
                  </a:cubicBezTo>
                  <a:cubicBezTo>
                    <a:pt x="214" y="14"/>
                    <a:pt x="214" y="14"/>
                    <a:pt x="214" y="14"/>
                  </a:cubicBezTo>
                  <a:cubicBezTo>
                    <a:pt x="213" y="14"/>
                    <a:pt x="213" y="14"/>
                    <a:pt x="213" y="14"/>
                  </a:cubicBezTo>
                  <a:cubicBezTo>
                    <a:pt x="213" y="14"/>
                    <a:pt x="213" y="14"/>
                    <a:pt x="214" y="14"/>
                  </a:cubicBezTo>
                  <a:cubicBezTo>
                    <a:pt x="209" y="15"/>
                    <a:pt x="206" y="17"/>
                    <a:pt x="203" y="18"/>
                  </a:cubicBezTo>
                  <a:cubicBezTo>
                    <a:pt x="203" y="18"/>
                    <a:pt x="202" y="18"/>
                    <a:pt x="202" y="18"/>
                  </a:cubicBezTo>
                  <a:cubicBezTo>
                    <a:pt x="204" y="17"/>
                    <a:pt x="205" y="17"/>
                    <a:pt x="205" y="17"/>
                  </a:cubicBezTo>
                  <a:cubicBezTo>
                    <a:pt x="203" y="17"/>
                    <a:pt x="202" y="17"/>
                    <a:pt x="201" y="17"/>
                  </a:cubicBezTo>
                  <a:cubicBezTo>
                    <a:pt x="200" y="17"/>
                    <a:pt x="198" y="17"/>
                    <a:pt x="196" y="16"/>
                  </a:cubicBezTo>
                  <a:cubicBezTo>
                    <a:pt x="196" y="16"/>
                    <a:pt x="198" y="17"/>
                    <a:pt x="200" y="18"/>
                  </a:cubicBezTo>
                  <a:cubicBezTo>
                    <a:pt x="200" y="18"/>
                    <a:pt x="199" y="18"/>
                    <a:pt x="199" y="18"/>
                  </a:cubicBezTo>
                  <a:cubicBezTo>
                    <a:pt x="196" y="16"/>
                    <a:pt x="192" y="15"/>
                    <a:pt x="187" y="13"/>
                  </a:cubicBezTo>
                  <a:cubicBezTo>
                    <a:pt x="187" y="13"/>
                    <a:pt x="193" y="15"/>
                    <a:pt x="198" y="18"/>
                  </a:cubicBezTo>
                  <a:cubicBezTo>
                    <a:pt x="195" y="19"/>
                    <a:pt x="193" y="20"/>
                    <a:pt x="191" y="21"/>
                  </a:cubicBezTo>
                  <a:cubicBezTo>
                    <a:pt x="190" y="21"/>
                    <a:pt x="188" y="20"/>
                    <a:pt x="186" y="20"/>
                  </a:cubicBezTo>
                  <a:cubicBezTo>
                    <a:pt x="186" y="20"/>
                    <a:pt x="188" y="21"/>
                    <a:pt x="191" y="22"/>
                  </a:cubicBezTo>
                  <a:cubicBezTo>
                    <a:pt x="191" y="22"/>
                    <a:pt x="191" y="22"/>
                    <a:pt x="190" y="22"/>
                  </a:cubicBezTo>
                  <a:cubicBezTo>
                    <a:pt x="188" y="21"/>
                    <a:pt x="185" y="20"/>
                    <a:pt x="182" y="18"/>
                  </a:cubicBezTo>
                  <a:cubicBezTo>
                    <a:pt x="181" y="17"/>
                    <a:pt x="179" y="15"/>
                    <a:pt x="178" y="15"/>
                  </a:cubicBezTo>
                  <a:cubicBezTo>
                    <a:pt x="182" y="13"/>
                    <a:pt x="185" y="12"/>
                    <a:pt x="185" y="12"/>
                  </a:cubicBezTo>
                  <a:cubicBezTo>
                    <a:pt x="182" y="13"/>
                    <a:pt x="180" y="14"/>
                    <a:pt x="178" y="14"/>
                  </a:cubicBezTo>
                  <a:cubicBezTo>
                    <a:pt x="178" y="14"/>
                    <a:pt x="178" y="14"/>
                    <a:pt x="178" y="14"/>
                  </a:cubicBezTo>
                  <a:cubicBezTo>
                    <a:pt x="178" y="14"/>
                    <a:pt x="178" y="14"/>
                    <a:pt x="178" y="14"/>
                  </a:cubicBezTo>
                  <a:cubicBezTo>
                    <a:pt x="176" y="15"/>
                    <a:pt x="174" y="16"/>
                    <a:pt x="173" y="17"/>
                  </a:cubicBezTo>
                  <a:cubicBezTo>
                    <a:pt x="173" y="16"/>
                    <a:pt x="172" y="16"/>
                    <a:pt x="172" y="16"/>
                  </a:cubicBezTo>
                  <a:cubicBezTo>
                    <a:pt x="173" y="16"/>
                    <a:pt x="174" y="16"/>
                    <a:pt x="174" y="16"/>
                  </a:cubicBezTo>
                  <a:cubicBezTo>
                    <a:pt x="173" y="16"/>
                    <a:pt x="173" y="16"/>
                    <a:pt x="172" y="16"/>
                  </a:cubicBezTo>
                  <a:cubicBezTo>
                    <a:pt x="169" y="14"/>
                    <a:pt x="167" y="14"/>
                    <a:pt x="167" y="14"/>
                  </a:cubicBezTo>
                  <a:cubicBezTo>
                    <a:pt x="169" y="15"/>
                    <a:pt x="170" y="15"/>
                    <a:pt x="171" y="16"/>
                  </a:cubicBezTo>
                  <a:cubicBezTo>
                    <a:pt x="170" y="16"/>
                    <a:pt x="169" y="16"/>
                    <a:pt x="169" y="17"/>
                  </a:cubicBezTo>
                  <a:cubicBezTo>
                    <a:pt x="166" y="15"/>
                    <a:pt x="164" y="13"/>
                    <a:pt x="160" y="11"/>
                  </a:cubicBezTo>
                  <a:cubicBezTo>
                    <a:pt x="161" y="11"/>
                    <a:pt x="162" y="10"/>
                    <a:pt x="163" y="10"/>
                  </a:cubicBezTo>
                  <a:cubicBezTo>
                    <a:pt x="162" y="10"/>
                    <a:pt x="161" y="11"/>
                    <a:pt x="160" y="11"/>
                  </a:cubicBezTo>
                  <a:cubicBezTo>
                    <a:pt x="160" y="11"/>
                    <a:pt x="159" y="10"/>
                    <a:pt x="158" y="10"/>
                  </a:cubicBezTo>
                  <a:cubicBezTo>
                    <a:pt x="160" y="10"/>
                    <a:pt x="161" y="10"/>
                    <a:pt x="161" y="10"/>
                  </a:cubicBezTo>
                  <a:cubicBezTo>
                    <a:pt x="160" y="10"/>
                    <a:pt x="159" y="10"/>
                    <a:pt x="158" y="10"/>
                  </a:cubicBezTo>
                  <a:cubicBezTo>
                    <a:pt x="158" y="9"/>
                    <a:pt x="157" y="9"/>
                    <a:pt x="156" y="9"/>
                  </a:cubicBezTo>
                  <a:cubicBezTo>
                    <a:pt x="156" y="9"/>
                    <a:pt x="157" y="9"/>
                    <a:pt x="158" y="10"/>
                  </a:cubicBezTo>
                  <a:cubicBezTo>
                    <a:pt x="151" y="11"/>
                    <a:pt x="148" y="13"/>
                    <a:pt x="145" y="15"/>
                  </a:cubicBezTo>
                  <a:cubicBezTo>
                    <a:pt x="145" y="15"/>
                    <a:pt x="145" y="15"/>
                    <a:pt x="145" y="15"/>
                  </a:cubicBezTo>
                  <a:cubicBezTo>
                    <a:pt x="145" y="15"/>
                    <a:pt x="145" y="15"/>
                    <a:pt x="145" y="15"/>
                  </a:cubicBezTo>
                  <a:cubicBezTo>
                    <a:pt x="144" y="16"/>
                    <a:pt x="143" y="17"/>
                    <a:pt x="143" y="18"/>
                  </a:cubicBezTo>
                  <a:cubicBezTo>
                    <a:pt x="143" y="18"/>
                    <a:pt x="142" y="18"/>
                    <a:pt x="142" y="18"/>
                  </a:cubicBezTo>
                  <a:cubicBezTo>
                    <a:pt x="142" y="17"/>
                    <a:pt x="142" y="16"/>
                    <a:pt x="141" y="15"/>
                  </a:cubicBezTo>
                  <a:cubicBezTo>
                    <a:pt x="145" y="13"/>
                    <a:pt x="148" y="12"/>
                    <a:pt x="148" y="12"/>
                  </a:cubicBezTo>
                  <a:cubicBezTo>
                    <a:pt x="146" y="13"/>
                    <a:pt x="143" y="14"/>
                    <a:pt x="141" y="15"/>
                  </a:cubicBezTo>
                  <a:cubicBezTo>
                    <a:pt x="139" y="10"/>
                    <a:pt x="135" y="7"/>
                    <a:pt x="135" y="7"/>
                  </a:cubicBezTo>
                  <a:cubicBezTo>
                    <a:pt x="138" y="10"/>
                    <a:pt x="140" y="13"/>
                    <a:pt x="140" y="15"/>
                  </a:cubicBezTo>
                  <a:cubicBezTo>
                    <a:pt x="139" y="16"/>
                    <a:pt x="138" y="16"/>
                    <a:pt x="137" y="16"/>
                  </a:cubicBezTo>
                  <a:cubicBezTo>
                    <a:pt x="137" y="16"/>
                    <a:pt x="137" y="16"/>
                    <a:pt x="136" y="16"/>
                  </a:cubicBezTo>
                  <a:cubicBezTo>
                    <a:pt x="136" y="16"/>
                    <a:pt x="136" y="16"/>
                    <a:pt x="136" y="16"/>
                  </a:cubicBezTo>
                  <a:cubicBezTo>
                    <a:pt x="138" y="15"/>
                    <a:pt x="139" y="15"/>
                    <a:pt x="139" y="15"/>
                  </a:cubicBezTo>
                  <a:cubicBezTo>
                    <a:pt x="138" y="15"/>
                    <a:pt x="137" y="15"/>
                    <a:pt x="136" y="16"/>
                  </a:cubicBezTo>
                  <a:cubicBezTo>
                    <a:pt x="134" y="12"/>
                    <a:pt x="130" y="9"/>
                    <a:pt x="128" y="8"/>
                  </a:cubicBezTo>
                  <a:cubicBezTo>
                    <a:pt x="133" y="6"/>
                    <a:pt x="137" y="5"/>
                    <a:pt x="137" y="5"/>
                  </a:cubicBezTo>
                  <a:cubicBezTo>
                    <a:pt x="133" y="6"/>
                    <a:pt x="130" y="7"/>
                    <a:pt x="127" y="8"/>
                  </a:cubicBezTo>
                  <a:cubicBezTo>
                    <a:pt x="127" y="8"/>
                    <a:pt x="126" y="8"/>
                    <a:pt x="126" y="8"/>
                  </a:cubicBezTo>
                  <a:cubicBezTo>
                    <a:pt x="127" y="8"/>
                    <a:pt x="127" y="7"/>
                    <a:pt x="127" y="7"/>
                  </a:cubicBezTo>
                  <a:cubicBezTo>
                    <a:pt x="127" y="8"/>
                    <a:pt x="127" y="8"/>
                    <a:pt x="126" y="8"/>
                  </a:cubicBezTo>
                  <a:cubicBezTo>
                    <a:pt x="125" y="7"/>
                    <a:pt x="124" y="7"/>
                    <a:pt x="124" y="7"/>
                  </a:cubicBezTo>
                  <a:cubicBezTo>
                    <a:pt x="125" y="7"/>
                    <a:pt x="125" y="7"/>
                    <a:pt x="126" y="8"/>
                  </a:cubicBezTo>
                  <a:cubicBezTo>
                    <a:pt x="125" y="8"/>
                    <a:pt x="124" y="8"/>
                    <a:pt x="123" y="8"/>
                  </a:cubicBezTo>
                  <a:cubicBezTo>
                    <a:pt x="121" y="6"/>
                    <a:pt x="117" y="5"/>
                    <a:pt x="113" y="3"/>
                  </a:cubicBezTo>
                  <a:cubicBezTo>
                    <a:pt x="113" y="3"/>
                    <a:pt x="118" y="5"/>
                    <a:pt x="123" y="8"/>
                  </a:cubicBezTo>
                  <a:cubicBezTo>
                    <a:pt x="119" y="9"/>
                    <a:pt x="117" y="10"/>
                    <a:pt x="115" y="11"/>
                  </a:cubicBezTo>
                  <a:cubicBezTo>
                    <a:pt x="112" y="9"/>
                    <a:pt x="110" y="8"/>
                    <a:pt x="110" y="8"/>
                  </a:cubicBezTo>
                  <a:cubicBezTo>
                    <a:pt x="112" y="9"/>
                    <a:pt x="113" y="10"/>
                    <a:pt x="115" y="11"/>
                  </a:cubicBezTo>
                  <a:cubicBezTo>
                    <a:pt x="112" y="13"/>
                    <a:pt x="111" y="14"/>
                    <a:pt x="110" y="16"/>
                  </a:cubicBezTo>
                  <a:cubicBezTo>
                    <a:pt x="109" y="15"/>
                    <a:pt x="109" y="15"/>
                    <a:pt x="109" y="15"/>
                  </a:cubicBezTo>
                  <a:cubicBezTo>
                    <a:pt x="108" y="9"/>
                    <a:pt x="101" y="6"/>
                    <a:pt x="101" y="6"/>
                  </a:cubicBezTo>
                  <a:cubicBezTo>
                    <a:pt x="106" y="9"/>
                    <a:pt x="107" y="12"/>
                    <a:pt x="107" y="14"/>
                  </a:cubicBezTo>
                  <a:cubicBezTo>
                    <a:pt x="105" y="13"/>
                    <a:pt x="104" y="13"/>
                    <a:pt x="104" y="13"/>
                  </a:cubicBezTo>
                  <a:cubicBezTo>
                    <a:pt x="105" y="13"/>
                    <a:pt x="106" y="14"/>
                    <a:pt x="107" y="14"/>
                  </a:cubicBezTo>
                  <a:cubicBezTo>
                    <a:pt x="106" y="15"/>
                    <a:pt x="106" y="15"/>
                    <a:pt x="106" y="16"/>
                  </a:cubicBezTo>
                  <a:cubicBezTo>
                    <a:pt x="105" y="15"/>
                    <a:pt x="104" y="15"/>
                    <a:pt x="103" y="14"/>
                  </a:cubicBezTo>
                  <a:cubicBezTo>
                    <a:pt x="102" y="12"/>
                    <a:pt x="101" y="11"/>
                    <a:pt x="100" y="10"/>
                  </a:cubicBezTo>
                  <a:cubicBezTo>
                    <a:pt x="102" y="9"/>
                    <a:pt x="103" y="8"/>
                    <a:pt x="103" y="8"/>
                  </a:cubicBezTo>
                  <a:cubicBezTo>
                    <a:pt x="102" y="9"/>
                    <a:pt x="101" y="9"/>
                    <a:pt x="100" y="10"/>
                  </a:cubicBezTo>
                  <a:cubicBezTo>
                    <a:pt x="96" y="6"/>
                    <a:pt x="91" y="5"/>
                    <a:pt x="91" y="5"/>
                  </a:cubicBezTo>
                  <a:cubicBezTo>
                    <a:pt x="95" y="7"/>
                    <a:pt x="97" y="8"/>
                    <a:pt x="99" y="10"/>
                  </a:cubicBezTo>
                  <a:cubicBezTo>
                    <a:pt x="98" y="10"/>
                    <a:pt x="97" y="10"/>
                    <a:pt x="97" y="11"/>
                  </a:cubicBezTo>
                  <a:cubicBezTo>
                    <a:pt x="97" y="11"/>
                    <a:pt x="96" y="10"/>
                    <a:pt x="96" y="10"/>
                  </a:cubicBezTo>
                  <a:cubicBezTo>
                    <a:pt x="93" y="8"/>
                    <a:pt x="88" y="4"/>
                    <a:pt x="80" y="1"/>
                  </a:cubicBezTo>
                  <a:cubicBezTo>
                    <a:pt x="81" y="2"/>
                    <a:pt x="90" y="5"/>
                    <a:pt x="95" y="11"/>
                  </a:cubicBezTo>
                  <a:cubicBezTo>
                    <a:pt x="94" y="12"/>
                    <a:pt x="93" y="12"/>
                    <a:pt x="93" y="12"/>
                  </a:cubicBezTo>
                  <a:cubicBezTo>
                    <a:pt x="92" y="12"/>
                    <a:pt x="92" y="12"/>
                    <a:pt x="92" y="12"/>
                  </a:cubicBezTo>
                  <a:cubicBezTo>
                    <a:pt x="92" y="12"/>
                    <a:pt x="92" y="12"/>
                    <a:pt x="92" y="12"/>
                  </a:cubicBezTo>
                  <a:cubicBezTo>
                    <a:pt x="92" y="12"/>
                    <a:pt x="92" y="12"/>
                    <a:pt x="92" y="12"/>
                  </a:cubicBezTo>
                  <a:cubicBezTo>
                    <a:pt x="91" y="11"/>
                    <a:pt x="90" y="11"/>
                    <a:pt x="89" y="10"/>
                  </a:cubicBezTo>
                  <a:cubicBezTo>
                    <a:pt x="89" y="10"/>
                    <a:pt x="90" y="11"/>
                    <a:pt x="92" y="12"/>
                  </a:cubicBezTo>
                  <a:cubicBezTo>
                    <a:pt x="90" y="12"/>
                    <a:pt x="89" y="13"/>
                    <a:pt x="88" y="13"/>
                  </a:cubicBezTo>
                  <a:cubicBezTo>
                    <a:pt x="85" y="11"/>
                    <a:pt x="81" y="9"/>
                    <a:pt x="79" y="7"/>
                  </a:cubicBezTo>
                  <a:cubicBezTo>
                    <a:pt x="80" y="7"/>
                    <a:pt x="81" y="7"/>
                    <a:pt x="81" y="7"/>
                  </a:cubicBezTo>
                  <a:cubicBezTo>
                    <a:pt x="80" y="7"/>
                    <a:pt x="80" y="7"/>
                    <a:pt x="79" y="7"/>
                  </a:cubicBezTo>
                  <a:cubicBezTo>
                    <a:pt x="78" y="7"/>
                    <a:pt x="78" y="7"/>
                    <a:pt x="77" y="6"/>
                  </a:cubicBezTo>
                  <a:cubicBezTo>
                    <a:pt x="78" y="6"/>
                    <a:pt x="79" y="6"/>
                    <a:pt x="79" y="6"/>
                  </a:cubicBezTo>
                  <a:cubicBezTo>
                    <a:pt x="78" y="6"/>
                    <a:pt x="78" y="6"/>
                    <a:pt x="77" y="6"/>
                  </a:cubicBezTo>
                  <a:cubicBezTo>
                    <a:pt x="77" y="6"/>
                    <a:pt x="77" y="6"/>
                    <a:pt x="77" y="6"/>
                  </a:cubicBezTo>
                  <a:cubicBezTo>
                    <a:pt x="77" y="6"/>
                    <a:pt x="77" y="6"/>
                    <a:pt x="77" y="6"/>
                  </a:cubicBezTo>
                  <a:cubicBezTo>
                    <a:pt x="70" y="7"/>
                    <a:pt x="66" y="10"/>
                    <a:pt x="64" y="12"/>
                  </a:cubicBezTo>
                  <a:cubicBezTo>
                    <a:pt x="64" y="12"/>
                    <a:pt x="64" y="12"/>
                    <a:pt x="64" y="12"/>
                  </a:cubicBezTo>
                  <a:cubicBezTo>
                    <a:pt x="64" y="12"/>
                    <a:pt x="64" y="12"/>
                    <a:pt x="64" y="12"/>
                  </a:cubicBezTo>
                  <a:cubicBezTo>
                    <a:pt x="63" y="13"/>
                    <a:pt x="62" y="14"/>
                    <a:pt x="62" y="15"/>
                  </a:cubicBezTo>
                  <a:cubicBezTo>
                    <a:pt x="61" y="15"/>
                    <a:pt x="61" y="15"/>
                    <a:pt x="61" y="15"/>
                  </a:cubicBezTo>
                  <a:cubicBezTo>
                    <a:pt x="61" y="14"/>
                    <a:pt x="60" y="13"/>
                    <a:pt x="60" y="12"/>
                  </a:cubicBezTo>
                  <a:cubicBezTo>
                    <a:pt x="64" y="10"/>
                    <a:pt x="67" y="9"/>
                    <a:pt x="67" y="9"/>
                  </a:cubicBezTo>
                  <a:cubicBezTo>
                    <a:pt x="64" y="10"/>
                    <a:pt x="62" y="11"/>
                    <a:pt x="60" y="12"/>
                  </a:cubicBezTo>
                  <a:cubicBezTo>
                    <a:pt x="60" y="11"/>
                    <a:pt x="59" y="10"/>
                    <a:pt x="59" y="9"/>
                  </a:cubicBezTo>
                  <a:cubicBezTo>
                    <a:pt x="59" y="9"/>
                    <a:pt x="60" y="9"/>
                    <a:pt x="60" y="9"/>
                  </a:cubicBezTo>
                  <a:cubicBezTo>
                    <a:pt x="59" y="9"/>
                    <a:pt x="59" y="9"/>
                    <a:pt x="59" y="9"/>
                  </a:cubicBezTo>
                  <a:cubicBezTo>
                    <a:pt x="56" y="6"/>
                    <a:pt x="53" y="4"/>
                    <a:pt x="53" y="4"/>
                  </a:cubicBezTo>
                  <a:cubicBezTo>
                    <a:pt x="56" y="6"/>
                    <a:pt x="57" y="8"/>
                    <a:pt x="58" y="10"/>
                  </a:cubicBezTo>
                  <a:cubicBezTo>
                    <a:pt x="57" y="10"/>
                    <a:pt x="55" y="11"/>
                    <a:pt x="54" y="11"/>
                  </a:cubicBezTo>
                  <a:cubicBezTo>
                    <a:pt x="52" y="8"/>
                    <a:pt x="49" y="6"/>
                    <a:pt x="47" y="5"/>
                  </a:cubicBezTo>
                  <a:cubicBezTo>
                    <a:pt x="51" y="3"/>
                    <a:pt x="56" y="2"/>
                    <a:pt x="56" y="2"/>
                  </a:cubicBezTo>
                  <a:cubicBezTo>
                    <a:pt x="52" y="3"/>
                    <a:pt x="49" y="4"/>
                    <a:pt x="46" y="5"/>
                  </a:cubicBezTo>
                  <a:cubicBezTo>
                    <a:pt x="46" y="5"/>
                    <a:pt x="45" y="5"/>
                    <a:pt x="45" y="5"/>
                  </a:cubicBezTo>
                  <a:cubicBezTo>
                    <a:pt x="46" y="5"/>
                    <a:pt x="46" y="5"/>
                    <a:pt x="46" y="5"/>
                  </a:cubicBezTo>
                  <a:cubicBezTo>
                    <a:pt x="46" y="5"/>
                    <a:pt x="45" y="5"/>
                    <a:pt x="45" y="5"/>
                  </a:cubicBezTo>
                  <a:cubicBezTo>
                    <a:pt x="44" y="4"/>
                    <a:pt x="43" y="4"/>
                    <a:pt x="43" y="4"/>
                  </a:cubicBezTo>
                  <a:cubicBezTo>
                    <a:pt x="43" y="4"/>
                    <a:pt x="44" y="5"/>
                    <a:pt x="44" y="5"/>
                  </a:cubicBezTo>
                  <a:cubicBezTo>
                    <a:pt x="44" y="5"/>
                    <a:pt x="43" y="5"/>
                    <a:pt x="42" y="5"/>
                  </a:cubicBezTo>
                  <a:cubicBezTo>
                    <a:pt x="40" y="4"/>
                    <a:pt x="36" y="2"/>
                    <a:pt x="32" y="0"/>
                  </a:cubicBezTo>
                  <a:cubicBezTo>
                    <a:pt x="32" y="0"/>
                    <a:pt x="37" y="2"/>
                    <a:pt x="41" y="5"/>
                  </a:cubicBezTo>
                  <a:cubicBezTo>
                    <a:pt x="38" y="6"/>
                    <a:pt x="36" y="7"/>
                    <a:pt x="34" y="8"/>
                  </a:cubicBezTo>
                  <a:cubicBezTo>
                    <a:pt x="31" y="6"/>
                    <a:pt x="29" y="5"/>
                    <a:pt x="29" y="5"/>
                  </a:cubicBezTo>
                  <a:cubicBezTo>
                    <a:pt x="31" y="7"/>
                    <a:pt x="32" y="7"/>
                    <a:pt x="34" y="8"/>
                  </a:cubicBezTo>
                  <a:cubicBezTo>
                    <a:pt x="32" y="10"/>
                    <a:pt x="30" y="11"/>
                    <a:pt x="30" y="12"/>
                  </a:cubicBezTo>
                  <a:cubicBezTo>
                    <a:pt x="29" y="12"/>
                    <a:pt x="29" y="13"/>
                    <a:pt x="28" y="13"/>
                  </a:cubicBezTo>
                  <a:cubicBezTo>
                    <a:pt x="28" y="13"/>
                    <a:pt x="28" y="13"/>
                    <a:pt x="28" y="12"/>
                  </a:cubicBezTo>
                  <a:cubicBezTo>
                    <a:pt x="28" y="12"/>
                    <a:pt x="28" y="12"/>
                    <a:pt x="28" y="12"/>
                  </a:cubicBezTo>
                  <a:cubicBezTo>
                    <a:pt x="28" y="12"/>
                    <a:pt x="29" y="12"/>
                    <a:pt x="29" y="11"/>
                  </a:cubicBezTo>
                  <a:cubicBezTo>
                    <a:pt x="29" y="11"/>
                    <a:pt x="30" y="12"/>
                    <a:pt x="30" y="12"/>
                  </a:cubicBezTo>
                  <a:cubicBezTo>
                    <a:pt x="30" y="11"/>
                    <a:pt x="30" y="11"/>
                    <a:pt x="30" y="11"/>
                  </a:cubicBezTo>
                  <a:cubicBezTo>
                    <a:pt x="29" y="11"/>
                    <a:pt x="28" y="10"/>
                    <a:pt x="28" y="10"/>
                  </a:cubicBezTo>
                  <a:cubicBezTo>
                    <a:pt x="31" y="9"/>
                    <a:pt x="33" y="8"/>
                    <a:pt x="33" y="8"/>
                  </a:cubicBezTo>
                  <a:cubicBezTo>
                    <a:pt x="31" y="9"/>
                    <a:pt x="29" y="9"/>
                    <a:pt x="28" y="10"/>
                  </a:cubicBezTo>
                  <a:cubicBezTo>
                    <a:pt x="27" y="10"/>
                    <a:pt x="27" y="10"/>
                    <a:pt x="27" y="9"/>
                  </a:cubicBezTo>
                  <a:cubicBezTo>
                    <a:pt x="25" y="7"/>
                    <a:pt x="23" y="5"/>
                    <a:pt x="21" y="4"/>
                  </a:cubicBezTo>
                  <a:cubicBezTo>
                    <a:pt x="21" y="4"/>
                    <a:pt x="21" y="4"/>
                    <a:pt x="21" y="4"/>
                  </a:cubicBezTo>
                  <a:cubicBezTo>
                    <a:pt x="23" y="6"/>
                    <a:pt x="25" y="7"/>
                    <a:pt x="25" y="9"/>
                  </a:cubicBezTo>
                  <a:cubicBezTo>
                    <a:pt x="24" y="8"/>
                    <a:pt x="22" y="8"/>
                    <a:pt x="21" y="7"/>
                  </a:cubicBezTo>
                  <a:cubicBezTo>
                    <a:pt x="21" y="7"/>
                    <a:pt x="23" y="8"/>
                    <a:pt x="25" y="9"/>
                  </a:cubicBezTo>
                  <a:cubicBezTo>
                    <a:pt x="25" y="10"/>
                    <a:pt x="26" y="10"/>
                    <a:pt x="26" y="11"/>
                  </a:cubicBezTo>
                  <a:cubicBezTo>
                    <a:pt x="25" y="11"/>
                    <a:pt x="25" y="11"/>
                    <a:pt x="25" y="11"/>
                  </a:cubicBezTo>
                  <a:cubicBezTo>
                    <a:pt x="23" y="11"/>
                    <a:pt x="23" y="11"/>
                    <a:pt x="23" y="11"/>
                  </a:cubicBezTo>
                  <a:cubicBezTo>
                    <a:pt x="23" y="11"/>
                    <a:pt x="24" y="11"/>
                    <a:pt x="24" y="11"/>
                  </a:cubicBezTo>
                  <a:cubicBezTo>
                    <a:pt x="24" y="12"/>
                    <a:pt x="23" y="12"/>
                    <a:pt x="23" y="12"/>
                  </a:cubicBezTo>
                  <a:cubicBezTo>
                    <a:pt x="23" y="12"/>
                    <a:pt x="23" y="12"/>
                    <a:pt x="22" y="12"/>
                  </a:cubicBezTo>
                  <a:cubicBezTo>
                    <a:pt x="22" y="11"/>
                    <a:pt x="22" y="11"/>
                    <a:pt x="21" y="10"/>
                  </a:cubicBezTo>
                  <a:cubicBezTo>
                    <a:pt x="21" y="11"/>
                    <a:pt x="21" y="12"/>
                    <a:pt x="21" y="13"/>
                  </a:cubicBezTo>
                  <a:cubicBezTo>
                    <a:pt x="19" y="12"/>
                    <a:pt x="18" y="12"/>
                    <a:pt x="18" y="12"/>
                  </a:cubicBezTo>
                  <a:cubicBezTo>
                    <a:pt x="19" y="12"/>
                    <a:pt x="20" y="13"/>
                    <a:pt x="21" y="14"/>
                  </a:cubicBezTo>
                  <a:cubicBezTo>
                    <a:pt x="21" y="14"/>
                    <a:pt x="21" y="14"/>
                    <a:pt x="21" y="15"/>
                  </a:cubicBezTo>
                  <a:cubicBezTo>
                    <a:pt x="21" y="15"/>
                    <a:pt x="21" y="15"/>
                    <a:pt x="20" y="15"/>
                  </a:cubicBezTo>
                  <a:cubicBezTo>
                    <a:pt x="19" y="16"/>
                    <a:pt x="18" y="16"/>
                    <a:pt x="17" y="17"/>
                  </a:cubicBezTo>
                  <a:cubicBezTo>
                    <a:pt x="15" y="14"/>
                    <a:pt x="13" y="12"/>
                    <a:pt x="12" y="11"/>
                  </a:cubicBezTo>
                  <a:cubicBezTo>
                    <a:pt x="16" y="9"/>
                    <a:pt x="19" y="7"/>
                    <a:pt x="19" y="7"/>
                  </a:cubicBezTo>
                  <a:cubicBezTo>
                    <a:pt x="16" y="8"/>
                    <a:pt x="13" y="9"/>
                    <a:pt x="11" y="10"/>
                  </a:cubicBezTo>
                  <a:cubicBezTo>
                    <a:pt x="11" y="10"/>
                    <a:pt x="10" y="10"/>
                    <a:pt x="10" y="10"/>
                  </a:cubicBezTo>
                  <a:cubicBezTo>
                    <a:pt x="11" y="10"/>
                    <a:pt x="11" y="10"/>
                    <a:pt x="11" y="11"/>
                  </a:cubicBezTo>
                  <a:cubicBezTo>
                    <a:pt x="10" y="11"/>
                    <a:pt x="8" y="12"/>
                    <a:pt x="7" y="12"/>
                  </a:cubicBezTo>
                  <a:cubicBezTo>
                    <a:pt x="7" y="12"/>
                    <a:pt x="6" y="12"/>
                    <a:pt x="6" y="12"/>
                  </a:cubicBezTo>
                  <a:cubicBezTo>
                    <a:pt x="9" y="11"/>
                    <a:pt x="11" y="10"/>
                    <a:pt x="11" y="10"/>
                  </a:cubicBezTo>
                  <a:cubicBezTo>
                    <a:pt x="9" y="11"/>
                    <a:pt x="7" y="11"/>
                    <a:pt x="5" y="12"/>
                  </a:cubicBezTo>
                  <a:cubicBezTo>
                    <a:pt x="3" y="10"/>
                    <a:pt x="1" y="10"/>
                    <a:pt x="1" y="10"/>
                  </a:cubicBezTo>
                  <a:cubicBezTo>
                    <a:pt x="3" y="11"/>
                    <a:pt x="4" y="11"/>
                    <a:pt x="5" y="12"/>
                  </a:cubicBezTo>
                  <a:cubicBezTo>
                    <a:pt x="4" y="12"/>
                    <a:pt x="4" y="12"/>
                    <a:pt x="3" y="12"/>
                  </a:cubicBezTo>
                  <a:cubicBezTo>
                    <a:pt x="2" y="12"/>
                    <a:pt x="1" y="11"/>
                    <a:pt x="0" y="11"/>
                  </a:cubicBezTo>
                  <a:cubicBezTo>
                    <a:pt x="0" y="11"/>
                    <a:pt x="0" y="11"/>
                    <a:pt x="0" y="11"/>
                  </a:cubicBezTo>
                  <a:cubicBezTo>
                    <a:pt x="1" y="12"/>
                    <a:pt x="1" y="12"/>
                    <a:pt x="2" y="13"/>
                  </a:cubicBezTo>
                  <a:cubicBezTo>
                    <a:pt x="1" y="13"/>
                    <a:pt x="1" y="14"/>
                    <a:pt x="0" y="14"/>
                  </a:cubicBezTo>
                  <a:cubicBezTo>
                    <a:pt x="0" y="15"/>
                    <a:pt x="0" y="15"/>
                    <a:pt x="0" y="15"/>
                  </a:cubicBezTo>
                  <a:cubicBezTo>
                    <a:pt x="0" y="15"/>
                    <a:pt x="0" y="15"/>
                    <a:pt x="0" y="15"/>
                  </a:cubicBezTo>
                  <a:cubicBezTo>
                    <a:pt x="1" y="15"/>
                    <a:pt x="1" y="16"/>
                    <a:pt x="2" y="16"/>
                  </a:cubicBezTo>
                  <a:cubicBezTo>
                    <a:pt x="1" y="17"/>
                    <a:pt x="1" y="17"/>
                    <a:pt x="0" y="18"/>
                  </a:cubicBezTo>
                  <a:cubicBezTo>
                    <a:pt x="0" y="18"/>
                    <a:pt x="0" y="18"/>
                    <a:pt x="0" y="18"/>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lose/>
                  <a:moveTo>
                    <a:pt x="148" y="24"/>
                  </a:moveTo>
                  <a:cubicBezTo>
                    <a:pt x="148" y="22"/>
                    <a:pt x="149" y="20"/>
                    <a:pt x="149" y="19"/>
                  </a:cubicBezTo>
                  <a:cubicBezTo>
                    <a:pt x="150" y="20"/>
                    <a:pt x="150" y="20"/>
                    <a:pt x="150" y="20"/>
                  </a:cubicBezTo>
                  <a:cubicBezTo>
                    <a:pt x="148" y="22"/>
                    <a:pt x="148" y="24"/>
                    <a:pt x="148" y="24"/>
                  </a:cubicBezTo>
                  <a:close/>
                  <a:moveTo>
                    <a:pt x="150" y="18"/>
                  </a:moveTo>
                  <a:cubicBezTo>
                    <a:pt x="151" y="17"/>
                    <a:pt x="152" y="16"/>
                    <a:pt x="153" y="15"/>
                  </a:cubicBezTo>
                  <a:cubicBezTo>
                    <a:pt x="154" y="16"/>
                    <a:pt x="154" y="16"/>
                    <a:pt x="155" y="17"/>
                  </a:cubicBezTo>
                  <a:cubicBezTo>
                    <a:pt x="153" y="18"/>
                    <a:pt x="152" y="19"/>
                    <a:pt x="151" y="20"/>
                  </a:cubicBezTo>
                  <a:cubicBezTo>
                    <a:pt x="151" y="19"/>
                    <a:pt x="150" y="19"/>
                    <a:pt x="150" y="18"/>
                  </a:cubicBezTo>
                  <a:close/>
                  <a:moveTo>
                    <a:pt x="152" y="22"/>
                  </a:moveTo>
                  <a:cubicBezTo>
                    <a:pt x="152" y="22"/>
                    <a:pt x="152" y="22"/>
                    <a:pt x="152" y="22"/>
                  </a:cubicBezTo>
                  <a:cubicBezTo>
                    <a:pt x="153" y="20"/>
                    <a:pt x="154" y="19"/>
                    <a:pt x="156" y="17"/>
                  </a:cubicBezTo>
                  <a:cubicBezTo>
                    <a:pt x="156" y="18"/>
                    <a:pt x="157" y="18"/>
                    <a:pt x="157" y="19"/>
                  </a:cubicBezTo>
                  <a:cubicBezTo>
                    <a:pt x="157" y="19"/>
                    <a:pt x="157" y="19"/>
                    <a:pt x="157" y="19"/>
                  </a:cubicBezTo>
                  <a:cubicBezTo>
                    <a:pt x="156" y="19"/>
                    <a:pt x="156" y="18"/>
                    <a:pt x="155" y="18"/>
                  </a:cubicBezTo>
                  <a:cubicBezTo>
                    <a:pt x="155" y="18"/>
                    <a:pt x="156" y="18"/>
                    <a:pt x="157" y="19"/>
                  </a:cubicBezTo>
                  <a:cubicBezTo>
                    <a:pt x="154" y="20"/>
                    <a:pt x="153" y="21"/>
                    <a:pt x="152" y="22"/>
                  </a:cubicBezTo>
                  <a:close/>
                  <a:moveTo>
                    <a:pt x="157" y="19"/>
                  </a:moveTo>
                  <a:cubicBezTo>
                    <a:pt x="158" y="19"/>
                    <a:pt x="158" y="20"/>
                    <a:pt x="159" y="20"/>
                  </a:cubicBezTo>
                  <a:cubicBezTo>
                    <a:pt x="159" y="20"/>
                    <a:pt x="159" y="20"/>
                    <a:pt x="159" y="20"/>
                  </a:cubicBezTo>
                  <a:cubicBezTo>
                    <a:pt x="157" y="22"/>
                    <a:pt x="156" y="23"/>
                    <a:pt x="155" y="24"/>
                  </a:cubicBezTo>
                  <a:cubicBezTo>
                    <a:pt x="153" y="22"/>
                    <a:pt x="155" y="20"/>
                    <a:pt x="157" y="19"/>
                  </a:cubicBezTo>
                  <a:close/>
                  <a:moveTo>
                    <a:pt x="157" y="19"/>
                  </a:moveTo>
                  <a:cubicBezTo>
                    <a:pt x="157" y="19"/>
                    <a:pt x="157" y="19"/>
                    <a:pt x="158" y="19"/>
                  </a:cubicBezTo>
                  <a:cubicBezTo>
                    <a:pt x="158" y="19"/>
                    <a:pt x="158" y="19"/>
                    <a:pt x="158" y="19"/>
                  </a:cubicBezTo>
                  <a:cubicBezTo>
                    <a:pt x="158" y="19"/>
                    <a:pt x="158" y="19"/>
                    <a:pt x="157" y="19"/>
                  </a:cubicBezTo>
                  <a:close/>
                  <a:moveTo>
                    <a:pt x="158" y="27"/>
                  </a:moveTo>
                  <a:cubicBezTo>
                    <a:pt x="157" y="27"/>
                    <a:pt x="157" y="28"/>
                    <a:pt x="156" y="28"/>
                  </a:cubicBezTo>
                  <a:cubicBezTo>
                    <a:pt x="156" y="28"/>
                    <a:pt x="156" y="27"/>
                    <a:pt x="156" y="27"/>
                  </a:cubicBezTo>
                  <a:cubicBezTo>
                    <a:pt x="157" y="27"/>
                    <a:pt x="157" y="27"/>
                    <a:pt x="157" y="27"/>
                  </a:cubicBezTo>
                  <a:cubicBezTo>
                    <a:pt x="157" y="27"/>
                    <a:pt x="157" y="27"/>
                    <a:pt x="157" y="26"/>
                  </a:cubicBezTo>
                  <a:cubicBezTo>
                    <a:pt x="157" y="27"/>
                    <a:pt x="158" y="27"/>
                    <a:pt x="158" y="27"/>
                  </a:cubicBezTo>
                  <a:cubicBezTo>
                    <a:pt x="158" y="27"/>
                    <a:pt x="158" y="27"/>
                    <a:pt x="158" y="27"/>
                  </a:cubicBezTo>
                  <a:close/>
                  <a:moveTo>
                    <a:pt x="159" y="25"/>
                  </a:moveTo>
                  <a:cubicBezTo>
                    <a:pt x="159" y="26"/>
                    <a:pt x="159" y="26"/>
                    <a:pt x="158" y="26"/>
                  </a:cubicBezTo>
                  <a:cubicBezTo>
                    <a:pt x="158" y="26"/>
                    <a:pt x="157" y="26"/>
                    <a:pt x="157" y="26"/>
                  </a:cubicBezTo>
                  <a:cubicBezTo>
                    <a:pt x="158" y="24"/>
                    <a:pt x="159" y="23"/>
                    <a:pt x="160" y="21"/>
                  </a:cubicBezTo>
                  <a:cubicBezTo>
                    <a:pt x="161" y="22"/>
                    <a:pt x="161" y="23"/>
                    <a:pt x="162" y="23"/>
                  </a:cubicBezTo>
                  <a:cubicBezTo>
                    <a:pt x="161" y="24"/>
                    <a:pt x="160" y="25"/>
                    <a:pt x="159" y="25"/>
                  </a:cubicBezTo>
                  <a:cubicBezTo>
                    <a:pt x="159" y="25"/>
                    <a:pt x="159" y="25"/>
                    <a:pt x="159" y="25"/>
                  </a:cubicBezTo>
                  <a:cubicBezTo>
                    <a:pt x="159" y="25"/>
                    <a:pt x="159" y="25"/>
                    <a:pt x="159" y="25"/>
                  </a:cubicBezTo>
                  <a:close/>
                  <a:moveTo>
                    <a:pt x="160" y="30"/>
                  </a:moveTo>
                  <a:cubicBezTo>
                    <a:pt x="160" y="30"/>
                    <a:pt x="160" y="30"/>
                    <a:pt x="160" y="30"/>
                  </a:cubicBezTo>
                  <a:cubicBezTo>
                    <a:pt x="160" y="30"/>
                    <a:pt x="161" y="30"/>
                    <a:pt x="161" y="30"/>
                  </a:cubicBezTo>
                  <a:cubicBezTo>
                    <a:pt x="161" y="30"/>
                    <a:pt x="161" y="30"/>
                    <a:pt x="160" y="30"/>
                  </a:cubicBezTo>
                  <a:close/>
                  <a:moveTo>
                    <a:pt x="164" y="27"/>
                  </a:moveTo>
                  <a:cubicBezTo>
                    <a:pt x="163" y="27"/>
                    <a:pt x="163" y="27"/>
                    <a:pt x="163" y="26"/>
                  </a:cubicBezTo>
                  <a:cubicBezTo>
                    <a:pt x="163" y="26"/>
                    <a:pt x="163" y="27"/>
                    <a:pt x="163" y="27"/>
                  </a:cubicBezTo>
                  <a:cubicBezTo>
                    <a:pt x="163" y="27"/>
                    <a:pt x="163" y="27"/>
                    <a:pt x="163" y="27"/>
                  </a:cubicBezTo>
                  <a:cubicBezTo>
                    <a:pt x="163" y="27"/>
                    <a:pt x="162" y="28"/>
                    <a:pt x="162" y="28"/>
                  </a:cubicBezTo>
                  <a:cubicBezTo>
                    <a:pt x="162" y="28"/>
                    <a:pt x="161" y="27"/>
                    <a:pt x="161" y="27"/>
                  </a:cubicBezTo>
                  <a:cubicBezTo>
                    <a:pt x="161" y="27"/>
                    <a:pt x="162" y="27"/>
                    <a:pt x="162" y="26"/>
                  </a:cubicBezTo>
                  <a:cubicBezTo>
                    <a:pt x="163" y="26"/>
                    <a:pt x="163" y="26"/>
                    <a:pt x="164" y="26"/>
                  </a:cubicBezTo>
                  <a:cubicBezTo>
                    <a:pt x="164" y="26"/>
                    <a:pt x="164" y="26"/>
                    <a:pt x="164" y="26"/>
                  </a:cubicBezTo>
                  <a:cubicBezTo>
                    <a:pt x="164" y="27"/>
                    <a:pt x="164" y="27"/>
                    <a:pt x="164" y="27"/>
                  </a:cubicBezTo>
                  <a:close/>
                  <a:moveTo>
                    <a:pt x="162" y="26"/>
                  </a:moveTo>
                  <a:cubicBezTo>
                    <a:pt x="163" y="25"/>
                    <a:pt x="163" y="25"/>
                    <a:pt x="163" y="25"/>
                  </a:cubicBezTo>
                  <a:cubicBezTo>
                    <a:pt x="163" y="25"/>
                    <a:pt x="163" y="25"/>
                    <a:pt x="164" y="25"/>
                  </a:cubicBezTo>
                  <a:cubicBezTo>
                    <a:pt x="163" y="26"/>
                    <a:pt x="163" y="26"/>
                    <a:pt x="162" y="26"/>
                  </a:cubicBezTo>
                  <a:close/>
                  <a:moveTo>
                    <a:pt x="165" y="30"/>
                  </a:moveTo>
                  <a:cubicBezTo>
                    <a:pt x="165" y="30"/>
                    <a:pt x="165" y="31"/>
                    <a:pt x="164" y="31"/>
                  </a:cubicBezTo>
                  <a:cubicBezTo>
                    <a:pt x="164" y="31"/>
                    <a:pt x="164" y="30"/>
                    <a:pt x="164" y="30"/>
                  </a:cubicBezTo>
                  <a:cubicBezTo>
                    <a:pt x="164" y="30"/>
                    <a:pt x="165" y="29"/>
                    <a:pt x="165" y="28"/>
                  </a:cubicBezTo>
                  <a:cubicBezTo>
                    <a:pt x="165" y="28"/>
                    <a:pt x="165" y="29"/>
                    <a:pt x="165" y="29"/>
                  </a:cubicBezTo>
                  <a:cubicBezTo>
                    <a:pt x="165" y="29"/>
                    <a:pt x="165" y="29"/>
                    <a:pt x="165" y="29"/>
                  </a:cubicBezTo>
                  <a:cubicBezTo>
                    <a:pt x="165" y="30"/>
                    <a:pt x="165" y="30"/>
                    <a:pt x="165" y="30"/>
                  </a:cubicBezTo>
                  <a:close/>
                  <a:moveTo>
                    <a:pt x="166" y="25"/>
                  </a:moveTo>
                  <a:cubicBezTo>
                    <a:pt x="166" y="25"/>
                    <a:pt x="165" y="25"/>
                    <a:pt x="165" y="25"/>
                  </a:cubicBezTo>
                  <a:cubicBezTo>
                    <a:pt x="165" y="25"/>
                    <a:pt x="164" y="24"/>
                    <a:pt x="164" y="24"/>
                  </a:cubicBezTo>
                  <a:cubicBezTo>
                    <a:pt x="164" y="24"/>
                    <a:pt x="164" y="24"/>
                    <a:pt x="164" y="24"/>
                  </a:cubicBezTo>
                  <a:cubicBezTo>
                    <a:pt x="165" y="24"/>
                    <a:pt x="165" y="25"/>
                    <a:pt x="166" y="25"/>
                  </a:cubicBezTo>
                  <a:cubicBezTo>
                    <a:pt x="166" y="25"/>
                    <a:pt x="166" y="25"/>
                    <a:pt x="166" y="25"/>
                  </a:cubicBezTo>
                  <a:close/>
                  <a:moveTo>
                    <a:pt x="170" y="25"/>
                  </a:moveTo>
                  <a:cubicBezTo>
                    <a:pt x="170" y="25"/>
                    <a:pt x="170" y="25"/>
                    <a:pt x="170" y="26"/>
                  </a:cubicBezTo>
                  <a:cubicBezTo>
                    <a:pt x="170" y="26"/>
                    <a:pt x="169" y="26"/>
                    <a:pt x="169" y="26"/>
                  </a:cubicBezTo>
                  <a:cubicBezTo>
                    <a:pt x="169" y="26"/>
                    <a:pt x="168" y="26"/>
                    <a:pt x="168" y="26"/>
                  </a:cubicBezTo>
                  <a:cubicBezTo>
                    <a:pt x="169" y="25"/>
                    <a:pt x="169" y="25"/>
                    <a:pt x="170" y="25"/>
                  </a:cubicBezTo>
                  <a:close/>
                  <a:moveTo>
                    <a:pt x="168" y="25"/>
                  </a:moveTo>
                  <a:cubicBezTo>
                    <a:pt x="168" y="25"/>
                    <a:pt x="169" y="24"/>
                    <a:pt x="169" y="24"/>
                  </a:cubicBezTo>
                  <a:cubicBezTo>
                    <a:pt x="169" y="24"/>
                    <a:pt x="169" y="24"/>
                    <a:pt x="169" y="25"/>
                  </a:cubicBezTo>
                  <a:cubicBezTo>
                    <a:pt x="169" y="25"/>
                    <a:pt x="168" y="25"/>
                    <a:pt x="168" y="25"/>
                  </a:cubicBezTo>
                  <a:close/>
                  <a:moveTo>
                    <a:pt x="170" y="23"/>
                  </a:moveTo>
                  <a:cubicBezTo>
                    <a:pt x="171" y="23"/>
                    <a:pt x="171" y="22"/>
                    <a:pt x="172" y="22"/>
                  </a:cubicBezTo>
                  <a:cubicBezTo>
                    <a:pt x="172" y="22"/>
                    <a:pt x="173" y="23"/>
                    <a:pt x="173" y="23"/>
                  </a:cubicBezTo>
                  <a:cubicBezTo>
                    <a:pt x="172" y="24"/>
                    <a:pt x="171" y="24"/>
                    <a:pt x="170" y="24"/>
                  </a:cubicBezTo>
                  <a:cubicBezTo>
                    <a:pt x="170" y="24"/>
                    <a:pt x="170" y="24"/>
                    <a:pt x="170" y="23"/>
                  </a:cubicBezTo>
                  <a:close/>
                  <a:moveTo>
                    <a:pt x="169" y="23"/>
                  </a:moveTo>
                  <a:cubicBezTo>
                    <a:pt x="168" y="22"/>
                    <a:pt x="168" y="22"/>
                    <a:pt x="167" y="21"/>
                  </a:cubicBezTo>
                  <a:cubicBezTo>
                    <a:pt x="168" y="21"/>
                    <a:pt x="169" y="20"/>
                    <a:pt x="170" y="19"/>
                  </a:cubicBezTo>
                  <a:cubicBezTo>
                    <a:pt x="170" y="20"/>
                    <a:pt x="171" y="21"/>
                    <a:pt x="172" y="22"/>
                  </a:cubicBezTo>
                  <a:cubicBezTo>
                    <a:pt x="171" y="22"/>
                    <a:pt x="170" y="23"/>
                    <a:pt x="169" y="23"/>
                  </a:cubicBezTo>
                  <a:close/>
                  <a:moveTo>
                    <a:pt x="168" y="23"/>
                  </a:moveTo>
                  <a:cubicBezTo>
                    <a:pt x="167" y="22"/>
                    <a:pt x="167" y="22"/>
                    <a:pt x="166" y="22"/>
                  </a:cubicBezTo>
                  <a:cubicBezTo>
                    <a:pt x="166" y="22"/>
                    <a:pt x="166" y="22"/>
                    <a:pt x="167" y="21"/>
                  </a:cubicBezTo>
                  <a:cubicBezTo>
                    <a:pt x="167" y="22"/>
                    <a:pt x="167" y="22"/>
                    <a:pt x="168" y="23"/>
                  </a:cubicBezTo>
                  <a:close/>
                  <a:moveTo>
                    <a:pt x="168" y="23"/>
                  </a:moveTo>
                  <a:cubicBezTo>
                    <a:pt x="168" y="24"/>
                    <a:pt x="167" y="24"/>
                    <a:pt x="167" y="24"/>
                  </a:cubicBezTo>
                  <a:cubicBezTo>
                    <a:pt x="166" y="24"/>
                    <a:pt x="165" y="24"/>
                    <a:pt x="165" y="23"/>
                  </a:cubicBezTo>
                  <a:cubicBezTo>
                    <a:pt x="165" y="23"/>
                    <a:pt x="165" y="22"/>
                    <a:pt x="166" y="22"/>
                  </a:cubicBezTo>
                  <a:cubicBezTo>
                    <a:pt x="167" y="23"/>
                    <a:pt x="168" y="23"/>
                    <a:pt x="168" y="23"/>
                  </a:cubicBezTo>
                  <a:close/>
                  <a:moveTo>
                    <a:pt x="166" y="27"/>
                  </a:moveTo>
                  <a:cubicBezTo>
                    <a:pt x="166" y="26"/>
                    <a:pt x="166" y="26"/>
                    <a:pt x="167" y="26"/>
                  </a:cubicBezTo>
                  <a:cubicBezTo>
                    <a:pt x="167" y="26"/>
                    <a:pt x="167" y="26"/>
                    <a:pt x="167" y="26"/>
                  </a:cubicBezTo>
                  <a:cubicBezTo>
                    <a:pt x="167" y="26"/>
                    <a:pt x="168" y="27"/>
                    <a:pt x="168" y="27"/>
                  </a:cubicBezTo>
                  <a:cubicBezTo>
                    <a:pt x="168" y="27"/>
                    <a:pt x="167" y="28"/>
                    <a:pt x="167" y="28"/>
                  </a:cubicBezTo>
                  <a:cubicBezTo>
                    <a:pt x="167" y="27"/>
                    <a:pt x="167" y="27"/>
                    <a:pt x="166" y="27"/>
                  </a:cubicBezTo>
                  <a:close/>
                  <a:moveTo>
                    <a:pt x="169" y="31"/>
                  </a:moveTo>
                  <a:cubicBezTo>
                    <a:pt x="169" y="31"/>
                    <a:pt x="169" y="31"/>
                    <a:pt x="169" y="31"/>
                  </a:cubicBezTo>
                  <a:cubicBezTo>
                    <a:pt x="168" y="30"/>
                    <a:pt x="168" y="29"/>
                    <a:pt x="168" y="29"/>
                  </a:cubicBezTo>
                  <a:cubicBezTo>
                    <a:pt x="168" y="28"/>
                    <a:pt x="168" y="28"/>
                    <a:pt x="168" y="28"/>
                  </a:cubicBezTo>
                  <a:cubicBezTo>
                    <a:pt x="168" y="28"/>
                    <a:pt x="169" y="28"/>
                    <a:pt x="169" y="28"/>
                  </a:cubicBezTo>
                  <a:cubicBezTo>
                    <a:pt x="169" y="29"/>
                    <a:pt x="169" y="30"/>
                    <a:pt x="169" y="31"/>
                  </a:cubicBezTo>
                  <a:close/>
                  <a:moveTo>
                    <a:pt x="169" y="27"/>
                  </a:moveTo>
                  <a:cubicBezTo>
                    <a:pt x="170" y="27"/>
                    <a:pt x="170" y="26"/>
                    <a:pt x="170" y="26"/>
                  </a:cubicBezTo>
                  <a:cubicBezTo>
                    <a:pt x="171" y="27"/>
                    <a:pt x="171" y="28"/>
                    <a:pt x="172" y="29"/>
                  </a:cubicBezTo>
                  <a:cubicBezTo>
                    <a:pt x="171" y="28"/>
                    <a:pt x="170" y="28"/>
                    <a:pt x="169" y="27"/>
                  </a:cubicBezTo>
                  <a:close/>
                  <a:moveTo>
                    <a:pt x="175" y="32"/>
                  </a:moveTo>
                  <a:cubicBezTo>
                    <a:pt x="175" y="32"/>
                    <a:pt x="175" y="32"/>
                    <a:pt x="175" y="32"/>
                  </a:cubicBezTo>
                  <a:cubicBezTo>
                    <a:pt x="175" y="29"/>
                    <a:pt x="173" y="27"/>
                    <a:pt x="172" y="25"/>
                  </a:cubicBezTo>
                  <a:cubicBezTo>
                    <a:pt x="172" y="25"/>
                    <a:pt x="173" y="24"/>
                    <a:pt x="173" y="24"/>
                  </a:cubicBezTo>
                  <a:cubicBezTo>
                    <a:pt x="172" y="25"/>
                    <a:pt x="172" y="25"/>
                    <a:pt x="171" y="25"/>
                  </a:cubicBezTo>
                  <a:cubicBezTo>
                    <a:pt x="171" y="25"/>
                    <a:pt x="171" y="25"/>
                    <a:pt x="171" y="25"/>
                  </a:cubicBezTo>
                  <a:cubicBezTo>
                    <a:pt x="171" y="25"/>
                    <a:pt x="171" y="24"/>
                    <a:pt x="171" y="24"/>
                  </a:cubicBezTo>
                  <a:cubicBezTo>
                    <a:pt x="171" y="24"/>
                    <a:pt x="172" y="24"/>
                    <a:pt x="173" y="23"/>
                  </a:cubicBezTo>
                  <a:cubicBezTo>
                    <a:pt x="175" y="26"/>
                    <a:pt x="176" y="29"/>
                    <a:pt x="176" y="32"/>
                  </a:cubicBezTo>
                  <a:cubicBezTo>
                    <a:pt x="176" y="32"/>
                    <a:pt x="176" y="32"/>
                    <a:pt x="175" y="32"/>
                  </a:cubicBezTo>
                  <a:close/>
                  <a:moveTo>
                    <a:pt x="184" y="22"/>
                  </a:moveTo>
                  <a:cubicBezTo>
                    <a:pt x="185" y="23"/>
                    <a:pt x="186" y="24"/>
                    <a:pt x="187" y="24"/>
                  </a:cubicBezTo>
                  <a:cubicBezTo>
                    <a:pt x="187" y="24"/>
                    <a:pt x="186" y="25"/>
                    <a:pt x="186" y="25"/>
                  </a:cubicBezTo>
                  <a:cubicBezTo>
                    <a:pt x="185" y="25"/>
                    <a:pt x="185" y="24"/>
                    <a:pt x="185" y="24"/>
                  </a:cubicBezTo>
                  <a:cubicBezTo>
                    <a:pt x="185" y="24"/>
                    <a:pt x="184" y="23"/>
                    <a:pt x="184" y="22"/>
                  </a:cubicBezTo>
                  <a:close/>
                  <a:moveTo>
                    <a:pt x="186" y="28"/>
                  </a:moveTo>
                  <a:cubicBezTo>
                    <a:pt x="186" y="28"/>
                    <a:pt x="185" y="28"/>
                    <a:pt x="185" y="29"/>
                  </a:cubicBezTo>
                  <a:cubicBezTo>
                    <a:pt x="185" y="28"/>
                    <a:pt x="185" y="27"/>
                    <a:pt x="185" y="26"/>
                  </a:cubicBezTo>
                  <a:cubicBezTo>
                    <a:pt x="185" y="26"/>
                    <a:pt x="186" y="26"/>
                    <a:pt x="186" y="26"/>
                  </a:cubicBezTo>
                  <a:cubicBezTo>
                    <a:pt x="186" y="26"/>
                    <a:pt x="186" y="27"/>
                    <a:pt x="186" y="27"/>
                  </a:cubicBezTo>
                  <a:cubicBezTo>
                    <a:pt x="186" y="27"/>
                    <a:pt x="186" y="28"/>
                    <a:pt x="186" y="28"/>
                  </a:cubicBezTo>
                  <a:close/>
                  <a:moveTo>
                    <a:pt x="187" y="25"/>
                  </a:moveTo>
                  <a:cubicBezTo>
                    <a:pt x="187" y="25"/>
                    <a:pt x="187" y="25"/>
                    <a:pt x="187" y="25"/>
                  </a:cubicBezTo>
                  <a:cubicBezTo>
                    <a:pt x="187" y="25"/>
                    <a:pt x="187" y="25"/>
                    <a:pt x="187" y="25"/>
                  </a:cubicBezTo>
                  <a:cubicBezTo>
                    <a:pt x="187" y="26"/>
                    <a:pt x="187" y="26"/>
                    <a:pt x="187" y="26"/>
                  </a:cubicBezTo>
                  <a:cubicBezTo>
                    <a:pt x="187" y="26"/>
                    <a:pt x="187" y="26"/>
                    <a:pt x="186" y="26"/>
                  </a:cubicBezTo>
                  <a:cubicBezTo>
                    <a:pt x="187" y="25"/>
                    <a:pt x="187" y="25"/>
                    <a:pt x="187" y="25"/>
                  </a:cubicBezTo>
                  <a:cubicBezTo>
                    <a:pt x="187" y="25"/>
                    <a:pt x="187" y="25"/>
                    <a:pt x="188" y="25"/>
                  </a:cubicBezTo>
                  <a:cubicBezTo>
                    <a:pt x="188" y="25"/>
                    <a:pt x="187" y="25"/>
                    <a:pt x="187" y="25"/>
                  </a:cubicBezTo>
                  <a:close/>
                  <a:moveTo>
                    <a:pt x="188" y="30"/>
                  </a:moveTo>
                  <a:cubicBezTo>
                    <a:pt x="188" y="30"/>
                    <a:pt x="188" y="30"/>
                    <a:pt x="188" y="29"/>
                  </a:cubicBezTo>
                  <a:cubicBezTo>
                    <a:pt x="188" y="30"/>
                    <a:pt x="189" y="30"/>
                    <a:pt x="189" y="30"/>
                  </a:cubicBezTo>
                  <a:cubicBezTo>
                    <a:pt x="188" y="30"/>
                    <a:pt x="188" y="30"/>
                    <a:pt x="188" y="30"/>
                  </a:cubicBezTo>
                  <a:close/>
                  <a:moveTo>
                    <a:pt x="191" y="27"/>
                  </a:moveTo>
                  <a:cubicBezTo>
                    <a:pt x="191" y="27"/>
                    <a:pt x="191" y="27"/>
                    <a:pt x="191" y="27"/>
                  </a:cubicBezTo>
                  <a:cubicBezTo>
                    <a:pt x="191" y="27"/>
                    <a:pt x="191" y="26"/>
                    <a:pt x="190" y="26"/>
                  </a:cubicBezTo>
                  <a:cubicBezTo>
                    <a:pt x="190" y="26"/>
                    <a:pt x="191" y="26"/>
                    <a:pt x="191" y="26"/>
                  </a:cubicBezTo>
                  <a:cubicBezTo>
                    <a:pt x="191" y="26"/>
                    <a:pt x="191" y="26"/>
                    <a:pt x="192" y="26"/>
                  </a:cubicBezTo>
                  <a:cubicBezTo>
                    <a:pt x="192" y="27"/>
                    <a:pt x="191" y="27"/>
                    <a:pt x="191" y="27"/>
                  </a:cubicBezTo>
                  <a:close/>
                  <a:moveTo>
                    <a:pt x="192" y="26"/>
                  </a:moveTo>
                  <a:cubicBezTo>
                    <a:pt x="192" y="26"/>
                    <a:pt x="191" y="26"/>
                    <a:pt x="191" y="26"/>
                  </a:cubicBezTo>
                  <a:cubicBezTo>
                    <a:pt x="192" y="25"/>
                    <a:pt x="192" y="25"/>
                    <a:pt x="193" y="24"/>
                  </a:cubicBezTo>
                  <a:cubicBezTo>
                    <a:pt x="193" y="25"/>
                    <a:pt x="193" y="25"/>
                    <a:pt x="193" y="25"/>
                  </a:cubicBezTo>
                  <a:cubicBezTo>
                    <a:pt x="193" y="25"/>
                    <a:pt x="192" y="26"/>
                    <a:pt x="192" y="26"/>
                  </a:cubicBezTo>
                  <a:close/>
                  <a:moveTo>
                    <a:pt x="193" y="29"/>
                  </a:moveTo>
                  <a:cubicBezTo>
                    <a:pt x="193" y="29"/>
                    <a:pt x="193" y="29"/>
                    <a:pt x="193" y="29"/>
                  </a:cubicBezTo>
                  <a:cubicBezTo>
                    <a:pt x="193" y="29"/>
                    <a:pt x="193" y="28"/>
                    <a:pt x="193" y="28"/>
                  </a:cubicBezTo>
                  <a:cubicBezTo>
                    <a:pt x="194" y="28"/>
                    <a:pt x="194" y="29"/>
                    <a:pt x="195" y="29"/>
                  </a:cubicBezTo>
                  <a:cubicBezTo>
                    <a:pt x="194" y="29"/>
                    <a:pt x="194" y="29"/>
                    <a:pt x="193" y="29"/>
                  </a:cubicBezTo>
                  <a:close/>
                  <a:moveTo>
                    <a:pt x="194" y="27"/>
                  </a:moveTo>
                  <a:cubicBezTo>
                    <a:pt x="194" y="27"/>
                    <a:pt x="194" y="27"/>
                    <a:pt x="195" y="26"/>
                  </a:cubicBezTo>
                  <a:cubicBezTo>
                    <a:pt x="195" y="27"/>
                    <a:pt x="195" y="27"/>
                    <a:pt x="195" y="28"/>
                  </a:cubicBezTo>
                  <a:cubicBezTo>
                    <a:pt x="195" y="28"/>
                    <a:pt x="194" y="27"/>
                    <a:pt x="194" y="27"/>
                  </a:cubicBezTo>
                  <a:close/>
                  <a:moveTo>
                    <a:pt x="196" y="28"/>
                  </a:moveTo>
                  <a:cubicBezTo>
                    <a:pt x="196" y="27"/>
                    <a:pt x="195" y="27"/>
                    <a:pt x="195" y="26"/>
                  </a:cubicBezTo>
                  <a:cubicBezTo>
                    <a:pt x="196" y="26"/>
                    <a:pt x="196" y="27"/>
                    <a:pt x="197" y="27"/>
                  </a:cubicBezTo>
                  <a:cubicBezTo>
                    <a:pt x="197" y="28"/>
                    <a:pt x="196" y="28"/>
                    <a:pt x="196" y="28"/>
                  </a:cubicBezTo>
                  <a:close/>
                  <a:moveTo>
                    <a:pt x="201" y="24"/>
                  </a:moveTo>
                  <a:cubicBezTo>
                    <a:pt x="201" y="25"/>
                    <a:pt x="200" y="25"/>
                    <a:pt x="200" y="25"/>
                  </a:cubicBezTo>
                  <a:cubicBezTo>
                    <a:pt x="199" y="25"/>
                    <a:pt x="198" y="24"/>
                    <a:pt x="197" y="24"/>
                  </a:cubicBezTo>
                  <a:cubicBezTo>
                    <a:pt x="198" y="23"/>
                    <a:pt x="199" y="22"/>
                    <a:pt x="200" y="21"/>
                  </a:cubicBezTo>
                  <a:cubicBezTo>
                    <a:pt x="201" y="22"/>
                    <a:pt x="202" y="23"/>
                    <a:pt x="203" y="24"/>
                  </a:cubicBezTo>
                  <a:cubicBezTo>
                    <a:pt x="202" y="24"/>
                    <a:pt x="202" y="24"/>
                    <a:pt x="202" y="24"/>
                  </a:cubicBezTo>
                  <a:cubicBezTo>
                    <a:pt x="201" y="24"/>
                    <a:pt x="200" y="23"/>
                    <a:pt x="199" y="23"/>
                  </a:cubicBezTo>
                  <a:cubicBezTo>
                    <a:pt x="199" y="23"/>
                    <a:pt x="200" y="23"/>
                    <a:pt x="201" y="24"/>
                  </a:cubicBezTo>
                  <a:close/>
                  <a:moveTo>
                    <a:pt x="199" y="26"/>
                  </a:moveTo>
                  <a:cubicBezTo>
                    <a:pt x="199" y="26"/>
                    <a:pt x="198" y="26"/>
                    <a:pt x="198" y="27"/>
                  </a:cubicBezTo>
                  <a:cubicBezTo>
                    <a:pt x="197" y="26"/>
                    <a:pt x="196" y="26"/>
                    <a:pt x="196" y="25"/>
                  </a:cubicBezTo>
                  <a:cubicBezTo>
                    <a:pt x="196" y="25"/>
                    <a:pt x="196" y="24"/>
                    <a:pt x="197" y="24"/>
                  </a:cubicBezTo>
                  <a:cubicBezTo>
                    <a:pt x="197" y="25"/>
                    <a:pt x="198" y="25"/>
                    <a:pt x="199" y="26"/>
                  </a:cubicBezTo>
                  <a:close/>
                  <a:moveTo>
                    <a:pt x="198" y="29"/>
                  </a:moveTo>
                  <a:cubicBezTo>
                    <a:pt x="198" y="28"/>
                    <a:pt x="198" y="28"/>
                    <a:pt x="198" y="28"/>
                  </a:cubicBezTo>
                  <a:cubicBezTo>
                    <a:pt x="198" y="28"/>
                    <a:pt x="198" y="28"/>
                    <a:pt x="198" y="28"/>
                  </a:cubicBezTo>
                  <a:cubicBezTo>
                    <a:pt x="198" y="29"/>
                    <a:pt x="198" y="29"/>
                    <a:pt x="198" y="29"/>
                  </a:cubicBezTo>
                  <a:close/>
                  <a:moveTo>
                    <a:pt x="201" y="28"/>
                  </a:moveTo>
                  <a:cubicBezTo>
                    <a:pt x="200" y="28"/>
                    <a:pt x="200" y="28"/>
                    <a:pt x="200" y="28"/>
                  </a:cubicBezTo>
                  <a:cubicBezTo>
                    <a:pt x="200" y="28"/>
                    <a:pt x="199" y="28"/>
                    <a:pt x="199" y="27"/>
                  </a:cubicBezTo>
                  <a:cubicBezTo>
                    <a:pt x="199" y="27"/>
                    <a:pt x="199" y="27"/>
                    <a:pt x="200" y="26"/>
                  </a:cubicBezTo>
                  <a:cubicBezTo>
                    <a:pt x="200" y="27"/>
                    <a:pt x="201" y="27"/>
                    <a:pt x="201" y="28"/>
                  </a:cubicBezTo>
                  <a:cubicBezTo>
                    <a:pt x="201" y="28"/>
                    <a:pt x="201" y="28"/>
                    <a:pt x="201" y="28"/>
                  </a:cubicBezTo>
                  <a:close/>
                  <a:moveTo>
                    <a:pt x="201" y="26"/>
                  </a:moveTo>
                  <a:cubicBezTo>
                    <a:pt x="201" y="25"/>
                    <a:pt x="201" y="25"/>
                    <a:pt x="202" y="25"/>
                  </a:cubicBezTo>
                  <a:cubicBezTo>
                    <a:pt x="203" y="25"/>
                    <a:pt x="203" y="26"/>
                    <a:pt x="204" y="26"/>
                  </a:cubicBezTo>
                  <a:cubicBezTo>
                    <a:pt x="203" y="27"/>
                    <a:pt x="203" y="27"/>
                    <a:pt x="203" y="27"/>
                  </a:cubicBezTo>
                  <a:cubicBezTo>
                    <a:pt x="202" y="27"/>
                    <a:pt x="201" y="26"/>
                    <a:pt x="201" y="26"/>
                  </a:cubicBezTo>
                  <a:close/>
                  <a:moveTo>
                    <a:pt x="204" y="28"/>
                  </a:moveTo>
                  <a:cubicBezTo>
                    <a:pt x="204" y="28"/>
                    <a:pt x="203" y="28"/>
                    <a:pt x="203" y="28"/>
                  </a:cubicBezTo>
                  <a:cubicBezTo>
                    <a:pt x="203" y="28"/>
                    <a:pt x="204" y="27"/>
                    <a:pt x="204" y="27"/>
                  </a:cubicBezTo>
                  <a:cubicBezTo>
                    <a:pt x="204" y="28"/>
                    <a:pt x="204" y="28"/>
                    <a:pt x="204" y="28"/>
                  </a:cubicBezTo>
                  <a:close/>
                  <a:moveTo>
                    <a:pt x="202" y="24"/>
                  </a:moveTo>
                  <a:cubicBezTo>
                    <a:pt x="202" y="24"/>
                    <a:pt x="203" y="24"/>
                    <a:pt x="203" y="24"/>
                  </a:cubicBezTo>
                  <a:cubicBezTo>
                    <a:pt x="204" y="24"/>
                    <a:pt x="204" y="25"/>
                    <a:pt x="205" y="26"/>
                  </a:cubicBezTo>
                  <a:cubicBezTo>
                    <a:pt x="205" y="26"/>
                    <a:pt x="205" y="26"/>
                    <a:pt x="204" y="26"/>
                  </a:cubicBezTo>
                  <a:cubicBezTo>
                    <a:pt x="204" y="26"/>
                    <a:pt x="203" y="25"/>
                    <a:pt x="202" y="24"/>
                  </a:cubicBezTo>
                  <a:close/>
                  <a:moveTo>
                    <a:pt x="205" y="27"/>
                  </a:moveTo>
                  <a:cubicBezTo>
                    <a:pt x="205" y="27"/>
                    <a:pt x="205" y="27"/>
                    <a:pt x="205" y="27"/>
                  </a:cubicBezTo>
                  <a:cubicBezTo>
                    <a:pt x="205" y="27"/>
                    <a:pt x="205" y="26"/>
                    <a:pt x="205" y="26"/>
                  </a:cubicBezTo>
                  <a:cubicBezTo>
                    <a:pt x="205" y="27"/>
                    <a:pt x="205" y="27"/>
                    <a:pt x="205" y="27"/>
                  </a:cubicBezTo>
                  <a:close/>
                  <a:moveTo>
                    <a:pt x="206" y="25"/>
                  </a:moveTo>
                  <a:cubicBezTo>
                    <a:pt x="205" y="24"/>
                    <a:pt x="204" y="24"/>
                    <a:pt x="204" y="23"/>
                  </a:cubicBezTo>
                  <a:cubicBezTo>
                    <a:pt x="203" y="23"/>
                    <a:pt x="201" y="22"/>
                    <a:pt x="200" y="21"/>
                  </a:cubicBezTo>
                  <a:cubicBezTo>
                    <a:pt x="200" y="21"/>
                    <a:pt x="201" y="21"/>
                    <a:pt x="202" y="20"/>
                  </a:cubicBezTo>
                  <a:cubicBezTo>
                    <a:pt x="203" y="21"/>
                    <a:pt x="205" y="23"/>
                    <a:pt x="206" y="24"/>
                  </a:cubicBezTo>
                  <a:cubicBezTo>
                    <a:pt x="206" y="24"/>
                    <a:pt x="206" y="25"/>
                    <a:pt x="206" y="25"/>
                  </a:cubicBezTo>
                  <a:close/>
                  <a:moveTo>
                    <a:pt x="208" y="27"/>
                  </a:moveTo>
                  <a:cubicBezTo>
                    <a:pt x="208" y="26"/>
                    <a:pt x="207" y="26"/>
                    <a:pt x="207" y="26"/>
                  </a:cubicBezTo>
                  <a:cubicBezTo>
                    <a:pt x="207" y="26"/>
                    <a:pt x="207" y="26"/>
                    <a:pt x="208" y="25"/>
                  </a:cubicBezTo>
                  <a:cubicBezTo>
                    <a:pt x="208" y="26"/>
                    <a:pt x="208" y="26"/>
                    <a:pt x="208" y="26"/>
                  </a:cubicBezTo>
                  <a:cubicBezTo>
                    <a:pt x="208" y="26"/>
                    <a:pt x="208" y="27"/>
                    <a:pt x="208" y="27"/>
                  </a:cubicBezTo>
                  <a:close/>
                  <a:moveTo>
                    <a:pt x="207" y="25"/>
                  </a:moveTo>
                  <a:cubicBezTo>
                    <a:pt x="207" y="25"/>
                    <a:pt x="207" y="25"/>
                    <a:pt x="207" y="24"/>
                  </a:cubicBezTo>
                  <a:cubicBezTo>
                    <a:pt x="207" y="25"/>
                    <a:pt x="207" y="25"/>
                    <a:pt x="207" y="25"/>
                  </a:cubicBezTo>
                  <a:cubicBezTo>
                    <a:pt x="207" y="25"/>
                    <a:pt x="207" y="25"/>
                    <a:pt x="207" y="25"/>
                  </a:cubicBezTo>
                  <a:close/>
                  <a:moveTo>
                    <a:pt x="209" y="28"/>
                  </a:moveTo>
                  <a:cubicBezTo>
                    <a:pt x="209" y="28"/>
                    <a:pt x="209" y="28"/>
                    <a:pt x="209" y="27"/>
                  </a:cubicBezTo>
                  <a:cubicBezTo>
                    <a:pt x="209" y="27"/>
                    <a:pt x="209" y="27"/>
                    <a:pt x="209" y="27"/>
                  </a:cubicBezTo>
                  <a:cubicBezTo>
                    <a:pt x="209" y="27"/>
                    <a:pt x="209" y="28"/>
                    <a:pt x="209" y="28"/>
                  </a:cubicBezTo>
                  <a:cubicBezTo>
                    <a:pt x="209" y="28"/>
                    <a:pt x="209" y="28"/>
                    <a:pt x="209" y="28"/>
                  </a:cubicBezTo>
                  <a:close/>
                  <a:moveTo>
                    <a:pt x="208" y="23"/>
                  </a:moveTo>
                  <a:cubicBezTo>
                    <a:pt x="208" y="23"/>
                    <a:pt x="208" y="23"/>
                    <a:pt x="208" y="22"/>
                  </a:cubicBezTo>
                  <a:cubicBezTo>
                    <a:pt x="209" y="23"/>
                    <a:pt x="210" y="24"/>
                    <a:pt x="210" y="25"/>
                  </a:cubicBezTo>
                  <a:cubicBezTo>
                    <a:pt x="210" y="25"/>
                    <a:pt x="210" y="25"/>
                    <a:pt x="209" y="25"/>
                  </a:cubicBezTo>
                  <a:cubicBezTo>
                    <a:pt x="209" y="24"/>
                    <a:pt x="208" y="24"/>
                    <a:pt x="208" y="23"/>
                  </a:cubicBezTo>
                  <a:close/>
                  <a:moveTo>
                    <a:pt x="210" y="25"/>
                  </a:moveTo>
                  <a:cubicBezTo>
                    <a:pt x="210" y="25"/>
                    <a:pt x="210" y="25"/>
                    <a:pt x="210" y="25"/>
                  </a:cubicBezTo>
                  <a:cubicBezTo>
                    <a:pt x="210" y="25"/>
                    <a:pt x="211" y="25"/>
                    <a:pt x="211" y="25"/>
                  </a:cubicBezTo>
                  <a:cubicBezTo>
                    <a:pt x="210" y="25"/>
                    <a:pt x="210" y="25"/>
                    <a:pt x="210" y="25"/>
                  </a:cubicBezTo>
                  <a:cubicBezTo>
                    <a:pt x="210" y="25"/>
                    <a:pt x="210" y="25"/>
                    <a:pt x="210" y="25"/>
                  </a:cubicBezTo>
                  <a:close/>
                  <a:moveTo>
                    <a:pt x="211" y="26"/>
                  </a:moveTo>
                  <a:cubicBezTo>
                    <a:pt x="211" y="26"/>
                    <a:pt x="211" y="26"/>
                    <a:pt x="211" y="26"/>
                  </a:cubicBezTo>
                  <a:cubicBezTo>
                    <a:pt x="211" y="26"/>
                    <a:pt x="211" y="26"/>
                    <a:pt x="211" y="26"/>
                  </a:cubicBezTo>
                  <a:cubicBezTo>
                    <a:pt x="211" y="26"/>
                    <a:pt x="211" y="26"/>
                    <a:pt x="211" y="26"/>
                  </a:cubicBezTo>
                  <a:cubicBezTo>
                    <a:pt x="211" y="26"/>
                    <a:pt x="211" y="26"/>
                    <a:pt x="211" y="26"/>
                  </a:cubicBezTo>
                  <a:close/>
                  <a:moveTo>
                    <a:pt x="212" y="24"/>
                  </a:moveTo>
                  <a:cubicBezTo>
                    <a:pt x="212" y="24"/>
                    <a:pt x="212" y="24"/>
                    <a:pt x="212" y="24"/>
                  </a:cubicBezTo>
                  <a:cubicBezTo>
                    <a:pt x="212" y="24"/>
                    <a:pt x="212" y="24"/>
                    <a:pt x="212" y="24"/>
                  </a:cubicBezTo>
                  <a:cubicBezTo>
                    <a:pt x="212" y="24"/>
                    <a:pt x="212" y="24"/>
                    <a:pt x="213" y="24"/>
                  </a:cubicBezTo>
                  <a:cubicBezTo>
                    <a:pt x="212" y="24"/>
                    <a:pt x="212" y="24"/>
                    <a:pt x="212" y="24"/>
                  </a:cubicBezTo>
                  <a:close/>
                  <a:moveTo>
                    <a:pt x="214" y="22"/>
                  </a:moveTo>
                  <a:cubicBezTo>
                    <a:pt x="214" y="23"/>
                    <a:pt x="215" y="23"/>
                    <a:pt x="215" y="23"/>
                  </a:cubicBezTo>
                  <a:cubicBezTo>
                    <a:pt x="215" y="23"/>
                    <a:pt x="214" y="23"/>
                    <a:pt x="214" y="23"/>
                  </a:cubicBezTo>
                  <a:cubicBezTo>
                    <a:pt x="214" y="23"/>
                    <a:pt x="214" y="23"/>
                    <a:pt x="214" y="22"/>
                  </a:cubicBezTo>
                  <a:close/>
                  <a:moveTo>
                    <a:pt x="216" y="25"/>
                  </a:moveTo>
                  <a:cubicBezTo>
                    <a:pt x="216" y="25"/>
                    <a:pt x="216" y="25"/>
                    <a:pt x="216" y="25"/>
                  </a:cubicBezTo>
                  <a:cubicBezTo>
                    <a:pt x="215" y="25"/>
                    <a:pt x="215" y="24"/>
                    <a:pt x="214" y="24"/>
                  </a:cubicBezTo>
                  <a:cubicBezTo>
                    <a:pt x="215" y="24"/>
                    <a:pt x="215" y="23"/>
                    <a:pt x="216" y="23"/>
                  </a:cubicBezTo>
                  <a:cubicBezTo>
                    <a:pt x="216" y="23"/>
                    <a:pt x="216" y="24"/>
                    <a:pt x="216" y="24"/>
                  </a:cubicBezTo>
                  <a:cubicBezTo>
                    <a:pt x="216" y="24"/>
                    <a:pt x="216" y="25"/>
                    <a:pt x="216" y="25"/>
                  </a:cubicBezTo>
                  <a:cubicBezTo>
                    <a:pt x="216" y="25"/>
                    <a:pt x="216" y="25"/>
                    <a:pt x="216" y="25"/>
                  </a:cubicBezTo>
                  <a:close/>
                  <a:moveTo>
                    <a:pt x="219" y="24"/>
                  </a:moveTo>
                  <a:cubicBezTo>
                    <a:pt x="218" y="24"/>
                    <a:pt x="218" y="24"/>
                    <a:pt x="218" y="24"/>
                  </a:cubicBezTo>
                  <a:cubicBezTo>
                    <a:pt x="218" y="24"/>
                    <a:pt x="218" y="23"/>
                    <a:pt x="218" y="23"/>
                  </a:cubicBezTo>
                  <a:cubicBezTo>
                    <a:pt x="218" y="23"/>
                    <a:pt x="218" y="23"/>
                    <a:pt x="219" y="23"/>
                  </a:cubicBezTo>
                  <a:cubicBezTo>
                    <a:pt x="219" y="23"/>
                    <a:pt x="219" y="23"/>
                    <a:pt x="219" y="24"/>
                  </a:cubicBezTo>
                  <a:close/>
                  <a:moveTo>
                    <a:pt x="221" y="26"/>
                  </a:moveTo>
                  <a:cubicBezTo>
                    <a:pt x="221" y="26"/>
                    <a:pt x="221" y="26"/>
                    <a:pt x="221" y="26"/>
                  </a:cubicBezTo>
                  <a:cubicBezTo>
                    <a:pt x="221" y="26"/>
                    <a:pt x="221" y="25"/>
                    <a:pt x="220" y="25"/>
                  </a:cubicBezTo>
                  <a:cubicBezTo>
                    <a:pt x="220" y="25"/>
                    <a:pt x="221" y="24"/>
                    <a:pt x="221" y="24"/>
                  </a:cubicBezTo>
                  <a:cubicBezTo>
                    <a:pt x="221" y="24"/>
                    <a:pt x="221" y="24"/>
                    <a:pt x="222" y="25"/>
                  </a:cubicBezTo>
                  <a:cubicBezTo>
                    <a:pt x="222" y="25"/>
                    <a:pt x="222" y="25"/>
                    <a:pt x="221" y="26"/>
                  </a:cubicBezTo>
                  <a:close/>
                  <a:moveTo>
                    <a:pt x="224" y="26"/>
                  </a:moveTo>
                  <a:cubicBezTo>
                    <a:pt x="224" y="26"/>
                    <a:pt x="224" y="26"/>
                    <a:pt x="223" y="26"/>
                  </a:cubicBezTo>
                  <a:cubicBezTo>
                    <a:pt x="223" y="26"/>
                    <a:pt x="223" y="26"/>
                    <a:pt x="223" y="26"/>
                  </a:cubicBezTo>
                  <a:cubicBezTo>
                    <a:pt x="224" y="26"/>
                    <a:pt x="224" y="26"/>
                    <a:pt x="224" y="26"/>
                  </a:cubicBezTo>
                  <a:close/>
                  <a:moveTo>
                    <a:pt x="224" y="21"/>
                  </a:moveTo>
                  <a:cubicBezTo>
                    <a:pt x="224" y="21"/>
                    <a:pt x="225" y="21"/>
                    <a:pt x="225" y="22"/>
                  </a:cubicBezTo>
                  <a:cubicBezTo>
                    <a:pt x="224" y="22"/>
                    <a:pt x="223" y="23"/>
                    <a:pt x="222" y="24"/>
                  </a:cubicBezTo>
                  <a:cubicBezTo>
                    <a:pt x="222" y="24"/>
                    <a:pt x="221" y="24"/>
                    <a:pt x="221" y="24"/>
                  </a:cubicBezTo>
                  <a:cubicBezTo>
                    <a:pt x="221" y="23"/>
                    <a:pt x="221" y="23"/>
                    <a:pt x="221" y="23"/>
                  </a:cubicBezTo>
                  <a:cubicBezTo>
                    <a:pt x="222" y="22"/>
                    <a:pt x="223" y="22"/>
                    <a:pt x="224" y="21"/>
                  </a:cubicBezTo>
                  <a:close/>
                  <a:moveTo>
                    <a:pt x="223" y="17"/>
                  </a:moveTo>
                  <a:cubicBezTo>
                    <a:pt x="223" y="17"/>
                    <a:pt x="224" y="17"/>
                    <a:pt x="224" y="17"/>
                  </a:cubicBezTo>
                  <a:cubicBezTo>
                    <a:pt x="224" y="18"/>
                    <a:pt x="224" y="18"/>
                    <a:pt x="224" y="18"/>
                  </a:cubicBezTo>
                  <a:cubicBezTo>
                    <a:pt x="223" y="18"/>
                    <a:pt x="223" y="17"/>
                    <a:pt x="222" y="17"/>
                  </a:cubicBezTo>
                  <a:cubicBezTo>
                    <a:pt x="222" y="17"/>
                    <a:pt x="223" y="17"/>
                    <a:pt x="223" y="17"/>
                  </a:cubicBezTo>
                  <a:close/>
                  <a:moveTo>
                    <a:pt x="223" y="18"/>
                  </a:moveTo>
                  <a:cubicBezTo>
                    <a:pt x="221" y="20"/>
                    <a:pt x="220" y="22"/>
                    <a:pt x="219" y="23"/>
                  </a:cubicBezTo>
                  <a:cubicBezTo>
                    <a:pt x="219" y="23"/>
                    <a:pt x="218" y="23"/>
                    <a:pt x="218" y="23"/>
                  </a:cubicBezTo>
                  <a:cubicBezTo>
                    <a:pt x="218" y="23"/>
                    <a:pt x="218" y="23"/>
                    <a:pt x="218" y="22"/>
                  </a:cubicBezTo>
                  <a:cubicBezTo>
                    <a:pt x="218" y="22"/>
                    <a:pt x="218" y="22"/>
                    <a:pt x="219" y="22"/>
                  </a:cubicBezTo>
                  <a:cubicBezTo>
                    <a:pt x="219" y="22"/>
                    <a:pt x="219" y="22"/>
                    <a:pt x="218" y="22"/>
                  </a:cubicBezTo>
                  <a:cubicBezTo>
                    <a:pt x="218" y="22"/>
                    <a:pt x="219" y="22"/>
                    <a:pt x="219" y="22"/>
                  </a:cubicBezTo>
                  <a:cubicBezTo>
                    <a:pt x="218" y="22"/>
                    <a:pt x="218" y="22"/>
                    <a:pt x="218" y="22"/>
                  </a:cubicBezTo>
                  <a:cubicBezTo>
                    <a:pt x="218" y="22"/>
                    <a:pt x="218" y="22"/>
                    <a:pt x="218" y="22"/>
                  </a:cubicBezTo>
                  <a:cubicBezTo>
                    <a:pt x="218" y="21"/>
                    <a:pt x="219" y="19"/>
                    <a:pt x="222" y="17"/>
                  </a:cubicBezTo>
                  <a:cubicBezTo>
                    <a:pt x="222" y="18"/>
                    <a:pt x="223" y="18"/>
                    <a:pt x="223" y="18"/>
                  </a:cubicBezTo>
                  <a:close/>
                  <a:moveTo>
                    <a:pt x="214" y="14"/>
                  </a:moveTo>
                  <a:cubicBezTo>
                    <a:pt x="215" y="14"/>
                    <a:pt x="218" y="15"/>
                    <a:pt x="221" y="17"/>
                  </a:cubicBezTo>
                  <a:cubicBezTo>
                    <a:pt x="219" y="18"/>
                    <a:pt x="217" y="19"/>
                    <a:pt x="216" y="22"/>
                  </a:cubicBezTo>
                  <a:cubicBezTo>
                    <a:pt x="216" y="22"/>
                    <a:pt x="215" y="22"/>
                    <a:pt x="214" y="22"/>
                  </a:cubicBezTo>
                  <a:cubicBezTo>
                    <a:pt x="214" y="22"/>
                    <a:pt x="215" y="22"/>
                    <a:pt x="216" y="23"/>
                  </a:cubicBezTo>
                  <a:cubicBezTo>
                    <a:pt x="216" y="23"/>
                    <a:pt x="216" y="23"/>
                    <a:pt x="216" y="23"/>
                  </a:cubicBezTo>
                  <a:cubicBezTo>
                    <a:pt x="216" y="23"/>
                    <a:pt x="216" y="23"/>
                    <a:pt x="216" y="23"/>
                  </a:cubicBezTo>
                  <a:cubicBezTo>
                    <a:pt x="215" y="23"/>
                    <a:pt x="214" y="22"/>
                    <a:pt x="214" y="22"/>
                  </a:cubicBezTo>
                  <a:cubicBezTo>
                    <a:pt x="213" y="20"/>
                    <a:pt x="213" y="18"/>
                    <a:pt x="216" y="16"/>
                  </a:cubicBezTo>
                  <a:cubicBezTo>
                    <a:pt x="216" y="16"/>
                    <a:pt x="213" y="18"/>
                    <a:pt x="212" y="21"/>
                  </a:cubicBezTo>
                  <a:cubicBezTo>
                    <a:pt x="210" y="21"/>
                    <a:pt x="208" y="20"/>
                    <a:pt x="206" y="19"/>
                  </a:cubicBezTo>
                  <a:cubicBezTo>
                    <a:pt x="206" y="19"/>
                    <a:pt x="209" y="20"/>
                    <a:pt x="212" y="22"/>
                  </a:cubicBezTo>
                  <a:cubicBezTo>
                    <a:pt x="212" y="22"/>
                    <a:pt x="212" y="23"/>
                    <a:pt x="212" y="24"/>
                  </a:cubicBezTo>
                  <a:cubicBezTo>
                    <a:pt x="212" y="24"/>
                    <a:pt x="212" y="24"/>
                    <a:pt x="212" y="24"/>
                  </a:cubicBezTo>
                  <a:cubicBezTo>
                    <a:pt x="211" y="23"/>
                    <a:pt x="210" y="22"/>
                    <a:pt x="209" y="21"/>
                  </a:cubicBezTo>
                  <a:cubicBezTo>
                    <a:pt x="209" y="21"/>
                    <a:pt x="209" y="21"/>
                    <a:pt x="209" y="21"/>
                  </a:cubicBezTo>
                  <a:cubicBezTo>
                    <a:pt x="209" y="21"/>
                    <a:pt x="209" y="21"/>
                    <a:pt x="209" y="21"/>
                  </a:cubicBezTo>
                  <a:cubicBezTo>
                    <a:pt x="208" y="20"/>
                    <a:pt x="206" y="19"/>
                    <a:pt x="204" y="19"/>
                  </a:cubicBezTo>
                  <a:cubicBezTo>
                    <a:pt x="208" y="16"/>
                    <a:pt x="212" y="15"/>
                    <a:pt x="214" y="14"/>
                  </a:cubicBezTo>
                  <a:close/>
                  <a:moveTo>
                    <a:pt x="203" y="19"/>
                  </a:moveTo>
                  <a:cubicBezTo>
                    <a:pt x="205" y="20"/>
                    <a:pt x="207" y="21"/>
                    <a:pt x="208" y="22"/>
                  </a:cubicBezTo>
                  <a:cubicBezTo>
                    <a:pt x="208" y="22"/>
                    <a:pt x="208" y="23"/>
                    <a:pt x="207" y="23"/>
                  </a:cubicBezTo>
                  <a:cubicBezTo>
                    <a:pt x="206" y="22"/>
                    <a:pt x="204" y="21"/>
                    <a:pt x="202" y="20"/>
                  </a:cubicBezTo>
                  <a:cubicBezTo>
                    <a:pt x="203" y="19"/>
                    <a:pt x="203" y="19"/>
                    <a:pt x="203" y="19"/>
                  </a:cubicBezTo>
                  <a:close/>
                  <a:moveTo>
                    <a:pt x="201" y="18"/>
                  </a:moveTo>
                  <a:cubicBezTo>
                    <a:pt x="202" y="18"/>
                    <a:pt x="202" y="18"/>
                    <a:pt x="203" y="18"/>
                  </a:cubicBezTo>
                  <a:cubicBezTo>
                    <a:pt x="202" y="19"/>
                    <a:pt x="202" y="19"/>
                    <a:pt x="201" y="19"/>
                  </a:cubicBezTo>
                  <a:cubicBezTo>
                    <a:pt x="201" y="19"/>
                    <a:pt x="200" y="19"/>
                    <a:pt x="200" y="18"/>
                  </a:cubicBezTo>
                  <a:cubicBezTo>
                    <a:pt x="200" y="18"/>
                    <a:pt x="201" y="18"/>
                    <a:pt x="201" y="18"/>
                  </a:cubicBezTo>
                  <a:close/>
                  <a:moveTo>
                    <a:pt x="199" y="19"/>
                  </a:moveTo>
                  <a:cubicBezTo>
                    <a:pt x="199" y="19"/>
                    <a:pt x="200" y="19"/>
                    <a:pt x="201" y="20"/>
                  </a:cubicBezTo>
                  <a:cubicBezTo>
                    <a:pt x="200" y="20"/>
                    <a:pt x="199" y="20"/>
                    <a:pt x="199" y="21"/>
                  </a:cubicBezTo>
                  <a:cubicBezTo>
                    <a:pt x="198" y="21"/>
                    <a:pt x="198" y="20"/>
                    <a:pt x="198" y="20"/>
                  </a:cubicBezTo>
                  <a:cubicBezTo>
                    <a:pt x="198" y="20"/>
                    <a:pt x="198" y="20"/>
                    <a:pt x="198" y="21"/>
                  </a:cubicBezTo>
                  <a:cubicBezTo>
                    <a:pt x="197" y="21"/>
                    <a:pt x="196" y="22"/>
                    <a:pt x="196" y="23"/>
                  </a:cubicBezTo>
                  <a:cubicBezTo>
                    <a:pt x="195" y="23"/>
                    <a:pt x="195" y="22"/>
                    <a:pt x="194" y="22"/>
                  </a:cubicBezTo>
                  <a:cubicBezTo>
                    <a:pt x="195" y="22"/>
                    <a:pt x="195" y="22"/>
                    <a:pt x="195" y="22"/>
                  </a:cubicBezTo>
                  <a:cubicBezTo>
                    <a:pt x="195" y="22"/>
                    <a:pt x="194" y="22"/>
                    <a:pt x="194" y="22"/>
                  </a:cubicBezTo>
                  <a:cubicBezTo>
                    <a:pt x="194" y="22"/>
                    <a:pt x="193" y="22"/>
                    <a:pt x="193" y="22"/>
                  </a:cubicBezTo>
                  <a:cubicBezTo>
                    <a:pt x="195" y="20"/>
                    <a:pt x="197" y="19"/>
                    <a:pt x="199" y="19"/>
                  </a:cubicBezTo>
                  <a:close/>
                  <a:moveTo>
                    <a:pt x="193" y="22"/>
                  </a:moveTo>
                  <a:cubicBezTo>
                    <a:pt x="193" y="22"/>
                    <a:pt x="193" y="22"/>
                    <a:pt x="193" y="22"/>
                  </a:cubicBezTo>
                  <a:cubicBezTo>
                    <a:pt x="193" y="22"/>
                    <a:pt x="193" y="22"/>
                    <a:pt x="192" y="22"/>
                  </a:cubicBezTo>
                  <a:cubicBezTo>
                    <a:pt x="192" y="22"/>
                    <a:pt x="193" y="22"/>
                    <a:pt x="193" y="22"/>
                  </a:cubicBezTo>
                  <a:close/>
                  <a:moveTo>
                    <a:pt x="193" y="22"/>
                  </a:moveTo>
                  <a:cubicBezTo>
                    <a:pt x="194" y="23"/>
                    <a:pt x="194" y="23"/>
                    <a:pt x="195" y="23"/>
                  </a:cubicBezTo>
                  <a:cubicBezTo>
                    <a:pt x="195" y="23"/>
                    <a:pt x="195" y="23"/>
                    <a:pt x="195" y="23"/>
                  </a:cubicBezTo>
                  <a:cubicBezTo>
                    <a:pt x="195" y="23"/>
                    <a:pt x="195" y="23"/>
                    <a:pt x="195" y="24"/>
                  </a:cubicBezTo>
                  <a:cubicBezTo>
                    <a:pt x="195" y="23"/>
                    <a:pt x="195" y="23"/>
                    <a:pt x="195" y="23"/>
                  </a:cubicBezTo>
                  <a:cubicBezTo>
                    <a:pt x="195" y="24"/>
                    <a:pt x="194" y="24"/>
                    <a:pt x="194" y="24"/>
                  </a:cubicBezTo>
                  <a:cubicBezTo>
                    <a:pt x="194" y="24"/>
                    <a:pt x="194" y="24"/>
                    <a:pt x="194" y="24"/>
                  </a:cubicBezTo>
                  <a:cubicBezTo>
                    <a:pt x="194" y="24"/>
                    <a:pt x="194" y="24"/>
                    <a:pt x="195" y="24"/>
                  </a:cubicBezTo>
                  <a:cubicBezTo>
                    <a:pt x="194" y="24"/>
                    <a:pt x="194" y="24"/>
                    <a:pt x="194" y="24"/>
                  </a:cubicBezTo>
                  <a:cubicBezTo>
                    <a:pt x="193" y="24"/>
                    <a:pt x="193" y="24"/>
                    <a:pt x="193" y="24"/>
                  </a:cubicBezTo>
                  <a:cubicBezTo>
                    <a:pt x="193" y="23"/>
                    <a:pt x="192" y="23"/>
                    <a:pt x="192" y="23"/>
                  </a:cubicBezTo>
                  <a:cubicBezTo>
                    <a:pt x="193" y="23"/>
                    <a:pt x="193" y="23"/>
                    <a:pt x="193" y="22"/>
                  </a:cubicBezTo>
                  <a:close/>
                  <a:moveTo>
                    <a:pt x="192" y="23"/>
                  </a:moveTo>
                  <a:cubicBezTo>
                    <a:pt x="192" y="23"/>
                    <a:pt x="192" y="23"/>
                    <a:pt x="193" y="23"/>
                  </a:cubicBezTo>
                  <a:cubicBezTo>
                    <a:pt x="192" y="23"/>
                    <a:pt x="192" y="23"/>
                    <a:pt x="192" y="23"/>
                  </a:cubicBezTo>
                  <a:cubicBezTo>
                    <a:pt x="192" y="23"/>
                    <a:pt x="192" y="23"/>
                    <a:pt x="192" y="23"/>
                  </a:cubicBezTo>
                  <a:close/>
                  <a:moveTo>
                    <a:pt x="191" y="23"/>
                  </a:moveTo>
                  <a:cubicBezTo>
                    <a:pt x="192" y="24"/>
                    <a:pt x="192" y="24"/>
                    <a:pt x="193" y="24"/>
                  </a:cubicBezTo>
                  <a:cubicBezTo>
                    <a:pt x="192" y="25"/>
                    <a:pt x="191" y="25"/>
                    <a:pt x="191" y="25"/>
                  </a:cubicBezTo>
                  <a:cubicBezTo>
                    <a:pt x="190" y="25"/>
                    <a:pt x="190" y="25"/>
                    <a:pt x="190" y="25"/>
                  </a:cubicBezTo>
                  <a:cubicBezTo>
                    <a:pt x="190" y="25"/>
                    <a:pt x="191" y="24"/>
                    <a:pt x="191" y="23"/>
                  </a:cubicBezTo>
                  <a:close/>
                  <a:moveTo>
                    <a:pt x="190" y="25"/>
                  </a:moveTo>
                  <a:cubicBezTo>
                    <a:pt x="190" y="25"/>
                    <a:pt x="190" y="25"/>
                    <a:pt x="190" y="26"/>
                  </a:cubicBezTo>
                  <a:cubicBezTo>
                    <a:pt x="190" y="26"/>
                    <a:pt x="190" y="26"/>
                    <a:pt x="190" y="26"/>
                  </a:cubicBezTo>
                  <a:cubicBezTo>
                    <a:pt x="190" y="26"/>
                    <a:pt x="190" y="26"/>
                    <a:pt x="190" y="26"/>
                  </a:cubicBezTo>
                  <a:cubicBezTo>
                    <a:pt x="190" y="25"/>
                    <a:pt x="190" y="25"/>
                    <a:pt x="190" y="25"/>
                  </a:cubicBezTo>
                  <a:close/>
                  <a:moveTo>
                    <a:pt x="190" y="27"/>
                  </a:moveTo>
                  <a:cubicBezTo>
                    <a:pt x="190" y="27"/>
                    <a:pt x="190" y="27"/>
                    <a:pt x="191" y="28"/>
                  </a:cubicBezTo>
                  <a:cubicBezTo>
                    <a:pt x="190" y="27"/>
                    <a:pt x="190" y="27"/>
                    <a:pt x="190" y="27"/>
                  </a:cubicBezTo>
                  <a:cubicBezTo>
                    <a:pt x="190" y="27"/>
                    <a:pt x="190" y="27"/>
                    <a:pt x="191" y="28"/>
                  </a:cubicBezTo>
                  <a:cubicBezTo>
                    <a:pt x="190" y="28"/>
                    <a:pt x="190" y="28"/>
                    <a:pt x="190" y="29"/>
                  </a:cubicBezTo>
                  <a:cubicBezTo>
                    <a:pt x="189" y="29"/>
                    <a:pt x="189" y="28"/>
                    <a:pt x="189" y="28"/>
                  </a:cubicBezTo>
                  <a:cubicBezTo>
                    <a:pt x="189" y="28"/>
                    <a:pt x="189" y="27"/>
                    <a:pt x="189" y="27"/>
                  </a:cubicBezTo>
                  <a:cubicBezTo>
                    <a:pt x="189" y="27"/>
                    <a:pt x="189" y="27"/>
                    <a:pt x="190" y="26"/>
                  </a:cubicBezTo>
                  <a:cubicBezTo>
                    <a:pt x="190" y="26"/>
                    <a:pt x="190" y="27"/>
                    <a:pt x="190" y="27"/>
                  </a:cubicBezTo>
                  <a:close/>
                  <a:moveTo>
                    <a:pt x="190" y="23"/>
                  </a:moveTo>
                  <a:cubicBezTo>
                    <a:pt x="189" y="23"/>
                    <a:pt x="189" y="23"/>
                    <a:pt x="189" y="24"/>
                  </a:cubicBezTo>
                  <a:cubicBezTo>
                    <a:pt x="188" y="24"/>
                    <a:pt x="188" y="24"/>
                    <a:pt x="188" y="24"/>
                  </a:cubicBezTo>
                  <a:cubicBezTo>
                    <a:pt x="186" y="23"/>
                    <a:pt x="185" y="22"/>
                    <a:pt x="184" y="22"/>
                  </a:cubicBezTo>
                  <a:cubicBezTo>
                    <a:pt x="184" y="21"/>
                    <a:pt x="183" y="20"/>
                    <a:pt x="182" y="19"/>
                  </a:cubicBezTo>
                  <a:cubicBezTo>
                    <a:pt x="184" y="20"/>
                    <a:pt x="187" y="21"/>
                    <a:pt x="190" y="23"/>
                  </a:cubicBezTo>
                  <a:close/>
                  <a:moveTo>
                    <a:pt x="178" y="15"/>
                  </a:moveTo>
                  <a:cubicBezTo>
                    <a:pt x="180" y="16"/>
                    <a:pt x="180" y="17"/>
                    <a:pt x="181" y="18"/>
                  </a:cubicBezTo>
                  <a:cubicBezTo>
                    <a:pt x="180" y="18"/>
                    <a:pt x="179" y="17"/>
                    <a:pt x="177" y="17"/>
                  </a:cubicBezTo>
                  <a:cubicBezTo>
                    <a:pt x="177" y="17"/>
                    <a:pt x="179" y="17"/>
                    <a:pt x="181" y="18"/>
                  </a:cubicBezTo>
                  <a:cubicBezTo>
                    <a:pt x="182" y="20"/>
                    <a:pt x="183" y="21"/>
                    <a:pt x="183" y="23"/>
                  </a:cubicBezTo>
                  <a:cubicBezTo>
                    <a:pt x="181" y="21"/>
                    <a:pt x="179" y="20"/>
                    <a:pt x="176" y="18"/>
                  </a:cubicBezTo>
                  <a:cubicBezTo>
                    <a:pt x="176" y="18"/>
                    <a:pt x="179" y="20"/>
                    <a:pt x="183" y="23"/>
                  </a:cubicBezTo>
                  <a:cubicBezTo>
                    <a:pt x="183" y="25"/>
                    <a:pt x="183" y="26"/>
                    <a:pt x="183" y="27"/>
                  </a:cubicBezTo>
                  <a:cubicBezTo>
                    <a:pt x="183" y="27"/>
                    <a:pt x="183" y="27"/>
                    <a:pt x="182" y="27"/>
                  </a:cubicBezTo>
                  <a:cubicBezTo>
                    <a:pt x="182" y="27"/>
                    <a:pt x="183" y="27"/>
                    <a:pt x="183" y="27"/>
                  </a:cubicBezTo>
                  <a:cubicBezTo>
                    <a:pt x="182" y="27"/>
                    <a:pt x="182" y="27"/>
                    <a:pt x="182" y="28"/>
                  </a:cubicBezTo>
                  <a:cubicBezTo>
                    <a:pt x="182" y="28"/>
                    <a:pt x="181" y="28"/>
                    <a:pt x="181" y="29"/>
                  </a:cubicBezTo>
                  <a:cubicBezTo>
                    <a:pt x="181" y="29"/>
                    <a:pt x="181" y="29"/>
                    <a:pt x="181" y="29"/>
                  </a:cubicBezTo>
                  <a:cubicBezTo>
                    <a:pt x="180" y="23"/>
                    <a:pt x="177" y="19"/>
                    <a:pt x="174" y="17"/>
                  </a:cubicBezTo>
                  <a:cubicBezTo>
                    <a:pt x="175" y="16"/>
                    <a:pt x="177" y="15"/>
                    <a:pt x="178" y="15"/>
                  </a:cubicBezTo>
                  <a:close/>
                  <a:moveTo>
                    <a:pt x="173" y="17"/>
                  </a:moveTo>
                  <a:cubicBezTo>
                    <a:pt x="176" y="20"/>
                    <a:pt x="178" y="23"/>
                    <a:pt x="178" y="26"/>
                  </a:cubicBezTo>
                  <a:cubicBezTo>
                    <a:pt x="178" y="26"/>
                    <a:pt x="178" y="26"/>
                    <a:pt x="177" y="26"/>
                  </a:cubicBezTo>
                  <a:cubicBezTo>
                    <a:pt x="177" y="24"/>
                    <a:pt x="176" y="23"/>
                    <a:pt x="175" y="23"/>
                  </a:cubicBezTo>
                  <a:cubicBezTo>
                    <a:pt x="176" y="22"/>
                    <a:pt x="176" y="22"/>
                    <a:pt x="176" y="22"/>
                  </a:cubicBezTo>
                  <a:cubicBezTo>
                    <a:pt x="176" y="22"/>
                    <a:pt x="175" y="23"/>
                    <a:pt x="175" y="23"/>
                  </a:cubicBezTo>
                  <a:cubicBezTo>
                    <a:pt x="175" y="23"/>
                    <a:pt x="175" y="23"/>
                    <a:pt x="175" y="23"/>
                  </a:cubicBezTo>
                  <a:cubicBezTo>
                    <a:pt x="174" y="21"/>
                    <a:pt x="172" y="20"/>
                    <a:pt x="171" y="19"/>
                  </a:cubicBezTo>
                  <a:cubicBezTo>
                    <a:pt x="172" y="18"/>
                    <a:pt x="172" y="18"/>
                    <a:pt x="173" y="17"/>
                  </a:cubicBezTo>
                  <a:close/>
                  <a:moveTo>
                    <a:pt x="171" y="16"/>
                  </a:moveTo>
                  <a:cubicBezTo>
                    <a:pt x="172" y="16"/>
                    <a:pt x="172" y="17"/>
                    <a:pt x="172" y="17"/>
                  </a:cubicBezTo>
                  <a:cubicBezTo>
                    <a:pt x="171" y="17"/>
                    <a:pt x="171" y="18"/>
                    <a:pt x="170" y="18"/>
                  </a:cubicBezTo>
                  <a:cubicBezTo>
                    <a:pt x="170" y="18"/>
                    <a:pt x="169" y="17"/>
                    <a:pt x="169" y="17"/>
                  </a:cubicBezTo>
                  <a:cubicBezTo>
                    <a:pt x="170" y="17"/>
                    <a:pt x="171" y="16"/>
                    <a:pt x="171" y="16"/>
                  </a:cubicBezTo>
                  <a:close/>
                  <a:moveTo>
                    <a:pt x="169" y="18"/>
                  </a:moveTo>
                  <a:cubicBezTo>
                    <a:pt x="168" y="19"/>
                    <a:pt x="167" y="20"/>
                    <a:pt x="166" y="20"/>
                  </a:cubicBezTo>
                  <a:cubicBezTo>
                    <a:pt x="166" y="20"/>
                    <a:pt x="165" y="20"/>
                    <a:pt x="165" y="20"/>
                  </a:cubicBezTo>
                  <a:cubicBezTo>
                    <a:pt x="165" y="20"/>
                    <a:pt x="165" y="20"/>
                    <a:pt x="166" y="20"/>
                  </a:cubicBezTo>
                  <a:cubicBezTo>
                    <a:pt x="165" y="21"/>
                    <a:pt x="164" y="22"/>
                    <a:pt x="163" y="22"/>
                  </a:cubicBezTo>
                  <a:cubicBezTo>
                    <a:pt x="163" y="22"/>
                    <a:pt x="162" y="21"/>
                    <a:pt x="161" y="21"/>
                  </a:cubicBezTo>
                  <a:cubicBezTo>
                    <a:pt x="163" y="19"/>
                    <a:pt x="166" y="18"/>
                    <a:pt x="168" y="17"/>
                  </a:cubicBezTo>
                  <a:cubicBezTo>
                    <a:pt x="168" y="18"/>
                    <a:pt x="169" y="18"/>
                    <a:pt x="169" y="18"/>
                  </a:cubicBezTo>
                  <a:close/>
                  <a:moveTo>
                    <a:pt x="167" y="17"/>
                  </a:moveTo>
                  <a:cubicBezTo>
                    <a:pt x="164" y="18"/>
                    <a:pt x="162" y="19"/>
                    <a:pt x="160" y="20"/>
                  </a:cubicBezTo>
                  <a:cubicBezTo>
                    <a:pt x="159" y="19"/>
                    <a:pt x="159" y="19"/>
                    <a:pt x="158" y="19"/>
                  </a:cubicBezTo>
                  <a:cubicBezTo>
                    <a:pt x="159" y="18"/>
                    <a:pt x="160" y="18"/>
                    <a:pt x="160" y="18"/>
                  </a:cubicBezTo>
                  <a:cubicBezTo>
                    <a:pt x="159" y="18"/>
                    <a:pt x="158" y="18"/>
                    <a:pt x="158" y="18"/>
                  </a:cubicBezTo>
                  <a:cubicBezTo>
                    <a:pt x="157" y="18"/>
                    <a:pt x="157" y="17"/>
                    <a:pt x="156" y="17"/>
                  </a:cubicBezTo>
                  <a:cubicBezTo>
                    <a:pt x="158" y="16"/>
                    <a:pt x="160" y="15"/>
                    <a:pt x="160" y="15"/>
                  </a:cubicBezTo>
                  <a:cubicBezTo>
                    <a:pt x="158" y="15"/>
                    <a:pt x="157" y="16"/>
                    <a:pt x="155" y="17"/>
                  </a:cubicBezTo>
                  <a:cubicBezTo>
                    <a:pt x="154" y="16"/>
                    <a:pt x="153" y="15"/>
                    <a:pt x="153" y="15"/>
                  </a:cubicBezTo>
                  <a:cubicBezTo>
                    <a:pt x="155" y="13"/>
                    <a:pt x="158" y="12"/>
                    <a:pt x="160" y="11"/>
                  </a:cubicBezTo>
                  <a:cubicBezTo>
                    <a:pt x="162" y="12"/>
                    <a:pt x="165" y="14"/>
                    <a:pt x="167" y="17"/>
                  </a:cubicBezTo>
                  <a:close/>
                  <a:moveTo>
                    <a:pt x="158" y="10"/>
                  </a:moveTo>
                  <a:cubicBezTo>
                    <a:pt x="159" y="10"/>
                    <a:pt x="159" y="11"/>
                    <a:pt x="160" y="11"/>
                  </a:cubicBezTo>
                  <a:cubicBezTo>
                    <a:pt x="154" y="13"/>
                    <a:pt x="150" y="15"/>
                    <a:pt x="148" y="17"/>
                  </a:cubicBezTo>
                  <a:cubicBezTo>
                    <a:pt x="147" y="16"/>
                    <a:pt x="147" y="16"/>
                    <a:pt x="147" y="16"/>
                  </a:cubicBezTo>
                  <a:cubicBezTo>
                    <a:pt x="150" y="12"/>
                    <a:pt x="155" y="11"/>
                    <a:pt x="158" y="10"/>
                  </a:cubicBezTo>
                  <a:close/>
                  <a:moveTo>
                    <a:pt x="147" y="16"/>
                  </a:moveTo>
                  <a:cubicBezTo>
                    <a:pt x="147" y="16"/>
                    <a:pt x="147" y="17"/>
                    <a:pt x="148" y="17"/>
                  </a:cubicBezTo>
                  <a:cubicBezTo>
                    <a:pt x="146" y="18"/>
                    <a:pt x="145" y="19"/>
                    <a:pt x="145" y="20"/>
                  </a:cubicBezTo>
                  <a:cubicBezTo>
                    <a:pt x="145" y="18"/>
                    <a:pt x="146" y="17"/>
                    <a:pt x="147" y="16"/>
                  </a:cubicBezTo>
                  <a:close/>
                  <a:moveTo>
                    <a:pt x="143" y="18"/>
                  </a:moveTo>
                  <a:cubicBezTo>
                    <a:pt x="143" y="18"/>
                    <a:pt x="143" y="19"/>
                    <a:pt x="142" y="19"/>
                  </a:cubicBezTo>
                  <a:cubicBezTo>
                    <a:pt x="142" y="19"/>
                    <a:pt x="142" y="19"/>
                    <a:pt x="142" y="18"/>
                  </a:cubicBezTo>
                  <a:cubicBezTo>
                    <a:pt x="142" y="18"/>
                    <a:pt x="142" y="18"/>
                    <a:pt x="142" y="18"/>
                  </a:cubicBezTo>
                  <a:cubicBezTo>
                    <a:pt x="142" y="18"/>
                    <a:pt x="143" y="18"/>
                    <a:pt x="143" y="18"/>
                  </a:cubicBezTo>
                  <a:close/>
                  <a:moveTo>
                    <a:pt x="142" y="20"/>
                  </a:moveTo>
                  <a:cubicBezTo>
                    <a:pt x="142" y="20"/>
                    <a:pt x="142" y="20"/>
                    <a:pt x="142" y="20"/>
                  </a:cubicBezTo>
                  <a:cubicBezTo>
                    <a:pt x="142" y="20"/>
                    <a:pt x="142" y="20"/>
                    <a:pt x="142" y="20"/>
                  </a:cubicBezTo>
                  <a:cubicBezTo>
                    <a:pt x="142" y="20"/>
                    <a:pt x="142" y="20"/>
                    <a:pt x="142" y="20"/>
                  </a:cubicBezTo>
                  <a:close/>
                  <a:moveTo>
                    <a:pt x="140" y="16"/>
                  </a:moveTo>
                  <a:cubicBezTo>
                    <a:pt x="140" y="16"/>
                    <a:pt x="140" y="17"/>
                    <a:pt x="139" y="17"/>
                  </a:cubicBezTo>
                  <a:cubicBezTo>
                    <a:pt x="139" y="17"/>
                    <a:pt x="139" y="17"/>
                    <a:pt x="138" y="16"/>
                  </a:cubicBezTo>
                  <a:cubicBezTo>
                    <a:pt x="139" y="16"/>
                    <a:pt x="139" y="16"/>
                    <a:pt x="140" y="16"/>
                  </a:cubicBezTo>
                  <a:close/>
                  <a:moveTo>
                    <a:pt x="138" y="17"/>
                  </a:moveTo>
                  <a:cubicBezTo>
                    <a:pt x="138" y="17"/>
                    <a:pt x="139" y="17"/>
                    <a:pt x="139" y="18"/>
                  </a:cubicBezTo>
                  <a:cubicBezTo>
                    <a:pt x="139" y="18"/>
                    <a:pt x="139" y="19"/>
                    <a:pt x="138" y="19"/>
                  </a:cubicBezTo>
                  <a:cubicBezTo>
                    <a:pt x="138" y="19"/>
                    <a:pt x="138" y="19"/>
                    <a:pt x="138" y="19"/>
                  </a:cubicBezTo>
                  <a:cubicBezTo>
                    <a:pt x="138" y="19"/>
                    <a:pt x="138" y="19"/>
                    <a:pt x="138" y="19"/>
                  </a:cubicBezTo>
                  <a:cubicBezTo>
                    <a:pt x="137" y="18"/>
                    <a:pt x="137" y="18"/>
                    <a:pt x="137" y="17"/>
                  </a:cubicBezTo>
                  <a:cubicBezTo>
                    <a:pt x="137" y="17"/>
                    <a:pt x="137" y="17"/>
                    <a:pt x="138" y="17"/>
                  </a:cubicBezTo>
                  <a:close/>
                  <a:moveTo>
                    <a:pt x="137" y="16"/>
                  </a:moveTo>
                  <a:cubicBezTo>
                    <a:pt x="137" y="16"/>
                    <a:pt x="137" y="16"/>
                    <a:pt x="137" y="16"/>
                  </a:cubicBezTo>
                  <a:cubicBezTo>
                    <a:pt x="137" y="16"/>
                    <a:pt x="137" y="16"/>
                    <a:pt x="137" y="16"/>
                  </a:cubicBezTo>
                  <a:cubicBezTo>
                    <a:pt x="137" y="16"/>
                    <a:pt x="137" y="16"/>
                    <a:pt x="137" y="16"/>
                  </a:cubicBezTo>
                  <a:close/>
                  <a:moveTo>
                    <a:pt x="115" y="21"/>
                  </a:moveTo>
                  <a:cubicBezTo>
                    <a:pt x="115" y="21"/>
                    <a:pt x="115" y="21"/>
                    <a:pt x="115" y="20"/>
                  </a:cubicBezTo>
                  <a:cubicBezTo>
                    <a:pt x="115" y="20"/>
                    <a:pt x="115" y="19"/>
                    <a:pt x="115" y="19"/>
                  </a:cubicBezTo>
                  <a:cubicBezTo>
                    <a:pt x="116" y="19"/>
                    <a:pt x="116" y="19"/>
                    <a:pt x="116" y="19"/>
                  </a:cubicBezTo>
                  <a:cubicBezTo>
                    <a:pt x="116" y="20"/>
                    <a:pt x="115" y="20"/>
                    <a:pt x="115" y="21"/>
                  </a:cubicBezTo>
                  <a:close/>
                  <a:moveTo>
                    <a:pt x="116" y="19"/>
                  </a:moveTo>
                  <a:cubicBezTo>
                    <a:pt x="116" y="19"/>
                    <a:pt x="116" y="19"/>
                    <a:pt x="115" y="19"/>
                  </a:cubicBezTo>
                  <a:cubicBezTo>
                    <a:pt x="116" y="18"/>
                    <a:pt x="116" y="17"/>
                    <a:pt x="117" y="17"/>
                  </a:cubicBezTo>
                  <a:cubicBezTo>
                    <a:pt x="117" y="17"/>
                    <a:pt x="117" y="17"/>
                    <a:pt x="118" y="18"/>
                  </a:cubicBezTo>
                  <a:cubicBezTo>
                    <a:pt x="117" y="18"/>
                    <a:pt x="117" y="19"/>
                    <a:pt x="116" y="19"/>
                  </a:cubicBezTo>
                  <a:close/>
                  <a:moveTo>
                    <a:pt x="118" y="17"/>
                  </a:moveTo>
                  <a:cubicBezTo>
                    <a:pt x="118" y="17"/>
                    <a:pt x="117" y="16"/>
                    <a:pt x="117" y="16"/>
                  </a:cubicBezTo>
                  <a:cubicBezTo>
                    <a:pt x="118" y="15"/>
                    <a:pt x="118" y="15"/>
                    <a:pt x="119" y="14"/>
                  </a:cubicBezTo>
                  <a:cubicBezTo>
                    <a:pt x="119" y="15"/>
                    <a:pt x="120" y="15"/>
                    <a:pt x="120" y="16"/>
                  </a:cubicBezTo>
                  <a:cubicBezTo>
                    <a:pt x="119" y="16"/>
                    <a:pt x="119" y="17"/>
                    <a:pt x="118" y="17"/>
                  </a:cubicBezTo>
                  <a:cubicBezTo>
                    <a:pt x="118" y="17"/>
                    <a:pt x="118" y="17"/>
                    <a:pt x="118" y="17"/>
                  </a:cubicBezTo>
                  <a:close/>
                  <a:moveTo>
                    <a:pt x="126" y="13"/>
                  </a:moveTo>
                  <a:cubicBezTo>
                    <a:pt x="125" y="12"/>
                    <a:pt x="123" y="12"/>
                    <a:pt x="122" y="12"/>
                  </a:cubicBezTo>
                  <a:cubicBezTo>
                    <a:pt x="123" y="11"/>
                    <a:pt x="124" y="10"/>
                    <a:pt x="125" y="10"/>
                  </a:cubicBezTo>
                  <a:cubicBezTo>
                    <a:pt x="127" y="11"/>
                    <a:pt x="128" y="13"/>
                    <a:pt x="130" y="15"/>
                  </a:cubicBezTo>
                  <a:cubicBezTo>
                    <a:pt x="129" y="14"/>
                    <a:pt x="127" y="14"/>
                    <a:pt x="126" y="13"/>
                  </a:cubicBezTo>
                  <a:cubicBezTo>
                    <a:pt x="126" y="13"/>
                    <a:pt x="127" y="13"/>
                    <a:pt x="127" y="13"/>
                  </a:cubicBezTo>
                  <a:cubicBezTo>
                    <a:pt x="126" y="13"/>
                    <a:pt x="126" y="13"/>
                    <a:pt x="126" y="13"/>
                  </a:cubicBezTo>
                  <a:close/>
                  <a:moveTo>
                    <a:pt x="125" y="13"/>
                  </a:moveTo>
                  <a:cubicBezTo>
                    <a:pt x="125" y="13"/>
                    <a:pt x="125" y="13"/>
                    <a:pt x="125" y="13"/>
                  </a:cubicBezTo>
                  <a:cubicBezTo>
                    <a:pt x="124" y="13"/>
                    <a:pt x="123" y="13"/>
                    <a:pt x="122" y="12"/>
                  </a:cubicBezTo>
                  <a:cubicBezTo>
                    <a:pt x="122" y="12"/>
                    <a:pt x="123" y="13"/>
                    <a:pt x="124" y="14"/>
                  </a:cubicBezTo>
                  <a:cubicBezTo>
                    <a:pt x="123" y="14"/>
                    <a:pt x="122" y="15"/>
                    <a:pt x="121" y="15"/>
                  </a:cubicBezTo>
                  <a:cubicBezTo>
                    <a:pt x="121" y="15"/>
                    <a:pt x="120" y="14"/>
                    <a:pt x="119" y="14"/>
                  </a:cubicBezTo>
                  <a:cubicBezTo>
                    <a:pt x="120" y="13"/>
                    <a:pt x="121" y="12"/>
                    <a:pt x="122" y="12"/>
                  </a:cubicBezTo>
                  <a:cubicBezTo>
                    <a:pt x="123" y="12"/>
                    <a:pt x="124" y="12"/>
                    <a:pt x="125" y="13"/>
                  </a:cubicBezTo>
                  <a:close/>
                  <a:moveTo>
                    <a:pt x="119" y="22"/>
                  </a:moveTo>
                  <a:cubicBezTo>
                    <a:pt x="119" y="22"/>
                    <a:pt x="119" y="22"/>
                    <a:pt x="119" y="22"/>
                  </a:cubicBezTo>
                  <a:cubicBezTo>
                    <a:pt x="118" y="22"/>
                    <a:pt x="119" y="21"/>
                    <a:pt x="119" y="21"/>
                  </a:cubicBezTo>
                  <a:cubicBezTo>
                    <a:pt x="119" y="21"/>
                    <a:pt x="119" y="22"/>
                    <a:pt x="119" y="22"/>
                  </a:cubicBezTo>
                  <a:close/>
                  <a:moveTo>
                    <a:pt x="120" y="20"/>
                  </a:moveTo>
                  <a:cubicBezTo>
                    <a:pt x="120" y="19"/>
                    <a:pt x="120" y="19"/>
                    <a:pt x="119" y="19"/>
                  </a:cubicBezTo>
                  <a:cubicBezTo>
                    <a:pt x="119" y="19"/>
                    <a:pt x="120" y="18"/>
                    <a:pt x="120" y="18"/>
                  </a:cubicBezTo>
                  <a:cubicBezTo>
                    <a:pt x="120" y="18"/>
                    <a:pt x="120" y="19"/>
                    <a:pt x="121" y="19"/>
                  </a:cubicBezTo>
                  <a:cubicBezTo>
                    <a:pt x="120" y="19"/>
                    <a:pt x="120" y="19"/>
                    <a:pt x="120" y="20"/>
                  </a:cubicBezTo>
                  <a:close/>
                  <a:moveTo>
                    <a:pt x="120" y="18"/>
                  </a:moveTo>
                  <a:cubicBezTo>
                    <a:pt x="120" y="18"/>
                    <a:pt x="121" y="17"/>
                    <a:pt x="121" y="17"/>
                  </a:cubicBezTo>
                  <a:cubicBezTo>
                    <a:pt x="121" y="17"/>
                    <a:pt x="122" y="18"/>
                    <a:pt x="122" y="18"/>
                  </a:cubicBezTo>
                  <a:cubicBezTo>
                    <a:pt x="122" y="18"/>
                    <a:pt x="121" y="18"/>
                    <a:pt x="121" y="19"/>
                  </a:cubicBezTo>
                  <a:cubicBezTo>
                    <a:pt x="121" y="18"/>
                    <a:pt x="120" y="18"/>
                    <a:pt x="120" y="18"/>
                  </a:cubicBezTo>
                  <a:close/>
                  <a:moveTo>
                    <a:pt x="122" y="22"/>
                  </a:moveTo>
                  <a:cubicBezTo>
                    <a:pt x="121" y="21"/>
                    <a:pt x="121" y="20"/>
                    <a:pt x="122" y="19"/>
                  </a:cubicBezTo>
                  <a:cubicBezTo>
                    <a:pt x="122" y="20"/>
                    <a:pt x="122" y="20"/>
                    <a:pt x="123" y="20"/>
                  </a:cubicBezTo>
                  <a:cubicBezTo>
                    <a:pt x="123" y="20"/>
                    <a:pt x="123" y="21"/>
                    <a:pt x="123" y="21"/>
                  </a:cubicBezTo>
                  <a:cubicBezTo>
                    <a:pt x="123" y="21"/>
                    <a:pt x="122" y="22"/>
                    <a:pt x="122" y="22"/>
                  </a:cubicBezTo>
                  <a:close/>
                  <a:moveTo>
                    <a:pt x="122" y="19"/>
                  </a:moveTo>
                  <a:cubicBezTo>
                    <a:pt x="122" y="19"/>
                    <a:pt x="122" y="19"/>
                    <a:pt x="122" y="19"/>
                  </a:cubicBezTo>
                  <a:cubicBezTo>
                    <a:pt x="122" y="19"/>
                    <a:pt x="122" y="19"/>
                    <a:pt x="122" y="19"/>
                  </a:cubicBezTo>
                  <a:cubicBezTo>
                    <a:pt x="122" y="19"/>
                    <a:pt x="122" y="19"/>
                    <a:pt x="122" y="19"/>
                  </a:cubicBezTo>
                  <a:close/>
                  <a:moveTo>
                    <a:pt x="122" y="16"/>
                  </a:moveTo>
                  <a:cubicBezTo>
                    <a:pt x="122" y="16"/>
                    <a:pt x="122" y="16"/>
                    <a:pt x="122" y="15"/>
                  </a:cubicBezTo>
                  <a:cubicBezTo>
                    <a:pt x="123" y="16"/>
                    <a:pt x="123" y="16"/>
                    <a:pt x="124" y="17"/>
                  </a:cubicBezTo>
                  <a:cubicBezTo>
                    <a:pt x="124" y="17"/>
                    <a:pt x="123" y="17"/>
                    <a:pt x="123" y="17"/>
                  </a:cubicBezTo>
                  <a:cubicBezTo>
                    <a:pt x="123" y="17"/>
                    <a:pt x="122" y="16"/>
                    <a:pt x="122" y="16"/>
                  </a:cubicBezTo>
                  <a:close/>
                  <a:moveTo>
                    <a:pt x="125" y="20"/>
                  </a:moveTo>
                  <a:cubicBezTo>
                    <a:pt x="125" y="20"/>
                    <a:pt x="125" y="19"/>
                    <a:pt x="125" y="19"/>
                  </a:cubicBezTo>
                  <a:cubicBezTo>
                    <a:pt x="125" y="19"/>
                    <a:pt x="125" y="19"/>
                    <a:pt x="125" y="20"/>
                  </a:cubicBezTo>
                  <a:cubicBezTo>
                    <a:pt x="125" y="20"/>
                    <a:pt x="125" y="20"/>
                    <a:pt x="125" y="20"/>
                  </a:cubicBezTo>
                  <a:close/>
                  <a:moveTo>
                    <a:pt x="125" y="19"/>
                  </a:moveTo>
                  <a:cubicBezTo>
                    <a:pt x="124" y="19"/>
                    <a:pt x="124" y="18"/>
                    <a:pt x="123" y="17"/>
                  </a:cubicBezTo>
                  <a:cubicBezTo>
                    <a:pt x="124" y="17"/>
                    <a:pt x="124" y="17"/>
                    <a:pt x="124" y="17"/>
                  </a:cubicBezTo>
                  <a:cubicBezTo>
                    <a:pt x="125" y="18"/>
                    <a:pt x="126" y="18"/>
                    <a:pt x="126" y="19"/>
                  </a:cubicBezTo>
                  <a:cubicBezTo>
                    <a:pt x="126" y="19"/>
                    <a:pt x="126" y="19"/>
                    <a:pt x="125" y="19"/>
                  </a:cubicBezTo>
                  <a:cubicBezTo>
                    <a:pt x="125" y="19"/>
                    <a:pt x="125" y="19"/>
                    <a:pt x="125" y="19"/>
                  </a:cubicBezTo>
                  <a:close/>
                  <a:moveTo>
                    <a:pt x="126" y="21"/>
                  </a:moveTo>
                  <a:cubicBezTo>
                    <a:pt x="126" y="21"/>
                    <a:pt x="126" y="21"/>
                    <a:pt x="126" y="21"/>
                  </a:cubicBezTo>
                  <a:cubicBezTo>
                    <a:pt x="126" y="21"/>
                    <a:pt x="126" y="21"/>
                    <a:pt x="126" y="21"/>
                  </a:cubicBezTo>
                  <a:cubicBezTo>
                    <a:pt x="126" y="21"/>
                    <a:pt x="126" y="21"/>
                    <a:pt x="126" y="21"/>
                  </a:cubicBezTo>
                  <a:close/>
                  <a:moveTo>
                    <a:pt x="124" y="17"/>
                  </a:moveTo>
                  <a:cubicBezTo>
                    <a:pt x="125" y="16"/>
                    <a:pt x="126" y="16"/>
                    <a:pt x="126" y="16"/>
                  </a:cubicBezTo>
                  <a:cubicBezTo>
                    <a:pt x="126" y="16"/>
                    <a:pt x="125" y="16"/>
                    <a:pt x="124" y="17"/>
                  </a:cubicBezTo>
                  <a:cubicBezTo>
                    <a:pt x="124" y="16"/>
                    <a:pt x="123" y="16"/>
                    <a:pt x="122" y="15"/>
                  </a:cubicBezTo>
                  <a:cubicBezTo>
                    <a:pt x="123" y="15"/>
                    <a:pt x="124" y="14"/>
                    <a:pt x="124" y="14"/>
                  </a:cubicBezTo>
                  <a:cubicBezTo>
                    <a:pt x="126" y="15"/>
                    <a:pt x="127" y="16"/>
                    <a:pt x="128" y="18"/>
                  </a:cubicBezTo>
                  <a:cubicBezTo>
                    <a:pt x="127" y="18"/>
                    <a:pt x="127" y="18"/>
                    <a:pt x="127" y="19"/>
                  </a:cubicBezTo>
                  <a:cubicBezTo>
                    <a:pt x="126" y="18"/>
                    <a:pt x="125" y="17"/>
                    <a:pt x="124" y="17"/>
                  </a:cubicBezTo>
                  <a:close/>
                  <a:moveTo>
                    <a:pt x="129" y="21"/>
                  </a:moveTo>
                  <a:cubicBezTo>
                    <a:pt x="129" y="21"/>
                    <a:pt x="129" y="21"/>
                    <a:pt x="128" y="21"/>
                  </a:cubicBezTo>
                  <a:cubicBezTo>
                    <a:pt x="128" y="20"/>
                    <a:pt x="128" y="20"/>
                    <a:pt x="128" y="20"/>
                  </a:cubicBezTo>
                  <a:cubicBezTo>
                    <a:pt x="128" y="19"/>
                    <a:pt x="128" y="19"/>
                    <a:pt x="128" y="19"/>
                  </a:cubicBezTo>
                  <a:cubicBezTo>
                    <a:pt x="129" y="20"/>
                    <a:pt x="129" y="20"/>
                    <a:pt x="129" y="21"/>
                  </a:cubicBezTo>
                  <a:cubicBezTo>
                    <a:pt x="129" y="21"/>
                    <a:pt x="129" y="21"/>
                    <a:pt x="129" y="21"/>
                  </a:cubicBezTo>
                  <a:close/>
                  <a:moveTo>
                    <a:pt x="125" y="14"/>
                  </a:moveTo>
                  <a:cubicBezTo>
                    <a:pt x="125" y="13"/>
                    <a:pt x="125" y="13"/>
                    <a:pt x="126" y="13"/>
                  </a:cubicBezTo>
                  <a:cubicBezTo>
                    <a:pt x="127" y="14"/>
                    <a:pt x="129" y="15"/>
                    <a:pt x="131" y="16"/>
                  </a:cubicBezTo>
                  <a:cubicBezTo>
                    <a:pt x="131" y="16"/>
                    <a:pt x="131" y="16"/>
                    <a:pt x="131" y="17"/>
                  </a:cubicBezTo>
                  <a:cubicBezTo>
                    <a:pt x="130" y="17"/>
                    <a:pt x="130" y="17"/>
                    <a:pt x="129" y="17"/>
                  </a:cubicBezTo>
                  <a:cubicBezTo>
                    <a:pt x="128" y="16"/>
                    <a:pt x="127" y="15"/>
                    <a:pt x="125" y="14"/>
                  </a:cubicBezTo>
                  <a:close/>
                  <a:moveTo>
                    <a:pt x="130" y="18"/>
                  </a:moveTo>
                  <a:cubicBezTo>
                    <a:pt x="130" y="18"/>
                    <a:pt x="131" y="17"/>
                    <a:pt x="131" y="17"/>
                  </a:cubicBezTo>
                  <a:cubicBezTo>
                    <a:pt x="132" y="18"/>
                    <a:pt x="132" y="18"/>
                    <a:pt x="132" y="19"/>
                  </a:cubicBezTo>
                  <a:cubicBezTo>
                    <a:pt x="132" y="19"/>
                    <a:pt x="131" y="19"/>
                    <a:pt x="131" y="19"/>
                  </a:cubicBezTo>
                  <a:cubicBezTo>
                    <a:pt x="131" y="19"/>
                    <a:pt x="130" y="19"/>
                    <a:pt x="130" y="18"/>
                  </a:cubicBezTo>
                  <a:close/>
                  <a:moveTo>
                    <a:pt x="132" y="21"/>
                  </a:moveTo>
                  <a:cubicBezTo>
                    <a:pt x="132" y="20"/>
                    <a:pt x="132" y="20"/>
                    <a:pt x="133" y="20"/>
                  </a:cubicBezTo>
                  <a:cubicBezTo>
                    <a:pt x="133" y="20"/>
                    <a:pt x="133" y="21"/>
                    <a:pt x="133" y="21"/>
                  </a:cubicBezTo>
                  <a:cubicBezTo>
                    <a:pt x="132" y="21"/>
                    <a:pt x="132" y="21"/>
                    <a:pt x="132" y="21"/>
                  </a:cubicBezTo>
                  <a:cubicBezTo>
                    <a:pt x="132" y="21"/>
                    <a:pt x="132" y="21"/>
                    <a:pt x="132" y="21"/>
                  </a:cubicBezTo>
                  <a:close/>
                  <a:moveTo>
                    <a:pt x="132" y="21"/>
                  </a:moveTo>
                  <a:cubicBezTo>
                    <a:pt x="132" y="21"/>
                    <a:pt x="133" y="21"/>
                    <a:pt x="133" y="21"/>
                  </a:cubicBezTo>
                  <a:cubicBezTo>
                    <a:pt x="133" y="21"/>
                    <a:pt x="133" y="21"/>
                    <a:pt x="133" y="21"/>
                  </a:cubicBezTo>
                  <a:cubicBezTo>
                    <a:pt x="133" y="21"/>
                    <a:pt x="132" y="21"/>
                    <a:pt x="132" y="21"/>
                  </a:cubicBezTo>
                  <a:cubicBezTo>
                    <a:pt x="132" y="21"/>
                    <a:pt x="132" y="21"/>
                    <a:pt x="132" y="21"/>
                  </a:cubicBezTo>
                  <a:close/>
                  <a:moveTo>
                    <a:pt x="132" y="22"/>
                  </a:moveTo>
                  <a:cubicBezTo>
                    <a:pt x="132" y="21"/>
                    <a:pt x="132" y="21"/>
                    <a:pt x="132" y="21"/>
                  </a:cubicBezTo>
                  <a:cubicBezTo>
                    <a:pt x="132" y="21"/>
                    <a:pt x="132" y="21"/>
                    <a:pt x="133" y="22"/>
                  </a:cubicBezTo>
                  <a:cubicBezTo>
                    <a:pt x="132" y="22"/>
                    <a:pt x="132" y="22"/>
                    <a:pt x="132" y="22"/>
                  </a:cubicBezTo>
                  <a:close/>
                  <a:moveTo>
                    <a:pt x="133" y="23"/>
                  </a:moveTo>
                  <a:cubicBezTo>
                    <a:pt x="133" y="23"/>
                    <a:pt x="133" y="23"/>
                    <a:pt x="133" y="22"/>
                  </a:cubicBezTo>
                  <a:cubicBezTo>
                    <a:pt x="133" y="22"/>
                    <a:pt x="133" y="22"/>
                    <a:pt x="133" y="22"/>
                  </a:cubicBezTo>
                  <a:cubicBezTo>
                    <a:pt x="133" y="22"/>
                    <a:pt x="133" y="23"/>
                    <a:pt x="133" y="23"/>
                  </a:cubicBezTo>
                  <a:cubicBezTo>
                    <a:pt x="133" y="23"/>
                    <a:pt x="133" y="23"/>
                    <a:pt x="133" y="23"/>
                  </a:cubicBezTo>
                  <a:close/>
                  <a:moveTo>
                    <a:pt x="135" y="17"/>
                  </a:moveTo>
                  <a:cubicBezTo>
                    <a:pt x="134" y="17"/>
                    <a:pt x="134" y="17"/>
                    <a:pt x="134" y="17"/>
                  </a:cubicBezTo>
                  <a:cubicBezTo>
                    <a:pt x="134" y="17"/>
                    <a:pt x="134" y="17"/>
                    <a:pt x="134" y="16"/>
                  </a:cubicBezTo>
                  <a:cubicBezTo>
                    <a:pt x="134" y="16"/>
                    <a:pt x="134" y="16"/>
                    <a:pt x="135" y="16"/>
                  </a:cubicBezTo>
                  <a:cubicBezTo>
                    <a:pt x="135" y="17"/>
                    <a:pt x="135" y="17"/>
                    <a:pt x="135" y="17"/>
                  </a:cubicBezTo>
                  <a:close/>
                  <a:moveTo>
                    <a:pt x="127" y="8"/>
                  </a:moveTo>
                  <a:cubicBezTo>
                    <a:pt x="131" y="11"/>
                    <a:pt x="134" y="13"/>
                    <a:pt x="134" y="15"/>
                  </a:cubicBezTo>
                  <a:cubicBezTo>
                    <a:pt x="133" y="15"/>
                    <a:pt x="133" y="15"/>
                    <a:pt x="133" y="15"/>
                  </a:cubicBezTo>
                  <a:cubicBezTo>
                    <a:pt x="133" y="15"/>
                    <a:pt x="134" y="15"/>
                    <a:pt x="134" y="15"/>
                  </a:cubicBezTo>
                  <a:cubicBezTo>
                    <a:pt x="134" y="16"/>
                    <a:pt x="134" y="16"/>
                    <a:pt x="135" y="16"/>
                  </a:cubicBezTo>
                  <a:cubicBezTo>
                    <a:pt x="134" y="16"/>
                    <a:pt x="134" y="16"/>
                    <a:pt x="133" y="16"/>
                  </a:cubicBezTo>
                  <a:cubicBezTo>
                    <a:pt x="132" y="14"/>
                    <a:pt x="129" y="12"/>
                    <a:pt x="126" y="9"/>
                  </a:cubicBezTo>
                  <a:cubicBezTo>
                    <a:pt x="126" y="9"/>
                    <a:pt x="127" y="9"/>
                    <a:pt x="127" y="8"/>
                  </a:cubicBezTo>
                  <a:close/>
                  <a:moveTo>
                    <a:pt x="126" y="8"/>
                  </a:moveTo>
                  <a:cubicBezTo>
                    <a:pt x="126" y="8"/>
                    <a:pt x="126" y="8"/>
                    <a:pt x="127" y="8"/>
                  </a:cubicBezTo>
                  <a:cubicBezTo>
                    <a:pt x="126" y="8"/>
                    <a:pt x="125" y="9"/>
                    <a:pt x="125" y="9"/>
                  </a:cubicBezTo>
                  <a:cubicBezTo>
                    <a:pt x="125" y="9"/>
                    <a:pt x="124" y="8"/>
                    <a:pt x="124" y="8"/>
                  </a:cubicBezTo>
                  <a:cubicBezTo>
                    <a:pt x="125" y="8"/>
                    <a:pt x="125" y="8"/>
                    <a:pt x="126" y="8"/>
                  </a:cubicBezTo>
                  <a:close/>
                  <a:moveTo>
                    <a:pt x="123" y="8"/>
                  </a:moveTo>
                  <a:cubicBezTo>
                    <a:pt x="123" y="9"/>
                    <a:pt x="124" y="9"/>
                    <a:pt x="124" y="9"/>
                  </a:cubicBezTo>
                  <a:cubicBezTo>
                    <a:pt x="122" y="10"/>
                    <a:pt x="120" y="12"/>
                    <a:pt x="118" y="13"/>
                  </a:cubicBezTo>
                  <a:cubicBezTo>
                    <a:pt x="118" y="12"/>
                    <a:pt x="117" y="12"/>
                    <a:pt x="116" y="12"/>
                  </a:cubicBezTo>
                  <a:cubicBezTo>
                    <a:pt x="118" y="10"/>
                    <a:pt x="121" y="9"/>
                    <a:pt x="123" y="8"/>
                  </a:cubicBezTo>
                  <a:close/>
                  <a:moveTo>
                    <a:pt x="116" y="12"/>
                  </a:moveTo>
                  <a:cubicBezTo>
                    <a:pt x="116" y="12"/>
                    <a:pt x="117" y="13"/>
                    <a:pt x="117" y="13"/>
                  </a:cubicBezTo>
                  <a:cubicBezTo>
                    <a:pt x="117" y="14"/>
                    <a:pt x="116" y="14"/>
                    <a:pt x="116" y="15"/>
                  </a:cubicBezTo>
                  <a:cubicBezTo>
                    <a:pt x="115" y="14"/>
                    <a:pt x="114" y="14"/>
                    <a:pt x="114" y="14"/>
                  </a:cubicBezTo>
                  <a:cubicBezTo>
                    <a:pt x="115" y="13"/>
                    <a:pt x="115" y="12"/>
                    <a:pt x="116" y="12"/>
                  </a:cubicBezTo>
                  <a:close/>
                  <a:moveTo>
                    <a:pt x="114" y="14"/>
                  </a:moveTo>
                  <a:cubicBezTo>
                    <a:pt x="115" y="14"/>
                    <a:pt x="115" y="14"/>
                    <a:pt x="115" y="15"/>
                  </a:cubicBezTo>
                  <a:cubicBezTo>
                    <a:pt x="114" y="16"/>
                    <a:pt x="113" y="17"/>
                    <a:pt x="113" y="18"/>
                  </a:cubicBezTo>
                  <a:cubicBezTo>
                    <a:pt x="112" y="18"/>
                    <a:pt x="112" y="17"/>
                    <a:pt x="112" y="17"/>
                  </a:cubicBezTo>
                  <a:cubicBezTo>
                    <a:pt x="112" y="16"/>
                    <a:pt x="113" y="15"/>
                    <a:pt x="114" y="14"/>
                  </a:cubicBezTo>
                  <a:close/>
                  <a:moveTo>
                    <a:pt x="112" y="18"/>
                  </a:moveTo>
                  <a:cubicBezTo>
                    <a:pt x="112" y="18"/>
                    <a:pt x="112" y="18"/>
                    <a:pt x="112" y="19"/>
                  </a:cubicBezTo>
                  <a:cubicBezTo>
                    <a:pt x="112" y="19"/>
                    <a:pt x="111" y="20"/>
                    <a:pt x="111" y="20"/>
                  </a:cubicBezTo>
                  <a:cubicBezTo>
                    <a:pt x="111" y="19"/>
                    <a:pt x="111" y="19"/>
                    <a:pt x="112" y="18"/>
                  </a:cubicBezTo>
                  <a:close/>
                  <a:moveTo>
                    <a:pt x="109" y="16"/>
                  </a:moveTo>
                  <a:cubicBezTo>
                    <a:pt x="109" y="16"/>
                    <a:pt x="109" y="16"/>
                    <a:pt x="110" y="16"/>
                  </a:cubicBezTo>
                  <a:cubicBezTo>
                    <a:pt x="109" y="17"/>
                    <a:pt x="109" y="18"/>
                    <a:pt x="109" y="18"/>
                  </a:cubicBezTo>
                  <a:cubicBezTo>
                    <a:pt x="109" y="18"/>
                    <a:pt x="109" y="18"/>
                    <a:pt x="109" y="18"/>
                  </a:cubicBezTo>
                  <a:cubicBezTo>
                    <a:pt x="109" y="17"/>
                    <a:pt x="109" y="16"/>
                    <a:pt x="109" y="16"/>
                  </a:cubicBezTo>
                  <a:close/>
                  <a:moveTo>
                    <a:pt x="106" y="17"/>
                  </a:moveTo>
                  <a:cubicBezTo>
                    <a:pt x="105" y="18"/>
                    <a:pt x="105" y="18"/>
                    <a:pt x="105" y="18"/>
                  </a:cubicBezTo>
                  <a:cubicBezTo>
                    <a:pt x="105" y="17"/>
                    <a:pt x="104" y="16"/>
                    <a:pt x="104" y="16"/>
                  </a:cubicBezTo>
                  <a:cubicBezTo>
                    <a:pt x="105" y="16"/>
                    <a:pt x="105" y="16"/>
                    <a:pt x="106" y="17"/>
                  </a:cubicBezTo>
                  <a:close/>
                  <a:moveTo>
                    <a:pt x="67" y="21"/>
                  </a:moveTo>
                  <a:cubicBezTo>
                    <a:pt x="67" y="19"/>
                    <a:pt x="67" y="17"/>
                    <a:pt x="68" y="16"/>
                  </a:cubicBezTo>
                  <a:cubicBezTo>
                    <a:pt x="68" y="16"/>
                    <a:pt x="69" y="17"/>
                    <a:pt x="69" y="17"/>
                  </a:cubicBezTo>
                  <a:cubicBezTo>
                    <a:pt x="67" y="19"/>
                    <a:pt x="67" y="21"/>
                    <a:pt x="67" y="21"/>
                  </a:cubicBezTo>
                  <a:close/>
                  <a:moveTo>
                    <a:pt x="80" y="20"/>
                  </a:moveTo>
                  <a:cubicBezTo>
                    <a:pt x="79" y="21"/>
                    <a:pt x="78" y="22"/>
                    <a:pt x="77" y="23"/>
                  </a:cubicBezTo>
                  <a:cubicBezTo>
                    <a:pt x="77" y="23"/>
                    <a:pt x="76" y="23"/>
                    <a:pt x="76" y="23"/>
                  </a:cubicBezTo>
                  <a:cubicBezTo>
                    <a:pt x="76" y="23"/>
                    <a:pt x="76" y="23"/>
                    <a:pt x="76" y="23"/>
                  </a:cubicBezTo>
                  <a:cubicBezTo>
                    <a:pt x="77" y="19"/>
                    <a:pt x="80" y="17"/>
                    <a:pt x="84" y="15"/>
                  </a:cubicBezTo>
                  <a:cubicBezTo>
                    <a:pt x="84" y="15"/>
                    <a:pt x="84" y="16"/>
                    <a:pt x="85" y="17"/>
                  </a:cubicBezTo>
                  <a:cubicBezTo>
                    <a:pt x="84" y="17"/>
                    <a:pt x="84" y="17"/>
                    <a:pt x="83" y="18"/>
                  </a:cubicBezTo>
                  <a:cubicBezTo>
                    <a:pt x="83" y="17"/>
                    <a:pt x="82" y="17"/>
                    <a:pt x="82" y="16"/>
                  </a:cubicBezTo>
                  <a:cubicBezTo>
                    <a:pt x="82" y="16"/>
                    <a:pt x="83" y="17"/>
                    <a:pt x="83" y="18"/>
                  </a:cubicBezTo>
                  <a:cubicBezTo>
                    <a:pt x="82" y="18"/>
                    <a:pt x="81" y="19"/>
                    <a:pt x="80" y="20"/>
                  </a:cubicBezTo>
                  <a:cubicBezTo>
                    <a:pt x="80" y="20"/>
                    <a:pt x="79" y="19"/>
                    <a:pt x="79" y="19"/>
                  </a:cubicBezTo>
                  <a:cubicBezTo>
                    <a:pt x="79" y="20"/>
                    <a:pt x="80" y="20"/>
                    <a:pt x="80" y="20"/>
                  </a:cubicBezTo>
                  <a:close/>
                  <a:moveTo>
                    <a:pt x="84" y="15"/>
                  </a:moveTo>
                  <a:cubicBezTo>
                    <a:pt x="84" y="15"/>
                    <a:pt x="84" y="15"/>
                    <a:pt x="84" y="15"/>
                  </a:cubicBezTo>
                  <a:cubicBezTo>
                    <a:pt x="85" y="15"/>
                    <a:pt x="86" y="15"/>
                    <a:pt x="86" y="16"/>
                  </a:cubicBezTo>
                  <a:cubicBezTo>
                    <a:pt x="86" y="16"/>
                    <a:pt x="86" y="16"/>
                    <a:pt x="85" y="16"/>
                  </a:cubicBezTo>
                  <a:cubicBezTo>
                    <a:pt x="85" y="16"/>
                    <a:pt x="85" y="15"/>
                    <a:pt x="84" y="15"/>
                  </a:cubicBezTo>
                  <a:close/>
                  <a:moveTo>
                    <a:pt x="81" y="23"/>
                  </a:moveTo>
                  <a:cubicBezTo>
                    <a:pt x="81" y="23"/>
                    <a:pt x="81" y="23"/>
                    <a:pt x="81" y="23"/>
                  </a:cubicBezTo>
                  <a:cubicBezTo>
                    <a:pt x="81" y="23"/>
                    <a:pt x="81" y="23"/>
                    <a:pt x="81" y="23"/>
                  </a:cubicBezTo>
                  <a:cubicBezTo>
                    <a:pt x="81" y="23"/>
                    <a:pt x="81" y="23"/>
                    <a:pt x="81" y="23"/>
                  </a:cubicBezTo>
                  <a:cubicBezTo>
                    <a:pt x="81" y="23"/>
                    <a:pt x="81" y="23"/>
                    <a:pt x="81" y="23"/>
                  </a:cubicBezTo>
                  <a:close/>
                  <a:moveTo>
                    <a:pt x="82" y="22"/>
                  </a:moveTo>
                  <a:cubicBezTo>
                    <a:pt x="82" y="22"/>
                    <a:pt x="82" y="22"/>
                    <a:pt x="82" y="22"/>
                  </a:cubicBezTo>
                  <a:cubicBezTo>
                    <a:pt x="82" y="22"/>
                    <a:pt x="81" y="22"/>
                    <a:pt x="81" y="22"/>
                  </a:cubicBezTo>
                  <a:cubicBezTo>
                    <a:pt x="81" y="22"/>
                    <a:pt x="82" y="21"/>
                    <a:pt x="82" y="21"/>
                  </a:cubicBezTo>
                  <a:cubicBezTo>
                    <a:pt x="82" y="21"/>
                    <a:pt x="83" y="21"/>
                    <a:pt x="83" y="22"/>
                  </a:cubicBezTo>
                  <a:cubicBezTo>
                    <a:pt x="83" y="22"/>
                    <a:pt x="83" y="22"/>
                    <a:pt x="82" y="22"/>
                  </a:cubicBezTo>
                  <a:close/>
                  <a:moveTo>
                    <a:pt x="83" y="21"/>
                  </a:moveTo>
                  <a:cubicBezTo>
                    <a:pt x="83" y="21"/>
                    <a:pt x="83" y="21"/>
                    <a:pt x="82" y="21"/>
                  </a:cubicBezTo>
                  <a:cubicBezTo>
                    <a:pt x="83" y="20"/>
                    <a:pt x="83" y="20"/>
                    <a:pt x="84" y="19"/>
                  </a:cubicBezTo>
                  <a:cubicBezTo>
                    <a:pt x="84" y="20"/>
                    <a:pt x="84" y="21"/>
                    <a:pt x="83" y="21"/>
                  </a:cubicBezTo>
                  <a:close/>
                  <a:moveTo>
                    <a:pt x="86" y="21"/>
                  </a:moveTo>
                  <a:cubicBezTo>
                    <a:pt x="86" y="21"/>
                    <a:pt x="86" y="21"/>
                    <a:pt x="85" y="21"/>
                  </a:cubicBezTo>
                  <a:cubicBezTo>
                    <a:pt x="85" y="20"/>
                    <a:pt x="85" y="20"/>
                    <a:pt x="84" y="19"/>
                  </a:cubicBezTo>
                  <a:cubicBezTo>
                    <a:pt x="85" y="18"/>
                    <a:pt x="85" y="18"/>
                    <a:pt x="85" y="18"/>
                  </a:cubicBezTo>
                  <a:cubicBezTo>
                    <a:pt x="86" y="19"/>
                    <a:pt x="86" y="20"/>
                    <a:pt x="86" y="21"/>
                  </a:cubicBezTo>
                  <a:close/>
                  <a:moveTo>
                    <a:pt x="86" y="17"/>
                  </a:moveTo>
                  <a:cubicBezTo>
                    <a:pt x="87" y="17"/>
                    <a:pt x="87" y="16"/>
                    <a:pt x="88" y="16"/>
                  </a:cubicBezTo>
                  <a:cubicBezTo>
                    <a:pt x="88" y="17"/>
                    <a:pt x="89" y="17"/>
                    <a:pt x="89" y="17"/>
                  </a:cubicBezTo>
                  <a:cubicBezTo>
                    <a:pt x="90" y="18"/>
                    <a:pt x="90" y="18"/>
                    <a:pt x="90" y="18"/>
                  </a:cubicBezTo>
                  <a:cubicBezTo>
                    <a:pt x="89" y="19"/>
                    <a:pt x="88" y="19"/>
                    <a:pt x="88" y="19"/>
                  </a:cubicBezTo>
                  <a:cubicBezTo>
                    <a:pt x="87" y="19"/>
                    <a:pt x="87" y="18"/>
                    <a:pt x="86" y="17"/>
                  </a:cubicBezTo>
                  <a:close/>
                  <a:moveTo>
                    <a:pt x="88" y="22"/>
                  </a:moveTo>
                  <a:cubicBezTo>
                    <a:pt x="88" y="22"/>
                    <a:pt x="88" y="22"/>
                    <a:pt x="88" y="21"/>
                  </a:cubicBezTo>
                  <a:cubicBezTo>
                    <a:pt x="88" y="21"/>
                    <a:pt x="89" y="21"/>
                    <a:pt x="89" y="21"/>
                  </a:cubicBezTo>
                  <a:cubicBezTo>
                    <a:pt x="89" y="21"/>
                    <a:pt x="89" y="22"/>
                    <a:pt x="88" y="22"/>
                  </a:cubicBezTo>
                  <a:close/>
                  <a:moveTo>
                    <a:pt x="89" y="21"/>
                  </a:moveTo>
                  <a:cubicBezTo>
                    <a:pt x="89" y="21"/>
                    <a:pt x="88" y="21"/>
                    <a:pt x="88" y="21"/>
                  </a:cubicBezTo>
                  <a:cubicBezTo>
                    <a:pt x="88" y="21"/>
                    <a:pt x="88" y="20"/>
                    <a:pt x="88" y="20"/>
                  </a:cubicBezTo>
                  <a:cubicBezTo>
                    <a:pt x="89" y="20"/>
                    <a:pt x="89" y="19"/>
                    <a:pt x="90" y="19"/>
                  </a:cubicBezTo>
                  <a:cubicBezTo>
                    <a:pt x="90" y="19"/>
                    <a:pt x="90" y="19"/>
                    <a:pt x="90" y="19"/>
                  </a:cubicBezTo>
                  <a:cubicBezTo>
                    <a:pt x="90" y="19"/>
                    <a:pt x="89" y="20"/>
                    <a:pt x="89" y="21"/>
                  </a:cubicBezTo>
                  <a:close/>
                  <a:moveTo>
                    <a:pt x="93" y="19"/>
                  </a:moveTo>
                  <a:cubicBezTo>
                    <a:pt x="93" y="19"/>
                    <a:pt x="93" y="19"/>
                    <a:pt x="92" y="18"/>
                  </a:cubicBezTo>
                  <a:cubicBezTo>
                    <a:pt x="92" y="17"/>
                    <a:pt x="91" y="16"/>
                    <a:pt x="90" y="15"/>
                  </a:cubicBezTo>
                  <a:cubicBezTo>
                    <a:pt x="90" y="15"/>
                    <a:pt x="90" y="15"/>
                    <a:pt x="90" y="14"/>
                  </a:cubicBezTo>
                  <a:cubicBezTo>
                    <a:pt x="92" y="15"/>
                    <a:pt x="94" y="17"/>
                    <a:pt x="93" y="19"/>
                  </a:cubicBezTo>
                  <a:close/>
                  <a:moveTo>
                    <a:pt x="92" y="15"/>
                  </a:moveTo>
                  <a:cubicBezTo>
                    <a:pt x="93" y="16"/>
                    <a:pt x="95" y="17"/>
                    <a:pt x="96" y="18"/>
                  </a:cubicBezTo>
                  <a:cubicBezTo>
                    <a:pt x="96" y="18"/>
                    <a:pt x="96" y="18"/>
                    <a:pt x="96" y="19"/>
                  </a:cubicBezTo>
                  <a:cubicBezTo>
                    <a:pt x="95" y="18"/>
                    <a:pt x="95" y="18"/>
                    <a:pt x="95" y="18"/>
                  </a:cubicBezTo>
                  <a:cubicBezTo>
                    <a:pt x="94" y="17"/>
                    <a:pt x="94" y="16"/>
                    <a:pt x="92" y="15"/>
                  </a:cubicBezTo>
                  <a:close/>
                  <a:moveTo>
                    <a:pt x="96" y="20"/>
                  </a:moveTo>
                  <a:cubicBezTo>
                    <a:pt x="96" y="20"/>
                    <a:pt x="96" y="20"/>
                    <a:pt x="96" y="20"/>
                  </a:cubicBezTo>
                  <a:cubicBezTo>
                    <a:pt x="96" y="20"/>
                    <a:pt x="95" y="19"/>
                    <a:pt x="95" y="18"/>
                  </a:cubicBezTo>
                  <a:cubicBezTo>
                    <a:pt x="95" y="19"/>
                    <a:pt x="96" y="19"/>
                    <a:pt x="96" y="19"/>
                  </a:cubicBezTo>
                  <a:cubicBezTo>
                    <a:pt x="96" y="19"/>
                    <a:pt x="96" y="20"/>
                    <a:pt x="96" y="20"/>
                  </a:cubicBezTo>
                  <a:close/>
                  <a:moveTo>
                    <a:pt x="99" y="10"/>
                  </a:moveTo>
                  <a:cubicBezTo>
                    <a:pt x="100" y="11"/>
                    <a:pt x="101" y="12"/>
                    <a:pt x="101" y="13"/>
                  </a:cubicBezTo>
                  <a:cubicBezTo>
                    <a:pt x="100" y="12"/>
                    <a:pt x="99" y="11"/>
                    <a:pt x="97" y="11"/>
                  </a:cubicBezTo>
                  <a:cubicBezTo>
                    <a:pt x="98" y="10"/>
                    <a:pt x="98" y="10"/>
                    <a:pt x="99" y="10"/>
                  </a:cubicBezTo>
                  <a:close/>
                  <a:moveTo>
                    <a:pt x="101" y="14"/>
                  </a:moveTo>
                  <a:cubicBezTo>
                    <a:pt x="102" y="15"/>
                    <a:pt x="102" y="15"/>
                    <a:pt x="102" y="16"/>
                  </a:cubicBezTo>
                  <a:cubicBezTo>
                    <a:pt x="101" y="15"/>
                    <a:pt x="99" y="13"/>
                    <a:pt x="97" y="11"/>
                  </a:cubicBezTo>
                  <a:cubicBezTo>
                    <a:pt x="98" y="12"/>
                    <a:pt x="100" y="13"/>
                    <a:pt x="101" y="14"/>
                  </a:cubicBezTo>
                  <a:close/>
                  <a:moveTo>
                    <a:pt x="96" y="12"/>
                  </a:moveTo>
                  <a:cubicBezTo>
                    <a:pt x="98" y="14"/>
                    <a:pt x="100" y="17"/>
                    <a:pt x="100" y="20"/>
                  </a:cubicBezTo>
                  <a:cubicBezTo>
                    <a:pt x="100" y="20"/>
                    <a:pt x="99" y="20"/>
                    <a:pt x="99" y="20"/>
                  </a:cubicBezTo>
                  <a:cubicBezTo>
                    <a:pt x="98" y="18"/>
                    <a:pt x="97" y="15"/>
                    <a:pt x="93" y="13"/>
                  </a:cubicBezTo>
                  <a:cubicBezTo>
                    <a:pt x="94" y="12"/>
                    <a:pt x="95" y="12"/>
                    <a:pt x="96" y="12"/>
                  </a:cubicBezTo>
                  <a:close/>
                  <a:moveTo>
                    <a:pt x="92" y="13"/>
                  </a:moveTo>
                  <a:cubicBezTo>
                    <a:pt x="94" y="14"/>
                    <a:pt x="95" y="15"/>
                    <a:pt x="95" y="17"/>
                  </a:cubicBezTo>
                  <a:cubicBezTo>
                    <a:pt x="93" y="16"/>
                    <a:pt x="92" y="15"/>
                    <a:pt x="91" y="14"/>
                  </a:cubicBezTo>
                  <a:cubicBezTo>
                    <a:pt x="91" y="14"/>
                    <a:pt x="91" y="14"/>
                    <a:pt x="90" y="14"/>
                  </a:cubicBezTo>
                  <a:cubicBezTo>
                    <a:pt x="91" y="14"/>
                    <a:pt x="92" y="14"/>
                    <a:pt x="92" y="13"/>
                  </a:cubicBezTo>
                  <a:close/>
                  <a:moveTo>
                    <a:pt x="92" y="12"/>
                  </a:moveTo>
                  <a:cubicBezTo>
                    <a:pt x="92" y="12"/>
                    <a:pt x="92" y="12"/>
                    <a:pt x="92" y="13"/>
                  </a:cubicBezTo>
                  <a:cubicBezTo>
                    <a:pt x="91" y="13"/>
                    <a:pt x="90" y="13"/>
                    <a:pt x="90" y="14"/>
                  </a:cubicBezTo>
                  <a:cubicBezTo>
                    <a:pt x="89" y="14"/>
                    <a:pt x="89" y="14"/>
                    <a:pt x="89" y="13"/>
                  </a:cubicBezTo>
                  <a:cubicBezTo>
                    <a:pt x="89" y="13"/>
                    <a:pt x="89" y="14"/>
                    <a:pt x="90" y="14"/>
                  </a:cubicBezTo>
                  <a:cubicBezTo>
                    <a:pt x="89" y="14"/>
                    <a:pt x="89" y="14"/>
                    <a:pt x="89" y="14"/>
                  </a:cubicBezTo>
                  <a:cubicBezTo>
                    <a:pt x="89" y="14"/>
                    <a:pt x="88" y="14"/>
                    <a:pt x="88" y="13"/>
                  </a:cubicBezTo>
                  <a:cubicBezTo>
                    <a:pt x="89" y="13"/>
                    <a:pt x="91" y="12"/>
                    <a:pt x="92" y="12"/>
                  </a:cubicBezTo>
                  <a:close/>
                  <a:moveTo>
                    <a:pt x="88" y="16"/>
                  </a:moveTo>
                  <a:cubicBezTo>
                    <a:pt x="89" y="16"/>
                    <a:pt x="89" y="16"/>
                    <a:pt x="89" y="17"/>
                  </a:cubicBezTo>
                  <a:cubicBezTo>
                    <a:pt x="89" y="16"/>
                    <a:pt x="88" y="16"/>
                    <a:pt x="88" y="16"/>
                  </a:cubicBezTo>
                  <a:cubicBezTo>
                    <a:pt x="88" y="16"/>
                    <a:pt x="88" y="16"/>
                    <a:pt x="88" y="16"/>
                  </a:cubicBezTo>
                  <a:close/>
                  <a:moveTo>
                    <a:pt x="88" y="15"/>
                  </a:moveTo>
                  <a:cubicBezTo>
                    <a:pt x="87" y="15"/>
                    <a:pt x="87" y="15"/>
                    <a:pt x="87" y="15"/>
                  </a:cubicBezTo>
                  <a:cubicBezTo>
                    <a:pt x="86" y="15"/>
                    <a:pt x="85" y="15"/>
                    <a:pt x="85" y="15"/>
                  </a:cubicBezTo>
                  <a:cubicBezTo>
                    <a:pt x="85" y="14"/>
                    <a:pt x="86" y="14"/>
                    <a:pt x="87" y="14"/>
                  </a:cubicBezTo>
                  <a:cubicBezTo>
                    <a:pt x="87" y="14"/>
                    <a:pt x="87" y="14"/>
                    <a:pt x="88" y="15"/>
                  </a:cubicBezTo>
                  <a:close/>
                  <a:moveTo>
                    <a:pt x="86" y="13"/>
                  </a:moveTo>
                  <a:cubicBezTo>
                    <a:pt x="85" y="14"/>
                    <a:pt x="84" y="14"/>
                    <a:pt x="84" y="14"/>
                  </a:cubicBezTo>
                  <a:cubicBezTo>
                    <a:pt x="83" y="14"/>
                    <a:pt x="83" y="14"/>
                    <a:pt x="83" y="14"/>
                  </a:cubicBezTo>
                  <a:cubicBezTo>
                    <a:pt x="83" y="14"/>
                    <a:pt x="83" y="14"/>
                    <a:pt x="84" y="14"/>
                  </a:cubicBezTo>
                  <a:cubicBezTo>
                    <a:pt x="83" y="14"/>
                    <a:pt x="83" y="14"/>
                    <a:pt x="83" y="14"/>
                  </a:cubicBezTo>
                  <a:cubicBezTo>
                    <a:pt x="83" y="14"/>
                    <a:pt x="83" y="14"/>
                    <a:pt x="83" y="14"/>
                  </a:cubicBezTo>
                  <a:cubicBezTo>
                    <a:pt x="83" y="14"/>
                    <a:pt x="83" y="14"/>
                    <a:pt x="83" y="14"/>
                  </a:cubicBezTo>
                  <a:cubicBezTo>
                    <a:pt x="78" y="16"/>
                    <a:pt x="75" y="19"/>
                    <a:pt x="74" y="21"/>
                  </a:cubicBezTo>
                  <a:cubicBezTo>
                    <a:pt x="71" y="18"/>
                    <a:pt x="78" y="14"/>
                    <a:pt x="78" y="14"/>
                  </a:cubicBezTo>
                  <a:cubicBezTo>
                    <a:pt x="74" y="16"/>
                    <a:pt x="72" y="18"/>
                    <a:pt x="71" y="19"/>
                  </a:cubicBezTo>
                  <a:cubicBezTo>
                    <a:pt x="71" y="19"/>
                    <a:pt x="71" y="19"/>
                    <a:pt x="71" y="18"/>
                  </a:cubicBezTo>
                  <a:cubicBezTo>
                    <a:pt x="72" y="14"/>
                    <a:pt x="78" y="11"/>
                    <a:pt x="78" y="11"/>
                  </a:cubicBezTo>
                  <a:cubicBezTo>
                    <a:pt x="74" y="13"/>
                    <a:pt x="71" y="15"/>
                    <a:pt x="70" y="17"/>
                  </a:cubicBezTo>
                  <a:cubicBezTo>
                    <a:pt x="69" y="16"/>
                    <a:pt x="69" y="16"/>
                    <a:pt x="69" y="15"/>
                  </a:cubicBezTo>
                  <a:cubicBezTo>
                    <a:pt x="71" y="11"/>
                    <a:pt x="75" y="9"/>
                    <a:pt x="79" y="8"/>
                  </a:cubicBezTo>
                  <a:cubicBezTo>
                    <a:pt x="82" y="10"/>
                    <a:pt x="85" y="12"/>
                    <a:pt x="86" y="13"/>
                  </a:cubicBezTo>
                  <a:close/>
                  <a:moveTo>
                    <a:pt x="77" y="7"/>
                  </a:moveTo>
                  <a:cubicBezTo>
                    <a:pt x="78" y="7"/>
                    <a:pt x="78" y="7"/>
                    <a:pt x="79" y="7"/>
                  </a:cubicBezTo>
                  <a:cubicBezTo>
                    <a:pt x="73" y="10"/>
                    <a:pt x="69" y="12"/>
                    <a:pt x="67" y="14"/>
                  </a:cubicBezTo>
                  <a:cubicBezTo>
                    <a:pt x="66" y="13"/>
                    <a:pt x="66" y="13"/>
                    <a:pt x="66" y="13"/>
                  </a:cubicBezTo>
                  <a:cubicBezTo>
                    <a:pt x="69" y="9"/>
                    <a:pt x="74" y="7"/>
                    <a:pt x="77" y="7"/>
                  </a:cubicBezTo>
                  <a:close/>
                  <a:moveTo>
                    <a:pt x="65" y="13"/>
                  </a:moveTo>
                  <a:cubicBezTo>
                    <a:pt x="66" y="13"/>
                    <a:pt x="66" y="13"/>
                    <a:pt x="66" y="14"/>
                  </a:cubicBezTo>
                  <a:cubicBezTo>
                    <a:pt x="65" y="15"/>
                    <a:pt x="64" y="16"/>
                    <a:pt x="64" y="17"/>
                  </a:cubicBezTo>
                  <a:cubicBezTo>
                    <a:pt x="64" y="15"/>
                    <a:pt x="65" y="14"/>
                    <a:pt x="65" y="13"/>
                  </a:cubicBezTo>
                  <a:close/>
                  <a:moveTo>
                    <a:pt x="62" y="15"/>
                  </a:moveTo>
                  <a:cubicBezTo>
                    <a:pt x="61" y="15"/>
                    <a:pt x="61" y="15"/>
                    <a:pt x="61" y="16"/>
                  </a:cubicBezTo>
                  <a:cubicBezTo>
                    <a:pt x="61" y="16"/>
                    <a:pt x="61" y="16"/>
                    <a:pt x="61" y="15"/>
                  </a:cubicBezTo>
                  <a:cubicBezTo>
                    <a:pt x="61" y="15"/>
                    <a:pt x="61" y="15"/>
                    <a:pt x="61" y="15"/>
                  </a:cubicBezTo>
                  <a:cubicBezTo>
                    <a:pt x="61" y="15"/>
                    <a:pt x="61" y="15"/>
                    <a:pt x="62" y="15"/>
                  </a:cubicBezTo>
                  <a:close/>
                  <a:moveTo>
                    <a:pt x="61" y="16"/>
                  </a:moveTo>
                  <a:cubicBezTo>
                    <a:pt x="61" y="17"/>
                    <a:pt x="61" y="17"/>
                    <a:pt x="61" y="17"/>
                  </a:cubicBezTo>
                  <a:cubicBezTo>
                    <a:pt x="61" y="17"/>
                    <a:pt x="61" y="17"/>
                    <a:pt x="61" y="17"/>
                  </a:cubicBezTo>
                  <a:cubicBezTo>
                    <a:pt x="61" y="17"/>
                    <a:pt x="61" y="17"/>
                    <a:pt x="61" y="16"/>
                  </a:cubicBezTo>
                  <a:close/>
                  <a:moveTo>
                    <a:pt x="34" y="18"/>
                  </a:moveTo>
                  <a:cubicBezTo>
                    <a:pt x="34" y="18"/>
                    <a:pt x="34" y="18"/>
                    <a:pt x="34" y="18"/>
                  </a:cubicBezTo>
                  <a:cubicBezTo>
                    <a:pt x="34" y="17"/>
                    <a:pt x="34" y="17"/>
                    <a:pt x="34" y="16"/>
                  </a:cubicBezTo>
                  <a:cubicBezTo>
                    <a:pt x="35" y="16"/>
                    <a:pt x="35" y="16"/>
                    <a:pt x="35" y="17"/>
                  </a:cubicBezTo>
                  <a:cubicBezTo>
                    <a:pt x="35" y="17"/>
                    <a:pt x="34" y="18"/>
                    <a:pt x="34" y="18"/>
                  </a:cubicBezTo>
                  <a:close/>
                  <a:moveTo>
                    <a:pt x="35" y="17"/>
                  </a:moveTo>
                  <a:cubicBezTo>
                    <a:pt x="35" y="16"/>
                    <a:pt x="35" y="16"/>
                    <a:pt x="35" y="16"/>
                  </a:cubicBezTo>
                  <a:cubicBezTo>
                    <a:pt x="35" y="15"/>
                    <a:pt x="35" y="15"/>
                    <a:pt x="36" y="14"/>
                  </a:cubicBezTo>
                  <a:cubicBezTo>
                    <a:pt x="36" y="14"/>
                    <a:pt x="36" y="15"/>
                    <a:pt x="37" y="15"/>
                  </a:cubicBezTo>
                  <a:cubicBezTo>
                    <a:pt x="36" y="16"/>
                    <a:pt x="36" y="16"/>
                    <a:pt x="35" y="17"/>
                  </a:cubicBezTo>
                  <a:close/>
                  <a:moveTo>
                    <a:pt x="37" y="15"/>
                  </a:moveTo>
                  <a:cubicBezTo>
                    <a:pt x="37" y="14"/>
                    <a:pt x="36" y="14"/>
                    <a:pt x="36" y="13"/>
                  </a:cubicBezTo>
                  <a:cubicBezTo>
                    <a:pt x="37" y="13"/>
                    <a:pt x="37" y="12"/>
                    <a:pt x="38" y="12"/>
                  </a:cubicBezTo>
                  <a:cubicBezTo>
                    <a:pt x="38" y="12"/>
                    <a:pt x="39" y="13"/>
                    <a:pt x="39" y="13"/>
                  </a:cubicBezTo>
                  <a:cubicBezTo>
                    <a:pt x="38" y="14"/>
                    <a:pt x="38" y="14"/>
                    <a:pt x="37" y="15"/>
                  </a:cubicBezTo>
                  <a:cubicBezTo>
                    <a:pt x="37" y="15"/>
                    <a:pt x="37" y="15"/>
                    <a:pt x="37" y="15"/>
                  </a:cubicBezTo>
                  <a:close/>
                  <a:moveTo>
                    <a:pt x="43" y="14"/>
                  </a:moveTo>
                  <a:cubicBezTo>
                    <a:pt x="43" y="13"/>
                    <a:pt x="42" y="13"/>
                    <a:pt x="41" y="13"/>
                  </a:cubicBezTo>
                  <a:cubicBezTo>
                    <a:pt x="42" y="12"/>
                    <a:pt x="43" y="12"/>
                    <a:pt x="43" y="11"/>
                  </a:cubicBezTo>
                  <a:cubicBezTo>
                    <a:pt x="44" y="12"/>
                    <a:pt x="45" y="13"/>
                    <a:pt x="46" y="14"/>
                  </a:cubicBezTo>
                  <a:cubicBezTo>
                    <a:pt x="45" y="14"/>
                    <a:pt x="45" y="14"/>
                    <a:pt x="44" y="14"/>
                  </a:cubicBezTo>
                  <a:cubicBezTo>
                    <a:pt x="44" y="14"/>
                    <a:pt x="44" y="14"/>
                    <a:pt x="43" y="14"/>
                  </a:cubicBezTo>
                  <a:cubicBezTo>
                    <a:pt x="44" y="13"/>
                    <a:pt x="45" y="13"/>
                    <a:pt x="45" y="13"/>
                  </a:cubicBezTo>
                  <a:cubicBezTo>
                    <a:pt x="44" y="13"/>
                    <a:pt x="44" y="14"/>
                    <a:pt x="43" y="14"/>
                  </a:cubicBezTo>
                  <a:close/>
                  <a:moveTo>
                    <a:pt x="44" y="11"/>
                  </a:moveTo>
                  <a:cubicBezTo>
                    <a:pt x="44" y="11"/>
                    <a:pt x="44" y="10"/>
                    <a:pt x="45" y="10"/>
                  </a:cubicBezTo>
                  <a:cubicBezTo>
                    <a:pt x="46" y="11"/>
                    <a:pt x="48" y="12"/>
                    <a:pt x="49" y="13"/>
                  </a:cubicBezTo>
                  <a:cubicBezTo>
                    <a:pt x="49" y="13"/>
                    <a:pt x="50" y="13"/>
                    <a:pt x="50" y="13"/>
                  </a:cubicBezTo>
                  <a:cubicBezTo>
                    <a:pt x="49" y="13"/>
                    <a:pt x="48" y="13"/>
                    <a:pt x="47" y="14"/>
                  </a:cubicBezTo>
                  <a:cubicBezTo>
                    <a:pt x="46" y="13"/>
                    <a:pt x="45" y="12"/>
                    <a:pt x="44" y="11"/>
                  </a:cubicBezTo>
                  <a:close/>
                  <a:moveTo>
                    <a:pt x="45" y="10"/>
                  </a:moveTo>
                  <a:cubicBezTo>
                    <a:pt x="45" y="10"/>
                    <a:pt x="45" y="10"/>
                    <a:pt x="45" y="10"/>
                  </a:cubicBezTo>
                  <a:cubicBezTo>
                    <a:pt x="45" y="10"/>
                    <a:pt x="45" y="10"/>
                    <a:pt x="45" y="10"/>
                  </a:cubicBezTo>
                  <a:cubicBezTo>
                    <a:pt x="43" y="10"/>
                    <a:pt x="42" y="9"/>
                    <a:pt x="41" y="9"/>
                  </a:cubicBezTo>
                  <a:cubicBezTo>
                    <a:pt x="42" y="8"/>
                    <a:pt x="43" y="8"/>
                    <a:pt x="44" y="7"/>
                  </a:cubicBezTo>
                  <a:cubicBezTo>
                    <a:pt x="45" y="8"/>
                    <a:pt x="47" y="10"/>
                    <a:pt x="49" y="12"/>
                  </a:cubicBezTo>
                  <a:cubicBezTo>
                    <a:pt x="47" y="11"/>
                    <a:pt x="46" y="11"/>
                    <a:pt x="45" y="10"/>
                  </a:cubicBezTo>
                  <a:close/>
                  <a:moveTo>
                    <a:pt x="44" y="10"/>
                  </a:moveTo>
                  <a:cubicBezTo>
                    <a:pt x="44" y="10"/>
                    <a:pt x="44" y="11"/>
                    <a:pt x="43" y="11"/>
                  </a:cubicBezTo>
                  <a:cubicBezTo>
                    <a:pt x="43" y="10"/>
                    <a:pt x="42" y="10"/>
                    <a:pt x="41" y="9"/>
                  </a:cubicBezTo>
                  <a:cubicBezTo>
                    <a:pt x="41" y="9"/>
                    <a:pt x="42" y="10"/>
                    <a:pt x="43" y="11"/>
                  </a:cubicBezTo>
                  <a:cubicBezTo>
                    <a:pt x="42" y="11"/>
                    <a:pt x="41" y="12"/>
                    <a:pt x="40" y="12"/>
                  </a:cubicBezTo>
                  <a:cubicBezTo>
                    <a:pt x="40" y="12"/>
                    <a:pt x="39" y="11"/>
                    <a:pt x="38" y="11"/>
                  </a:cubicBezTo>
                  <a:cubicBezTo>
                    <a:pt x="39" y="10"/>
                    <a:pt x="40" y="9"/>
                    <a:pt x="41" y="9"/>
                  </a:cubicBezTo>
                  <a:cubicBezTo>
                    <a:pt x="42" y="9"/>
                    <a:pt x="43" y="10"/>
                    <a:pt x="44" y="10"/>
                  </a:cubicBezTo>
                  <a:close/>
                  <a:moveTo>
                    <a:pt x="39" y="17"/>
                  </a:moveTo>
                  <a:cubicBezTo>
                    <a:pt x="39" y="17"/>
                    <a:pt x="39" y="16"/>
                    <a:pt x="38" y="16"/>
                  </a:cubicBezTo>
                  <a:cubicBezTo>
                    <a:pt x="38" y="16"/>
                    <a:pt x="39" y="16"/>
                    <a:pt x="39" y="15"/>
                  </a:cubicBezTo>
                  <a:cubicBezTo>
                    <a:pt x="39" y="16"/>
                    <a:pt x="39" y="16"/>
                    <a:pt x="40" y="16"/>
                  </a:cubicBezTo>
                  <a:cubicBezTo>
                    <a:pt x="39" y="16"/>
                    <a:pt x="39" y="17"/>
                    <a:pt x="39" y="17"/>
                  </a:cubicBezTo>
                  <a:close/>
                  <a:moveTo>
                    <a:pt x="39" y="15"/>
                  </a:moveTo>
                  <a:cubicBezTo>
                    <a:pt x="39" y="15"/>
                    <a:pt x="40" y="14"/>
                    <a:pt x="40" y="14"/>
                  </a:cubicBezTo>
                  <a:cubicBezTo>
                    <a:pt x="40" y="14"/>
                    <a:pt x="41" y="15"/>
                    <a:pt x="41" y="15"/>
                  </a:cubicBezTo>
                  <a:cubicBezTo>
                    <a:pt x="41" y="15"/>
                    <a:pt x="40" y="16"/>
                    <a:pt x="40" y="16"/>
                  </a:cubicBezTo>
                  <a:cubicBezTo>
                    <a:pt x="40" y="16"/>
                    <a:pt x="39" y="15"/>
                    <a:pt x="39" y="15"/>
                  </a:cubicBezTo>
                  <a:close/>
                  <a:moveTo>
                    <a:pt x="41" y="20"/>
                  </a:moveTo>
                  <a:cubicBezTo>
                    <a:pt x="40" y="19"/>
                    <a:pt x="40" y="18"/>
                    <a:pt x="40" y="17"/>
                  </a:cubicBezTo>
                  <a:cubicBezTo>
                    <a:pt x="41" y="17"/>
                    <a:pt x="41" y="17"/>
                    <a:pt x="41" y="17"/>
                  </a:cubicBezTo>
                  <a:cubicBezTo>
                    <a:pt x="41" y="17"/>
                    <a:pt x="42" y="17"/>
                    <a:pt x="42" y="17"/>
                  </a:cubicBezTo>
                  <a:cubicBezTo>
                    <a:pt x="42" y="18"/>
                    <a:pt x="42" y="18"/>
                    <a:pt x="42" y="18"/>
                  </a:cubicBezTo>
                  <a:cubicBezTo>
                    <a:pt x="42" y="18"/>
                    <a:pt x="41" y="19"/>
                    <a:pt x="41" y="20"/>
                  </a:cubicBezTo>
                  <a:close/>
                  <a:moveTo>
                    <a:pt x="41" y="13"/>
                  </a:moveTo>
                  <a:cubicBezTo>
                    <a:pt x="41" y="13"/>
                    <a:pt x="41" y="13"/>
                    <a:pt x="41" y="13"/>
                  </a:cubicBezTo>
                  <a:cubicBezTo>
                    <a:pt x="42" y="13"/>
                    <a:pt x="42" y="13"/>
                    <a:pt x="43" y="14"/>
                  </a:cubicBezTo>
                  <a:cubicBezTo>
                    <a:pt x="43" y="14"/>
                    <a:pt x="42" y="14"/>
                    <a:pt x="42" y="14"/>
                  </a:cubicBezTo>
                  <a:cubicBezTo>
                    <a:pt x="42" y="14"/>
                    <a:pt x="41" y="13"/>
                    <a:pt x="41" y="13"/>
                  </a:cubicBezTo>
                  <a:close/>
                  <a:moveTo>
                    <a:pt x="43" y="14"/>
                  </a:moveTo>
                  <a:cubicBezTo>
                    <a:pt x="43" y="14"/>
                    <a:pt x="44" y="14"/>
                    <a:pt x="44" y="15"/>
                  </a:cubicBezTo>
                  <a:cubicBezTo>
                    <a:pt x="43" y="15"/>
                    <a:pt x="43" y="15"/>
                    <a:pt x="43" y="15"/>
                  </a:cubicBezTo>
                  <a:cubicBezTo>
                    <a:pt x="43" y="15"/>
                    <a:pt x="43" y="15"/>
                    <a:pt x="42" y="15"/>
                  </a:cubicBezTo>
                  <a:cubicBezTo>
                    <a:pt x="43" y="14"/>
                    <a:pt x="43" y="14"/>
                    <a:pt x="43" y="14"/>
                  </a:cubicBezTo>
                  <a:close/>
                  <a:moveTo>
                    <a:pt x="43" y="23"/>
                  </a:moveTo>
                  <a:cubicBezTo>
                    <a:pt x="43" y="23"/>
                    <a:pt x="43" y="23"/>
                    <a:pt x="42" y="23"/>
                  </a:cubicBezTo>
                  <a:cubicBezTo>
                    <a:pt x="43" y="23"/>
                    <a:pt x="43" y="23"/>
                    <a:pt x="43" y="23"/>
                  </a:cubicBezTo>
                  <a:cubicBezTo>
                    <a:pt x="43" y="23"/>
                    <a:pt x="43" y="23"/>
                    <a:pt x="43" y="23"/>
                  </a:cubicBezTo>
                  <a:cubicBezTo>
                    <a:pt x="43" y="23"/>
                    <a:pt x="43" y="23"/>
                    <a:pt x="43" y="23"/>
                  </a:cubicBezTo>
                  <a:cubicBezTo>
                    <a:pt x="43" y="23"/>
                    <a:pt x="43" y="23"/>
                    <a:pt x="43" y="23"/>
                  </a:cubicBezTo>
                  <a:close/>
                  <a:moveTo>
                    <a:pt x="43" y="23"/>
                  </a:moveTo>
                  <a:cubicBezTo>
                    <a:pt x="43" y="23"/>
                    <a:pt x="43" y="23"/>
                    <a:pt x="43" y="22"/>
                  </a:cubicBezTo>
                  <a:cubicBezTo>
                    <a:pt x="43" y="22"/>
                    <a:pt x="43" y="22"/>
                    <a:pt x="43" y="22"/>
                  </a:cubicBezTo>
                  <a:cubicBezTo>
                    <a:pt x="43" y="22"/>
                    <a:pt x="43" y="22"/>
                    <a:pt x="44" y="23"/>
                  </a:cubicBezTo>
                  <a:cubicBezTo>
                    <a:pt x="44" y="23"/>
                    <a:pt x="43" y="23"/>
                    <a:pt x="43" y="23"/>
                  </a:cubicBezTo>
                  <a:close/>
                  <a:moveTo>
                    <a:pt x="44" y="17"/>
                  </a:moveTo>
                  <a:cubicBezTo>
                    <a:pt x="44" y="17"/>
                    <a:pt x="44" y="17"/>
                    <a:pt x="44" y="17"/>
                  </a:cubicBezTo>
                  <a:cubicBezTo>
                    <a:pt x="44" y="17"/>
                    <a:pt x="44" y="17"/>
                    <a:pt x="44" y="17"/>
                  </a:cubicBezTo>
                  <a:cubicBezTo>
                    <a:pt x="44" y="17"/>
                    <a:pt x="44" y="17"/>
                    <a:pt x="44" y="17"/>
                  </a:cubicBezTo>
                  <a:close/>
                  <a:moveTo>
                    <a:pt x="44" y="16"/>
                  </a:moveTo>
                  <a:cubicBezTo>
                    <a:pt x="44" y="16"/>
                    <a:pt x="43" y="16"/>
                    <a:pt x="43" y="16"/>
                  </a:cubicBezTo>
                  <a:cubicBezTo>
                    <a:pt x="44" y="15"/>
                    <a:pt x="44" y="15"/>
                    <a:pt x="44" y="15"/>
                  </a:cubicBezTo>
                  <a:cubicBezTo>
                    <a:pt x="44" y="15"/>
                    <a:pt x="45" y="16"/>
                    <a:pt x="45" y="16"/>
                  </a:cubicBezTo>
                  <a:cubicBezTo>
                    <a:pt x="45" y="16"/>
                    <a:pt x="45" y="17"/>
                    <a:pt x="44" y="17"/>
                  </a:cubicBezTo>
                  <a:cubicBezTo>
                    <a:pt x="44" y="17"/>
                    <a:pt x="44" y="17"/>
                    <a:pt x="44" y="16"/>
                  </a:cubicBezTo>
                  <a:close/>
                  <a:moveTo>
                    <a:pt x="45" y="18"/>
                  </a:moveTo>
                  <a:cubicBezTo>
                    <a:pt x="45" y="18"/>
                    <a:pt x="45" y="18"/>
                    <a:pt x="45" y="18"/>
                  </a:cubicBezTo>
                  <a:cubicBezTo>
                    <a:pt x="45" y="18"/>
                    <a:pt x="45" y="18"/>
                    <a:pt x="45" y="18"/>
                  </a:cubicBezTo>
                  <a:cubicBezTo>
                    <a:pt x="45" y="18"/>
                    <a:pt x="45" y="18"/>
                    <a:pt x="45" y="18"/>
                  </a:cubicBezTo>
                  <a:close/>
                  <a:moveTo>
                    <a:pt x="45" y="15"/>
                  </a:moveTo>
                  <a:cubicBezTo>
                    <a:pt x="45" y="15"/>
                    <a:pt x="46" y="14"/>
                    <a:pt x="46" y="14"/>
                  </a:cubicBezTo>
                  <a:cubicBezTo>
                    <a:pt x="46" y="14"/>
                    <a:pt x="47" y="15"/>
                    <a:pt x="47" y="15"/>
                  </a:cubicBezTo>
                  <a:cubicBezTo>
                    <a:pt x="46" y="15"/>
                    <a:pt x="46" y="16"/>
                    <a:pt x="46" y="16"/>
                  </a:cubicBezTo>
                  <a:cubicBezTo>
                    <a:pt x="45" y="15"/>
                    <a:pt x="45" y="15"/>
                    <a:pt x="45" y="15"/>
                  </a:cubicBezTo>
                  <a:close/>
                  <a:moveTo>
                    <a:pt x="48" y="18"/>
                  </a:moveTo>
                  <a:cubicBezTo>
                    <a:pt x="48" y="18"/>
                    <a:pt x="48" y="18"/>
                    <a:pt x="47" y="18"/>
                  </a:cubicBezTo>
                  <a:cubicBezTo>
                    <a:pt x="47" y="18"/>
                    <a:pt x="47" y="17"/>
                    <a:pt x="47" y="17"/>
                  </a:cubicBezTo>
                  <a:cubicBezTo>
                    <a:pt x="47" y="17"/>
                    <a:pt x="47" y="16"/>
                    <a:pt x="47" y="16"/>
                  </a:cubicBezTo>
                  <a:cubicBezTo>
                    <a:pt x="48" y="17"/>
                    <a:pt x="48" y="17"/>
                    <a:pt x="48" y="18"/>
                  </a:cubicBezTo>
                  <a:cubicBezTo>
                    <a:pt x="48" y="18"/>
                    <a:pt x="48" y="18"/>
                    <a:pt x="48" y="18"/>
                  </a:cubicBezTo>
                  <a:close/>
                  <a:moveTo>
                    <a:pt x="48" y="14"/>
                  </a:moveTo>
                  <a:cubicBezTo>
                    <a:pt x="48" y="13"/>
                    <a:pt x="49" y="13"/>
                    <a:pt x="50" y="13"/>
                  </a:cubicBezTo>
                  <a:cubicBezTo>
                    <a:pt x="50" y="13"/>
                    <a:pt x="50" y="13"/>
                    <a:pt x="50" y="14"/>
                  </a:cubicBezTo>
                  <a:cubicBezTo>
                    <a:pt x="49" y="14"/>
                    <a:pt x="49" y="14"/>
                    <a:pt x="48" y="14"/>
                  </a:cubicBezTo>
                  <a:cubicBezTo>
                    <a:pt x="48" y="14"/>
                    <a:pt x="48" y="14"/>
                    <a:pt x="48" y="14"/>
                  </a:cubicBezTo>
                  <a:close/>
                  <a:moveTo>
                    <a:pt x="49" y="15"/>
                  </a:moveTo>
                  <a:cubicBezTo>
                    <a:pt x="49" y="15"/>
                    <a:pt x="50" y="15"/>
                    <a:pt x="50" y="14"/>
                  </a:cubicBezTo>
                  <a:cubicBezTo>
                    <a:pt x="51" y="15"/>
                    <a:pt x="51" y="15"/>
                    <a:pt x="51" y="15"/>
                  </a:cubicBezTo>
                  <a:cubicBezTo>
                    <a:pt x="51" y="15"/>
                    <a:pt x="50" y="15"/>
                    <a:pt x="50" y="15"/>
                  </a:cubicBezTo>
                  <a:cubicBezTo>
                    <a:pt x="50" y="15"/>
                    <a:pt x="50" y="15"/>
                    <a:pt x="51" y="15"/>
                  </a:cubicBezTo>
                  <a:cubicBezTo>
                    <a:pt x="51" y="16"/>
                    <a:pt x="51" y="16"/>
                    <a:pt x="51" y="16"/>
                  </a:cubicBezTo>
                  <a:cubicBezTo>
                    <a:pt x="51" y="16"/>
                    <a:pt x="50" y="16"/>
                    <a:pt x="50" y="17"/>
                  </a:cubicBezTo>
                  <a:cubicBezTo>
                    <a:pt x="50" y="16"/>
                    <a:pt x="49" y="16"/>
                    <a:pt x="49" y="15"/>
                  </a:cubicBezTo>
                  <a:close/>
                  <a:moveTo>
                    <a:pt x="51" y="18"/>
                  </a:moveTo>
                  <a:cubicBezTo>
                    <a:pt x="51" y="18"/>
                    <a:pt x="51" y="17"/>
                    <a:pt x="51" y="17"/>
                  </a:cubicBezTo>
                  <a:cubicBezTo>
                    <a:pt x="52" y="17"/>
                    <a:pt x="52" y="18"/>
                    <a:pt x="52" y="18"/>
                  </a:cubicBezTo>
                  <a:cubicBezTo>
                    <a:pt x="51" y="18"/>
                    <a:pt x="51" y="18"/>
                    <a:pt x="51" y="18"/>
                  </a:cubicBezTo>
                  <a:cubicBezTo>
                    <a:pt x="51" y="18"/>
                    <a:pt x="51" y="18"/>
                    <a:pt x="51" y="18"/>
                  </a:cubicBezTo>
                  <a:close/>
                  <a:moveTo>
                    <a:pt x="51" y="18"/>
                  </a:moveTo>
                  <a:cubicBezTo>
                    <a:pt x="51" y="18"/>
                    <a:pt x="51" y="18"/>
                    <a:pt x="52" y="18"/>
                  </a:cubicBezTo>
                  <a:cubicBezTo>
                    <a:pt x="52" y="18"/>
                    <a:pt x="52" y="18"/>
                    <a:pt x="52" y="18"/>
                  </a:cubicBezTo>
                  <a:cubicBezTo>
                    <a:pt x="51" y="18"/>
                    <a:pt x="51" y="18"/>
                    <a:pt x="51" y="18"/>
                  </a:cubicBezTo>
                  <a:cubicBezTo>
                    <a:pt x="51" y="18"/>
                    <a:pt x="51" y="18"/>
                    <a:pt x="51" y="18"/>
                  </a:cubicBezTo>
                  <a:close/>
                  <a:moveTo>
                    <a:pt x="51" y="19"/>
                  </a:moveTo>
                  <a:cubicBezTo>
                    <a:pt x="51" y="19"/>
                    <a:pt x="51" y="18"/>
                    <a:pt x="51" y="18"/>
                  </a:cubicBezTo>
                  <a:cubicBezTo>
                    <a:pt x="51" y="18"/>
                    <a:pt x="51" y="19"/>
                    <a:pt x="51" y="19"/>
                  </a:cubicBezTo>
                  <a:cubicBezTo>
                    <a:pt x="51" y="19"/>
                    <a:pt x="51" y="19"/>
                    <a:pt x="51" y="19"/>
                  </a:cubicBezTo>
                  <a:close/>
                  <a:moveTo>
                    <a:pt x="52" y="20"/>
                  </a:moveTo>
                  <a:cubicBezTo>
                    <a:pt x="52" y="20"/>
                    <a:pt x="52" y="20"/>
                    <a:pt x="52" y="19"/>
                  </a:cubicBezTo>
                  <a:cubicBezTo>
                    <a:pt x="52" y="19"/>
                    <a:pt x="52" y="19"/>
                    <a:pt x="52" y="19"/>
                  </a:cubicBezTo>
                  <a:cubicBezTo>
                    <a:pt x="52" y="19"/>
                    <a:pt x="52" y="20"/>
                    <a:pt x="52" y="20"/>
                  </a:cubicBezTo>
                  <a:cubicBezTo>
                    <a:pt x="52" y="20"/>
                    <a:pt x="52" y="20"/>
                    <a:pt x="52" y="20"/>
                  </a:cubicBezTo>
                  <a:close/>
                  <a:moveTo>
                    <a:pt x="56" y="14"/>
                  </a:moveTo>
                  <a:cubicBezTo>
                    <a:pt x="56" y="13"/>
                    <a:pt x="55" y="13"/>
                    <a:pt x="55" y="13"/>
                  </a:cubicBezTo>
                  <a:cubicBezTo>
                    <a:pt x="56" y="13"/>
                    <a:pt x="56" y="13"/>
                    <a:pt x="56" y="13"/>
                  </a:cubicBezTo>
                  <a:cubicBezTo>
                    <a:pt x="56" y="13"/>
                    <a:pt x="56" y="13"/>
                    <a:pt x="56" y="14"/>
                  </a:cubicBezTo>
                  <a:close/>
                  <a:moveTo>
                    <a:pt x="57" y="16"/>
                  </a:moveTo>
                  <a:cubicBezTo>
                    <a:pt x="57" y="16"/>
                    <a:pt x="57" y="16"/>
                    <a:pt x="57" y="16"/>
                  </a:cubicBezTo>
                  <a:cubicBezTo>
                    <a:pt x="57" y="16"/>
                    <a:pt x="57" y="16"/>
                    <a:pt x="56" y="16"/>
                  </a:cubicBezTo>
                  <a:cubicBezTo>
                    <a:pt x="56" y="15"/>
                    <a:pt x="56" y="15"/>
                    <a:pt x="56" y="14"/>
                  </a:cubicBezTo>
                  <a:cubicBezTo>
                    <a:pt x="56" y="14"/>
                    <a:pt x="56" y="14"/>
                    <a:pt x="57" y="14"/>
                  </a:cubicBezTo>
                  <a:cubicBezTo>
                    <a:pt x="57" y="14"/>
                    <a:pt x="58" y="14"/>
                    <a:pt x="58" y="15"/>
                  </a:cubicBezTo>
                  <a:cubicBezTo>
                    <a:pt x="58" y="15"/>
                    <a:pt x="58" y="16"/>
                    <a:pt x="57" y="16"/>
                  </a:cubicBezTo>
                  <a:close/>
                  <a:moveTo>
                    <a:pt x="58" y="14"/>
                  </a:moveTo>
                  <a:cubicBezTo>
                    <a:pt x="58" y="14"/>
                    <a:pt x="58" y="14"/>
                    <a:pt x="57" y="13"/>
                  </a:cubicBezTo>
                  <a:cubicBezTo>
                    <a:pt x="58" y="13"/>
                    <a:pt x="58" y="13"/>
                    <a:pt x="59" y="13"/>
                  </a:cubicBezTo>
                  <a:cubicBezTo>
                    <a:pt x="58" y="13"/>
                    <a:pt x="58" y="14"/>
                    <a:pt x="58" y="14"/>
                  </a:cubicBezTo>
                  <a:close/>
                  <a:moveTo>
                    <a:pt x="58" y="10"/>
                  </a:moveTo>
                  <a:cubicBezTo>
                    <a:pt x="58" y="11"/>
                    <a:pt x="58" y="11"/>
                    <a:pt x="59" y="12"/>
                  </a:cubicBezTo>
                  <a:cubicBezTo>
                    <a:pt x="58" y="13"/>
                    <a:pt x="57" y="13"/>
                    <a:pt x="56" y="13"/>
                  </a:cubicBezTo>
                  <a:cubicBezTo>
                    <a:pt x="56" y="13"/>
                    <a:pt x="56" y="13"/>
                    <a:pt x="55" y="13"/>
                  </a:cubicBezTo>
                  <a:cubicBezTo>
                    <a:pt x="55" y="13"/>
                    <a:pt x="55" y="13"/>
                    <a:pt x="55" y="13"/>
                  </a:cubicBezTo>
                  <a:cubicBezTo>
                    <a:pt x="57" y="12"/>
                    <a:pt x="58" y="12"/>
                    <a:pt x="58" y="12"/>
                  </a:cubicBezTo>
                  <a:cubicBezTo>
                    <a:pt x="57" y="12"/>
                    <a:pt x="56" y="12"/>
                    <a:pt x="55" y="13"/>
                  </a:cubicBezTo>
                  <a:cubicBezTo>
                    <a:pt x="55" y="12"/>
                    <a:pt x="55" y="12"/>
                    <a:pt x="54" y="11"/>
                  </a:cubicBezTo>
                  <a:cubicBezTo>
                    <a:pt x="56" y="11"/>
                    <a:pt x="57" y="10"/>
                    <a:pt x="58" y="10"/>
                  </a:cubicBezTo>
                  <a:close/>
                  <a:moveTo>
                    <a:pt x="54" y="23"/>
                  </a:moveTo>
                  <a:cubicBezTo>
                    <a:pt x="54" y="23"/>
                    <a:pt x="54" y="23"/>
                    <a:pt x="54" y="23"/>
                  </a:cubicBezTo>
                  <a:cubicBezTo>
                    <a:pt x="55" y="23"/>
                    <a:pt x="55" y="23"/>
                    <a:pt x="55" y="23"/>
                  </a:cubicBezTo>
                  <a:cubicBezTo>
                    <a:pt x="55" y="23"/>
                    <a:pt x="54" y="23"/>
                    <a:pt x="54" y="23"/>
                  </a:cubicBezTo>
                  <a:cubicBezTo>
                    <a:pt x="54" y="23"/>
                    <a:pt x="54" y="23"/>
                    <a:pt x="54" y="23"/>
                  </a:cubicBezTo>
                  <a:cubicBezTo>
                    <a:pt x="54" y="23"/>
                    <a:pt x="54" y="23"/>
                    <a:pt x="54" y="23"/>
                  </a:cubicBezTo>
                  <a:close/>
                  <a:moveTo>
                    <a:pt x="54" y="14"/>
                  </a:moveTo>
                  <a:cubicBezTo>
                    <a:pt x="53" y="14"/>
                    <a:pt x="53" y="14"/>
                    <a:pt x="53" y="14"/>
                  </a:cubicBezTo>
                  <a:cubicBezTo>
                    <a:pt x="53" y="14"/>
                    <a:pt x="53" y="14"/>
                    <a:pt x="52" y="14"/>
                  </a:cubicBezTo>
                  <a:cubicBezTo>
                    <a:pt x="53" y="13"/>
                    <a:pt x="53" y="13"/>
                    <a:pt x="53" y="13"/>
                  </a:cubicBezTo>
                  <a:cubicBezTo>
                    <a:pt x="54" y="14"/>
                    <a:pt x="54" y="14"/>
                    <a:pt x="54" y="14"/>
                  </a:cubicBezTo>
                  <a:close/>
                  <a:moveTo>
                    <a:pt x="53" y="13"/>
                  </a:moveTo>
                  <a:cubicBezTo>
                    <a:pt x="53" y="13"/>
                    <a:pt x="53" y="13"/>
                    <a:pt x="52" y="13"/>
                  </a:cubicBezTo>
                  <a:cubicBezTo>
                    <a:pt x="52" y="13"/>
                    <a:pt x="52" y="13"/>
                    <a:pt x="52" y="13"/>
                  </a:cubicBezTo>
                  <a:cubicBezTo>
                    <a:pt x="52" y="13"/>
                    <a:pt x="53" y="13"/>
                    <a:pt x="53" y="12"/>
                  </a:cubicBezTo>
                  <a:cubicBezTo>
                    <a:pt x="53" y="12"/>
                    <a:pt x="53" y="12"/>
                    <a:pt x="53" y="12"/>
                  </a:cubicBezTo>
                  <a:cubicBezTo>
                    <a:pt x="53" y="13"/>
                    <a:pt x="53" y="13"/>
                    <a:pt x="53" y="13"/>
                  </a:cubicBezTo>
                  <a:close/>
                  <a:moveTo>
                    <a:pt x="46" y="6"/>
                  </a:moveTo>
                  <a:cubicBezTo>
                    <a:pt x="50" y="8"/>
                    <a:pt x="52" y="10"/>
                    <a:pt x="53" y="12"/>
                  </a:cubicBezTo>
                  <a:cubicBezTo>
                    <a:pt x="53" y="12"/>
                    <a:pt x="53" y="12"/>
                    <a:pt x="52" y="12"/>
                  </a:cubicBezTo>
                  <a:cubicBezTo>
                    <a:pt x="52" y="12"/>
                    <a:pt x="52" y="12"/>
                    <a:pt x="52" y="12"/>
                  </a:cubicBezTo>
                  <a:cubicBezTo>
                    <a:pt x="52" y="12"/>
                    <a:pt x="52" y="12"/>
                    <a:pt x="52" y="12"/>
                  </a:cubicBezTo>
                  <a:cubicBezTo>
                    <a:pt x="52" y="12"/>
                    <a:pt x="52" y="12"/>
                    <a:pt x="52" y="13"/>
                  </a:cubicBezTo>
                  <a:cubicBezTo>
                    <a:pt x="50" y="11"/>
                    <a:pt x="48" y="9"/>
                    <a:pt x="44" y="7"/>
                  </a:cubicBezTo>
                  <a:cubicBezTo>
                    <a:pt x="45" y="6"/>
                    <a:pt x="46" y="6"/>
                    <a:pt x="46" y="6"/>
                  </a:cubicBezTo>
                  <a:close/>
                  <a:moveTo>
                    <a:pt x="45" y="5"/>
                  </a:moveTo>
                  <a:cubicBezTo>
                    <a:pt x="45" y="5"/>
                    <a:pt x="45" y="5"/>
                    <a:pt x="45" y="5"/>
                  </a:cubicBezTo>
                  <a:cubicBezTo>
                    <a:pt x="45" y="6"/>
                    <a:pt x="44" y="6"/>
                    <a:pt x="44" y="6"/>
                  </a:cubicBezTo>
                  <a:cubicBezTo>
                    <a:pt x="43" y="6"/>
                    <a:pt x="43" y="6"/>
                    <a:pt x="43" y="5"/>
                  </a:cubicBezTo>
                  <a:cubicBezTo>
                    <a:pt x="43" y="5"/>
                    <a:pt x="44" y="5"/>
                    <a:pt x="45" y="5"/>
                  </a:cubicBezTo>
                  <a:close/>
                  <a:moveTo>
                    <a:pt x="42" y="6"/>
                  </a:moveTo>
                  <a:cubicBezTo>
                    <a:pt x="42" y="6"/>
                    <a:pt x="43" y="6"/>
                    <a:pt x="43" y="6"/>
                  </a:cubicBezTo>
                  <a:cubicBezTo>
                    <a:pt x="41" y="8"/>
                    <a:pt x="39" y="9"/>
                    <a:pt x="37" y="10"/>
                  </a:cubicBezTo>
                  <a:cubicBezTo>
                    <a:pt x="36" y="10"/>
                    <a:pt x="36" y="9"/>
                    <a:pt x="35" y="9"/>
                  </a:cubicBezTo>
                  <a:cubicBezTo>
                    <a:pt x="37" y="7"/>
                    <a:pt x="40" y="6"/>
                    <a:pt x="42" y="6"/>
                  </a:cubicBezTo>
                  <a:close/>
                  <a:moveTo>
                    <a:pt x="35" y="9"/>
                  </a:moveTo>
                  <a:cubicBezTo>
                    <a:pt x="35" y="10"/>
                    <a:pt x="36" y="10"/>
                    <a:pt x="36" y="11"/>
                  </a:cubicBezTo>
                  <a:cubicBezTo>
                    <a:pt x="36" y="11"/>
                    <a:pt x="35" y="12"/>
                    <a:pt x="35" y="12"/>
                  </a:cubicBezTo>
                  <a:cubicBezTo>
                    <a:pt x="34" y="12"/>
                    <a:pt x="33" y="11"/>
                    <a:pt x="33" y="11"/>
                  </a:cubicBezTo>
                  <a:cubicBezTo>
                    <a:pt x="33" y="10"/>
                    <a:pt x="34" y="10"/>
                    <a:pt x="35" y="9"/>
                  </a:cubicBezTo>
                  <a:close/>
                  <a:moveTo>
                    <a:pt x="33" y="11"/>
                  </a:moveTo>
                  <a:cubicBezTo>
                    <a:pt x="33" y="11"/>
                    <a:pt x="34" y="12"/>
                    <a:pt x="34" y="12"/>
                  </a:cubicBezTo>
                  <a:cubicBezTo>
                    <a:pt x="33" y="13"/>
                    <a:pt x="32" y="14"/>
                    <a:pt x="32" y="15"/>
                  </a:cubicBezTo>
                  <a:cubicBezTo>
                    <a:pt x="31" y="15"/>
                    <a:pt x="31" y="15"/>
                    <a:pt x="31" y="15"/>
                  </a:cubicBezTo>
                  <a:cubicBezTo>
                    <a:pt x="31" y="13"/>
                    <a:pt x="32" y="12"/>
                    <a:pt x="33" y="11"/>
                  </a:cubicBezTo>
                  <a:close/>
                  <a:moveTo>
                    <a:pt x="31" y="15"/>
                  </a:moveTo>
                  <a:cubicBezTo>
                    <a:pt x="31" y="16"/>
                    <a:pt x="31" y="16"/>
                    <a:pt x="31" y="16"/>
                  </a:cubicBezTo>
                  <a:cubicBezTo>
                    <a:pt x="31" y="17"/>
                    <a:pt x="30" y="17"/>
                    <a:pt x="30" y="17"/>
                  </a:cubicBezTo>
                  <a:cubicBezTo>
                    <a:pt x="30" y="17"/>
                    <a:pt x="30" y="16"/>
                    <a:pt x="31" y="15"/>
                  </a:cubicBezTo>
                  <a:close/>
                  <a:moveTo>
                    <a:pt x="28" y="16"/>
                  </a:moveTo>
                  <a:cubicBezTo>
                    <a:pt x="28" y="16"/>
                    <a:pt x="28" y="16"/>
                    <a:pt x="28" y="16"/>
                  </a:cubicBezTo>
                  <a:cubicBezTo>
                    <a:pt x="28" y="15"/>
                    <a:pt x="28" y="15"/>
                    <a:pt x="28" y="15"/>
                  </a:cubicBezTo>
                  <a:cubicBezTo>
                    <a:pt x="28" y="15"/>
                    <a:pt x="28" y="15"/>
                    <a:pt x="28" y="15"/>
                  </a:cubicBezTo>
                  <a:cubicBezTo>
                    <a:pt x="28" y="15"/>
                    <a:pt x="28" y="15"/>
                    <a:pt x="28" y="16"/>
                  </a:cubicBezTo>
                  <a:close/>
                  <a:moveTo>
                    <a:pt x="29" y="12"/>
                  </a:moveTo>
                  <a:cubicBezTo>
                    <a:pt x="29" y="13"/>
                    <a:pt x="29" y="13"/>
                    <a:pt x="29" y="13"/>
                  </a:cubicBezTo>
                  <a:cubicBezTo>
                    <a:pt x="29" y="13"/>
                    <a:pt x="29" y="13"/>
                    <a:pt x="29" y="13"/>
                  </a:cubicBezTo>
                  <a:cubicBezTo>
                    <a:pt x="29" y="13"/>
                    <a:pt x="29" y="13"/>
                    <a:pt x="28" y="13"/>
                  </a:cubicBezTo>
                  <a:cubicBezTo>
                    <a:pt x="29" y="13"/>
                    <a:pt x="29" y="12"/>
                    <a:pt x="29" y="12"/>
                  </a:cubicBezTo>
                  <a:close/>
                  <a:moveTo>
                    <a:pt x="28" y="13"/>
                  </a:moveTo>
                  <a:cubicBezTo>
                    <a:pt x="28" y="13"/>
                    <a:pt x="28" y="14"/>
                    <a:pt x="28" y="14"/>
                  </a:cubicBezTo>
                  <a:cubicBezTo>
                    <a:pt x="28" y="13"/>
                    <a:pt x="28" y="13"/>
                    <a:pt x="28" y="13"/>
                  </a:cubicBezTo>
                  <a:cubicBezTo>
                    <a:pt x="28" y="13"/>
                    <a:pt x="28" y="13"/>
                    <a:pt x="28" y="13"/>
                  </a:cubicBezTo>
                  <a:close/>
                  <a:moveTo>
                    <a:pt x="27" y="10"/>
                  </a:moveTo>
                  <a:cubicBezTo>
                    <a:pt x="28" y="11"/>
                    <a:pt x="28" y="11"/>
                    <a:pt x="29" y="11"/>
                  </a:cubicBezTo>
                  <a:cubicBezTo>
                    <a:pt x="28" y="11"/>
                    <a:pt x="28" y="11"/>
                    <a:pt x="28" y="12"/>
                  </a:cubicBezTo>
                  <a:cubicBezTo>
                    <a:pt x="27" y="11"/>
                    <a:pt x="27" y="11"/>
                    <a:pt x="27" y="10"/>
                  </a:cubicBezTo>
                  <a:cubicBezTo>
                    <a:pt x="27" y="10"/>
                    <a:pt x="27" y="10"/>
                    <a:pt x="27" y="10"/>
                  </a:cubicBezTo>
                  <a:close/>
                  <a:moveTo>
                    <a:pt x="24" y="16"/>
                  </a:moveTo>
                  <a:cubicBezTo>
                    <a:pt x="24" y="16"/>
                    <a:pt x="24" y="15"/>
                    <a:pt x="24" y="15"/>
                  </a:cubicBezTo>
                  <a:cubicBezTo>
                    <a:pt x="24" y="15"/>
                    <a:pt x="24" y="15"/>
                    <a:pt x="24" y="15"/>
                  </a:cubicBezTo>
                  <a:cubicBezTo>
                    <a:pt x="24" y="15"/>
                    <a:pt x="24" y="15"/>
                    <a:pt x="24" y="15"/>
                  </a:cubicBezTo>
                  <a:cubicBezTo>
                    <a:pt x="24" y="16"/>
                    <a:pt x="24" y="16"/>
                    <a:pt x="24" y="16"/>
                  </a:cubicBezTo>
                  <a:close/>
                  <a:moveTo>
                    <a:pt x="24" y="15"/>
                  </a:moveTo>
                  <a:cubicBezTo>
                    <a:pt x="24" y="15"/>
                    <a:pt x="24" y="14"/>
                    <a:pt x="24" y="14"/>
                  </a:cubicBezTo>
                  <a:cubicBezTo>
                    <a:pt x="24" y="14"/>
                    <a:pt x="24" y="14"/>
                    <a:pt x="24" y="14"/>
                  </a:cubicBezTo>
                  <a:cubicBezTo>
                    <a:pt x="24" y="14"/>
                    <a:pt x="24" y="14"/>
                    <a:pt x="25" y="14"/>
                  </a:cubicBezTo>
                  <a:cubicBezTo>
                    <a:pt x="24" y="14"/>
                    <a:pt x="24" y="15"/>
                    <a:pt x="24" y="15"/>
                  </a:cubicBezTo>
                  <a:close/>
                  <a:moveTo>
                    <a:pt x="26" y="11"/>
                  </a:moveTo>
                  <a:cubicBezTo>
                    <a:pt x="26" y="11"/>
                    <a:pt x="26" y="11"/>
                    <a:pt x="26" y="11"/>
                  </a:cubicBezTo>
                  <a:cubicBezTo>
                    <a:pt x="25" y="11"/>
                    <a:pt x="25" y="11"/>
                    <a:pt x="25" y="11"/>
                  </a:cubicBezTo>
                  <a:cubicBezTo>
                    <a:pt x="25" y="11"/>
                    <a:pt x="25" y="11"/>
                    <a:pt x="26" y="11"/>
                  </a:cubicBezTo>
                  <a:close/>
                  <a:moveTo>
                    <a:pt x="25" y="12"/>
                  </a:moveTo>
                  <a:cubicBezTo>
                    <a:pt x="25" y="12"/>
                    <a:pt x="25" y="12"/>
                    <a:pt x="26" y="12"/>
                  </a:cubicBezTo>
                  <a:cubicBezTo>
                    <a:pt x="25" y="12"/>
                    <a:pt x="25" y="12"/>
                    <a:pt x="25" y="12"/>
                  </a:cubicBezTo>
                  <a:cubicBezTo>
                    <a:pt x="25" y="13"/>
                    <a:pt x="25" y="13"/>
                    <a:pt x="24" y="13"/>
                  </a:cubicBezTo>
                  <a:cubicBezTo>
                    <a:pt x="24" y="13"/>
                    <a:pt x="24" y="13"/>
                    <a:pt x="24" y="13"/>
                  </a:cubicBezTo>
                  <a:cubicBezTo>
                    <a:pt x="24" y="13"/>
                    <a:pt x="24" y="13"/>
                    <a:pt x="24" y="13"/>
                  </a:cubicBezTo>
                  <a:cubicBezTo>
                    <a:pt x="24" y="13"/>
                    <a:pt x="24" y="13"/>
                    <a:pt x="24" y="13"/>
                  </a:cubicBezTo>
                  <a:cubicBezTo>
                    <a:pt x="24" y="13"/>
                    <a:pt x="24" y="13"/>
                    <a:pt x="23" y="12"/>
                  </a:cubicBezTo>
                  <a:cubicBezTo>
                    <a:pt x="24" y="12"/>
                    <a:pt x="24" y="12"/>
                    <a:pt x="25" y="12"/>
                  </a:cubicBezTo>
                  <a:close/>
                  <a:moveTo>
                    <a:pt x="23" y="13"/>
                  </a:moveTo>
                  <a:cubicBezTo>
                    <a:pt x="23" y="13"/>
                    <a:pt x="23" y="13"/>
                    <a:pt x="23" y="13"/>
                  </a:cubicBezTo>
                  <a:cubicBezTo>
                    <a:pt x="23" y="13"/>
                    <a:pt x="23" y="13"/>
                    <a:pt x="23" y="13"/>
                  </a:cubicBezTo>
                  <a:cubicBezTo>
                    <a:pt x="23" y="13"/>
                    <a:pt x="23" y="13"/>
                    <a:pt x="23" y="13"/>
                  </a:cubicBezTo>
                  <a:close/>
                  <a:moveTo>
                    <a:pt x="17" y="21"/>
                  </a:moveTo>
                  <a:cubicBezTo>
                    <a:pt x="17" y="21"/>
                    <a:pt x="17" y="21"/>
                    <a:pt x="17" y="21"/>
                  </a:cubicBezTo>
                  <a:cubicBezTo>
                    <a:pt x="17" y="20"/>
                    <a:pt x="17" y="20"/>
                    <a:pt x="17" y="20"/>
                  </a:cubicBezTo>
                  <a:cubicBezTo>
                    <a:pt x="17" y="20"/>
                    <a:pt x="17" y="20"/>
                    <a:pt x="17" y="19"/>
                  </a:cubicBezTo>
                  <a:cubicBezTo>
                    <a:pt x="17" y="20"/>
                    <a:pt x="17" y="20"/>
                    <a:pt x="17" y="21"/>
                  </a:cubicBezTo>
                  <a:close/>
                  <a:moveTo>
                    <a:pt x="20" y="21"/>
                  </a:moveTo>
                  <a:cubicBezTo>
                    <a:pt x="20" y="21"/>
                    <a:pt x="20" y="21"/>
                    <a:pt x="19" y="21"/>
                  </a:cubicBezTo>
                  <a:cubicBezTo>
                    <a:pt x="19" y="21"/>
                    <a:pt x="19" y="21"/>
                    <a:pt x="20" y="20"/>
                  </a:cubicBezTo>
                  <a:cubicBezTo>
                    <a:pt x="20" y="20"/>
                    <a:pt x="20" y="21"/>
                    <a:pt x="20" y="21"/>
                  </a:cubicBezTo>
                  <a:cubicBezTo>
                    <a:pt x="20" y="21"/>
                    <a:pt x="20" y="21"/>
                    <a:pt x="20" y="21"/>
                  </a:cubicBezTo>
                  <a:close/>
                  <a:moveTo>
                    <a:pt x="21" y="17"/>
                  </a:moveTo>
                  <a:cubicBezTo>
                    <a:pt x="21" y="17"/>
                    <a:pt x="21" y="17"/>
                    <a:pt x="21" y="17"/>
                  </a:cubicBezTo>
                  <a:cubicBezTo>
                    <a:pt x="21" y="17"/>
                    <a:pt x="21" y="18"/>
                    <a:pt x="21" y="19"/>
                  </a:cubicBezTo>
                  <a:cubicBezTo>
                    <a:pt x="21" y="19"/>
                    <a:pt x="21" y="20"/>
                    <a:pt x="20" y="20"/>
                  </a:cubicBezTo>
                  <a:cubicBezTo>
                    <a:pt x="20" y="20"/>
                    <a:pt x="20" y="20"/>
                    <a:pt x="20" y="20"/>
                  </a:cubicBezTo>
                  <a:cubicBezTo>
                    <a:pt x="20" y="19"/>
                    <a:pt x="21" y="18"/>
                    <a:pt x="21" y="17"/>
                  </a:cubicBezTo>
                  <a:close/>
                  <a:moveTo>
                    <a:pt x="20" y="16"/>
                  </a:moveTo>
                  <a:cubicBezTo>
                    <a:pt x="20" y="16"/>
                    <a:pt x="19" y="17"/>
                    <a:pt x="18" y="18"/>
                  </a:cubicBezTo>
                  <a:cubicBezTo>
                    <a:pt x="18" y="18"/>
                    <a:pt x="18" y="18"/>
                    <a:pt x="18" y="18"/>
                  </a:cubicBezTo>
                  <a:cubicBezTo>
                    <a:pt x="17" y="18"/>
                    <a:pt x="17" y="18"/>
                    <a:pt x="17" y="18"/>
                  </a:cubicBezTo>
                  <a:cubicBezTo>
                    <a:pt x="17" y="18"/>
                    <a:pt x="17" y="17"/>
                    <a:pt x="17" y="17"/>
                  </a:cubicBezTo>
                  <a:cubicBezTo>
                    <a:pt x="18" y="16"/>
                    <a:pt x="19" y="16"/>
                    <a:pt x="20" y="16"/>
                  </a:cubicBezTo>
                  <a:close/>
                  <a:moveTo>
                    <a:pt x="3" y="19"/>
                  </a:moveTo>
                  <a:cubicBezTo>
                    <a:pt x="3" y="19"/>
                    <a:pt x="2" y="19"/>
                    <a:pt x="2" y="19"/>
                  </a:cubicBezTo>
                  <a:cubicBezTo>
                    <a:pt x="2" y="19"/>
                    <a:pt x="3" y="19"/>
                    <a:pt x="3" y="19"/>
                  </a:cubicBezTo>
                  <a:cubicBezTo>
                    <a:pt x="3" y="19"/>
                    <a:pt x="3" y="19"/>
                    <a:pt x="3" y="19"/>
                  </a:cubicBezTo>
                  <a:close/>
                  <a:moveTo>
                    <a:pt x="3" y="19"/>
                  </a:moveTo>
                  <a:cubicBezTo>
                    <a:pt x="3" y="19"/>
                    <a:pt x="2" y="19"/>
                    <a:pt x="2" y="19"/>
                  </a:cubicBezTo>
                  <a:cubicBezTo>
                    <a:pt x="2" y="18"/>
                    <a:pt x="2" y="18"/>
                    <a:pt x="3" y="17"/>
                  </a:cubicBezTo>
                  <a:cubicBezTo>
                    <a:pt x="3" y="18"/>
                    <a:pt x="4" y="18"/>
                    <a:pt x="4" y="19"/>
                  </a:cubicBezTo>
                  <a:cubicBezTo>
                    <a:pt x="4" y="19"/>
                    <a:pt x="3" y="19"/>
                    <a:pt x="3" y="19"/>
                  </a:cubicBezTo>
                  <a:close/>
                  <a:moveTo>
                    <a:pt x="5" y="18"/>
                  </a:moveTo>
                  <a:cubicBezTo>
                    <a:pt x="4" y="17"/>
                    <a:pt x="4" y="17"/>
                    <a:pt x="3" y="17"/>
                  </a:cubicBezTo>
                  <a:cubicBezTo>
                    <a:pt x="4" y="16"/>
                    <a:pt x="4" y="16"/>
                    <a:pt x="5" y="15"/>
                  </a:cubicBezTo>
                  <a:cubicBezTo>
                    <a:pt x="5" y="16"/>
                    <a:pt x="6" y="16"/>
                    <a:pt x="6" y="17"/>
                  </a:cubicBezTo>
                  <a:cubicBezTo>
                    <a:pt x="6" y="17"/>
                    <a:pt x="5" y="18"/>
                    <a:pt x="5" y="18"/>
                  </a:cubicBezTo>
                  <a:close/>
                  <a:moveTo>
                    <a:pt x="5" y="20"/>
                  </a:moveTo>
                  <a:cubicBezTo>
                    <a:pt x="5" y="20"/>
                    <a:pt x="5" y="20"/>
                    <a:pt x="4" y="20"/>
                  </a:cubicBezTo>
                  <a:cubicBezTo>
                    <a:pt x="5" y="20"/>
                    <a:pt x="5" y="20"/>
                    <a:pt x="5" y="20"/>
                  </a:cubicBezTo>
                  <a:cubicBezTo>
                    <a:pt x="5" y="20"/>
                    <a:pt x="5" y="20"/>
                    <a:pt x="5" y="20"/>
                  </a:cubicBezTo>
                  <a:close/>
                  <a:moveTo>
                    <a:pt x="5" y="21"/>
                  </a:moveTo>
                  <a:cubicBezTo>
                    <a:pt x="4" y="21"/>
                    <a:pt x="4" y="21"/>
                    <a:pt x="4" y="21"/>
                  </a:cubicBezTo>
                  <a:cubicBezTo>
                    <a:pt x="4" y="20"/>
                    <a:pt x="4" y="20"/>
                    <a:pt x="4" y="20"/>
                  </a:cubicBezTo>
                  <a:cubicBezTo>
                    <a:pt x="5" y="20"/>
                    <a:pt x="5" y="21"/>
                    <a:pt x="5" y="21"/>
                  </a:cubicBezTo>
                  <a:cubicBezTo>
                    <a:pt x="5" y="21"/>
                    <a:pt x="5" y="21"/>
                    <a:pt x="5" y="21"/>
                  </a:cubicBezTo>
                  <a:close/>
                  <a:moveTo>
                    <a:pt x="6" y="19"/>
                  </a:moveTo>
                  <a:cubicBezTo>
                    <a:pt x="6" y="18"/>
                    <a:pt x="6" y="18"/>
                    <a:pt x="7" y="17"/>
                  </a:cubicBezTo>
                  <a:cubicBezTo>
                    <a:pt x="7" y="18"/>
                    <a:pt x="8" y="18"/>
                    <a:pt x="8" y="19"/>
                  </a:cubicBezTo>
                  <a:cubicBezTo>
                    <a:pt x="7" y="19"/>
                    <a:pt x="7" y="19"/>
                    <a:pt x="7" y="20"/>
                  </a:cubicBezTo>
                  <a:cubicBezTo>
                    <a:pt x="6" y="19"/>
                    <a:pt x="6" y="19"/>
                    <a:pt x="6" y="19"/>
                  </a:cubicBezTo>
                  <a:close/>
                  <a:moveTo>
                    <a:pt x="6" y="15"/>
                  </a:moveTo>
                  <a:cubicBezTo>
                    <a:pt x="7" y="15"/>
                    <a:pt x="8" y="15"/>
                    <a:pt x="8" y="16"/>
                  </a:cubicBezTo>
                  <a:cubicBezTo>
                    <a:pt x="8" y="16"/>
                    <a:pt x="8" y="16"/>
                    <a:pt x="8" y="16"/>
                  </a:cubicBezTo>
                  <a:cubicBezTo>
                    <a:pt x="7" y="16"/>
                    <a:pt x="7" y="15"/>
                    <a:pt x="6" y="15"/>
                  </a:cubicBezTo>
                  <a:close/>
                  <a:moveTo>
                    <a:pt x="8" y="21"/>
                  </a:moveTo>
                  <a:cubicBezTo>
                    <a:pt x="8" y="21"/>
                    <a:pt x="7" y="20"/>
                    <a:pt x="7" y="20"/>
                  </a:cubicBezTo>
                  <a:cubicBezTo>
                    <a:pt x="7" y="20"/>
                    <a:pt x="8" y="19"/>
                    <a:pt x="8" y="19"/>
                  </a:cubicBezTo>
                  <a:cubicBezTo>
                    <a:pt x="8" y="20"/>
                    <a:pt x="9" y="20"/>
                    <a:pt x="9" y="21"/>
                  </a:cubicBezTo>
                  <a:cubicBezTo>
                    <a:pt x="8" y="21"/>
                    <a:pt x="8" y="21"/>
                    <a:pt x="8" y="21"/>
                  </a:cubicBezTo>
                  <a:close/>
                  <a:moveTo>
                    <a:pt x="10" y="18"/>
                  </a:moveTo>
                  <a:cubicBezTo>
                    <a:pt x="10" y="18"/>
                    <a:pt x="10" y="18"/>
                    <a:pt x="10" y="18"/>
                  </a:cubicBezTo>
                  <a:cubicBezTo>
                    <a:pt x="10" y="18"/>
                    <a:pt x="10" y="18"/>
                    <a:pt x="10" y="18"/>
                  </a:cubicBezTo>
                  <a:cubicBezTo>
                    <a:pt x="9" y="17"/>
                    <a:pt x="9" y="17"/>
                    <a:pt x="8" y="16"/>
                  </a:cubicBezTo>
                  <a:cubicBezTo>
                    <a:pt x="8" y="16"/>
                    <a:pt x="8" y="16"/>
                    <a:pt x="9" y="16"/>
                  </a:cubicBezTo>
                  <a:cubicBezTo>
                    <a:pt x="9" y="16"/>
                    <a:pt x="10" y="17"/>
                    <a:pt x="10" y="17"/>
                  </a:cubicBezTo>
                  <a:cubicBezTo>
                    <a:pt x="11" y="18"/>
                    <a:pt x="11" y="19"/>
                    <a:pt x="11" y="19"/>
                  </a:cubicBezTo>
                  <a:cubicBezTo>
                    <a:pt x="10" y="19"/>
                    <a:pt x="10" y="18"/>
                    <a:pt x="10" y="18"/>
                  </a:cubicBezTo>
                  <a:close/>
                  <a:moveTo>
                    <a:pt x="9" y="16"/>
                  </a:moveTo>
                  <a:cubicBezTo>
                    <a:pt x="9" y="16"/>
                    <a:pt x="9" y="15"/>
                    <a:pt x="9" y="15"/>
                  </a:cubicBezTo>
                  <a:cubicBezTo>
                    <a:pt x="10" y="16"/>
                    <a:pt x="10" y="16"/>
                    <a:pt x="10" y="16"/>
                  </a:cubicBezTo>
                  <a:cubicBezTo>
                    <a:pt x="10" y="16"/>
                    <a:pt x="9" y="16"/>
                    <a:pt x="9" y="16"/>
                  </a:cubicBezTo>
                  <a:close/>
                  <a:moveTo>
                    <a:pt x="13" y="21"/>
                  </a:moveTo>
                  <a:cubicBezTo>
                    <a:pt x="13" y="20"/>
                    <a:pt x="13" y="20"/>
                    <a:pt x="13" y="19"/>
                  </a:cubicBezTo>
                  <a:cubicBezTo>
                    <a:pt x="13" y="19"/>
                    <a:pt x="13" y="19"/>
                    <a:pt x="13" y="19"/>
                  </a:cubicBezTo>
                  <a:cubicBezTo>
                    <a:pt x="14" y="19"/>
                    <a:pt x="14" y="19"/>
                    <a:pt x="14" y="20"/>
                  </a:cubicBezTo>
                  <a:cubicBezTo>
                    <a:pt x="14" y="20"/>
                    <a:pt x="13" y="21"/>
                    <a:pt x="13" y="21"/>
                  </a:cubicBezTo>
                  <a:close/>
                  <a:moveTo>
                    <a:pt x="15" y="19"/>
                  </a:moveTo>
                  <a:cubicBezTo>
                    <a:pt x="14" y="19"/>
                    <a:pt x="14" y="19"/>
                    <a:pt x="14" y="18"/>
                  </a:cubicBezTo>
                  <a:cubicBezTo>
                    <a:pt x="14" y="18"/>
                    <a:pt x="15" y="18"/>
                    <a:pt x="15" y="18"/>
                  </a:cubicBezTo>
                  <a:cubicBezTo>
                    <a:pt x="15" y="18"/>
                    <a:pt x="15" y="19"/>
                    <a:pt x="15" y="19"/>
                  </a:cubicBezTo>
                  <a:close/>
                  <a:moveTo>
                    <a:pt x="12" y="11"/>
                  </a:moveTo>
                  <a:cubicBezTo>
                    <a:pt x="14" y="13"/>
                    <a:pt x="15" y="15"/>
                    <a:pt x="15" y="17"/>
                  </a:cubicBezTo>
                  <a:cubicBezTo>
                    <a:pt x="13" y="16"/>
                    <a:pt x="12" y="16"/>
                    <a:pt x="12" y="16"/>
                  </a:cubicBezTo>
                  <a:cubicBezTo>
                    <a:pt x="13" y="17"/>
                    <a:pt x="14" y="17"/>
                    <a:pt x="15" y="17"/>
                  </a:cubicBezTo>
                  <a:cubicBezTo>
                    <a:pt x="14" y="17"/>
                    <a:pt x="14" y="18"/>
                    <a:pt x="13" y="18"/>
                  </a:cubicBezTo>
                  <a:cubicBezTo>
                    <a:pt x="13" y="18"/>
                    <a:pt x="13" y="18"/>
                    <a:pt x="12" y="17"/>
                  </a:cubicBezTo>
                  <a:cubicBezTo>
                    <a:pt x="11" y="15"/>
                    <a:pt x="10" y="14"/>
                    <a:pt x="8" y="13"/>
                  </a:cubicBezTo>
                  <a:cubicBezTo>
                    <a:pt x="9" y="12"/>
                    <a:pt x="10" y="11"/>
                    <a:pt x="12" y="11"/>
                  </a:cubicBezTo>
                  <a:close/>
                  <a:moveTo>
                    <a:pt x="7" y="13"/>
                  </a:moveTo>
                  <a:cubicBezTo>
                    <a:pt x="8" y="14"/>
                    <a:pt x="9" y="15"/>
                    <a:pt x="9" y="15"/>
                  </a:cubicBezTo>
                  <a:cubicBezTo>
                    <a:pt x="9" y="15"/>
                    <a:pt x="9" y="16"/>
                    <a:pt x="9" y="16"/>
                  </a:cubicBezTo>
                  <a:cubicBezTo>
                    <a:pt x="8" y="15"/>
                    <a:pt x="7" y="15"/>
                    <a:pt x="6" y="14"/>
                  </a:cubicBezTo>
                  <a:cubicBezTo>
                    <a:pt x="6" y="14"/>
                    <a:pt x="6" y="14"/>
                    <a:pt x="6" y="14"/>
                  </a:cubicBezTo>
                  <a:cubicBezTo>
                    <a:pt x="6" y="14"/>
                    <a:pt x="7" y="14"/>
                    <a:pt x="7" y="13"/>
                  </a:cubicBezTo>
                  <a:close/>
                  <a:moveTo>
                    <a:pt x="5" y="12"/>
                  </a:moveTo>
                  <a:cubicBezTo>
                    <a:pt x="6" y="12"/>
                    <a:pt x="6" y="13"/>
                    <a:pt x="7" y="13"/>
                  </a:cubicBezTo>
                  <a:cubicBezTo>
                    <a:pt x="6" y="13"/>
                    <a:pt x="6" y="13"/>
                    <a:pt x="5" y="14"/>
                  </a:cubicBezTo>
                  <a:cubicBezTo>
                    <a:pt x="5" y="13"/>
                    <a:pt x="4" y="13"/>
                    <a:pt x="4" y="13"/>
                  </a:cubicBezTo>
                  <a:cubicBezTo>
                    <a:pt x="4" y="13"/>
                    <a:pt x="5" y="12"/>
                    <a:pt x="5" y="12"/>
                  </a:cubicBezTo>
                  <a:close/>
                  <a:moveTo>
                    <a:pt x="0" y="15"/>
                  </a:moveTo>
                  <a:cubicBezTo>
                    <a:pt x="1" y="14"/>
                    <a:pt x="2" y="14"/>
                    <a:pt x="3" y="13"/>
                  </a:cubicBezTo>
                  <a:cubicBezTo>
                    <a:pt x="3" y="14"/>
                    <a:pt x="4" y="14"/>
                    <a:pt x="4" y="14"/>
                  </a:cubicBezTo>
                  <a:cubicBezTo>
                    <a:pt x="3" y="15"/>
                    <a:pt x="3" y="15"/>
                    <a:pt x="2" y="16"/>
                  </a:cubicBezTo>
                  <a:cubicBezTo>
                    <a:pt x="2" y="16"/>
                    <a:pt x="1" y="15"/>
                    <a:pt x="0" y="15"/>
                  </a:cubicBezTo>
                  <a:close/>
                  <a:moveTo>
                    <a:pt x="1" y="19"/>
                  </a:moveTo>
                  <a:cubicBezTo>
                    <a:pt x="1" y="20"/>
                    <a:pt x="2" y="20"/>
                    <a:pt x="2" y="21"/>
                  </a:cubicBezTo>
                  <a:cubicBezTo>
                    <a:pt x="2" y="21"/>
                    <a:pt x="2" y="21"/>
                    <a:pt x="2" y="21"/>
                  </a:cubicBezTo>
                  <a:cubicBezTo>
                    <a:pt x="2" y="20"/>
                    <a:pt x="1" y="20"/>
                    <a:pt x="1" y="20"/>
                  </a:cubicBezTo>
                  <a:cubicBezTo>
                    <a:pt x="1" y="20"/>
                    <a:pt x="1" y="20"/>
                    <a:pt x="1" y="19"/>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6"/>
            <p:cNvSpPr>
              <a:spLocks noEditPoints="1"/>
            </p:cNvSpPr>
            <p:nvPr/>
          </p:nvSpPr>
          <p:spPr bwMode="auto">
            <a:xfrm>
              <a:off x="3224213" y="6161088"/>
              <a:ext cx="6278563" cy="712787"/>
            </a:xfrm>
            <a:custGeom>
              <a:avLst/>
              <a:gdLst>
                <a:gd name="T0" fmla="*/ 398 w 411"/>
                <a:gd name="T1" fmla="*/ 14 h 46"/>
                <a:gd name="T2" fmla="*/ 329 w 411"/>
                <a:gd name="T3" fmla="*/ 15 h 46"/>
                <a:gd name="T4" fmla="*/ 280 w 411"/>
                <a:gd name="T5" fmla="*/ 11 h 46"/>
                <a:gd name="T6" fmla="*/ 228 w 411"/>
                <a:gd name="T7" fmla="*/ 5 h 46"/>
                <a:gd name="T8" fmla="*/ 195 w 411"/>
                <a:gd name="T9" fmla="*/ 11 h 46"/>
                <a:gd name="T10" fmla="*/ 150 w 411"/>
                <a:gd name="T11" fmla="*/ 12 h 46"/>
                <a:gd name="T12" fmla="*/ 123 w 411"/>
                <a:gd name="T13" fmla="*/ 8 h 46"/>
                <a:gd name="T14" fmla="*/ 59 w 411"/>
                <a:gd name="T15" fmla="*/ 19 h 46"/>
                <a:gd name="T16" fmla="*/ 29 w 411"/>
                <a:gd name="T17" fmla="*/ 20 h 46"/>
                <a:gd name="T18" fmla="*/ 6 w 411"/>
                <a:gd name="T19" fmla="*/ 24 h 46"/>
                <a:gd name="T20" fmla="*/ 341 w 411"/>
                <a:gd name="T21" fmla="*/ 26 h 46"/>
                <a:gd name="T22" fmla="*/ 350 w 411"/>
                <a:gd name="T23" fmla="*/ 25 h 46"/>
                <a:gd name="T24" fmla="*/ 352 w 411"/>
                <a:gd name="T25" fmla="*/ 28 h 46"/>
                <a:gd name="T26" fmla="*/ 375 w 411"/>
                <a:gd name="T27" fmla="*/ 27 h 46"/>
                <a:gd name="T28" fmla="*/ 384 w 411"/>
                <a:gd name="T29" fmla="*/ 28 h 46"/>
                <a:gd name="T30" fmla="*/ 392 w 411"/>
                <a:gd name="T31" fmla="*/ 27 h 46"/>
                <a:gd name="T32" fmla="*/ 405 w 411"/>
                <a:gd name="T33" fmla="*/ 26 h 46"/>
                <a:gd name="T34" fmla="*/ 399 w 411"/>
                <a:gd name="T35" fmla="*/ 16 h 46"/>
                <a:gd name="T36" fmla="*/ 379 w 411"/>
                <a:gd name="T37" fmla="*/ 23 h 46"/>
                <a:gd name="T38" fmla="*/ 365 w 411"/>
                <a:gd name="T39" fmla="*/ 18 h 46"/>
                <a:gd name="T40" fmla="*/ 343 w 411"/>
                <a:gd name="T41" fmla="*/ 15 h 46"/>
                <a:gd name="T42" fmla="*/ 299 w 411"/>
                <a:gd name="T43" fmla="*/ 19 h 46"/>
                <a:gd name="T44" fmla="*/ 306 w 411"/>
                <a:gd name="T45" fmla="*/ 18 h 46"/>
                <a:gd name="T46" fmla="*/ 312 w 411"/>
                <a:gd name="T47" fmla="*/ 21 h 46"/>
                <a:gd name="T48" fmla="*/ 311 w 411"/>
                <a:gd name="T49" fmla="*/ 8 h 46"/>
                <a:gd name="T50" fmla="*/ 289 w 411"/>
                <a:gd name="T51" fmla="*/ 17 h 46"/>
                <a:gd name="T52" fmla="*/ 269 w 411"/>
                <a:gd name="T53" fmla="*/ 18 h 46"/>
                <a:gd name="T54" fmla="*/ 285 w 411"/>
                <a:gd name="T55" fmla="*/ 14 h 46"/>
                <a:gd name="T56" fmla="*/ 253 w 411"/>
                <a:gd name="T57" fmla="*/ 17 h 46"/>
                <a:gd name="T58" fmla="*/ 227 w 411"/>
                <a:gd name="T59" fmla="*/ 11 h 46"/>
                <a:gd name="T60" fmla="*/ 226 w 411"/>
                <a:gd name="T61" fmla="*/ 17 h 46"/>
                <a:gd name="T62" fmla="*/ 231 w 411"/>
                <a:gd name="T63" fmla="*/ 15 h 46"/>
                <a:gd name="T64" fmla="*/ 235 w 411"/>
                <a:gd name="T65" fmla="*/ 20 h 46"/>
                <a:gd name="T66" fmla="*/ 237 w 411"/>
                <a:gd name="T67" fmla="*/ 12 h 46"/>
                <a:gd name="T68" fmla="*/ 213 w 411"/>
                <a:gd name="T69" fmla="*/ 13 h 46"/>
                <a:gd name="T70" fmla="*/ 201 w 411"/>
                <a:gd name="T71" fmla="*/ 21 h 46"/>
                <a:gd name="T72" fmla="*/ 179 w 411"/>
                <a:gd name="T73" fmla="*/ 19 h 46"/>
                <a:gd name="T74" fmla="*/ 190 w 411"/>
                <a:gd name="T75" fmla="*/ 15 h 46"/>
                <a:gd name="T76" fmla="*/ 192 w 411"/>
                <a:gd name="T77" fmla="*/ 16 h 46"/>
                <a:gd name="T78" fmla="*/ 179 w 411"/>
                <a:gd name="T79" fmla="*/ 16 h 46"/>
                <a:gd name="T80" fmla="*/ 156 w 411"/>
                <a:gd name="T81" fmla="*/ 19 h 46"/>
                <a:gd name="T82" fmla="*/ 159 w 411"/>
                <a:gd name="T83" fmla="*/ 20 h 46"/>
                <a:gd name="T84" fmla="*/ 166 w 411"/>
                <a:gd name="T85" fmla="*/ 20 h 46"/>
                <a:gd name="T86" fmla="*/ 164 w 411"/>
                <a:gd name="T87" fmla="*/ 12 h 46"/>
                <a:gd name="T88" fmla="*/ 149 w 411"/>
                <a:gd name="T89" fmla="*/ 18 h 46"/>
                <a:gd name="T90" fmla="*/ 138 w 411"/>
                <a:gd name="T91" fmla="*/ 20 h 46"/>
                <a:gd name="T92" fmla="*/ 141 w 411"/>
                <a:gd name="T93" fmla="*/ 14 h 46"/>
                <a:gd name="T94" fmla="*/ 131 w 411"/>
                <a:gd name="T95" fmla="*/ 20 h 46"/>
                <a:gd name="T96" fmla="*/ 104 w 411"/>
                <a:gd name="T97" fmla="*/ 22 h 46"/>
                <a:gd name="T98" fmla="*/ 111 w 411"/>
                <a:gd name="T99" fmla="*/ 22 h 46"/>
                <a:gd name="T100" fmla="*/ 113 w 411"/>
                <a:gd name="T101" fmla="*/ 17 h 46"/>
                <a:gd name="T102" fmla="*/ 120 w 411"/>
                <a:gd name="T103" fmla="*/ 18 h 46"/>
                <a:gd name="T104" fmla="*/ 96 w 411"/>
                <a:gd name="T105" fmla="*/ 20 h 46"/>
                <a:gd name="T106" fmla="*/ 83 w 411"/>
                <a:gd name="T107" fmla="*/ 22 h 46"/>
                <a:gd name="T108" fmla="*/ 90 w 411"/>
                <a:gd name="T109" fmla="*/ 24 h 46"/>
                <a:gd name="T110" fmla="*/ 75 w 411"/>
                <a:gd name="T111" fmla="*/ 20 h 46"/>
                <a:gd name="T112" fmla="*/ 47 w 411"/>
                <a:gd name="T113" fmla="*/ 21 h 46"/>
                <a:gd name="T114" fmla="*/ 58 w 411"/>
                <a:gd name="T115" fmla="*/ 21 h 46"/>
                <a:gd name="T116" fmla="*/ 44 w 411"/>
                <a:gd name="T117" fmla="*/ 18 h 46"/>
                <a:gd name="T118" fmla="*/ 10 w 411"/>
                <a:gd name="T119" fmla="*/ 23 h 46"/>
                <a:gd name="T120" fmla="*/ 21 w 411"/>
                <a:gd name="T121" fmla="*/ 22 h 46"/>
                <a:gd name="T122" fmla="*/ 14 w 411"/>
                <a:gd name="T123"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1" h="46">
                  <a:moveTo>
                    <a:pt x="2" y="27"/>
                  </a:moveTo>
                  <a:cubicBezTo>
                    <a:pt x="1" y="31"/>
                    <a:pt x="1" y="38"/>
                    <a:pt x="0" y="46"/>
                  </a:cubicBezTo>
                  <a:cubicBezTo>
                    <a:pt x="411" y="46"/>
                    <a:pt x="411" y="46"/>
                    <a:pt x="411" y="46"/>
                  </a:cubicBezTo>
                  <a:cubicBezTo>
                    <a:pt x="411" y="39"/>
                    <a:pt x="410" y="29"/>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09" y="26"/>
                    <a:pt x="409" y="26"/>
                    <a:pt x="409" y="26"/>
                  </a:cubicBezTo>
                  <a:cubicBezTo>
                    <a:pt x="409" y="25"/>
                    <a:pt x="409" y="25"/>
                    <a:pt x="410" y="25"/>
                  </a:cubicBezTo>
                  <a:cubicBezTo>
                    <a:pt x="410" y="24"/>
                    <a:pt x="410" y="24"/>
                    <a:pt x="410" y="24"/>
                  </a:cubicBezTo>
                  <a:cubicBezTo>
                    <a:pt x="409" y="25"/>
                    <a:pt x="409" y="25"/>
                    <a:pt x="408" y="25"/>
                  </a:cubicBezTo>
                  <a:cubicBezTo>
                    <a:pt x="408" y="25"/>
                    <a:pt x="408" y="25"/>
                    <a:pt x="407" y="25"/>
                  </a:cubicBezTo>
                  <a:cubicBezTo>
                    <a:pt x="408" y="24"/>
                    <a:pt x="408" y="23"/>
                    <a:pt x="409" y="22"/>
                  </a:cubicBezTo>
                  <a:cubicBezTo>
                    <a:pt x="409" y="22"/>
                    <a:pt x="409" y="22"/>
                    <a:pt x="409" y="22"/>
                  </a:cubicBezTo>
                  <a:cubicBezTo>
                    <a:pt x="409" y="22"/>
                    <a:pt x="409" y="21"/>
                    <a:pt x="409" y="21"/>
                  </a:cubicBezTo>
                  <a:cubicBezTo>
                    <a:pt x="409" y="21"/>
                    <a:pt x="409" y="21"/>
                    <a:pt x="409" y="21"/>
                  </a:cubicBezTo>
                  <a:cubicBezTo>
                    <a:pt x="409" y="21"/>
                    <a:pt x="408" y="21"/>
                    <a:pt x="408" y="21"/>
                  </a:cubicBezTo>
                  <a:cubicBezTo>
                    <a:pt x="408" y="21"/>
                    <a:pt x="409" y="21"/>
                    <a:pt x="409" y="21"/>
                  </a:cubicBezTo>
                  <a:cubicBezTo>
                    <a:pt x="409" y="21"/>
                    <a:pt x="409" y="21"/>
                    <a:pt x="409" y="21"/>
                  </a:cubicBezTo>
                  <a:cubicBezTo>
                    <a:pt x="409" y="21"/>
                    <a:pt x="408" y="21"/>
                    <a:pt x="408" y="21"/>
                  </a:cubicBezTo>
                  <a:cubicBezTo>
                    <a:pt x="407" y="21"/>
                    <a:pt x="407" y="21"/>
                    <a:pt x="407" y="21"/>
                  </a:cubicBezTo>
                  <a:cubicBezTo>
                    <a:pt x="407" y="21"/>
                    <a:pt x="407" y="21"/>
                    <a:pt x="408" y="21"/>
                  </a:cubicBezTo>
                  <a:cubicBezTo>
                    <a:pt x="407" y="21"/>
                    <a:pt x="406" y="22"/>
                    <a:pt x="405" y="22"/>
                  </a:cubicBezTo>
                  <a:cubicBezTo>
                    <a:pt x="406" y="21"/>
                    <a:pt x="407" y="20"/>
                    <a:pt x="408" y="19"/>
                  </a:cubicBezTo>
                  <a:cubicBezTo>
                    <a:pt x="408" y="19"/>
                    <a:pt x="408" y="19"/>
                    <a:pt x="409" y="19"/>
                  </a:cubicBezTo>
                  <a:cubicBezTo>
                    <a:pt x="409" y="19"/>
                    <a:pt x="409" y="19"/>
                    <a:pt x="409" y="18"/>
                  </a:cubicBezTo>
                  <a:cubicBezTo>
                    <a:pt x="408" y="18"/>
                    <a:pt x="408" y="18"/>
                    <a:pt x="408" y="18"/>
                  </a:cubicBezTo>
                  <a:cubicBezTo>
                    <a:pt x="408" y="18"/>
                    <a:pt x="408" y="18"/>
                    <a:pt x="409" y="18"/>
                  </a:cubicBezTo>
                  <a:cubicBezTo>
                    <a:pt x="409" y="18"/>
                    <a:pt x="408" y="17"/>
                    <a:pt x="408" y="17"/>
                  </a:cubicBezTo>
                  <a:cubicBezTo>
                    <a:pt x="408" y="17"/>
                    <a:pt x="408" y="17"/>
                    <a:pt x="408" y="17"/>
                  </a:cubicBezTo>
                  <a:cubicBezTo>
                    <a:pt x="408" y="17"/>
                    <a:pt x="407" y="17"/>
                    <a:pt x="407" y="17"/>
                  </a:cubicBezTo>
                  <a:cubicBezTo>
                    <a:pt x="407" y="17"/>
                    <a:pt x="407" y="17"/>
                    <a:pt x="408" y="16"/>
                  </a:cubicBezTo>
                  <a:cubicBezTo>
                    <a:pt x="408" y="16"/>
                    <a:pt x="407" y="17"/>
                    <a:pt x="406" y="17"/>
                  </a:cubicBezTo>
                  <a:cubicBezTo>
                    <a:pt x="406" y="17"/>
                    <a:pt x="405" y="17"/>
                    <a:pt x="405" y="17"/>
                  </a:cubicBezTo>
                  <a:cubicBezTo>
                    <a:pt x="405" y="17"/>
                    <a:pt x="405" y="17"/>
                    <a:pt x="406" y="17"/>
                  </a:cubicBezTo>
                  <a:cubicBezTo>
                    <a:pt x="406" y="17"/>
                    <a:pt x="406" y="17"/>
                    <a:pt x="405" y="17"/>
                  </a:cubicBezTo>
                  <a:cubicBezTo>
                    <a:pt x="403" y="16"/>
                    <a:pt x="400" y="15"/>
                    <a:pt x="397" y="14"/>
                  </a:cubicBezTo>
                  <a:cubicBezTo>
                    <a:pt x="398" y="14"/>
                    <a:pt x="398" y="14"/>
                    <a:pt x="398" y="14"/>
                  </a:cubicBezTo>
                  <a:cubicBezTo>
                    <a:pt x="398" y="14"/>
                    <a:pt x="398" y="14"/>
                    <a:pt x="397" y="14"/>
                  </a:cubicBezTo>
                  <a:cubicBezTo>
                    <a:pt x="397" y="14"/>
                    <a:pt x="397" y="14"/>
                    <a:pt x="397" y="14"/>
                  </a:cubicBezTo>
                  <a:cubicBezTo>
                    <a:pt x="397" y="14"/>
                    <a:pt x="397" y="14"/>
                    <a:pt x="397" y="14"/>
                  </a:cubicBezTo>
                  <a:cubicBezTo>
                    <a:pt x="393" y="15"/>
                    <a:pt x="390" y="17"/>
                    <a:pt x="387" y="18"/>
                  </a:cubicBezTo>
                  <a:cubicBezTo>
                    <a:pt x="386" y="18"/>
                    <a:pt x="386" y="18"/>
                    <a:pt x="385" y="18"/>
                  </a:cubicBezTo>
                  <a:cubicBezTo>
                    <a:pt x="387" y="17"/>
                    <a:pt x="388" y="17"/>
                    <a:pt x="388" y="17"/>
                  </a:cubicBezTo>
                  <a:cubicBezTo>
                    <a:pt x="387" y="17"/>
                    <a:pt x="386" y="17"/>
                    <a:pt x="385" y="17"/>
                  </a:cubicBezTo>
                  <a:cubicBezTo>
                    <a:pt x="383" y="17"/>
                    <a:pt x="381" y="17"/>
                    <a:pt x="379" y="16"/>
                  </a:cubicBezTo>
                  <a:cubicBezTo>
                    <a:pt x="379" y="16"/>
                    <a:pt x="381" y="17"/>
                    <a:pt x="384" y="18"/>
                  </a:cubicBezTo>
                  <a:cubicBezTo>
                    <a:pt x="384" y="18"/>
                    <a:pt x="383" y="18"/>
                    <a:pt x="383" y="18"/>
                  </a:cubicBezTo>
                  <a:cubicBezTo>
                    <a:pt x="380" y="16"/>
                    <a:pt x="376" y="15"/>
                    <a:pt x="371" y="13"/>
                  </a:cubicBezTo>
                  <a:cubicBezTo>
                    <a:pt x="371" y="13"/>
                    <a:pt x="376" y="15"/>
                    <a:pt x="382" y="18"/>
                  </a:cubicBezTo>
                  <a:cubicBezTo>
                    <a:pt x="379" y="19"/>
                    <a:pt x="377" y="20"/>
                    <a:pt x="375" y="21"/>
                  </a:cubicBezTo>
                  <a:cubicBezTo>
                    <a:pt x="374" y="21"/>
                    <a:pt x="372" y="20"/>
                    <a:pt x="370" y="20"/>
                  </a:cubicBezTo>
                  <a:cubicBezTo>
                    <a:pt x="370" y="20"/>
                    <a:pt x="372" y="21"/>
                    <a:pt x="375" y="22"/>
                  </a:cubicBezTo>
                  <a:cubicBezTo>
                    <a:pt x="374" y="22"/>
                    <a:pt x="374" y="22"/>
                    <a:pt x="374" y="22"/>
                  </a:cubicBezTo>
                  <a:cubicBezTo>
                    <a:pt x="372" y="21"/>
                    <a:pt x="369" y="20"/>
                    <a:pt x="366" y="18"/>
                  </a:cubicBezTo>
                  <a:cubicBezTo>
                    <a:pt x="364" y="17"/>
                    <a:pt x="363" y="15"/>
                    <a:pt x="362" y="15"/>
                  </a:cubicBezTo>
                  <a:cubicBezTo>
                    <a:pt x="366" y="13"/>
                    <a:pt x="369" y="12"/>
                    <a:pt x="369" y="12"/>
                  </a:cubicBezTo>
                  <a:cubicBezTo>
                    <a:pt x="366" y="13"/>
                    <a:pt x="364" y="14"/>
                    <a:pt x="362" y="14"/>
                  </a:cubicBezTo>
                  <a:cubicBezTo>
                    <a:pt x="362" y="14"/>
                    <a:pt x="362" y="14"/>
                    <a:pt x="362" y="14"/>
                  </a:cubicBezTo>
                  <a:cubicBezTo>
                    <a:pt x="362" y="14"/>
                    <a:pt x="362" y="14"/>
                    <a:pt x="362" y="14"/>
                  </a:cubicBezTo>
                  <a:cubicBezTo>
                    <a:pt x="360" y="15"/>
                    <a:pt x="358" y="16"/>
                    <a:pt x="357" y="17"/>
                  </a:cubicBezTo>
                  <a:cubicBezTo>
                    <a:pt x="356" y="16"/>
                    <a:pt x="356" y="16"/>
                    <a:pt x="356" y="16"/>
                  </a:cubicBezTo>
                  <a:cubicBezTo>
                    <a:pt x="357" y="16"/>
                    <a:pt x="358" y="16"/>
                    <a:pt x="358" y="16"/>
                  </a:cubicBezTo>
                  <a:cubicBezTo>
                    <a:pt x="357" y="16"/>
                    <a:pt x="356" y="16"/>
                    <a:pt x="356" y="16"/>
                  </a:cubicBezTo>
                  <a:cubicBezTo>
                    <a:pt x="353" y="14"/>
                    <a:pt x="351" y="14"/>
                    <a:pt x="351" y="14"/>
                  </a:cubicBezTo>
                  <a:cubicBezTo>
                    <a:pt x="352" y="15"/>
                    <a:pt x="354" y="15"/>
                    <a:pt x="355" y="16"/>
                  </a:cubicBezTo>
                  <a:cubicBezTo>
                    <a:pt x="354" y="16"/>
                    <a:pt x="353" y="16"/>
                    <a:pt x="352" y="17"/>
                  </a:cubicBezTo>
                  <a:cubicBezTo>
                    <a:pt x="350" y="15"/>
                    <a:pt x="347" y="13"/>
                    <a:pt x="344" y="11"/>
                  </a:cubicBezTo>
                  <a:cubicBezTo>
                    <a:pt x="345" y="11"/>
                    <a:pt x="346" y="10"/>
                    <a:pt x="346" y="10"/>
                  </a:cubicBezTo>
                  <a:cubicBezTo>
                    <a:pt x="345" y="10"/>
                    <a:pt x="345" y="11"/>
                    <a:pt x="344" y="11"/>
                  </a:cubicBezTo>
                  <a:cubicBezTo>
                    <a:pt x="343" y="11"/>
                    <a:pt x="343" y="10"/>
                    <a:pt x="342" y="10"/>
                  </a:cubicBezTo>
                  <a:cubicBezTo>
                    <a:pt x="343" y="10"/>
                    <a:pt x="344" y="10"/>
                    <a:pt x="344" y="10"/>
                  </a:cubicBezTo>
                  <a:cubicBezTo>
                    <a:pt x="344" y="10"/>
                    <a:pt x="343" y="10"/>
                    <a:pt x="342" y="10"/>
                  </a:cubicBezTo>
                  <a:cubicBezTo>
                    <a:pt x="341" y="9"/>
                    <a:pt x="341" y="9"/>
                    <a:pt x="340" y="9"/>
                  </a:cubicBezTo>
                  <a:cubicBezTo>
                    <a:pt x="340" y="9"/>
                    <a:pt x="341" y="9"/>
                    <a:pt x="342" y="10"/>
                  </a:cubicBezTo>
                  <a:cubicBezTo>
                    <a:pt x="335" y="11"/>
                    <a:pt x="331" y="13"/>
                    <a:pt x="329" y="15"/>
                  </a:cubicBezTo>
                  <a:cubicBezTo>
                    <a:pt x="329" y="15"/>
                    <a:pt x="328" y="15"/>
                    <a:pt x="328" y="15"/>
                  </a:cubicBezTo>
                  <a:cubicBezTo>
                    <a:pt x="329" y="15"/>
                    <a:pt x="329" y="15"/>
                    <a:pt x="329" y="15"/>
                  </a:cubicBezTo>
                  <a:cubicBezTo>
                    <a:pt x="328" y="16"/>
                    <a:pt x="327" y="17"/>
                    <a:pt x="327" y="18"/>
                  </a:cubicBezTo>
                  <a:cubicBezTo>
                    <a:pt x="326" y="18"/>
                    <a:pt x="326" y="18"/>
                    <a:pt x="326" y="18"/>
                  </a:cubicBezTo>
                  <a:cubicBezTo>
                    <a:pt x="326" y="17"/>
                    <a:pt x="325" y="16"/>
                    <a:pt x="325" y="15"/>
                  </a:cubicBezTo>
                  <a:cubicBezTo>
                    <a:pt x="329" y="13"/>
                    <a:pt x="332" y="12"/>
                    <a:pt x="332" y="12"/>
                  </a:cubicBezTo>
                  <a:cubicBezTo>
                    <a:pt x="329" y="13"/>
                    <a:pt x="327" y="14"/>
                    <a:pt x="325" y="15"/>
                  </a:cubicBezTo>
                  <a:cubicBezTo>
                    <a:pt x="323" y="10"/>
                    <a:pt x="318" y="7"/>
                    <a:pt x="318" y="7"/>
                  </a:cubicBezTo>
                  <a:cubicBezTo>
                    <a:pt x="322" y="10"/>
                    <a:pt x="323" y="13"/>
                    <a:pt x="323" y="15"/>
                  </a:cubicBezTo>
                  <a:cubicBezTo>
                    <a:pt x="323" y="16"/>
                    <a:pt x="322" y="16"/>
                    <a:pt x="321" y="16"/>
                  </a:cubicBezTo>
                  <a:cubicBezTo>
                    <a:pt x="321" y="16"/>
                    <a:pt x="320" y="16"/>
                    <a:pt x="320" y="16"/>
                  </a:cubicBezTo>
                  <a:cubicBezTo>
                    <a:pt x="320" y="16"/>
                    <a:pt x="320" y="16"/>
                    <a:pt x="320" y="16"/>
                  </a:cubicBezTo>
                  <a:cubicBezTo>
                    <a:pt x="322" y="15"/>
                    <a:pt x="323" y="15"/>
                    <a:pt x="323" y="15"/>
                  </a:cubicBezTo>
                  <a:cubicBezTo>
                    <a:pt x="322" y="15"/>
                    <a:pt x="321" y="15"/>
                    <a:pt x="320" y="16"/>
                  </a:cubicBezTo>
                  <a:cubicBezTo>
                    <a:pt x="318" y="12"/>
                    <a:pt x="314" y="9"/>
                    <a:pt x="311" y="8"/>
                  </a:cubicBezTo>
                  <a:cubicBezTo>
                    <a:pt x="316" y="6"/>
                    <a:pt x="321" y="5"/>
                    <a:pt x="321" y="5"/>
                  </a:cubicBezTo>
                  <a:cubicBezTo>
                    <a:pt x="317" y="6"/>
                    <a:pt x="313" y="7"/>
                    <a:pt x="311" y="8"/>
                  </a:cubicBezTo>
                  <a:cubicBezTo>
                    <a:pt x="310" y="8"/>
                    <a:pt x="310" y="8"/>
                    <a:pt x="310" y="8"/>
                  </a:cubicBezTo>
                  <a:cubicBezTo>
                    <a:pt x="311" y="8"/>
                    <a:pt x="311" y="7"/>
                    <a:pt x="311" y="7"/>
                  </a:cubicBezTo>
                  <a:cubicBezTo>
                    <a:pt x="311" y="8"/>
                    <a:pt x="310" y="8"/>
                    <a:pt x="310" y="8"/>
                  </a:cubicBezTo>
                  <a:cubicBezTo>
                    <a:pt x="309" y="7"/>
                    <a:pt x="308" y="7"/>
                    <a:pt x="308" y="7"/>
                  </a:cubicBezTo>
                  <a:cubicBezTo>
                    <a:pt x="308" y="7"/>
                    <a:pt x="309" y="7"/>
                    <a:pt x="309" y="8"/>
                  </a:cubicBezTo>
                  <a:cubicBezTo>
                    <a:pt x="309" y="8"/>
                    <a:pt x="308" y="8"/>
                    <a:pt x="307" y="8"/>
                  </a:cubicBezTo>
                  <a:cubicBezTo>
                    <a:pt x="304" y="6"/>
                    <a:pt x="301" y="5"/>
                    <a:pt x="297" y="3"/>
                  </a:cubicBezTo>
                  <a:cubicBezTo>
                    <a:pt x="297" y="3"/>
                    <a:pt x="302" y="5"/>
                    <a:pt x="306" y="8"/>
                  </a:cubicBezTo>
                  <a:cubicBezTo>
                    <a:pt x="303" y="9"/>
                    <a:pt x="301" y="10"/>
                    <a:pt x="299" y="11"/>
                  </a:cubicBezTo>
                  <a:cubicBezTo>
                    <a:pt x="296" y="9"/>
                    <a:pt x="294" y="8"/>
                    <a:pt x="294" y="8"/>
                  </a:cubicBezTo>
                  <a:cubicBezTo>
                    <a:pt x="295" y="9"/>
                    <a:pt x="297" y="10"/>
                    <a:pt x="298" y="11"/>
                  </a:cubicBezTo>
                  <a:cubicBezTo>
                    <a:pt x="296" y="13"/>
                    <a:pt x="294" y="14"/>
                    <a:pt x="294" y="16"/>
                  </a:cubicBezTo>
                  <a:cubicBezTo>
                    <a:pt x="293" y="15"/>
                    <a:pt x="293" y="15"/>
                    <a:pt x="292" y="15"/>
                  </a:cubicBezTo>
                  <a:cubicBezTo>
                    <a:pt x="291" y="9"/>
                    <a:pt x="285" y="6"/>
                    <a:pt x="285" y="6"/>
                  </a:cubicBezTo>
                  <a:cubicBezTo>
                    <a:pt x="289" y="9"/>
                    <a:pt x="290" y="12"/>
                    <a:pt x="290" y="14"/>
                  </a:cubicBezTo>
                  <a:cubicBezTo>
                    <a:pt x="288" y="13"/>
                    <a:pt x="287" y="13"/>
                    <a:pt x="287" y="13"/>
                  </a:cubicBezTo>
                  <a:cubicBezTo>
                    <a:pt x="288" y="13"/>
                    <a:pt x="289" y="14"/>
                    <a:pt x="290" y="14"/>
                  </a:cubicBezTo>
                  <a:cubicBezTo>
                    <a:pt x="290" y="15"/>
                    <a:pt x="290" y="15"/>
                    <a:pt x="290" y="16"/>
                  </a:cubicBezTo>
                  <a:cubicBezTo>
                    <a:pt x="289" y="15"/>
                    <a:pt x="288" y="15"/>
                    <a:pt x="287" y="14"/>
                  </a:cubicBezTo>
                  <a:cubicBezTo>
                    <a:pt x="286" y="12"/>
                    <a:pt x="285" y="11"/>
                    <a:pt x="283" y="10"/>
                  </a:cubicBezTo>
                  <a:cubicBezTo>
                    <a:pt x="286" y="9"/>
                    <a:pt x="287" y="8"/>
                    <a:pt x="287" y="8"/>
                  </a:cubicBezTo>
                  <a:cubicBezTo>
                    <a:pt x="286" y="9"/>
                    <a:pt x="284" y="9"/>
                    <a:pt x="283" y="10"/>
                  </a:cubicBezTo>
                  <a:cubicBezTo>
                    <a:pt x="279" y="6"/>
                    <a:pt x="275" y="5"/>
                    <a:pt x="275" y="5"/>
                  </a:cubicBezTo>
                  <a:cubicBezTo>
                    <a:pt x="278" y="7"/>
                    <a:pt x="281" y="8"/>
                    <a:pt x="282" y="10"/>
                  </a:cubicBezTo>
                  <a:cubicBezTo>
                    <a:pt x="282" y="10"/>
                    <a:pt x="281" y="10"/>
                    <a:pt x="280" y="11"/>
                  </a:cubicBezTo>
                  <a:cubicBezTo>
                    <a:pt x="280" y="11"/>
                    <a:pt x="280" y="10"/>
                    <a:pt x="280" y="10"/>
                  </a:cubicBezTo>
                  <a:cubicBezTo>
                    <a:pt x="277" y="8"/>
                    <a:pt x="272" y="4"/>
                    <a:pt x="264" y="1"/>
                  </a:cubicBezTo>
                  <a:cubicBezTo>
                    <a:pt x="265" y="2"/>
                    <a:pt x="273" y="5"/>
                    <a:pt x="279" y="11"/>
                  </a:cubicBezTo>
                  <a:cubicBezTo>
                    <a:pt x="278" y="12"/>
                    <a:pt x="277" y="12"/>
                    <a:pt x="276" y="12"/>
                  </a:cubicBezTo>
                  <a:cubicBezTo>
                    <a:pt x="276" y="12"/>
                    <a:pt x="276" y="12"/>
                    <a:pt x="276" y="12"/>
                  </a:cubicBezTo>
                  <a:cubicBezTo>
                    <a:pt x="276" y="12"/>
                    <a:pt x="276" y="12"/>
                    <a:pt x="276" y="12"/>
                  </a:cubicBezTo>
                  <a:cubicBezTo>
                    <a:pt x="276" y="12"/>
                    <a:pt x="276" y="12"/>
                    <a:pt x="276" y="12"/>
                  </a:cubicBezTo>
                  <a:cubicBezTo>
                    <a:pt x="275" y="11"/>
                    <a:pt x="274" y="11"/>
                    <a:pt x="273" y="10"/>
                  </a:cubicBezTo>
                  <a:cubicBezTo>
                    <a:pt x="273" y="10"/>
                    <a:pt x="274" y="11"/>
                    <a:pt x="275" y="12"/>
                  </a:cubicBezTo>
                  <a:cubicBezTo>
                    <a:pt x="274" y="12"/>
                    <a:pt x="273" y="13"/>
                    <a:pt x="271" y="13"/>
                  </a:cubicBezTo>
                  <a:cubicBezTo>
                    <a:pt x="268" y="11"/>
                    <a:pt x="265" y="9"/>
                    <a:pt x="263" y="7"/>
                  </a:cubicBezTo>
                  <a:cubicBezTo>
                    <a:pt x="264" y="7"/>
                    <a:pt x="264" y="7"/>
                    <a:pt x="265" y="7"/>
                  </a:cubicBezTo>
                  <a:cubicBezTo>
                    <a:pt x="264" y="7"/>
                    <a:pt x="263" y="7"/>
                    <a:pt x="263" y="7"/>
                  </a:cubicBezTo>
                  <a:cubicBezTo>
                    <a:pt x="262" y="7"/>
                    <a:pt x="261" y="7"/>
                    <a:pt x="261" y="6"/>
                  </a:cubicBezTo>
                  <a:cubicBezTo>
                    <a:pt x="262" y="6"/>
                    <a:pt x="263" y="6"/>
                    <a:pt x="263" y="6"/>
                  </a:cubicBezTo>
                  <a:cubicBezTo>
                    <a:pt x="262" y="6"/>
                    <a:pt x="261" y="6"/>
                    <a:pt x="261" y="6"/>
                  </a:cubicBezTo>
                  <a:cubicBezTo>
                    <a:pt x="261" y="6"/>
                    <a:pt x="261" y="6"/>
                    <a:pt x="261" y="6"/>
                  </a:cubicBezTo>
                  <a:cubicBezTo>
                    <a:pt x="261" y="6"/>
                    <a:pt x="261" y="6"/>
                    <a:pt x="261" y="6"/>
                  </a:cubicBezTo>
                  <a:cubicBezTo>
                    <a:pt x="254" y="7"/>
                    <a:pt x="250" y="10"/>
                    <a:pt x="248" y="12"/>
                  </a:cubicBezTo>
                  <a:cubicBezTo>
                    <a:pt x="247" y="12"/>
                    <a:pt x="247" y="12"/>
                    <a:pt x="247" y="12"/>
                  </a:cubicBezTo>
                  <a:cubicBezTo>
                    <a:pt x="247" y="12"/>
                    <a:pt x="247" y="12"/>
                    <a:pt x="248" y="12"/>
                  </a:cubicBezTo>
                  <a:cubicBezTo>
                    <a:pt x="247" y="13"/>
                    <a:pt x="246" y="14"/>
                    <a:pt x="245" y="15"/>
                  </a:cubicBezTo>
                  <a:cubicBezTo>
                    <a:pt x="245" y="15"/>
                    <a:pt x="245" y="15"/>
                    <a:pt x="245" y="15"/>
                  </a:cubicBezTo>
                  <a:cubicBezTo>
                    <a:pt x="244" y="14"/>
                    <a:pt x="244" y="13"/>
                    <a:pt x="244" y="12"/>
                  </a:cubicBezTo>
                  <a:cubicBezTo>
                    <a:pt x="248" y="10"/>
                    <a:pt x="250" y="9"/>
                    <a:pt x="250" y="9"/>
                  </a:cubicBezTo>
                  <a:cubicBezTo>
                    <a:pt x="248" y="10"/>
                    <a:pt x="246" y="11"/>
                    <a:pt x="244" y="12"/>
                  </a:cubicBezTo>
                  <a:cubicBezTo>
                    <a:pt x="243" y="11"/>
                    <a:pt x="243" y="10"/>
                    <a:pt x="242" y="9"/>
                  </a:cubicBezTo>
                  <a:cubicBezTo>
                    <a:pt x="243" y="9"/>
                    <a:pt x="243" y="9"/>
                    <a:pt x="243" y="9"/>
                  </a:cubicBezTo>
                  <a:cubicBezTo>
                    <a:pt x="243" y="9"/>
                    <a:pt x="243" y="9"/>
                    <a:pt x="242" y="9"/>
                  </a:cubicBezTo>
                  <a:cubicBezTo>
                    <a:pt x="240" y="6"/>
                    <a:pt x="237" y="4"/>
                    <a:pt x="237" y="4"/>
                  </a:cubicBezTo>
                  <a:cubicBezTo>
                    <a:pt x="239" y="6"/>
                    <a:pt x="241" y="8"/>
                    <a:pt x="242" y="10"/>
                  </a:cubicBezTo>
                  <a:cubicBezTo>
                    <a:pt x="240" y="10"/>
                    <a:pt x="239" y="11"/>
                    <a:pt x="238" y="11"/>
                  </a:cubicBezTo>
                  <a:cubicBezTo>
                    <a:pt x="236" y="8"/>
                    <a:pt x="233" y="6"/>
                    <a:pt x="230" y="5"/>
                  </a:cubicBezTo>
                  <a:cubicBezTo>
                    <a:pt x="235" y="3"/>
                    <a:pt x="239" y="2"/>
                    <a:pt x="239" y="2"/>
                  </a:cubicBezTo>
                  <a:cubicBezTo>
                    <a:pt x="235" y="3"/>
                    <a:pt x="232" y="4"/>
                    <a:pt x="229" y="5"/>
                  </a:cubicBezTo>
                  <a:cubicBezTo>
                    <a:pt x="229" y="5"/>
                    <a:pt x="229" y="5"/>
                    <a:pt x="229" y="5"/>
                  </a:cubicBezTo>
                  <a:cubicBezTo>
                    <a:pt x="229" y="5"/>
                    <a:pt x="230" y="5"/>
                    <a:pt x="230" y="5"/>
                  </a:cubicBezTo>
                  <a:cubicBezTo>
                    <a:pt x="229" y="5"/>
                    <a:pt x="229" y="5"/>
                    <a:pt x="229" y="5"/>
                  </a:cubicBezTo>
                  <a:cubicBezTo>
                    <a:pt x="227" y="4"/>
                    <a:pt x="227" y="4"/>
                    <a:pt x="227" y="4"/>
                  </a:cubicBezTo>
                  <a:cubicBezTo>
                    <a:pt x="227" y="4"/>
                    <a:pt x="228" y="5"/>
                    <a:pt x="228" y="5"/>
                  </a:cubicBezTo>
                  <a:cubicBezTo>
                    <a:pt x="227" y="5"/>
                    <a:pt x="227" y="5"/>
                    <a:pt x="226" y="5"/>
                  </a:cubicBezTo>
                  <a:cubicBezTo>
                    <a:pt x="223" y="4"/>
                    <a:pt x="220" y="2"/>
                    <a:pt x="216" y="0"/>
                  </a:cubicBezTo>
                  <a:cubicBezTo>
                    <a:pt x="216" y="0"/>
                    <a:pt x="220" y="2"/>
                    <a:pt x="225" y="5"/>
                  </a:cubicBezTo>
                  <a:cubicBezTo>
                    <a:pt x="222" y="6"/>
                    <a:pt x="220" y="7"/>
                    <a:pt x="218" y="8"/>
                  </a:cubicBezTo>
                  <a:cubicBezTo>
                    <a:pt x="215" y="6"/>
                    <a:pt x="213" y="5"/>
                    <a:pt x="213" y="5"/>
                  </a:cubicBezTo>
                  <a:cubicBezTo>
                    <a:pt x="214" y="7"/>
                    <a:pt x="216" y="7"/>
                    <a:pt x="217" y="8"/>
                  </a:cubicBezTo>
                  <a:cubicBezTo>
                    <a:pt x="215" y="10"/>
                    <a:pt x="214" y="11"/>
                    <a:pt x="213" y="12"/>
                  </a:cubicBezTo>
                  <a:cubicBezTo>
                    <a:pt x="213" y="12"/>
                    <a:pt x="212" y="13"/>
                    <a:pt x="212" y="13"/>
                  </a:cubicBezTo>
                  <a:cubicBezTo>
                    <a:pt x="212" y="13"/>
                    <a:pt x="212" y="13"/>
                    <a:pt x="211" y="12"/>
                  </a:cubicBezTo>
                  <a:cubicBezTo>
                    <a:pt x="211" y="12"/>
                    <a:pt x="211" y="12"/>
                    <a:pt x="211" y="12"/>
                  </a:cubicBezTo>
                  <a:cubicBezTo>
                    <a:pt x="212" y="12"/>
                    <a:pt x="213" y="12"/>
                    <a:pt x="213" y="11"/>
                  </a:cubicBezTo>
                  <a:cubicBezTo>
                    <a:pt x="213" y="11"/>
                    <a:pt x="213" y="12"/>
                    <a:pt x="213" y="12"/>
                  </a:cubicBezTo>
                  <a:cubicBezTo>
                    <a:pt x="213" y="11"/>
                    <a:pt x="213" y="11"/>
                    <a:pt x="213" y="11"/>
                  </a:cubicBezTo>
                  <a:cubicBezTo>
                    <a:pt x="213" y="11"/>
                    <a:pt x="212" y="10"/>
                    <a:pt x="212" y="10"/>
                  </a:cubicBezTo>
                  <a:cubicBezTo>
                    <a:pt x="214" y="9"/>
                    <a:pt x="216" y="8"/>
                    <a:pt x="216" y="8"/>
                  </a:cubicBezTo>
                  <a:cubicBezTo>
                    <a:pt x="215" y="9"/>
                    <a:pt x="213" y="9"/>
                    <a:pt x="211" y="10"/>
                  </a:cubicBezTo>
                  <a:cubicBezTo>
                    <a:pt x="211" y="10"/>
                    <a:pt x="211" y="10"/>
                    <a:pt x="210" y="9"/>
                  </a:cubicBezTo>
                  <a:cubicBezTo>
                    <a:pt x="209" y="7"/>
                    <a:pt x="206" y="5"/>
                    <a:pt x="205" y="4"/>
                  </a:cubicBezTo>
                  <a:cubicBezTo>
                    <a:pt x="205" y="4"/>
                    <a:pt x="205" y="4"/>
                    <a:pt x="205" y="4"/>
                  </a:cubicBezTo>
                  <a:cubicBezTo>
                    <a:pt x="207" y="6"/>
                    <a:pt x="208" y="7"/>
                    <a:pt x="209" y="9"/>
                  </a:cubicBezTo>
                  <a:cubicBezTo>
                    <a:pt x="208" y="8"/>
                    <a:pt x="206" y="8"/>
                    <a:pt x="205" y="7"/>
                  </a:cubicBezTo>
                  <a:cubicBezTo>
                    <a:pt x="205" y="7"/>
                    <a:pt x="206" y="8"/>
                    <a:pt x="209" y="9"/>
                  </a:cubicBezTo>
                  <a:cubicBezTo>
                    <a:pt x="209" y="10"/>
                    <a:pt x="209" y="10"/>
                    <a:pt x="209" y="11"/>
                  </a:cubicBezTo>
                  <a:cubicBezTo>
                    <a:pt x="209" y="11"/>
                    <a:pt x="209" y="11"/>
                    <a:pt x="208" y="11"/>
                  </a:cubicBezTo>
                  <a:cubicBezTo>
                    <a:pt x="207" y="11"/>
                    <a:pt x="206" y="11"/>
                    <a:pt x="206" y="11"/>
                  </a:cubicBezTo>
                  <a:cubicBezTo>
                    <a:pt x="207" y="11"/>
                    <a:pt x="207" y="11"/>
                    <a:pt x="208" y="11"/>
                  </a:cubicBezTo>
                  <a:cubicBezTo>
                    <a:pt x="208" y="12"/>
                    <a:pt x="207" y="12"/>
                    <a:pt x="207" y="12"/>
                  </a:cubicBezTo>
                  <a:cubicBezTo>
                    <a:pt x="206" y="12"/>
                    <a:pt x="206" y="12"/>
                    <a:pt x="206" y="12"/>
                  </a:cubicBezTo>
                  <a:cubicBezTo>
                    <a:pt x="206" y="11"/>
                    <a:pt x="205" y="11"/>
                    <a:pt x="205" y="10"/>
                  </a:cubicBezTo>
                  <a:cubicBezTo>
                    <a:pt x="205" y="11"/>
                    <a:pt x="205" y="12"/>
                    <a:pt x="205" y="13"/>
                  </a:cubicBezTo>
                  <a:cubicBezTo>
                    <a:pt x="203" y="12"/>
                    <a:pt x="202" y="12"/>
                    <a:pt x="202" y="12"/>
                  </a:cubicBezTo>
                  <a:cubicBezTo>
                    <a:pt x="203" y="12"/>
                    <a:pt x="204" y="13"/>
                    <a:pt x="205" y="14"/>
                  </a:cubicBezTo>
                  <a:cubicBezTo>
                    <a:pt x="205" y="14"/>
                    <a:pt x="205" y="14"/>
                    <a:pt x="205" y="15"/>
                  </a:cubicBezTo>
                  <a:cubicBezTo>
                    <a:pt x="205" y="15"/>
                    <a:pt x="204" y="15"/>
                    <a:pt x="204" y="15"/>
                  </a:cubicBezTo>
                  <a:cubicBezTo>
                    <a:pt x="203" y="16"/>
                    <a:pt x="201" y="16"/>
                    <a:pt x="200" y="17"/>
                  </a:cubicBezTo>
                  <a:cubicBezTo>
                    <a:pt x="199" y="14"/>
                    <a:pt x="197" y="12"/>
                    <a:pt x="195" y="11"/>
                  </a:cubicBezTo>
                  <a:cubicBezTo>
                    <a:pt x="199" y="9"/>
                    <a:pt x="203" y="7"/>
                    <a:pt x="203" y="7"/>
                  </a:cubicBezTo>
                  <a:cubicBezTo>
                    <a:pt x="200" y="8"/>
                    <a:pt x="197" y="9"/>
                    <a:pt x="195" y="10"/>
                  </a:cubicBezTo>
                  <a:cubicBezTo>
                    <a:pt x="194" y="10"/>
                    <a:pt x="194" y="10"/>
                    <a:pt x="194" y="10"/>
                  </a:cubicBezTo>
                  <a:cubicBezTo>
                    <a:pt x="194" y="10"/>
                    <a:pt x="195" y="10"/>
                    <a:pt x="195" y="11"/>
                  </a:cubicBezTo>
                  <a:cubicBezTo>
                    <a:pt x="193" y="11"/>
                    <a:pt x="192" y="12"/>
                    <a:pt x="191" y="12"/>
                  </a:cubicBezTo>
                  <a:cubicBezTo>
                    <a:pt x="191" y="12"/>
                    <a:pt x="190" y="12"/>
                    <a:pt x="190" y="12"/>
                  </a:cubicBezTo>
                  <a:cubicBezTo>
                    <a:pt x="192" y="11"/>
                    <a:pt x="194" y="10"/>
                    <a:pt x="194" y="10"/>
                  </a:cubicBezTo>
                  <a:cubicBezTo>
                    <a:pt x="192" y="11"/>
                    <a:pt x="191" y="11"/>
                    <a:pt x="189" y="12"/>
                  </a:cubicBezTo>
                  <a:cubicBezTo>
                    <a:pt x="187" y="10"/>
                    <a:pt x="185" y="10"/>
                    <a:pt x="185" y="10"/>
                  </a:cubicBezTo>
                  <a:cubicBezTo>
                    <a:pt x="186" y="11"/>
                    <a:pt x="187" y="11"/>
                    <a:pt x="189" y="12"/>
                  </a:cubicBezTo>
                  <a:cubicBezTo>
                    <a:pt x="188" y="12"/>
                    <a:pt x="187" y="12"/>
                    <a:pt x="187" y="12"/>
                  </a:cubicBezTo>
                  <a:cubicBezTo>
                    <a:pt x="184" y="11"/>
                    <a:pt x="180" y="9"/>
                    <a:pt x="175" y="7"/>
                  </a:cubicBezTo>
                  <a:cubicBezTo>
                    <a:pt x="175" y="7"/>
                    <a:pt x="181" y="9"/>
                    <a:pt x="186" y="13"/>
                  </a:cubicBezTo>
                  <a:cubicBezTo>
                    <a:pt x="184" y="14"/>
                    <a:pt x="182" y="15"/>
                    <a:pt x="181" y="16"/>
                  </a:cubicBezTo>
                  <a:cubicBezTo>
                    <a:pt x="181" y="16"/>
                    <a:pt x="181" y="16"/>
                    <a:pt x="181" y="16"/>
                  </a:cubicBezTo>
                  <a:cubicBezTo>
                    <a:pt x="181" y="16"/>
                    <a:pt x="181" y="16"/>
                    <a:pt x="181" y="16"/>
                  </a:cubicBezTo>
                  <a:cubicBezTo>
                    <a:pt x="181" y="16"/>
                    <a:pt x="181" y="16"/>
                    <a:pt x="181" y="16"/>
                  </a:cubicBezTo>
                  <a:cubicBezTo>
                    <a:pt x="180" y="16"/>
                    <a:pt x="180" y="16"/>
                    <a:pt x="179" y="15"/>
                  </a:cubicBezTo>
                  <a:cubicBezTo>
                    <a:pt x="182" y="14"/>
                    <a:pt x="184" y="14"/>
                    <a:pt x="184" y="14"/>
                  </a:cubicBezTo>
                  <a:cubicBezTo>
                    <a:pt x="182" y="14"/>
                    <a:pt x="181" y="15"/>
                    <a:pt x="179" y="15"/>
                  </a:cubicBezTo>
                  <a:cubicBezTo>
                    <a:pt x="178" y="14"/>
                    <a:pt x="177" y="14"/>
                    <a:pt x="176" y="13"/>
                  </a:cubicBezTo>
                  <a:cubicBezTo>
                    <a:pt x="174" y="11"/>
                    <a:pt x="171" y="10"/>
                    <a:pt x="171" y="10"/>
                  </a:cubicBezTo>
                  <a:cubicBezTo>
                    <a:pt x="173" y="11"/>
                    <a:pt x="174" y="12"/>
                    <a:pt x="175" y="13"/>
                  </a:cubicBezTo>
                  <a:cubicBezTo>
                    <a:pt x="173" y="12"/>
                    <a:pt x="172" y="12"/>
                    <a:pt x="172" y="12"/>
                  </a:cubicBezTo>
                  <a:cubicBezTo>
                    <a:pt x="173" y="12"/>
                    <a:pt x="174" y="13"/>
                    <a:pt x="175" y="13"/>
                  </a:cubicBezTo>
                  <a:cubicBezTo>
                    <a:pt x="176" y="14"/>
                    <a:pt x="176" y="16"/>
                    <a:pt x="176" y="17"/>
                  </a:cubicBezTo>
                  <a:cubicBezTo>
                    <a:pt x="176" y="17"/>
                    <a:pt x="175" y="17"/>
                    <a:pt x="174" y="17"/>
                  </a:cubicBezTo>
                  <a:cubicBezTo>
                    <a:pt x="174" y="17"/>
                    <a:pt x="174" y="17"/>
                    <a:pt x="173" y="17"/>
                  </a:cubicBezTo>
                  <a:cubicBezTo>
                    <a:pt x="173" y="17"/>
                    <a:pt x="173" y="17"/>
                    <a:pt x="173" y="17"/>
                  </a:cubicBezTo>
                  <a:cubicBezTo>
                    <a:pt x="175" y="17"/>
                    <a:pt x="175" y="17"/>
                    <a:pt x="175" y="17"/>
                  </a:cubicBezTo>
                  <a:cubicBezTo>
                    <a:pt x="175" y="17"/>
                    <a:pt x="174" y="17"/>
                    <a:pt x="173" y="17"/>
                  </a:cubicBezTo>
                  <a:cubicBezTo>
                    <a:pt x="171" y="14"/>
                    <a:pt x="168" y="12"/>
                    <a:pt x="165" y="11"/>
                  </a:cubicBezTo>
                  <a:cubicBezTo>
                    <a:pt x="170" y="9"/>
                    <a:pt x="173" y="7"/>
                    <a:pt x="173" y="7"/>
                  </a:cubicBezTo>
                  <a:cubicBezTo>
                    <a:pt x="170" y="9"/>
                    <a:pt x="167" y="10"/>
                    <a:pt x="165" y="11"/>
                  </a:cubicBezTo>
                  <a:cubicBezTo>
                    <a:pt x="165" y="11"/>
                    <a:pt x="164" y="11"/>
                    <a:pt x="164" y="11"/>
                  </a:cubicBezTo>
                  <a:cubicBezTo>
                    <a:pt x="165" y="11"/>
                    <a:pt x="165" y="11"/>
                    <a:pt x="165" y="11"/>
                  </a:cubicBezTo>
                  <a:cubicBezTo>
                    <a:pt x="165" y="11"/>
                    <a:pt x="164" y="11"/>
                    <a:pt x="164" y="11"/>
                  </a:cubicBezTo>
                  <a:cubicBezTo>
                    <a:pt x="163" y="10"/>
                    <a:pt x="162" y="10"/>
                    <a:pt x="162" y="10"/>
                  </a:cubicBezTo>
                  <a:cubicBezTo>
                    <a:pt x="163" y="10"/>
                    <a:pt x="163" y="11"/>
                    <a:pt x="164" y="11"/>
                  </a:cubicBezTo>
                  <a:cubicBezTo>
                    <a:pt x="163" y="11"/>
                    <a:pt x="162" y="11"/>
                    <a:pt x="162" y="11"/>
                  </a:cubicBezTo>
                  <a:cubicBezTo>
                    <a:pt x="159" y="10"/>
                    <a:pt x="156" y="9"/>
                    <a:pt x="153" y="7"/>
                  </a:cubicBezTo>
                  <a:cubicBezTo>
                    <a:pt x="153" y="7"/>
                    <a:pt x="157" y="9"/>
                    <a:pt x="161" y="11"/>
                  </a:cubicBezTo>
                  <a:cubicBezTo>
                    <a:pt x="158" y="12"/>
                    <a:pt x="156" y="13"/>
                    <a:pt x="154" y="14"/>
                  </a:cubicBezTo>
                  <a:cubicBezTo>
                    <a:pt x="152" y="13"/>
                    <a:pt x="150" y="12"/>
                    <a:pt x="150" y="12"/>
                  </a:cubicBezTo>
                  <a:cubicBezTo>
                    <a:pt x="151" y="13"/>
                    <a:pt x="153" y="14"/>
                    <a:pt x="154" y="14"/>
                  </a:cubicBezTo>
                  <a:cubicBezTo>
                    <a:pt x="153" y="15"/>
                    <a:pt x="152" y="16"/>
                    <a:pt x="152" y="16"/>
                  </a:cubicBezTo>
                  <a:cubicBezTo>
                    <a:pt x="151" y="17"/>
                    <a:pt x="150" y="17"/>
                    <a:pt x="149" y="17"/>
                  </a:cubicBezTo>
                  <a:cubicBezTo>
                    <a:pt x="148" y="15"/>
                    <a:pt x="146" y="13"/>
                    <a:pt x="144" y="12"/>
                  </a:cubicBezTo>
                  <a:cubicBezTo>
                    <a:pt x="148" y="9"/>
                    <a:pt x="152" y="8"/>
                    <a:pt x="152" y="8"/>
                  </a:cubicBezTo>
                  <a:cubicBezTo>
                    <a:pt x="149" y="9"/>
                    <a:pt x="146" y="10"/>
                    <a:pt x="144" y="11"/>
                  </a:cubicBezTo>
                  <a:cubicBezTo>
                    <a:pt x="143" y="11"/>
                    <a:pt x="143" y="11"/>
                    <a:pt x="143" y="11"/>
                  </a:cubicBezTo>
                  <a:cubicBezTo>
                    <a:pt x="144" y="11"/>
                    <a:pt x="144" y="11"/>
                    <a:pt x="144" y="11"/>
                  </a:cubicBezTo>
                  <a:cubicBezTo>
                    <a:pt x="144" y="11"/>
                    <a:pt x="143" y="11"/>
                    <a:pt x="143" y="11"/>
                  </a:cubicBezTo>
                  <a:cubicBezTo>
                    <a:pt x="142" y="11"/>
                    <a:pt x="142" y="10"/>
                    <a:pt x="142" y="10"/>
                  </a:cubicBezTo>
                  <a:cubicBezTo>
                    <a:pt x="142" y="11"/>
                    <a:pt x="143" y="11"/>
                    <a:pt x="143" y="11"/>
                  </a:cubicBezTo>
                  <a:cubicBezTo>
                    <a:pt x="141" y="11"/>
                    <a:pt x="139" y="12"/>
                    <a:pt x="138" y="12"/>
                  </a:cubicBezTo>
                  <a:cubicBezTo>
                    <a:pt x="135" y="11"/>
                    <a:pt x="133" y="11"/>
                    <a:pt x="133" y="11"/>
                  </a:cubicBezTo>
                  <a:cubicBezTo>
                    <a:pt x="135" y="11"/>
                    <a:pt x="136" y="12"/>
                    <a:pt x="137" y="12"/>
                  </a:cubicBezTo>
                  <a:cubicBezTo>
                    <a:pt x="137" y="13"/>
                    <a:pt x="136" y="13"/>
                    <a:pt x="135" y="13"/>
                  </a:cubicBezTo>
                  <a:cubicBezTo>
                    <a:pt x="132" y="11"/>
                    <a:pt x="128" y="9"/>
                    <a:pt x="123" y="8"/>
                  </a:cubicBezTo>
                  <a:cubicBezTo>
                    <a:pt x="123" y="8"/>
                    <a:pt x="129" y="10"/>
                    <a:pt x="134" y="14"/>
                  </a:cubicBezTo>
                  <a:cubicBezTo>
                    <a:pt x="133" y="14"/>
                    <a:pt x="133" y="15"/>
                    <a:pt x="132" y="15"/>
                  </a:cubicBezTo>
                  <a:cubicBezTo>
                    <a:pt x="132" y="15"/>
                    <a:pt x="132" y="15"/>
                    <a:pt x="131" y="15"/>
                  </a:cubicBezTo>
                  <a:cubicBezTo>
                    <a:pt x="131" y="15"/>
                    <a:pt x="132" y="15"/>
                    <a:pt x="132" y="16"/>
                  </a:cubicBezTo>
                  <a:cubicBezTo>
                    <a:pt x="131" y="16"/>
                    <a:pt x="131" y="16"/>
                    <a:pt x="131" y="16"/>
                  </a:cubicBezTo>
                  <a:cubicBezTo>
                    <a:pt x="130" y="16"/>
                    <a:pt x="130" y="16"/>
                    <a:pt x="130" y="16"/>
                  </a:cubicBezTo>
                  <a:cubicBezTo>
                    <a:pt x="130" y="16"/>
                    <a:pt x="131" y="16"/>
                    <a:pt x="131" y="17"/>
                  </a:cubicBezTo>
                  <a:cubicBezTo>
                    <a:pt x="130" y="17"/>
                    <a:pt x="130" y="17"/>
                    <a:pt x="130" y="17"/>
                  </a:cubicBezTo>
                  <a:cubicBezTo>
                    <a:pt x="129" y="17"/>
                    <a:pt x="129" y="17"/>
                    <a:pt x="128" y="16"/>
                  </a:cubicBezTo>
                  <a:cubicBezTo>
                    <a:pt x="131" y="15"/>
                    <a:pt x="133" y="14"/>
                    <a:pt x="133" y="14"/>
                  </a:cubicBezTo>
                  <a:cubicBezTo>
                    <a:pt x="131" y="15"/>
                    <a:pt x="130" y="15"/>
                    <a:pt x="128" y="16"/>
                  </a:cubicBezTo>
                  <a:cubicBezTo>
                    <a:pt x="127" y="16"/>
                    <a:pt x="127" y="16"/>
                    <a:pt x="126" y="15"/>
                  </a:cubicBezTo>
                  <a:cubicBezTo>
                    <a:pt x="124" y="12"/>
                    <a:pt x="121" y="11"/>
                    <a:pt x="121" y="11"/>
                  </a:cubicBezTo>
                  <a:cubicBezTo>
                    <a:pt x="123" y="12"/>
                    <a:pt x="124" y="13"/>
                    <a:pt x="125" y="14"/>
                  </a:cubicBezTo>
                  <a:cubicBezTo>
                    <a:pt x="122" y="13"/>
                    <a:pt x="120" y="12"/>
                    <a:pt x="120" y="12"/>
                  </a:cubicBezTo>
                  <a:cubicBezTo>
                    <a:pt x="122" y="13"/>
                    <a:pt x="124" y="14"/>
                    <a:pt x="125" y="15"/>
                  </a:cubicBezTo>
                  <a:cubicBezTo>
                    <a:pt x="126" y="16"/>
                    <a:pt x="126" y="17"/>
                    <a:pt x="126" y="17"/>
                  </a:cubicBezTo>
                  <a:cubicBezTo>
                    <a:pt x="125" y="17"/>
                    <a:pt x="124" y="18"/>
                    <a:pt x="124" y="18"/>
                  </a:cubicBezTo>
                  <a:cubicBezTo>
                    <a:pt x="124" y="18"/>
                    <a:pt x="123" y="18"/>
                    <a:pt x="123" y="18"/>
                  </a:cubicBezTo>
                  <a:cubicBezTo>
                    <a:pt x="123" y="18"/>
                    <a:pt x="123" y="18"/>
                    <a:pt x="123" y="18"/>
                  </a:cubicBezTo>
                  <a:cubicBezTo>
                    <a:pt x="124" y="17"/>
                    <a:pt x="125" y="17"/>
                    <a:pt x="125" y="17"/>
                  </a:cubicBezTo>
                  <a:cubicBezTo>
                    <a:pt x="124" y="17"/>
                    <a:pt x="123" y="17"/>
                    <a:pt x="123" y="18"/>
                  </a:cubicBezTo>
                  <a:cubicBezTo>
                    <a:pt x="121" y="14"/>
                    <a:pt x="117" y="13"/>
                    <a:pt x="115" y="12"/>
                  </a:cubicBezTo>
                  <a:cubicBezTo>
                    <a:pt x="119" y="9"/>
                    <a:pt x="123" y="8"/>
                    <a:pt x="123" y="8"/>
                  </a:cubicBezTo>
                  <a:cubicBezTo>
                    <a:pt x="120" y="9"/>
                    <a:pt x="117" y="10"/>
                    <a:pt x="114" y="12"/>
                  </a:cubicBezTo>
                  <a:cubicBezTo>
                    <a:pt x="114" y="12"/>
                    <a:pt x="114" y="11"/>
                    <a:pt x="114" y="11"/>
                  </a:cubicBezTo>
                  <a:cubicBezTo>
                    <a:pt x="114" y="11"/>
                    <a:pt x="115" y="11"/>
                    <a:pt x="115" y="11"/>
                  </a:cubicBezTo>
                  <a:cubicBezTo>
                    <a:pt x="114" y="11"/>
                    <a:pt x="114" y="11"/>
                    <a:pt x="113" y="11"/>
                  </a:cubicBezTo>
                  <a:cubicBezTo>
                    <a:pt x="112" y="11"/>
                    <a:pt x="112" y="11"/>
                    <a:pt x="112" y="11"/>
                  </a:cubicBezTo>
                  <a:cubicBezTo>
                    <a:pt x="112" y="11"/>
                    <a:pt x="113" y="11"/>
                    <a:pt x="113" y="11"/>
                  </a:cubicBezTo>
                  <a:cubicBezTo>
                    <a:pt x="112" y="12"/>
                    <a:pt x="112" y="12"/>
                    <a:pt x="111" y="12"/>
                  </a:cubicBezTo>
                  <a:cubicBezTo>
                    <a:pt x="109" y="11"/>
                    <a:pt x="106" y="9"/>
                    <a:pt x="102" y="8"/>
                  </a:cubicBezTo>
                  <a:cubicBezTo>
                    <a:pt x="102" y="8"/>
                    <a:pt x="106" y="10"/>
                    <a:pt x="110" y="12"/>
                  </a:cubicBezTo>
                  <a:cubicBezTo>
                    <a:pt x="108" y="13"/>
                    <a:pt x="105" y="14"/>
                    <a:pt x="104" y="15"/>
                  </a:cubicBezTo>
                  <a:cubicBezTo>
                    <a:pt x="101" y="14"/>
                    <a:pt x="99" y="13"/>
                    <a:pt x="99" y="13"/>
                  </a:cubicBezTo>
                  <a:cubicBezTo>
                    <a:pt x="101" y="14"/>
                    <a:pt x="102" y="14"/>
                    <a:pt x="103" y="15"/>
                  </a:cubicBezTo>
                  <a:cubicBezTo>
                    <a:pt x="101" y="17"/>
                    <a:pt x="100" y="18"/>
                    <a:pt x="99" y="19"/>
                  </a:cubicBezTo>
                  <a:cubicBezTo>
                    <a:pt x="99" y="19"/>
                    <a:pt x="99" y="19"/>
                    <a:pt x="98" y="19"/>
                  </a:cubicBezTo>
                  <a:cubicBezTo>
                    <a:pt x="98" y="18"/>
                    <a:pt x="97" y="16"/>
                    <a:pt x="96" y="15"/>
                  </a:cubicBezTo>
                  <a:cubicBezTo>
                    <a:pt x="94" y="13"/>
                    <a:pt x="91" y="11"/>
                    <a:pt x="91" y="11"/>
                  </a:cubicBezTo>
                  <a:cubicBezTo>
                    <a:pt x="94" y="13"/>
                    <a:pt x="95" y="14"/>
                    <a:pt x="96" y="15"/>
                  </a:cubicBezTo>
                  <a:cubicBezTo>
                    <a:pt x="95" y="16"/>
                    <a:pt x="93" y="16"/>
                    <a:pt x="92" y="17"/>
                  </a:cubicBezTo>
                  <a:cubicBezTo>
                    <a:pt x="89" y="13"/>
                    <a:pt x="84" y="12"/>
                    <a:pt x="83" y="12"/>
                  </a:cubicBezTo>
                  <a:cubicBezTo>
                    <a:pt x="84" y="11"/>
                    <a:pt x="84" y="11"/>
                    <a:pt x="84" y="11"/>
                  </a:cubicBezTo>
                  <a:cubicBezTo>
                    <a:pt x="84" y="11"/>
                    <a:pt x="83" y="12"/>
                    <a:pt x="83" y="12"/>
                  </a:cubicBezTo>
                  <a:cubicBezTo>
                    <a:pt x="82" y="12"/>
                    <a:pt x="82" y="12"/>
                    <a:pt x="82" y="12"/>
                  </a:cubicBezTo>
                  <a:cubicBezTo>
                    <a:pt x="82" y="12"/>
                    <a:pt x="82" y="12"/>
                    <a:pt x="82" y="12"/>
                  </a:cubicBezTo>
                  <a:cubicBezTo>
                    <a:pt x="82" y="12"/>
                    <a:pt x="82" y="12"/>
                    <a:pt x="81" y="12"/>
                  </a:cubicBezTo>
                  <a:cubicBezTo>
                    <a:pt x="79" y="11"/>
                    <a:pt x="76" y="10"/>
                    <a:pt x="72" y="9"/>
                  </a:cubicBezTo>
                  <a:cubicBezTo>
                    <a:pt x="72" y="9"/>
                    <a:pt x="76" y="10"/>
                    <a:pt x="80" y="12"/>
                  </a:cubicBezTo>
                  <a:cubicBezTo>
                    <a:pt x="78" y="13"/>
                    <a:pt x="76" y="14"/>
                    <a:pt x="74" y="15"/>
                  </a:cubicBezTo>
                  <a:cubicBezTo>
                    <a:pt x="74" y="15"/>
                    <a:pt x="73" y="15"/>
                    <a:pt x="73" y="15"/>
                  </a:cubicBezTo>
                  <a:cubicBezTo>
                    <a:pt x="74" y="14"/>
                    <a:pt x="76" y="14"/>
                    <a:pt x="76" y="14"/>
                  </a:cubicBezTo>
                  <a:cubicBezTo>
                    <a:pt x="75" y="14"/>
                    <a:pt x="74" y="14"/>
                    <a:pt x="72" y="15"/>
                  </a:cubicBezTo>
                  <a:cubicBezTo>
                    <a:pt x="71" y="14"/>
                    <a:pt x="69" y="13"/>
                    <a:pt x="69" y="13"/>
                  </a:cubicBezTo>
                  <a:cubicBezTo>
                    <a:pt x="70" y="14"/>
                    <a:pt x="71" y="14"/>
                    <a:pt x="72" y="15"/>
                  </a:cubicBezTo>
                  <a:cubicBezTo>
                    <a:pt x="67" y="16"/>
                    <a:pt x="65" y="18"/>
                    <a:pt x="63" y="19"/>
                  </a:cubicBezTo>
                  <a:cubicBezTo>
                    <a:pt x="63" y="19"/>
                    <a:pt x="63" y="19"/>
                    <a:pt x="63" y="19"/>
                  </a:cubicBezTo>
                  <a:cubicBezTo>
                    <a:pt x="63" y="19"/>
                    <a:pt x="63" y="19"/>
                    <a:pt x="63" y="19"/>
                  </a:cubicBezTo>
                  <a:cubicBezTo>
                    <a:pt x="62" y="20"/>
                    <a:pt x="61" y="21"/>
                    <a:pt x="61" y="22"/>
                  </a:cubicBezTo>
                  <a:cubicBezTo>
                    <a:pt x="61" y="22"/>
                    <a:pt x="61" y="22"/>
                    <a:pt x="60" y="22"/>
                  </a:cubicBezTo>
                  <a:cubicBezTo>
                    <a:pt x="60" y="21"/>
                    <a:pt x="60" y="20"/>
                    <a:pt x="60" y="20"/>
                  </a:cubicBezTo>
                  <a:cubicBezTo>
                    <a:pt x="63" y="18"/>
                    <a:pt x="65" y="17"/>
                    <a:pt x="65" y="17"/>
                  </a:cubicBezTo>
                  <a:cubicBezTo>
                    <a:pt x="63" y="18"/>
                    <a:pt x="61" y="19"/>
                    <a:pt x="59" y="19"/>
                  </a:cubicBezTo>
                  <a:cubicBezTo>
                    <a:pt x="58" y="17"/>
                    <a:pt x="57" y="16"/>
                    <a:pt x="55" y="15"/>
                  </a:cubicBezTo>
                  <a:cubicBezTo>
                    <a:pt x="56" y="14"/>
                    <a:pt x="56" y="14"/>
                    <a:pt x="56" y="14"/>
                  </a:cubicBezTo>
                  <a:cubicBezTo>
                    <a:pt x="56" y="14"/>
                    <a:pt x="55" y="14"/>
                    <a:pt x="55" y="14"/>
                  </a:cubicBezTo>
                  <a:cubicBezTo>
                    <a:pt x="54" y="14"/>
                    <a:pt x="53" y="13"/>
                    <a:pt x="53" y="13"/>
                  </a:cubicBezTo>
                  <a:cubicBezTo>
                    <a:pt x="54" y="14"/>
                    <a:pt x="54" y="14"/>
                    <a:pt x="55" y="15"/>
                  </a:cubicBezTo>
                  <a:cubicBezTo>
                    <a:pt x="54" y="15"/>
                    <a:pt x="52" y="16"/>
                    <a:pt x="51" y="16"/>
                  </a:cubicBezTo>
                  <a:cubicBezTo>
                    <a:pt x="51" y="16"/>
                    <a:pt x="50" y="16"/>
                    <a:pt x="50" y="15"/>
                  </a:cubicBezTo>
                  <a:cubicBezTo>
                    <a:pt x="55" y="10"/>
                    <a:pt x="64" y="7"/>
                    <a:pt x="65" y="7"/>
                  </a:cubicBezTo>
                  <a:cubicBezTo>
                    <a:pt x="60" y="8"/>
                    <a:pt x="56" y="10"/>
                    <a:pt x="53" y="12"/>
                  </a:cubicBezTo>
                  <a:cubicBezTo>
                    <a:pt x="51" y="13"/>
                    <a:pt x="49" y="13"/>
                    <a:pt x="47" y="14"/>
                  </a:cubicBezTo>
                  <a:cubicBezTo>
                    <a:pt x="47" y="14"/>
                    <a:pt x="47" y="14"/>
                    <a:pt x="46" y="14"/>
                  </a:cubicBezTo>
                  <a:cubicBezTo>
                    <a:pt x="46" y="14"/>
                    <a:pt x="47" y="14"/>
                    <a:pt x="47" y="14"/>
                  </a:cubicBezTo>
                  <a:cubicBezTo>
                    <a:pt x="47" y="14"/>
                    <a:pt x="47" y="14"/>
                    <a:pt x="47" y="14"/>
                  </a:cubicBezTo>
                  <a:cubicBezTo>
                    <a:pt x="47" y="14"/>
                    <a:pt x="47" y="14"/>
                    <a:pt x="47" y="14"/>
                  </a:cubicBezTo>
                  <a:cubicBezTo>
                    <a:pt x="50" y="11"/>
                    <a:pt x="56" y="10"/>
                    <a:pt x="57" y="10"/>
                  </a:cubicBezTo>
                  <a:cubicBezTo>
                    <a:pt x="51" y="10"/>
                    <a:pt x="47" y="12"/>
                    <a:pt x="45" y="14"/>
                  </a:cubicBezTo>
                  <a:cubicBezTo>
                    <a:pt x="45" y="14"/>
                    <a:pt x="44" y="14"/>
                    <a:pt x="44" y="14"/>
                  </a:cubicBezTo>
                  <a:cubicBezTo>
                    <a:pt x="45" y="14"/>
                    <a:pt x="45" y="14"/>
                    <a:pt x="45" y="14"/>
                  </a:cubicBezTo>
                  <a:cubicBezTo>
                    <a:pt x="45" y="14"/>
                    <a:pt x="44" y="14"/>
                    <a:pt x="44" y="14"/>
                  </a:cubicBezTo>
                  <a:cubicBezTo>
                    <a:pt x="44" y="14"/>
                    <a:pt x="44" y="14"/>
                    <a:pt x="44" y="14"/>
                  </a:cubicBezTo>
                  <a:cubicBezTo>
                    <a:pt x="42" y="13"/>
                    <a:pt x="40" y="12"/>
                    <a:pt x="38" y="12"/>
                  </a:cubicBezTo>
                  <a:cubicBezTo>
                    <a:pt x="36" y="10"/>
                    <a:pt x="34" y="9"/>
                    <a:pt x="34" y="9"/>
                  </a:cubicBezTo>
                  <a:cubicBezTo>
                    <a:pt x="35" y="10"/>
                    <a:pt x="36" y="10"/>
                    <a:pt x="37" y="11"/>
                  </a:cubicBezTo>
                  <a:cubicBezTo>
                    <a:pt x="36" y="11"/>
                    <a:pt x="36" y="11"/>
                    <a:pt x="35" y="11"/>
                  </a:cubicBezTo>
                  <a:cubicBezTo>
                    <a:pt x="35" y="11"/>
                    <a:pt x="36" y="11"/>
                    <a:pt x="37" y="11"/>
                  </a:cubicBezTo>
                  <a:cubicBezTo>
                    <a:pt x="38" y="13"/>
                    <a:pt x="39" y="15"/>
                    <a:pt x="39" y="16"/>
                  </a:cubicBezTo>
                  <a:cubicBezTo>
                    <a:pt x="38" y="16"/>
                    <a:pt x="37" y="17"/>
                    <a:pt x="37" y="17"/>
                  </a:cubicBezTo>
                  <a:cubicBezTo>
                    <a:pt x="37" y="17"/>
                    <a:pt x="37" y="17"/>
                    <a:pt x="36" y="17"/>
                  </a:cubicBezTo>
                  <a:cubicBezTo>
                    <a:pt x="33" y="10"/>
                    <a:pt x="25" y="9"/>
                    <a:pt x="25" y="9"/>
                  </a:cubicBezTo>
                  <a:cubicBezTo>
                    <a:pt x="30" y="11"/>
                    <a:pt x="33" y="13"/>
                    <a:pt x="34" y="16"/>
                  </a:cubicBezTo>
                  <a:cubicBezTo>
                    <a:pt x="32" y="14"/>
                    <a:pt x="28" y="11"/>
                    <a:pt x="22" y="9"/>
                  </a:cubicBezTo>
                  <a:cubicBezTo>
                    <a:pt x="24" y="10"/>
                    <a:pt x="32" y="14"/>
                    <a:pt x="33" y="21"/>
                  </a:cubicBezTo>
                  <a:cubicBezTo>
                    <a:pt x="33" y="21"/>
                    <a:pt x="33" y="21"/>
                    <a:pt x="33" y="21"/>
                  </a:cubicBezTo>
                  <a:cubicBezTo>
                    <a:pt x="32" y="20"/>
                    <a:pt x="31" y="19"/>
                    <a:pt x="29" y="17"/>
                  </a:cubicBezTo>
                  <a:cubicBezTo>
                    <a:pt x="27" y="15"/>
                    <a:pt x="25" y="13"/>
                    <a:pt x="25" y="13"/>
                  </a:cubicBezTo>
                  <a:cubicBezTo>
                    <a:pt x="26" y="14"/>
                    <a:pt x="27" y="15"/>
                    <a:pt x="27" y="16"/>
                  </a:cubicBezTo>
                  <a:cubicBezTo>
                    <a:pt x="26" y="15"/>
                    <a:pt x="25" y="14"/>
                    <a:pt x="24" y="14"/>
                  </a:cubicBezTo>
                  <a:cubicBezTo>
                    <a:pt x="24" y="14"/>
                    <a:pt x="28" y="16"/>
                    <a:pt x="29" y="19"/>
                  </a:cubicBezTo>
                  <a:cubicBezTo>
                    <a:pt x="29" y="20"/>
                    <a:pt x="29" y="20"/>
                    <a:pt x="29" y="20"/>
                  </a:cubicBezTo>
                  <a:cubicBezTo>
                    <a:pt x="29" y="20"/>
                    <a:pt x="29" y="20"/>
                    <a:pt x="29" y="20"/>
                  </a:cubicBezTo>
                  <a:cubicBezTo>
                    <a:pt x="28" y="19"/>
                    <a:pt x="26" y="18"/>
                    <a:pt x="24" y="16"/>
                  </a:cubicBezTo>
                  <a:cubicBezTo>
                    <a:pt x="24" y="16"/>
                    <a:pt x="26" y="18"/>
                    <a:pt x="27" y="20"/>
                  </a:cubicBezTo>
                  <a:cubicBezTo>
                    <a:pt x="27" y="20"/>
                    <a:pt x="27" y="20"/>
                    <a:pt x="27" y="20"/>
                  </a:cubicBezTo>
                  <a:cubicBezTo>
                    <a:pt x="27" y="20"/>
                    <a:pt x="27" y="20"/>
                    <a:pt x="27" y="20"/>
                  </a:cubicBezTo>
                  <a:cubicBezTo>
                    <a:pt x="27" y="20"/>
                    <a:pt x="27" y="21"/>
                    <a:pt x="27" y="21"/>
                  </a:cubicBezTo>
                  <a:cubicBezTo>
                    <a:pt x="27" y="21"/>
                    <a:pt x="27" y="21"/>
                    <a:pt x="27" y="21"/>
                  </a:cubicBezTo>
                  <a:cubicBezTo>
                    <a:pt x="23" y="15"/>
                    <a:pt x="12" y="11"/>
                    <a:pt x="12" y="11"/>
                  </a:cubicBezTo>
                  <a:cubicBezTo>
                    <a:pt x="15" y="12"/>
                    <a:pt x="17" y="13"/>
                    <a:pt x="19" y="15"/>
                  </a:cubicBezTo>
                  <a:cubicBezTo>
                    <a:pt x="17" y="14"/>
                    <a:pt x="15" y="13"/>
                    <a:pt x="15" y="13"/>
                  </a:cubicBezTo>
                  <a:cubicBezTo>
                    <a:pt x="18" y="14"/>
                    <a:pt x="19" y="15"/>
                    <a:pt x="21" y="16"/>
                  </a:cubicBezTo>
                  <a:cubicBezTo>
                    <a:pt x="21" y="16"/>
                    <a:pt x="21" y="16"/>
                    <a:pt x="21" y="16"/>
                  </a:cubicBezTo>
                  <a:cubicBezTo>
                    <a:pt x="21" y="16"/>
                    <a:pt x="20" y="17"/>
                    <a:pt x="20" y="17"/>
                  </a:cubicBezTo>
                  <a:cubicBezTo>
                    <a:pt x="18" y="16"/>
                    <a:pt x="15" y="15"/>
                    <a:pt x="12" y="14"/>
                  </a:cubicBezTo>
                  <a:cubicBezTo>
                    <a:pt x="14" y="14"/>
                    <a:pt x="16" y="15"/>
                    <a:pt x="18" y="17"/>
                  </a:cubicBezTo>
                  <a:cubicBezTo>
                    <a:pt x="18" y="17"/>
                    <a:pt x="18" y="17"/>
                    <a:pt x="18" y="17"/>
                  </a:cubicBezTo>
                  <a:cubicBezTo>
                    <a:pt x="18" y="17"/>
                    <a:pt x="18" y="17"/>
                    <a:pt x="19" y="17"/>
                  </a:cubicBezTo>
                  <a:cubicBezTo>
                    <a:pt x="19" y="17"/>
                    <a:pt x="19" y="17"/>
                    <a:pt x="19" y="17"/>
                  </a:cubicBezTo>
                  <a:cubicBezTo>
                    <a:pt x="19" y="17"/>
                    <a:pt x="19" y="17"/>
                    <a:pt x="19" y="17"/>
                  </a:cubicBezTo>
                  <a:cubicBezTo>
                    <a:pt x="19" y="17"/>
                    <a:pt x="18" y="17"/>
                    <a:pt x="18" y="17"/>
                  </a:cubicBezTo>
                  <a:cubicBezTo>
                    <a:pt x="18" y="17"/>
                    <a:pt x="18" y="17"/>
                    <a:pt x="19" y="18"/>
                  </a:cubicBezTo>
                  <a:cubicBezTo>
                    <a:pt x="18" y="18"/>
                    <a:pt x="17" y="18"/>
                    <a:pt x="16" y="19"/>
                  </a:cubicBezTo>
                  <a:cubicBezTo>
                    <a:pt x="15" y="19"/>
                    <a:pt x="15" y="18"/>
                    <a:pt x="14" y="18"/>
                  </a:cubicBezTo>
                  <a:cubicBezTo>
                    <a:pt x="14" y="18"/>
                    <a:pt x="15" y="18"/>
                    <a:pt x="16" y="19"/>
                  </a:cubicBezTo>
                  <a:cubicBezTo>
                    <a:pt x="15" y="20"/>
                    <a:pt x="14" y="20"/>
                    <a:pt x="13" y="21"/>
                  </a:cubicBezTo>
                  <a:cubicBezTo>
                    <a:pt x="13" y="20"/>
                    <a:pt x="13" y="20"/>
                    <a:pt x="12" y="20"/>
                  </a:cubicBezTo>
                  <a:cubicBezTo>
                    <a:pt x="13" y="20"/>
                    <a:pt x="14" y="19"/>
                    <a:pt x="15" y="19"/>
                  </a:cubicBezTo>
                  <a:cubicBezTo>
                    <a:pt x="15" y="19"/>
                    <a:pt x="14" y="19"/>
                    <a:pt x="12" y="20"/>
                  </a:cubicBezTo>
                  <a:cubicBezTo>
                    <a:pt x="9" y="17"/>
                    <a:pt x="5" y="16"/>
                    <a:pt x="4" y="15"/>
                  </a:cubicBezTo>
                  <a:cubicBezTo>
                    <a:pt x="4" y="15"/>
                    <a:pt x="4" y="15"/>
                    <a:pt x="4" y="15"/>
                  </a:cubicBezTo>
                  <a:cubicBezTo>
                    <a:pt x="7" y="17"/>
                    <a:pt x="9" y="19"/>
                    <a:pt x="11" y="20"/>
                  </a:cubicBezTo>
                  <a:cubicBezTo>
                    <a:pt x="11" y="20"/>
                    <a:pt x="10" y="21"/>
                    <a:pt x="9" y="21"/>
                  </a:cubicBezTo>
                  <a:cubicBezTo>
                    <a:pt x="9" y="21"/>
                    <a:pt x="9" y="21"/>
                    <a:pt x="9" y="21"/>
                  </a:cubicBezTo>
                  <a:cubicBezTo>
                    <a:pt x="9" y="21"/>
                    <a:pt x="9" y="21"/>
                    <a:pt x="9" y="21"/>
                  </a:cubicBezTo>
                  <a:cubicBezTo>
                    <a:pt x="9" y="21"/>
                    <a:pt x="9" y="22"/>
                    <a:pt x="9" y="22"/>
                  </a:cubicBezTo>
                  <a:cubicBezTo>
                    <a:pt x="9" y="22"/>
                    <a:pt x="9" y="22"/>
                    <a:pt x="9" y="22"/>
                  </a:cubicBezTo>
                  <a:cubicBezTo>
                    <a:pt x="9" y="22"/>
                    <a:pt x="9" y="22"/>
                    <a:pt x="9" y="22"/>
                  </a:cubicBezTo>
                  <a:cubicBezTo>
                    <a:pt x="8" y="23"/>
                    <a:pt x="7" y="24"/>
                    <a:pt x="6" y="25"/>
                  </a:cubicBezTo>
                  <a:cubicBezTo>
                    <a:pt x="6" y="25"/>
                    <a:pt x="5" y="26"/>
                    <a:pt x="4" y="26"/>
                  </a:cubicBezTo>
                  <a:cubicBezTo>
                    <a:pt x="4" y="26"/>
                    <a:pt x="4" y="26"/>
                    <a:pt x="4" y="25"/>
                  </a:cubicBezTo>
                  <a:cubicBezTo>
                    <a:pt x="5" y="25"/>
                    <a:pt x="5" y="24"/>
                    <a:pt x="6" y="24"/>
                  </a:cubicBezTo>
                  <a:cubicBezTo>
                    <a:pt x="6" y="24"/>
                    <a:pt x="5" y="24"/>
                    <a:pt x="4" y="25"/>
                  </a:cubicBezTo>
                  <a:cubicBezTo>
                    <a:pt x="4" y="23"/>
                    <a:pt x="4" y="21"/>
                    <a:pt x="7" y="19"/>
                  </a:cubicBezTo>
                  <a:cubicBezTo>
                    <a:pt x="7" y="19"/>
                    <a:pt x="3" y="21"/>
                    <a:pt x="2" y="26"/>
                  </a:cubicBezTo>
                  <a:cubicBezTo>
                    <a:pt x="2" y="26"/>
                    <a:pt x="2" y="26"/>
                    <a:pt x="2" y="26"/>
                  </a:cubicBezTo>
                  <a:cubicBezTo>
                    <a:pt x="2" y="26"/>
                    <a:pt x="2" y="26"/>
                    <a:pt x="2" y="26"/>
                  </a:cubicBezTo>
                  <a:cubicBezTo>
                    <a:pt x="2" y="26"/>
                    <a:pt x="2" y="26"/>
                    <a:pt x="2" y="26"/>
                  </a:cubicBezTo>
                  <a:cubicBezTo>
                    <a:pt x="2" y="27"/>
                    <a:pt x="2" y="27"/>
                    <a:pt x="2" y="28"/>
                  </a:cubicBezTo>
                  <a:cubicBezTo>
                    <a:pt x="2" y="28"/>
                    <a:pt x="2" y="28"/>
                    <a:pt x="2" y="28"/>
                  </a:cubicBezTo>
                  <a:cubicBezTo>
                    <a:pt x="2" y="27"/>
                    <a:pt x="2" y="27"/>
                    <a:pt x="2" y="27"/>
                  </a:cubicBezTo>
                  <a:close/>
                  <a:moveTo>
                    <a:pt x="331" y="24"/>
                  </a:moveTo>
                  <a:cubicBezTo>
                    <a:pt x="332" y="22"/>
                    <a:pt x="332" y="20"/>
                    <a:pt x="333" y="19"/>
                  </a:cubicBezTo>
                  <a:cubicBezTo>
                    <a:pt x="333" y="20"/>
                    <a:pt x="334" y="20"/>
                    <a:pt x="334" y="20"/>
                  </a:cubicBezTo>
                  <a:cubicBezTo>
                    <a:pt x="332" y="22"/>
                    <a:pt x="331" y="24"/>
                    <a:pt x="331" y="24"/>
                  </a:cubicBezTo>
                  <a:close/>
                  <a:moveTo>
                    <a:pt x="333" y="18"/>
                  </a:moveTo>
                  <a:cubicBezTo>
                    <a:pt x="334" y="17"/>
                    <a:pt x="335" y="16"/>
                    <a:pt x="337" y="15"/>
                  </a:cubicBezTo>
                  <a:cubicBezTo>
                    <a:pt x="337" y="16"/>
                    <a:pt x="338" y="16"/>
                    <a:pt x="339" y="17"/>
                  </a:cubicBezTo>
                  <a:cubicBezTo>
                    <a:pt x="337" y="18"/>
                    <a:pt x="336" y="19"/>
                    <a:pt x="335" y="20"/>
                  </a:cubicBezTo>
                  <a:cubicBezTo>
                    <a:pt x="334" y="19"/>
                    <a:pt x="334" y="19"/>
                    <a:pt x="333" y="18"/>
                  </a:cubicBezTo>
                  <a:close/>
                  <a:moveTo>
                    <a:pt x="336" y="22"/>
                  </a:moveTo>
                  <a:cubicBezTo>
                    <a:pt x="336" y="22"/>
                    <a:pt x="336" y="22"/>
                    <a:pt x="336" y="22"/>
                  </a:cubicBezTo>
                  <a:cubicBezTo>
                    <a:pt x="336" y="20"/>
                    <a:pt x="338" y="19"/>
                    <a:pt x="339" y="17"/>
                  </a:cubicBezTo>
                  <a:cubicBezTo>
                    <a:pt x="340" y="18"/>
                    <a:pt x="341" y="18"/>
                    <a:pt x="341" y="19"/>
                  </a:cubicBezTo>
                  <a:cubicBezTo>
                    <a:pt x="341" y="19"/>
                    <a:pt x="341" y="19"/>
                    <a:pt x="341" y="19"/>
                  </a:cubicBezTo>
                  <a:cubicBezTo>
                    <a:pt x="340" y="19"/>
                    <a:pt x="340" y="18"/>
                    <a:pt x="339" y="18"/>
                  </a:cubicBezTo>
                  <a:cubicBezTo>
                    <a:pt x="339" y="18"/>
                    <a:pt x="340" y="18"/>
                    <a:pt x="341" y="19"/>
                  </a:cubicBezTo>
                  <a:cubicBezTo>
                    <a:pt x="338" y="20"/>
                    <a:pt x="337" y="21"/>
                    <a:pt x="336" y="22"/>
                  </a:cubicBezTo>
                  <a:close/>
                  <a:moveTo>
                    <a:pt x="341" y="19"/>
                  </a:moveTo>
                  <a:cubicBezTo>
                    <a:pt x="341" y="19"/>
                    <a:pt x="342" y="20"/>
                    <a:pt x="342" y="20"/>
                  </a:cubicBezTo>
                  <a:cubicBezTo>
                    <a:pt x="343" y="20"/>
                    <a:pt x="343" y="20"/>
                    <a:pt x="343" y="20"/>
                  </a:cubicBezTo>
                  <a:cubicBezTo>
                    <a:pt x="341" y="22"/>
                    <a:pt x="340" y="23"/>
                    <a:pt x="339" y="24"/>
                  </a:cubicBezTo>
                  <a:cubicBezTo>
                    <a:pt x="337" y="22"/>
                    <a:pt x="339" y="20"/>
                    <a:pt x="341" y="19"/>
                  </a:cubicBezTo>
                  <a:close/>
                  <a:moveTo>
                    <a:pt x="341" y="19"/>
                  </a:moveTo>
                  <a:cubicBezTo>
                    <a:pt x="341" y="19"/>
                    <a:pt x="341" y="19"/>
                    <a:pt x="341" y="19"/>
                  </a:cubicBezTo>
                  <a:cubicBezTo>
                    <a:pt x="341" y="19"/>
                    <a:pt x="342" y="19"/>
                    <a:pt x="342" y="19"/>
                  </a:cubicBezTo>
                  <a:cubicBezTo>
                    <a:pt x="342" y="19"/>
                    <a:pt x="341" y="19"/>
                    <a:pt x="341" y="19"/>
                  </a:cubicBezTo>
                  <a:close/>
                  <a:moveTo>
                    <a:pt x="341" y="27"/>
                  </a:moveTo>
                  <a:cubicBezTo>
                    <a:pt x="341" y="27"/>
                    <a:pt x="340" y="28"/>
                    <a:pt x="340" y="28"/>
                  </a:cubicBezTo>
                  <a:cubicBezTo>
                    <a:pt x="340" y="28"/>
                    <a:pt x="340" y="27"/>
                    <a:pt x="340" y="27"/>
                  </a:cubicBezTo>
                  <a:cubicBezTo>
                    <a:pt x="340" y="27"/>
                    <a:pt x="340" y="27"/>
                    <a:pt x="340" y="27"/>
                  </a:cubicBezTo>
                  <a:cubicBezTo>
                    <a:pt x="341" y="27"/>
                    <a:pt x="341" y="27"/>
                    <a:pt x="341" y="26"/>
                  </a:cubicBezTo>
                  <a:cubicBezTo>
                    <a:pt x="341" y="27"/>
                    <a:pt x="341" y="27"/>
                    <a:pt x="342" y="27"/>
                  </a:cubicBezTo>
                  <a:cubicBezTo>
                    <a:pt x="342" y="27"/>
                    <a:pt x="342" y="27"/>
                    <a:pt x="341" y="27"/>
                  </a:cubicBezTo>
                  <a:close/>
                  <a:moveTo>
                    <a:pt x="343" y="25"/>
                  </a:moveTo>
                  <a:cubicBezTo>
                    <a:pt x="343" y="26"/>
                    <a:pt x="342" y="26"/>
                    <a:pt x="342" y="26"/>
                  </a:cubicBezTo>
                  <a:cubicBezTo>
                    <a:pt x="342" y="26"/>
                    <a:pt x="341" y="26"/>
                    <a:pt x="341" y="26"/>
                  </a:cubicBezTo>
                  <a:cubicBezTo>
                    <a:pt x="342" y="24"/>
                    <a:pt x="343" y="23"/>
                    <a:pt x="344" y="21"/>
                  </a:cubicBezTo>
                  <a:cubicBezTo>
                    <a:pt x="345" y="22"/>
                    <a:pt x="345" y="23"/>
                    <a:pt x="346" y="23"/>
                  </a:cubicBezTo>
                  <a:cubicBezTo>
                    <a:pt x="345" y="24"/>
                    <a:pt x="344" y="25"/>
                    <a:pt x="343" y="25"/>
                  </a:cubicBezTo>
                  <a:cubicBezTo>
                    <a:pt x="343" y="25"/>
                    <a:pt x="343" y="25"/>
                    <a:pt x="342" y="25"/>
                  </a:cubicBezTo>
                  <a:cubicBezTo>
                    <a:pt x="342" y="25"/>
                    <a:pt x="343" y="25"/>
                    <a:pt x="343" y="25"/>
                  </a:cubicBezTo>
                  <a:close/>
                  <a:moveTo>
                    <a:pt x="344" y="30"/>
                  </a:moveTo>
                  <a:cubicBezTo>
                    <a:pt x="344" y="30"/>
                    <a:pt x="344" y="30"/>
                    <a:pt x="344" y="30"/>
                  </a:cubicBezTo>
                  <a:cubicBezTo>
                    <a:pt x="344" y="30"/>
                    <a:pt x="344" y="30"/>
                    <a:pt x="344" y="30"/>
                  </a:cubicBezTo>
                  <a:cubicBezTo>
                    <a:pt x="344" y="30"/>
                    <a:pt x="344" y="30"/>
                    <a:pt x="344" y="30"/>
                  </a:cubicBezTo>
                  <a:close/>
                  <a:moveTo>
                    <a:pt x="347" y="27"/>
                  </a:moveTo>
                  <a:cubicBezTo>
                    <a:pt x="347" y="27"/>
                    <a:pt x="347" y="27"/>
                    <a:pt x="346" y="26"/>
                  </a:cubicBezTo>
                  <a:cubicBezTo>
                    <a:pt x="346" y="26"/>
                    <a:pt x="347" y="27"/>
                    <a:pt x="347" y="27"/>
                  </a:cubicBezTo>
                  <a:cubicBezTo>
                    <a:pt x="347" y="27"/>
                    <a:pt x="347" y="27"/>
                    <a:pt x="347" y="27"/>
                  </a:cubicBezTo>
                  <a:cubicBezTo>
                    <a:pt x="346" y="27"/>
                    <a:pt x="346" y="28"/>
                    <a:pt x="345" y="28"/>
                  </a:cubicBezTo>
                  <a:cubicBezTo>
                    <a:pt x="345" y="28"/>
                    <a:pt x="345" y="27"/>
                    <a:pt x="345" y="27"/>
                  </a:cubicBezTo>
                  <a:cubicBezTo>
                    <a:pt x="345" y="27"/>
                    <a:pt x="345" y="27"/>
                    <a:pt x="346" y="26"/>
                  </a:cubicBezTo>
                  <a:cubicBezTo>
                    <a:pt x="346" y="26"/>
                    <a:pt x="347" y="26"/>
                    <a:pt x="347" y="26"/>
                  </a:cubicBezTo>
                  <a:cubicBezTo>
                    <a:pt x="348" y="26"/>
                    <a:pt x="348" y="26"/>
                    <a:pt x="348" y="26"/>
                  </a:cubicBezTo>
                  <a:cubicBezTo>
                    <a:pt x="348" y="27"/>
                    <a:pt x="347" y="27"/>
                    <a:pt x="347" y="27"/>
                  </a:cubicBezTo>
                  <a:close/>
                  <a:moveTo>
                    <a:pt x="346" y="26"/>
                  </a:moveTo>
                  <a:cubicBezTo>
                    <a:pt x="346" y="25"/>
                    <a:pt x="347" y="25"/>
                    <a:pt x="347" y="25"/>
                  </a:cubicBezTo>
                  <a:cubicBezTo>
                    <a:pt x="347" y="25"/>
                    <a:pt x="347" y="25"/>
                    <a:pt x="347" y="25"/>
                  </a:cubicBezTo>
                  <a:cubicBezTo>
                    <a:pt x="347" y="26"/>
                    <a:pt x="346" y="26"/>
                    <a:pt x="346" y="26"/>
                  </a:cubicBezTo>
                  <a:close/>
                  <a:moveTo>
                    <a:pt x="348" y="30"/>
                  </a:moveTo>
                  <a:cubicBezTo>
                    <a:pt x="348" y="30"/>
                    <a:pt x="348" y="31"/>
                    <a:pt x="348" y="31"/>
                  </a:cubicBezTo>
                  <a:cubicBezTo>
                    <a:pt x="348" y="31"/>
                    <a:pt x="348" y="30"/>
                    <a:pt x="348" y="30"/>
                  </a:cubicBezTo>
                  <a:cubicBezTo>
                    <a:pt x="348" y="30"/>
                    <a:pt x="348" y="29"/>
                    <a:pt x="349" y="28"/>
                  </a:cubicBezTo>
                  <a:cubicBezTo>
                    <a:pt x="349" y="28"/>
                    <a:pt x="349" y="29"/>
                    <a:pt x="349" y="29"/>
                  </a:cubicBezTo>
                  <a:cubicBezTo>
                    <a:pt x="349" y="29"/>
                    <a:pt x="349" y="29"/>
                    <a:pt x="349" y="29"/>
                  </a:cubicBezTo>
                  <a:cubicBezTo>
                    <a:pt x="349" y="30"/>
                    <a:pt x="349" y="30"/>
                    <a:pt x="348" y="30"/>
                  </a:cubicBezTo>
                  <a:close/>
                  <a:moveTo>
                    <a:pt x="349" y="25"/>
                  </a:moveTo>
                  <a:cubicBezTo>
                    <a:pt x="349" y="25"/>
                    <a:pt x="349" y="25"/>
                    <a:pt x="349" y="25"/>
                  </a:cubicBezTo>
                  <a:cubicBezTo>
                    <a:pt x="349" y="25"/>
                    <a:pt x="348" y="24"/>
                    <a:pt x="348" y="24"/>
                  </a:cubicBezTo>
                  <a:cubicBezTo>
                    <a:pt x="348" y="24"/>
                    <a:pt x="348" y="24"/>
                    <a:pt x="348" y="24"/>
                  </a:cubicBezTo>
                  <a:cubicBezTo>
                    <a:pt x="348" y="24"/>
                    <a:pt x="349" y="25"/>
                    <a:pt x="350" y="25"/>
                  </a:cubicBezTo>
                  <a:cubicBezTo>
                    <a:pt x="349" y="25"/>
                    <a:pt x="349" y="25"/>
                    <a:pt x="349" y="25"/>
                  </a:cubicBezTo>
                  <a:close/>
                  <a:moveTo>
                    <a:pt x="353" y="25"/>
                  </a:moveTo>
                  <a:cubicBezTo>
                    <a:pt x="353" y="25"/>
                    <a:pt x="354" y="25"/>
                    <a:pt x="354" y="26"/>
                  </a:cubicBezTo>
                  <a:cubicBezTo>
                    <a:pt x="353" y="26"/>
                    <a:pt x="353" y="26"/>
                    <a:pt x="353" y="26"/>
                  </a:cubicBezTo>
                  <a:cubicBezTo>
                    <a:pt x="352" y="26"/>
                    <a:pt x="352" y="26"/>
                    <a:pt x="352" y="26"/>
                  </a:cubicBezTo>
                  <a:cubicBezTo>
                    <a:pt x="352" y="25"/>
                    <a:pt x="353" y="25"/>
                    <a:pt x="353" y="25"/>
                  </a:cubicBezTo>
                  <a:close/>
                  <a:moveTo>
                    <a:pt x="351" y="25"/>
                  </a:moveTo>
                  <a:cubicBezTo>
                    <a:pt x="352" y="25"/>
                    <a:pt x="352" y="24"/>
                    <a:pt x="353" y="24"/>
                  </a:cubicBezTo>
                  <a:cubicBezTo>
                    <a:pt x="353" y="24"/>
                    <a:pt x="353" y="24"/>
                    <a:pt x="353" y="25"/>
                  </a:cubicBezTo>
                  <a:cubicBezTo>
                    <a:pt x="352" y="25"/>
                    <a:pt x="352" y="25"/>
                    <a:pt x="351" y="25"/>
                  </a:cubicBezTo>
                  <a:close/>
                  <a:moveTo>
                    <a:pt x="353" y="23"/>
                  </a:moveTo>
                  <a:cubicBezTo>
                    <a:pt x="354" y="23"/>
                    <a:pt x="355" y="22"/>
                    <a:pt x="356" y="22"/>
                  </a:cubicBezTo>
                  <a:cubicBezTo>
                    <a:pt x="356" y="22"/>
                    <a:pt x="356" y="23"/>
                    <a:pt x="357" y="23"/>
                  </a:cubicBezTo>
                  <a:cubicBezTo>
                    <a:pt x="356" y="24"/>
                    <a:pt x="355" y="24"/>
                    <a:pt x="354" y="24"/>
                  </a:cubicBezTo>
                  <a:cubicBezTo>
                    <a:pt x="354" y="24"/>
                    <a:pt x="354" y="24"/>
                    <a:pt x="353" y="23"/>
                  </a:cubicBezTo>
                  <a:close/>
                  <a:moveTo>
                    <a:pt x="353" y="23"/>
                  </a:moveTo>
                  <a:cubicBezTo>
                    <a:pt x="352" y="22"/>
                    <a:pt x="351" y="22"/>
                    <a:pt x="351" y="21"/>
                  </a:cubicBezTo>
                  <a:cubicBezTo>
                    <a:pt x="352" y="21"/>
                    <a:pt x="352" y="20"/>
                    <a:pt x="353" y="19"/>
                  </a:cubicBezTo>
                  <a:cubicBezTo>
                    <a:pt x="354" y="20"/>
                    <a:pt x="355" y="21"/>
                    <a:pt x="355" y="22"/>
                  </a:cubicBezTo>
                  <a:cubicBezTo>
                    <a:pt x="355" y="22"/>
                    <a:pt x="354" y="23"/>
                    <a:pt x="353" y="23"/>
                  </a:cubicBezTo>
                  <a:close/>
                  <a:moveTo>
                    <a:pt x="352" y="23"/>
                  </a:moveTo>
                  <a:cubicBezTo>
                    <a:pt x="351" y="22"/>
                    <a:pt x="350" y="22"/>
                    <a:pt x="350" y="22"/>
                  </a:cubicBezTo>
                  <a:cubicBezTo>
                    <a:pt x="350" y="22"/>
                    <a:pt x="350" y="22"/>
                    <a:pt x="350" y="21"/>
                  </a:cubicBezTo>
                  <a:cubicBezTo>
                    <a:pt x="351" y="22"/>
                    <a:pt x="351" y="22"/>
                    <a:pt x="352" y="23"/>
                  </a:cubicBezTo>
                  <a:close/>
                  <a:moveTo>
                    <a:pt x="352" y="23"/>
                  </a:moveTo>
                  <a:cubicBezTo>
                    <a:pt x="351" y="24"/>
                    <a:pt x="351" y="24"/>
                    <a:pt x="350" y="24"/>
                  </a:cubicBezTo>
                  <a:cubicBezTo>
                    <a:pt x="350" y="24"/>
                    <a:pt x="349" y="24"/>
                    <a:pt x="348" y="23"/>
                  </a:cubicBezTo>
                  <a:cubicBezTo>
                    <a:pt x="349" y="23"/>
                    <a:pt x="349" y="22"/>
                    <a:pt x="349" y="22"/>
                  </a:cubicBezTo>
                  <a:cubicBezTo>
                    <a:pt x="350" y="23"/>
                    <a:pt x="351" y="23"/>
                    <a:pt x="352" y="23"/>
                  </a:cubicBezTo>
                  <a:close/>
                  <a:moveTo>
                    <a:pt x="350" y="27"/>
                  </a:moveTo>
                  <a:cubicBezTo>
                    <a:pt x="350" y="26"/>
                    <a:pt x="350" y="26"/>
                    <a:pt x="350" y="26"/>
                  </a:cubicBezTo>
                  <a:cubicBezTo>
                    <a:pt x="350" y="26"/>
                    <a:pt x="350" y="26"/>
                    <a:pt x="351" y="26"/>
                  </a:cubicBezTo>
                  <a:cubicBezTo>
                    <a:pt x="351" y="26"/>
                    <a:pt x="351" y="27"/>
                    <a:pt x="352" y="27"/>
                  </a:cubicBezTo>
                  <a:cubicBezTo>
                    <a:pt x="351" y="27"/>
                    <a:pt x="351" y="28"/>
                    <a:pt x="351" y="28"/>
                  </a:cubicBezTo>
                  <a:cubicBezTo>
                    <a:pt x="351" y="27"/>
                    <a:pt x="350" y="27"/>
                    <a:pt x="350" y="27"/>
                  </a:cubicBezTo>
                  <a:close/>
                  <a:moveTo>
                    <a:pt x="353" y="31"/>
                  </a:moveTo>
                  <a:cubicBezTo>
                    <a:pt x="353" y="31"/>
                    <a:pt x="352" y="31"/>
                    <a:pt x="352" y="31"/>
                  </a:cubicBezTo>
                  <a:cubicBezTo>
                    <a:pt x="352" y="30"/>
                    <a:pt x="352" y="29"/>
                    <a:pt x="351" y="29"/>
                  </a:cubicBezTo>
                  <a:cubicBezTo>
                    <a:pt x="352" y="28"/>
                    <a:pt x="352" y="28"/>
                    <a:pt x="352" y="28"/>
                  </a:cubicBezTo>
                  <a:cubicBezTo>
                    <a:pt x="352" y="28"/>
                    <a:pt x="352" y="28"/>
                    <a:pt x="352" y="28"/>
                  </a:cubicBezTo>
                  <a:cubicBezTo>
                    <a:pt x="353" y="29"/>
                    <a:pt x="353" y="30"/>
                    <a:pt x="353" y="31"/>
                  </a:cubicBezTo>
                  <a:close/>
                  <a:moveTo>
                    <a:pt x="353" y="27"/>
                  </a:moveTo>
                  <a:cubicBezTo>
                    <a:pt x="353" y="27"/>
                    <a:pt x="354" y="26"/>
                    <a:pt x="354" y="26"/>
                  </a:cubicBezTo>
                  <a:cubicBezTo>
                    <a:pt x="355" y="27"/>
                    <a:pt x="355" y="28"/>
                    <a:pt x="355" y="29"/>
                  </a:cubicBezTo>
                  <a:cubicBezTo>
                    <a:pt x="355" y="28"/>
                    <a:pt x="354" y="28"/>
                    <a:pt x="353" y="27"/>
                  </a:cubicBezTo>
                  <a:close/>
                  <a:moveTo>
                    <a:pt x="359" y="32"/>
                  </a:moveTo>
                  <a:cubicBezTo>
                    <a:pt x="359" y="32"/>
                    <a:pt x="359" y="32"/>
                    <a:pt x="359" y="32"/>
                  </a:cubicBezTo>
                  <a:cubicBezTo>
                    <a:pt x="358" y="29"/>
                    <a:pt x="357" y="27"/>
                    <a:pt x="355" y="25"/>
                  </a:cubicBezTo>
                  <a:cubicBezTo>
                    <a:pt x="356" y="25"/>
                    <a:pt x="357" y="24"/>
                    <a:pt x="357" y="24"/>
                  </a:cubicBezTo>
                  <a:cubicBezTo>
                    <a:pt x="356" y="25"/>
                    <a:pt x="356" y="25"/>
                    <a:pt x="355" y="25"/>
                  </a:cubicBezTo>
                  <a:cubicBezTo>
                    <a:pt x="355" y="25"/>
                    <a:pt x="355" y="25"/>
                    <a:pt x="355" y="25"/>
                  </a:cubicBezTo>
                  <a:cubicBezTo>
                    <a:pt x="354" y="25"/>
                    <a:pt x="354" y="24"/>
                    <a:pt x="354" y="24"/>
                  </a:cubicBezTo>
                  <a:cubicBezTo>
                    <a:pt x="355" y="24"/>
                    <a:pt x="356" y="24"/>
                    <a:pt x="357" y="23"/>
                  </a:cubicBezTo>
                  <a:cubicBezTo>
                    <a:pt x="358" y="26"/>
                    <a:pt x="359" y="29"/>
                    <a:pt x="359" y="32"/>
                  </a:cubicBezTo>
                  <a:cubicBezTo>
                    <a:pt x="359" y="32"/>
                    <a:pt x="359" y="32"/>
                    <a:pt x="359" y="32"/>
                  </a:cubicBezTo>
                  <a:close/>
                  <a:moveTo>
                    <a:pt x="368" y="22"/>
                  </a:moveTo>
                  <a:cubicBezTo>
                    <a:pt x="369" y="23"/>
                    <a:pt x="370" y="24"/>
                    <a:pt x="371" y="24"/>
                  </a:cubicBezTo>
                  <a:cubicBezTo>
                    <a:pt x="370" y="24"/>
                    <a:pt x="370" y="25"/>
                    <a:pt x="369" y="25"/>
                  </a:cubicBezTo>
                  <a:cubicBezTo>
                    <a:pt x="369" y="25"/>
                    <a:pt x="369" y="24"/>
                    <a:pt x="369" y="24"/>
                  </a:cubicBezTo>
                  <a:cubicBezTo>
                    <a:pt x="368" y="24"/>
                    <a:pt x="368" y="23"/>
                    <a:pt x="368" y="22"/>
                  </a:cubicBezTo>
                  <a:close/>
                  <a:moveTo>
                    <a:pt x="369" y="28"/>
                  </a:moveTo>
                  <a:cubicBezTo>
                    <a:pt x="369" y="28"/>
                    <a:pt x="369" y="28"/>
                    <a:pt x="369" y="29"/>
                  </a:cubicBezTo>
                  <a:cubicBezTo>
                    <a:pt x="369" y="28"/>
                    <a:pt x="369" y="27"/>
                    <a:pt x="369" y="26"/>
                  </a:cubicBezTo>
                  <a:cubicBezTo>
                    <a:pt x="369" y="26"/>
                    <a:pt x="369" y="26"/>
                    <a:pt x="369" y="26"/>
                  </a:cubicBezTo>
                  <a:cubicBezTo>
                    <a:pt x="370" y="26"/>
                    <a:pt x="370" y="27"/>
                    <a:pt x="370" y="27"/>
                  </a:cubicBezTo>
                  <a:cubicBezTo>
                    <a:pt x="370" y="27"/>
                    <a:pt x="370" y="28"/>
                    <a:pt x="369" y="28"/>
                  </a:cubicBezTo>
                  <a:close/>
                  <a:moveTo>
                    <a:pt x="371" y="25"/>
                  </a:moveTo>
                  <a:cubicBezTo>
                    <a:pt x="371" y="25"/>
                    <a:pt x="371" y="25"/>
                    <a:pt x="370" y="25"/>
                  </a:cubicBezTo>
                  <a:cubicBezTo>
                    <a:pt x="371" y="25"/>
                    <a:pt x="371" y="25"/>
                    <a:pt x="371" y="25"/>
                  </a:cubicBezTo>
                  <a:cubicBezTo>
                    <a:pt x="371" y="26"/>
                    <a:pt x="371" y="26"/>
                    <a:pt x="371" y="26"/>
                  </a:cubicBezTo>
                  <a:cubicBezTo>
                    <a:pt x="370" y="26"/>
                    <a:pt x="370" y="26"/>
                    <a:pt x="370" y="26"/>
                  </a:cubicBezTo>
                  <a:cubicBezTo>
                    <a:pt x="370" y="25"/>
                    <a:pt x="370" y="25"/>
                    <a:pt x="370" y="25"/>
                  </a:cubicBezTo>
                  <a:cubicBezTo>
                    <a:pt x="371" y="25"/>
                    <a:pt x="371" y="25"/>
                    <a:pt x="371" y="25"/>
                  </a:cubicBezTo>
                  <a:cubicBezTo>
                    <a:pt x="371" y="25"/>
                    <a:pt x="371" y="25"/>
                    <a:pt x="371" y="25"/>
                  </a:cubicBezTo>
                  <a:close/>
                  <a:moveTo>
                    <a:pt x="372" y="30"/>
                  </a:moveTo>
                  <a:cubicBezTo>
                    <a:pt x="372" y="30"/>
                    <a:pt x="372" y="30"/>
                    <a:pt x="372" y="29"/>
                  </a:cubicBezTo>
                  <a:cubicBezTo>
                    <a:pt x="372" y="30"/>
                    <a:pt x="372" y="30"/>
                    <a:pt x="372" y="30"/>
                  </a:cubicBezTo>
                  <a:cubicBezTo>
                    <a:pt x="372" y="30"/>
                    <a:pt x="372" y="30"/>
                    <a:pt x="372" y="30"/>
                  </a:cubicBezTo>
                  <a:close/>
                  <a:moveTo>
                    <a:pt x="375" y="27"/>
                  </a:moveTo>
                  <a:cubicBezTo>
                    <a:pt x="375" y="27"/>
                    <a:pt x="375" y="27"/>
                    <a:pt x="375" y="27"/>
                  </a:cubicBezTo>
                  <a:cubicBezTo>
                    <a:pt x="374" y="27"/>
                    <a:pt x="374" y="26"/>
                    <a:pt x="374" y="26"/>
                  </a:cubicBezTo>
                  <a:cubicBezTo>
                    <a:pt x="374" y="26"/>
                    <a:pt x="374" y="26"/>
                    <a:pt x="374" y="26"/>
                  </a:cubicBezTo>
                  <a:cubicBezTo>
                    <a:pt x="375" y="26"/>
                    <a:pt x="375" y="26"/>
                    <a:pt x="375" y="26"/>
                  </a:cubicBezTo>
                  <a:cubicBezTo>
                    <a:pt x="375" y="27"/>
                    <a:pt x="375" y="27"/>
                    <a:pt x="375" y="27"/>
                  </a:cubicBezTo>
                  <a:close/>
                  <a:moveTo>
                    <a:pt x="376" y="26"/>
                  </a:moveTo>
                  <a:cubicBezTo>
                    <a:pt x="375" y="26"/>
                    <a:pt x="375" y="26"/>
                    <a:pt x="375" y="26"/>
                  </a:cubicBezTo>
                  <a:cubicBezTo>
                    <a:pt x="375" y="25"/>
                    <a:pt x="376" y="25"/>
                    <a:pt x="377" y="24"/>
                  </a:cubicBezTo>
                  <a:cubicBezTo>
                    <a:pt x="377" y="25"/>
                    <a:pt x="377" y="25"/>
                    <a:pt x="377" y="25"/>
                  </a:cubicBezTo>
                  <a:cubicBezTo>
                    <a:pt x="377" y="25"/>
                    <a:pt x="376" y="26"/>
                    <a:pt x="376" y="26"/>
                  </a:cubicBezTo>
                  <a:close/>
                  <a:moveTo>
                    <a:pt x="377" y="29"/>
                  </a:moveTo>
                  <a:cubicBezTo>
                    <a:pt x="377" y="29"/>
                    <a:pt x="377" y="29"/>
                    <a:pt x="377" y="29"/>
                  </a:cubicBezTo>
                  <a:cubicBezTo>
                    <a:pt x="377" y="29"/>
                    <a:pt x="377" y="28"/>
                    <a:pt x="377" y="28"/>
                  </a:cubicBezTo>
                  <a:cubicBezTo>
                    <a:pt x="378" y="28"/>
                    <a:pt x="378" y="29"/>
                    <a:pt x="379" y="29"/>
                  </a:cubicBezTo>
                  <a:cubicBezTo>
                    <a:pt x="378" y="29"/>
                    <a:pt x="378" y="29"/>
                    <a:pt x="377" y="29"/>
                  </a:cubicBezTo>
                  <a:close/>
                  <a:moveTo>
                    <a:pt x="378" y="27"/>
                  </a:moveTo>
                  <a:cubicBezTo>
                    <a:pt x="378" y="27"/>
                    <a:pt x="378" y="27"/>
                    <a:pt x="378" y="26"/>
                  </a:cubicBezTo>
                  <a:cubicBezTo>
                    <a:pt x="379" y="27"/>
                    <a:pt x="379" y="27"/>
                    <a:pt x="379" y="28"/>
                  </a:cubicBezTo>
                  <a:cubicBezTo>
                    <a:pt x="379" y="28"/>
                    <a:pt x="378" y="27"/>
                    <a:pt x="378" y="27"/>
                  </a:cubicBezTo>
                  <a:close/>
                  <a:moveTo>
                    <a:pt x="380" y="28"/>
                  </a:moveTo>
                  <a:cubicBezTo>
                    <a:pt x="380" y="27"/>
                    <a:pt x="379" y="27"/>
                    <a:pt x="379" y="26"/>
                  </a:cubicBezTo>
                  <a:cubicBezTo>
                    <a:pt x="379" y="26"/>
                    <a:pt x="380" y="27"/>
                    <a:pt x="380" y="27"/>
                  </a:cubicBezTo>
                  <a:cubicBezTo>
                    <a:pt x="380" y="28"/>
                    <a:pt x="380" y="28"/>
                    <a:pt x="380" y="28"/>
                  </a:cubicBezTo>
                  <a:close/>
                  <a:moveTo>
                    <a:pt x="385" y="24"/>
                  </a:moveTo>
                  <a:cubicBezTo>
                    <a:pt x="385" y="25"/>
                    <a:pt x="384" y="25"/>
                    <a:pt x="384" y="25"/>
                  </a:cubicBezTo>
                  <a:cubicBezTo>
                    <a:pt x="383" y="25"/>
                    <a:pt x="382" y="24"/>
                    <a:pt x="381" y="24"/>
                  </a:cubicBezTo>
                  <a:cubicBezTo>
                    <a:pt x="382" y="23"/>
                    <a:pt x="383" y="22"/>
                    <a:pt x="383" y="21"/>
                  </a:cubicBezTo>
                  <a:cubicBezTo>
                    <a:pt x="384" y="22"/>
                    <a:pt x="385" y="23"/>
                    <a:pt x="387" y="24"/>
                  </a:cubicBezTo>
                  <a:cubicBezTo>
                    <a:pt x="386" y="24"/>
                    <a:pt x="386" y="24"/>
                    <a:pt x="385" y="24"/>
                  </a:cubicBezTo>
                  <a:cubicBezTo>
                    <a:pt x="384" y="24"/>
                    <a:pt x="383" y="23"/>
                    <a:pt x="382" y="23"/>
                  </a:cubicBezTo>
                  <a:cubicBezTo>
                    <a:pt x="382" y="23"/>
                    <a:pt x="384" y="23"/>
                    <a:pt x="385" y="24"/>
                  </a:cubicBezTo>
                  <a:close/>
                  <a:moveTo>
                    <a:pt x="383" y="26"/>
                  </a:moveTo>
                  <a:cubicBezTo>
                    <a:pt x="382" y="26"/>
                    <a:pt x="382" y="26"/>
                    <a:pt x="381" y="27"/>
                  </a:cubicBezTo>
                  <a:cubicBezTo>
                    <a:pt x="381" y="26"/>
                    <a:pt x="380" y="26"/>
                    <a:pt x="379" y="25"/>
                  </a:cubicBezTo>
                  <a:cubicBezTo>
                    <a:pt x="380" y="25"/>
                    <a:pt x="380" y="24"/>
                    <a:pt x="380" y="24"/>
                  </a:cubicBezTo>
                  <a:cubicBezTo>
                    <a:pt x="381" y="25"/>
                    <a:pt x="382" y="25"/>
                    <a:pt x="383" y="26"/>
                  </a:cubicBezTo>
                  <a:close/>
                  <a:moveTo>
                    <a:pt x="381" y="29"/>
                  </a:moveTo>
                  <a:cubicBezTo>
                    <a:pt x="381" y="28"/>
                    <a:pt x="381" y="28"/>
                    <a:pt x="381" y="28"/>
                  </a:cubicBezTo>
                  <a:cubicBezTo>
                    <a:pt x="382" y="28"/>
                    <a:pt x="382" y="28"/>
                    <a:pt x="382" y="28"/>
                  </a:cubicBezTo>
                  <a:cubicBezTo>
                    <a:pt x="382" y="29"/>
                    <a:pt x="381" y="29"/>
                    <a:pt x="381" y="29"/>
                  </a:cubicBezTo>
                  <a:close/>
                  <a:moveTo>
                    <a:pt x="384" y="28"/>
                  </a:moveTo>
                  <a:cubicBezTo>
                    <a:pt x="384" y="28"/>
                    <a:pt x="384" y="28"/>
                    <a:pt x="384" y="28"/>
                  </a:cubicBezTo>
                  <a:cubicBezTo>
                    <a:pt x="383" y="28"/>
                    <a:pt x="383" y="28"/>
                    <a:pt x="382" y="27"/>
                  </a:cubicBezTo>
                  <a:cubicBezTo>
                    <a:pt x="383" y="27"/>
                    <a:pt x="383" y="27"/>
                    <a:pt x="383" y="26"/>
                  </a:cubicBezTo>
                  <a:cubicBezTo>
                    <a:pt x="384" y="27"/>
                    <a:pt x="385" y="27"/>
                    <a:pt x="385" y="28"/>
                  </a:cubicBezTo>
                  <a:cubicBezTo>
                    <a:pt x="385" y="28"/>
                    <a:pt x="385" y="28"/>
                    <a:pt x="384" y="28"/>
                  </a:cubicBezTo>
                  <a:close/>
                  <a:moveTo>
                    <a:pt x="384" y="26"/>
                  </a:moveTo>
                  <a:cubicBezTo>
                    <a:pt x="385" y="25"/>
                    <a:pt x="385" y="25"/>
                    <a:pt x="385" y="25"/>
                  </a:cubicBezTo>
                  <a:cubicBezTo>
                    <a:pt x="386" y="25"/>
                    <a:pt x="387" y="26"/>
                    <a:pt x="387" y="26"/>
                  </a:cubicBezTo>
                  <a:cubicBezTo>
                    <a:pt x="387" y="27"/>
                    <a:pt x="387" y="27"/>
                    <a:pt x="386" y="27"/>
                  </a:cubicBezTo>
                  <a:cubicBezTo>
                    <a:pt x="386" y="27"/>
                    <a:pt x="385" y="26"/>
                    <a:pt x="384" y="26"/>
                  </a:cubicBezTo>
                  <a:close/>
                  <a:moveTo>
                    <a:pt x="387" y="28"/>
                  </a:moveTo>
                  <a:cubicBezTo>
                    <a:pt x="387" y="28"/>
                    <a:pt x="387" y="28"/>
                    <a:pt x="387" y="28"/>
                  </a:cubicBezTo>
                  <a:cubicBezTo>
                    <a:pt x="387" y="28"/>
                    <a:pt x="387" y="27"/>
                    <a:pt x="388" y="27"/>
                  </a:cubicBezTo>
                  <a:cubicBezTo>
                    <a:pt x="388" y="28"/>
                    <a:pt x="387" y="28"/>
                    <a:pt x="387" y="28"/>
                  </a:cubicBezTo>
                  <a:close/>
                  <a:moveTo>
                    <a:pt x="386" y="24"/>
                  </a:moveTo>
                  <a:cubicBezTo>
                    <a:pt x="386" y="24"/>
                    <a:pt x="386" y="24"/>
                    <a:pt x="387" y="24"/>
                  </a:cubicBezTo>
                  <a:cubicBezTo>
                    <a:pt x="387" y="24"/>
                    <a:pt x="388" y="25"/>
                    <a:pt x="389" y="26"/>
                  </a:cubicBezTo>
                  <a:cubicBezTo>
                    <a:pt x="389" y="26"/>
                    <a:pt x="388" y="26"/>
                    <a:pt x="388" y="26"/>
                  </a:cubicBezTo>
                  <a:cubicBezTo>
                    <a:pt x="388" y="26"/>
                    <a:pt x="387" y="25"/>
                    <a:pt x="386" y="24"/>
                  </a:cubicBezTo>
                  <a:close/>
                  <a:moveTo>
                    <a:pt x="389" y="27"/>
                  </a:moveTo>
                  <a:cubicBezTo>
                    <a:pt x="389" y="27"/>
                    <a:pt x="389" y="27"/>
                    <a:pt x="389" y="27"/>
                  </a:cubicBezTo>
                  <a:cubicBezTo>
                    <a:pt x="389" y="27"/>
                    <a:pt x="389" y="26"/>
                    <a:pt x="389" y="26"/>
                  </a:cubicBezTo>
                  <a:cubicBezTo>
                    <a:pt x="389" y="27"/>
                    <a:pt x="389" y="27"/>
                    <a:pt x="389" y="27"/>
                  </a:cubicBezTo>
                  <a:close/>
                  <a:moveTo>
                    <a:pt x="390" y="25"/>
                  </a:moveTo>
                  <a:cubicBezTo>
                    <a:pt x="389" y="24"/>
                    <a:pt x="388" y="24"/>
                    <a:pt x="387" y="23"/>
                  </a:cubicBezTo>
                  <a:cubicBezTo>
                    <a:pt x="386" y="23"/>
                    <a:pt x="385" y="22"/>
                    <a:pt x="384" y="21"/>
                  </a:cubicBezTo>
                  <a:cubicBezTo>
                    <a:pt x="384" y="21"/>
                    <a:pt x="385" y="21"/>
                    <a:pt x="385" y="20"/>
                  </a:cubicBezTo>
                  <a:cubicBezTo>
                    <a:pt x="387" y="21"/>
                    <a:pt x="389" y="23"/>
                    <a:pt x="390" y="24"/>
                  </a:cubicBezTo>
                  <a:cubicBezTo>
                    <a:pt x="390" y="24"/>
                    <a:pt x="390" y="25"/>
                    <a:pt x="390" y="25"/>
                  </a:cubicBezTo>
                  <a:close/>
                  <a:moveTo>
                    <a:pt x="392" y="27"/>
                  </a:moveTo>
                  <a:cubicBezTo>
                    <a:pt x="391" y="26"/>
                    <a:pt x="391" y="26"/>
                    <a:pt x="391" y="26"/>
                  </a:cubicBezTo>
                  <a:cubicBezTo>
                    <a:pt x="391" y="26"/>
                    <a:pt x="391" y="26"/>
                    <a:pt x="391" y="25"/>
                  </a:cubicBezTo>
                  <a:cubicBezTo>
                    <a:pt x="392" y="26"/>
                    <a:pt x="392" y="26"/>
                    <a:pt x="392" y="26"/>
                  </a:cubicBezTo>
                  <a:cubicBezTo>
                    <a:pt x="392" y="26"/>
                    <a:pt x="392" y="27"/>
                    <a:pt x="392" y="27"/>
                  </a:cubicBezTo>
                  <a:close/>
                  <a:moveTo>
                    <a:pt x="390" y="25"/>
                  </a:moveTo>
                  <a:cubicBezTo>
                    <a:pt x="390" y="25"/>
                    <a:pt x="390" y="25"/>
                    <a:pt x="391" y="24"/>
                  </a:cubicBezTo>
                  <a:cubicBezTo>
                    <a:pt x="391" y="25"/>
                    <a:pt x="391" y="25"/>
                    <a:pt x="391" y="25"/>
                  </a:cubicBezTo>
                  <a:cubicBezTo>
                    <a:pt x="391" y="25"/>
                    <a:pt x="391" y="25"/>
                    <a:pt x="390" y="25"/>
                  </a:cubicBezTo>
                  <a:close/>
                  <a:moveTo>
                    <a:pt x="393" y="28"/>
                  </a:moveTo>
                  <a:cubicBezTo>
                    <a:pt x="393" y="28"/>
                    <a:pt x="393" y="28"/>
                    <a:pt x="392" y="27"/>
                  </a:cubicBezTo>
                  <a:cubicBezTo>
                    <a:pt x="392" y="27"/>
                    <a:pt x="392" y="27"/>
                    <a:pt x="392" y="27"/>
                  </a:cubicBezTo>
                  <a:cubicBezTo>
                    <a:pt x="393" y="27"/>
                    <a:pt x="393" y="28"/>
                    <a:pt x="393" y="28"/>
                  </a:cubicBezTo>
                  <a:cubicBezTo>
                    <a:pt x="393" y="28"/>
                    <a:pt x="393" y="28"/>
                    <a:pt x="393" y="28"/>
                  </a:cubicBezTo>
                  <a:close/>
                  <a:moveTo>
                    <a:pt x="391" y="23"/>
                  </a:moveTo>
                  <a:cubicBezTo>
                    <a:pt x="391" y="23"/>
                    <a:pt x="392" y="23"/>
                    <a:pt x="392" y="22"/>
                  </a:cubicBezTo>
                  <a:cubicBezTo>
                    <a:pt x="393" y="23"/>
                    <a:pt x="393" y="24"/>
                    <a:pt x="394" y="25"/>
                  </a:cubicBezTo>
                  <a:cubicBezTo>
                    <a:pt x="394" y="25"/>
                    <a:pt x="393" y="25"/>
                    <a:pt x="393" y="25"/>
                  </a:cubicBezTo>
                  <a:cubicBezTo>
                    <a:pt x="393" y="24"/>
                    <a:pt x="392" y="24"/>
                    <a:pt x="391" y="23"/>
                  </a:cubicBezTo>
                  <a:close/>
                  <a:moveTo>
                    <a:pt x="393" y="25"/>
                  </a:moveTo>
                  <a:cubicBezTo>
                    <a:pt x="394" y="25"/>
                    <a:pt x="394" y="25"/>
                    <a:pt x="394" y="25"/>
                  </a:cubicBezTo>
                  <a:cubicBezTo>
                    <a:pt x="394" y="25"/>
                    <a:pt x="394" y="25"/>
                    <a:pt x="394" y="25"/>
                  </a:cubicBezTo>
                  <a:cubicBezTo>
                    <a:pt x="394" y="25"/>
                    <a:pt x="394" y="25"/>
                    <a:pt x="394" y="25"/>
                  </a:cubicBezTo>
                  <a:cubicBezTo>
                    <a:pt x="394" y="25"/>
                    <a:pt x="393" y="25"/>
                    <a:pt x="393" y="25"/>
                  </a:cubicBezTo>
                  <a:close/>
                  <a:moveTo>
                    <a:pt x="395" y="26"/>
                  </a:moveTo>
                  <a:cubicBezTo>
                    <a:pt x="394" y="26"/>
                    <a:pt x="394" y="26"/>
                    <a:pt x="394" y="26"/>
                  </a:cubicBezTo>
                  <a:cubicBezTo>
                    <a:pt x="394" y="26"/>
                    <a:pt x="394" y="26"/>
                    <a:pt x="395" y="26"/>
                  </a:cubicBezTo>
                  <a:cubicBezTo>
                    <a:pt x="395" y="26"/>
                    <a:pt x="395" y="26"/>
                    <a:pt x="395" y="26"/>
                  </a:cubicBezTo>
                  <a:cubicBezTo>
                    <a:pt x="395" y="26"/>
                    <a:pt x="395" y="26"/>
                    <a:pt x="395" y="26"/>
                  </a:cubicBezTo>
                  <a:close/>
                  <a:moveTo>
                    <a:pt x="396" y="24"/>
                  </a:moveTo>
                  <a:cubicBezTo>
                    <a:pt x="396" y="24"/>
                    <a:pt x="396" y="24"/>
                    <a:pt x="395" y="24"/>
                  </a:cubicBezTo>
                  <a:cubicBezTo>
                    <a:pt x="396" y="24"/>
                    <a:pt x="396" y="24"/>
                    <a:pt x="396" y="24"/>
                  </a:cubicBezTo>
                  <a:cubicBezTo>
                    <a:pt x="396" y="24"/>
                    <a:pt x="396" y="24"/>
                    <a:pt x="396" y="24"/>
                  </a:cubicBezTo>
                  <a:cubicBezTo>
                    <a:pt x="396" y="24"/>
                    <a:pt x="396" y="24"/>
                    <a:pt x="396" y="24"/>
                  </a:cubicBezTo>
                  <a:close/>
                  <a:moveTo>
                    <a:pt x="397" y="22"/>
                  </a:moveTo>
                  <a:cubicBezTo>
                    <a:pt x="398" y="23"/>
                    <a:pt x="398" y="23"/>
                    <a:pt x="399" y="23"/>
                  </a:cubicBezTo>
                  <a:cubicBezTo>
                    <a:pt x="398" y="23"/>
                    <a:pt x="398" y="23"/>
                    <a:pt x="398" y="23"/>
                  </a:cubicBezTo>
                  <a:cubicBezTo>
                    <a:pt x="398" y="23"/>
                    <a:pt x="398" y="23"/>
                    <a:pt x="397" y="22"/>
                  </a:cubicBezTo>
                  <a:close/>
                  <a:moveTo>
                    <a:pt x="400" y="25"/>
                  </a:moveTo>
                  <a:cubicBezTo>
                    <a:pt x="400" y="25"/>
                    <a:pt x="399" y="25"/>
                    <a:pt x="399" y="25"/>
                  </a:cubicBezTo>
                  <a:cubicBezTo>
                    <a:pt x="399" y="25"/>
                    <a:pt x="399" y="24"/>
                    <a:pt x="398" y="24"/>
                  </a:cubicBezTo>
                  <a:cubicBezTo>
                    <a:pt x="398" y="24"/>
                    <a:pt x="399" y="23"/>
                    <a:pt x="399" y="23"/>
                  </a:cubicBezTo>
                  <a:cubicBezTo>
                    <a:pt x="399" y="23"/>
                    <a:pt x="400" y="24"/>
                    <a:pt x="400" y="24"/>
                  </a:cubicBezTo>
                  <a:cubicBezTo>
                    <a:pt x="400" y="24"/>
                    <a:pt x="400" y="25"/>
                    <a:pt x="400" y="25"/>
                  </a:cubicBezTo>
                  <a:cubicBezTo>
                    <a:pt x="400" y="25"/>
                    <a:pt x="400" y="25"/>
                    <a:pt x="400" y="25"/>
                  </a:cubicBezTo>
                  <a:close/>
                  <a:moveTo>
                    <a:pt x="402" y="24"/>
                  </a:moveTo>
                  <a:cubicBezTo>
                    <a:pt x="402" y="24"/>
                    <a:pt x="402" y="24"/>
                    <a:pt x="402" y="24"/>
                  </a:cubicBezTo>
                  <a:cubicBezTo>
                    <a:pt x="402" y="24"/>
                    <a:pt x="402" y="23"/>
                    <a:pt x="402" y="23"/>
                  </a:cubicBezTo>
                  <a:cubicBezTo>
                    <a:pt x="402" y="23"/>
                    <a:pt x="402" y="23"/>
                    <a:pt x="402" y="23"/>
                  </a:cubicBezTo>
                  <a:cubicBezTo>
                    <a:pt x="402" y="23"/>
                    <a:pt x="402" y="23"/>
                    <a:pt x="402" y="24"/>
                  </a:cubicBezTo>
                  <a:close/>
                  <a:moveTo>
                    <a:pt x="405" y="26"/>
                  </a:moveTo>
                  <a:cubicBezTo>
                    <a:pt x="405" y="26"/>
                    <a:pt x="405" y="26"/>
                    <a:pt x="405" y="26"/>
                  </a:cubicBezTo>
                  <a:cubicBezTo>
                    <a:pt x="405" y="26"/>
                    <a:pt x="404" y="25"/>
                    <a:pt x="404" y="25"/>
                  </a:cubicBezTo>
                  <a:cubicBezTo>
                    <a:pt x="404" y="25"/>
                    <a:pt x="404" y="24"/>
                    <a:pt x="404" y="24"/>
                  </a:cubicBezTo>
                  <a:cubicBezTo>
                    <a:pt x="405" y="24"/>
                    <a:pt x="405" y="24"/>
                    <a:pt x="406" y="25"/>
                  </a:cubicBezTo>
                  <a:cubicBezTo>
                    <a:pt x="405" y="25"/>
                    <a:pt x="405" y="25"/>
                    <a:pt x="405" y="26"/>
                  </a:cubicBezTo>
                  <a:close/>
                  <a:moveTo>
                    <a:pt x="408" y="26"/>
                  </a:moveTo>
                  <a:cubicBezTo>
                    <a:pt x="408" y="26"/>
                    <a:pt x="407" y="26"/>
                    <a:pt x="407" y="26"/>
                  </a:cubicBezTo>
                  <a:cubicBezTo>
                    <a:pt x="407" y="26"/>
                    <a:pt x="407" y="26"/>
                    <a:pt x="407" y="26"/>
                  </a:cubicBezTo>
                  <a:cubicBezTo>
                    <a:pt x="407" y="26"/>
                    <a:pt x="408" y="26"/>
                    <a:pt x="408" y="26"/>
                  </a:cubicBezTo>
                  <a:close/>
                  <a:moveTo>
                    <a:pt x="408" y="21"/>
                  </a:moveTo>
                  <a:cubicBezTo>
                    <a:pt x="408" y="21"/>
                    <a:pt x="408" y="21"/>
                    <a:pt x="409" y="22"/>
                  </a:cubicBezTo>
                  <a:cubicBezTo>
                    <a:pt x="407" y="22"/>
                    <a:pt x="407" y="23"/>
                    <a:pt x="406" y="24"/>
                  </a:cubicBezTo>
                  <a:cubicBezTo>
                    <a:pt x="405" y="24"/>
                    <a:pt x="405" y="24"/>
                    <a:pt x="404" y="24"/>
                  </a:cubicBezTo>
                  <a:cubicBezTo>
                    <a:pt x="404" y="23"/>
                    <a:pt x="405" y="23"/>
                    <a:pt x="405" y="23"/>
                  </a:cubicBezTo>
                  <a:cubicBezTo>
                    <a:pt x="406" y="22"/>
                    <a:pt x="407" y="22"/>
                    <a:pt x="408" y="21"/>
                  </a:cubicBezTo>
                  <a:close/>
                  <a:moveTo>
                    <a:pt x="406" y="17"/>
                  </a:moveTo>
                  <a:cubicBezTo>
                    <a:pt x="407" y="17"/>
                    <a:pt x="407" y="17"/>
                    <a:pt x="408" y="17"/>
                  </a:cubicBezTo>
                  <a:cubicBezTo>
                    <a:pt x="408" y="18"/>
                    <a:pt x="408" y="18"/>
                    <a:pt x="407" y="18"/>
                  </a:cubicBezTo>
                  <a:cubicBezTo>
                    <a:pt x="407" y="18"/>
                    <a:pt x="406" y="17"/>
                    <a:pt x="406" y="17"/>
                  </a:cubicBezTo>
                  <a:cubicBezTo>
                    <a:pt x="406" y="17"/>
                    <a:pt x="406" y="17"/>
                    <a:pt x="406" y="17"/>
                  </a:cubicBezTo>
                  <a:close/>
                  <a:moveTo>
                    <a:pt x="407" y="18"/>
                  </a:moveTo>
                  <a:cubicBezTo>
                    <a:pt x="405" y="20"/>
                    <a:pt x="403" y="22"/>
                    <a:pt x="403" y="23"/>
                  </a:cubicBezTo>
                  <a:cubicBezTo>
                    <a:pt x="402" y="23"/>
                    <a:pt x="402" y="23"/>
                    <a:pt x="402" y="23"/>
                  </a:cubicBezTo>
                  <a:cubicBezTo>
                    <a:pt x="401" y="23"/>
                    <a:pt x="401" y="23"/>
                    <a:pt x="401"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1"/>
                    <a:pt x="403" y="19"/>
                    <a:pt x="405" y="17"/>
                  </a:cubicBezTo>
                  <a:cubicBezTo>
                    <a:pt x="406" y="18"/>
                    <a:pt x="406" y="18"/>
                    <a:pt x="407" y="18"/>
                  </a:cubicBezTo>
                  <a:close/>
                  <a:moveTo>
                    <a:pt x="397" y="14"/>
                  </a:moveTo>
                  <a:cubicBezTo>
                    <a:pt x="398" y="14"/>
                    <a:pt x="401" y="15"/>
                    <a:pt x="405" y="17"/>
                  </a:cubicBezTo>
                  <a:cubicBezTo>
                    <a:pt x="403" y="18"/>
                    <a:pt x="401" y="19"/>
                    <a:pt x="400" y="22"/>
                  </a:cubicBezTo>
                  <a:cubicBezTo>
                    <a:pt x="399" y="22"/>
                    <a:pt x="399" y="22"/>
                    <a:pt x="398" y="22"/>
                  </a:cubicBezTo>
                  <a:cubicBezTo>
                    <a:pt x="398" y="22"/>
                    <a:pt x="399" y="22"/>
                    <a:pt x="400" y="23"/>
                  </a:cubicBezTo>
                  <a:cubicBezTo>
                    <a:pt x="400" y="23"/>
                    <a:pt x="400" y="23"/>
                    <a:pt x="400" y="23"/>
                  </a:cubicBezTo>
                  <a:cubicBezTo>
                    <a:pt x="400" y="23"/>
                    <a:pt x="400" y="23"/>
                    <a:pt x="399" y="23"/>
                  </a:cubicBezTo>
                  <a:cubicBezTo>
                    <a:pt x="399" y="23"/>
                    <a:pt x="398" y="22"/>
                    <a:pt x="397" y="22"/>
                  </a:cubicBezTo>
                  <a:cubicBezTo>
                    <a:pt x="397" y="20"/>
                    <a:pt x="397" y="18"/>
                    <a:pt x="399" y="16"/>
                  </a:cubicBezTo>
                  <a:cubicBezTo>
                    <a:pt x="399" y="16"/>
                    <a:pt x="396" y="18"/>
                    <a:pt x="396" y="21"/>
                  </a:cubicBezTo>
                  <a:cubicBezTo>
                    <a:pt x="394" y="21"/>
                    <a:pt x="392" y="20"/>
                    <a:pt x="390" y="19"/>
                  </a:cubicBezTo>
                  <a:cubicBezTo>
                    <a:pt x="390" y="19"/>
                    <a:pt x="393" y="20"/>
                    <a:pt x="396" y="22"/>
                  </a:cubicBezTo>
                  <a:cubicBezTo>
                    <a:pt x="396" y="22"/>
                    <a:pt x="396" y="23"/>
                    <a:pt x="396" y="24"/>
                  </a:cubicBezTo>
                  <a:cubicBezTo>
                    <a:pt x="396" y="24"/>
                    <a:pt x="396" y="24"/>
                    <a:pt x="395" y="24"/>
                  </a:cubicBezTo>
                  <a:cubicBezTo>
                    <a:pt x="395" y="23"/>
                    <a:pt x="394" y="22"/>
                    <a:pt x="393" y="21"/>
                  </a:cubicBezTo>
                  <a:cubicBezTo>
                    <a:pt x="393" y="21"/>
                    <a:pt x="393" y="21"/>
                    <a:pt x="393" y="21"/>
                  </a:cubicBezTo>
                  <a:cubicBezTo>
                    <a:pt x="393" y="21"/>
                    <a:pt x="393" y="21"/>
                    <a:pt x="393" y="21"/>
                  </a:cubicBezTo>
                  <a:cubicBezTo>
                    <a:pt x="392" y="20"/>
                    <a:pt x="390" y="19"/>
                    <a:pt x="388" y="19"/>
                  </a:cubicBezTo>
                  <a:cubicBezTo>
                    <a:pt x="392" y="16"/>
                    <a:pt x="396" y="15"/>
                    <a:pt x="397" y="14"/>
                  </a:cubicBezTo>
                  <a:close/>
                  <a:moveTo>
                    <a:pt x="387" y="19"/>
                  </a:moveTo>
                  <a:cubicBezTo>
                    <a:pt x="389" y="20"/>
                    <a:pt x="390" y="21"/>
                    <a:pt x="392" y="22"/>
                  </a:cubicBezTo>
                  <a:cubicBezTo>
                    <a:pt x="392" y="22"/>
                    <a:pt x="391" y="23"/>
                    <a:pt x="391" y="23"/>
                  </a:cubicBezTo>
                  <a:cubicBezTo>
                    <a:pt x="390" y="22"/>
                    <a:pt x="388" y="21"/>
                    <a:pt x="386" y="20"/>
                  </a:cubicBezTo>
                  <a:cubicBezTo>
                    <a:pt x="386" y="19"/>
                    <a:pt x="387" y="19"/>
                    <a:pt x="387" y="19"/>
                  </a:cubicBezTo>
                  <a:close/>
                  <a:moveTo>
                    <a:pt x="385" y="18"/>
                  </a:moveTo>
                  <a:cubicBezTo>
                    <a:pt x="385" y="18"/>
                    <a:pt x="386" y="18"/>
                    <a:pt x="386" y="18"/>
                  </a:cubicBezTo>
                  <a:cubicBezTo>
                    <a:pt x="386" y="19"/>
                    <a:pt x="385" y="19"/>
                    <a:pt x="385" y="19"/>
                  </a:cubicBezTo>
                  <a:cubicBezTo>
                    <a:pt x="384" y="19"/>
                    <a:pt x="384" y="19"/>
                    <a:pt x="383" y="18"/>
                  </a:cubicBezTo>
                  <a:cubicBezTo>
                    <a:pt x="384" y="18"/>
                    <a:pt x="384" y="18"/>
                    <a:pt x="385" y="18"/>
                  </a:cubicBezTo>
                  <a:close/>
                  <a:moveTo>
                    <a:pt x="383" y="19"/>
                  </a:moveTo>
                  <a:cubicBezTo>
                    <a:pt x="383" y="19"/>
                    <a:pt x="384" y="19"/>
                    <a:pt x="384" y="20"/>
                  </a:cubicBezTo>
                  <a:cubicBezTo>
                    <a:pt x="384" y="20"/>
                    <a:pt x="383" y="20"/>
                    <a:pt x="382" y="21"/>
                  </a:cubicBezTo>
                  <a:cubicBezTo>
                    <a:pt x="382" y="21"/>
                    <a:pt x="382" y="20"/>
                    <a:pt x="381" y="20"/>
                  </a:cubicBezTo>
                  <a:cubicBezTo>
                    <a:pt x="381" y="20"/>
                    <a:pt x="382" y="20"/>
                    <a:pt x="382" y="21"/>
                  </a:cubicBezTo>
                  <a:cubicBezTo>
                    <a:pt x="381" y="21"/>
                    <a:pt x="380" y="22"/>
                    <a:pt x="379" y="23"/>
                  </a:cubicBezTo>
                  <a:cubicBezTo>
                    <a:pt x="379" y="23"/>
                    <a:pt x="378" y="22"/>
                    <a:pt x="378" y="22"/>
                  </a:cubicBezTo>
                  <a:cubicBezTo>
                    <a:pt x="378" y="22"/>
                    <a:pt x="379" y="22"/>
                    <a:pt x="379" y="22"/>
                  </a:cubicBezTo>
                  <a:cubicBezTo>
                    <a:pt x="378" y="22"/>
                    <a:pt x="378" y="22"/>
                    <a:pt x="378" y="22"/>
                  </a:cubicBezTo>
                  <a:cubicBezTo>
                    <a:pt x="377" y="22"/>
                    <a:pt x="377" y="22"/>
                    <a:pt x="377" y="22"/>
                  </a:cubicBezTo>
                  <a:cubicBezTo>
                    <a:pt x="379" y="20"/>
                    <a:pt x="381" y="19"/>
                    <a:pt x="383" y="19"/>
                  </a:cubicBezTo>
                  <a:close/>
                  <a:moveTo>
                    <a:pt x="376" y="22"/>
                  </a:moveTo>
                  <a:cubicBezTo>
                    <a:pt x="377" y="22"/>
                    <a:pt x="377" y="22"/>
                    <a:pt x="377" y="22"/>
                  </a:cubicBezTo>
                  <a:cubicBezTo>
                    <a:pt x="377" y="22"/>
                    <a:pt x="376" y="22"/>
                    <a:pt x="376" y="22"/>
                  </a:cubicBezTo>
                  <a:cubicBezTo>
                    <a:pt x="376" y="22"/>
                    <a:pt x="376" y="22"/>
                    <a:pt x="376" y="22"/>
                  </a:cubicBezTo>
                  <a:close/>
                  <a:moveTo>
                    <a:pt x="377" y="22"/>
                  </a:moveTo>
                  <a:cubicBezTo>
                    <a:pt x="378" y="23"/>
                    <a:pt x="378" y="23"/>
                    <a:pt x="379" y="23"/>
                  </a:cubicBezTo>
                  <a:cubicBezTo>
                    <a:pt x="379" y="23"/>
                    <a:pt x="379" y="23"/>
                    <a:pt x="379" y="23"/>
                  </a:cubicBezTo>
                  <a:cubicBezTo>
                    <a:pt x="378" y="23"/>
                    <a:pt x="378" y="23"/>
                    <a:pt x="378" y="24"/>
                  </a:cubicBezTo>
                  <a:cubicBezTo>
                    <a:pt x="378" y="23"/>
                    <a:pt x="378" y="23"/>
                    <a:pt x="379" y="23"/>
                  </a:cubicBezTo>
                  <a:cubicBezTo>
                    <a:pt x="378" y="24"/>
                    <a:pt x="378" y="24"/>
                    <a:pt x="378" y="24"/>
                  </a:cubicBezTo>
                  <a:cubicBezTo>
                    <a:pt x="378" y="24"/>
                    <a:pt x="377" y="24"/>
                    <a:pt x="377" y="24"/>
                  </a:cubicBezTo>
                  <a:cubicBezTo>
                    <a:pt x="378" y="24"/>
                    <a:pt x="378" y="24"/>
                    <a:pt x="378" y="24"/>
                  </a:cubicBezTo>
                  <a:cubicBezTo>
                    <a:pt x="378" y="24"/>
                    <a:pt x="378" y="24"/>
                    <a:pt x="377" y="24"/>
                  </a:cubicBezTo>
                  <a:cubicBezTo>
                    <a:pt x="377" y="24"/>
                    <a:pt x="377" y="24"/>
                    <a:pt x="377" y="24"/>
                  </a:cubicBezTo>
                  <a:cubicBezTo>
                    <a:pt x="376" y="23"/>
                    <a:pt x="376" y="23"/>
                    <a:pt x="376" y="23"/>
                  </a:cubicBezTo>
                  <a:cubicBezTo>
                    <a:pt x="376" y="23"/>
                    <a:pt x="377" y="23"/>
                    <a:pt x="377" y="22"/>
                  </a:cubicBezTo>
                  <a:close/>
                  <a:moveTo>
                    <a:pt x="376" y="23"/>
                  </a:moveTo>
                  <a:cubicBezTo>
                    <a:pt x="376" y="23"/>
                    <a:pt x="376" y="23"/>
                    <a:pt x="376" y="23"/>
                  </a:cubicBezTo>
                  <a:cubicBezTo>
                    <a:pt x="376" y="23"/>
                    <a:pt x="376" y="23"/>
                    <a:pt x="376" y="23"/>
                  </a:cubicBezTo>
                  <a:cubicBezTo>
                    <a:pt x="376" y="23"/>
                    <a:pt x="376" y="23"/>
                    <a:pt x="376" y="23"/>
                  </a:cubicBezTo>
                  <a:close/>
                  <a:moveTo>
                    <a:pt x="375" y="23"/>
                  </a:moveTo>
                  <a:cubicBezTo>
                    <a:pt x="375" y="24"/>
                    <a:pt x="376" y="24"/>
                    <a:pt x="376" y="24"/>
                  </a:cubicBezTo>
                  <a:cubicBezTo>
                    <a:pt x="376" y="25"/>
                    <a:pt x="375" y="25"/>
                    <a:pt x="374" y="25"/>
                  </a:cubicBezTo>
                  <a:cubicBezTo>
                    <a:pt x="374" y="25"/>
                    <a:pt x="374" y="25"/>
                    <a:pt x="374" y="25"/>
                  </a:cubicBezTo>
                  <a:cubicBezTo>
                    <a:pt x="374" y="25"/>
                    <a:pt x="375" y="24"/>
                    <a:pt x="375" y="23"/>
                  </a:cubicBezTo>
                  <a:close/>
                  <a:moveTo>
                    <a:pt x="374" y="25"/>
                  </a:moveTo>
                  <a:cubicBezTo>
                    <a:pt x="374" y="25"/>
                    <a:pt x="374" y="25"/>
                    <a:pt x="374" y="26"/>
                  </a:cubicBezTo>
                  <a:cubicBezTo>
                    <a:pt x="374" y="26"/>
                    <a:pt x="374" y="26"/>
                    <a:pt x="374" y="26"/>
                  </a:cubicBezTo>
                  <a:cubicBezTo>
                    <a:pt x="374" y="26"/>
                    <a:pt x="374" y="26"/>
                    <a:pt x="373" y="26"/>
                  </a:cubicBezTo>
                  <a:cubicBezTo>
                    <a:pt x="374" y="25"/>
                    <a:pt x="374" y="25"/>
                    <a:pt x="374" y="25"/>
                  </a:cubicBezTo>
                  <a:close/>
                  <a:moveTo>
                    <a:pt x="374" y="27"/>
                  </a:moveTo>
                  <a:cubicBezTo>
                    <a:pt x="374" y="27"/>
                    <a:pt x="374" y="27"/>
                    <a:pt x="374" y="28"/>
                  </a:cubicBezTo>
                  <a:cubicBezTo>
                    <a:pt x="374" y="27"/>
                    <a:pt x="374" y="27"/>
                    <a:pt x="373" y="27"/>
                  </a:cubicBezTo>
                  <a:cubicBezTo>
                    <a:pt x="373" y="27"/>
                    <a:pt x="374" y="27"/>
                    <a:pt x="374" y="28"/>
                  </a:cubicBezTo>
                  <a:cubicBezTo>
                    <a:pt x="374" y="28"/>
                    <a:pt x="374" y="28"/>
                    <a:pt x="373" y="29"/>
                  </a:cubicBezTo>
                  <a:cubicBezTo>
                    <a:pt x="373" y="29"/>
                    <a:pt x="373" y="28"/>
                    <a:pt x="372" y="28"/>
                  </a:cubicBezTo>
                  <a:cubicBezTo>
                    <a:pt x="372" y="28"/>
                    <a:pt x="373" y="27"/>
                    <a:pt x="373" y="27"/>
                  </a:cubicBezTo>
                  <a:cubicBezTo>
                    <a:pt x="373" y="27"/>
                    <a:pt x="373" y="27"/>
                    <a:pt x="373" y="26"/>
                  </a:cubicBezTo>
                  <a:cubicBezTo>
                    <a:pt x="373" y="26"/>
                    <a:pt x="373" y="27"/>
                    <a:pt x="374" y="27"/>
                  </a:cubicBezTo>
                  <a:close/>
                  <a:moveTo>
                    <a:pt x="373" y="23"/>
                  </a:moveTo>
                  <a:cubicBezTo>
                    <a:pt x="373" y="23"/>
                    <a:pt x="373" y="23"/>
                    <a:pt x="372" y="24"/>
                  </a:cubicBezTo>
                  <a:cubicBezTo>
                    <a:pt x="372" y="24"/>
                    <a:pt x="372" y="24"/>
                    <a:pt x="371" y="24"/>
                  </a:cubicBezTo>
                  <a:cubicBezTo>
                    <a:pt x="370" y="23"/>
                    <a:pt x="369" y="22"/>
                    <a:pt x="368" y="22"/>
                  </a:cubicBezTo>
                  <a:cubicBezTo>
                    <a:pt x="367" y="21"/>
                    <a:pt x="367" y="20"/>
                    <a:pt x="366" y="19"/>
                  </a:cubicBezTo>
                  <a:cubicBezTo>
                    <a:pt x="368" y="20"/>
                    <a:pt x="371" y="21"/>
                    <a:pt x="373" y="23"/>
                  </a:cubicBezTo>
                  <a:close/>
                  <a:moveTo>
                    <a:pt x="362" y="15"/>
                  </a:moveTo>
                  <a:cubicBezTo>
                    <a:pt x="363" y="16"/>
                    <a:pt x="364" y="17"/>
                    <a:pt x="365" y="18"/>
                  </a:cubicBezTo>
                  <a:cubicBezTo>
                    <a:pt x="364" y="18"/>
                    <a:pt x="362" y="17"/>
                    <a:pt x="361" y="17"/>
                  </a:cubicBezTo>
                  <a:cubicBezTo>
                    <a:pt x="361" y="17"/>
                    <a:pt x="363" y="17"/>
                    <a:pt x="365" y="18"/>
                  </a:cubicBezTo>
                  <a:cubicBezTo>
                    <a:pt x="366" y="20"/>
                    <a:pt x="366" y="21"/>
                    <a:pt x="367" y="23"/>
                  </a:cubicBezTo>
                  <a:cubicBezTo>
                    <a:pt x="365" y="21"/>
                    <a:pt x="362" y="20"/>
                    <a:pt x="360" y="18"/>
                  </a:cubicBezTo>
                  <a:cubicBezTo>
                    <a:pt x="360" y="18"/>
                    <a:pt x="363" y="20"/>
                    <a:pt x="367" y="23"/>
                  </a:cubicBezTo>
                  <a:cubicBezTo>
                    <a:pt x="367" y="25"/>
                    <a:pt x="367" y="26"/>
                    <a:pt x="366" y="27"/>
                  </a:cubicBezTo>
                  <a:cubicBezTo>
                    <a:pt x="366" y="27"/>
                    <a:pt x="366" y="27"/>
                    <a:pt x="366" y="27"/>
                  </a:cubicBezTo>
                  <a:cubicBezTo>
                    <a:pt x="366" y="27"/>
                    <a:pt x="366" y="27"/>
                    <a:pt x="366" y="27"/>
                  </a:cubicBezTo>
                  <a:cubicBezTo>
                    <a:pt x="366" y="27"/>
                    <a:pt x="366" y="27"/>
                    <a:pt x="366" y="28"/>
                  </a:cubicBezTo>
                  <a:cubicBezTo>
                    <a:pt x="366" y="28"/>
                    <a:pt x="365" y="28"/>
                    <a:pt x="365" y="29"/>
                  </a:cubicBezTo>
                  <a:cubicBezTo>
                    <a:pt x="365" y="29"/>
                    <a:pt x="365" y="29"/>
                    <a:pt x="364" y="29"/>
                  </a:cubicBezTo>
                  <a:cubicBezTo>
                    <a:pt x="363" y="23"/>
                    <a:pt x="360" y="19"/>
                    <a:pt x="357" y="17"/>
                  </a:cubicBezTo>
                  <a:cubicBezTo>
                    <a:pt x="359" y="16"/>
                    <a:pt x="360" y="15"/>
                    <a:pt x="362" y="15"/>
                  </a:cubicBezTo>
                  <a:close/>
                  <a:moveTo>
                    <a:pt x="357" y="17"/>
                  </a:moveTo>
                  <a:cubicBezTo>
                    <a:pt x="360" y="20"/>
                    <a:pt x="361" y="23"/>
                    <a:pt x="362" y="26"/>
                  </a:cubicBezTo>
                  <a:cubicBezTo>
                    <a:pt x="361" y="26"/>
                    <a:pt x="361" y="26"/>
                    <a:pt x="361" y="26"/>
                  </a:cubicBezTo>
                  <a:cubicBezTo>
                    <a:pt x="360" y="24"/>
                    <a:pt x="359" y="23"/>
                    <a:pt x="359" y="23"/>
                  </a:cubicBezTo>
                  <a:cubicBezTo>
                    <a:pt x="359" y="22"/>
                    <a:pt x="360" y="22"/>
                    <a:pt x="360" y="22"/>
                  </a:cubicBezTo>
                  <a:cubicBezTo>
                    <a:pt x="359" y="22"/>
                    <a:pt x="359" y="23"/>
                    <a:pt x="359" y="23"/>
                  </a:cubicBezTo>
                  <a:cubicBezTo>
                    <a:pt x="358" y="23"/>
                    <a:pt x="358" y="23"/>
                    <a:pt x="358" y="23"/>
                  </a:cubicBezTo>
                  <a:cubicBezTo>
                    <a:pt x="357" y="21"/>
                    <a:pt x="356" y="20"/>
                    <a:pt x="355" y="19"/>
                  </a:cubicBezTo>
                  <a:cubicBezTo>
                    <a:pt x="355" y="18"/>
                    <a:pt x="356" y="18"/>
                    <a:pt x="357" y="17"/>
                  </a:cubicBezTo>
                  <a:close/>
                  <a:moveTo>
                    <a:pt x="355" y="16"/>
                  </a:moveTo>
                  <a:cubicBezTo>
                    <a:pt x="355" y="16"/>
                    <a:pt x="356" y="17"/>
                    <a:pt x="356" y="17"/>
                  </a:cubicBezTo>
                  <a:cubicBezTo>
                    <a:pt x="355" y="17"/>
                    <a:pt x="354" y="18"/>
                    <a:pt x="354" y="18"/>
                  </a:cubicBezTo>
                  <a:cubicBezTo>
                    <a:pt x="353" y="18"/>
                    <a:pt x="353" y="17"/>
                    <a:pt x="353" y="17"/>
                  </a:cubicBezTo>
                  <a:cubicBezTo>
                    <a:pt x="353" y="17"/>
                    <a:pt x="354" y="16"/>
                    <a:pt x="355" y="16"/>
                  </a:cubicBezTo>
                  <a:close/>
                  <a:moveTo>
                    <a:pt x="353" y="18"/>
                  </a:moveTo>
                  <a:cubicBezTo>
                    <a:pt x="351" y="19"/>
                    <a:pt x="350" y="20"/>
                    <a:pt x="349" y="20"/>
                  </a:cubicBezTo>
                  <a:cubicBezTo>
                    <a:pt x="349" y="20"/>
                    <a:pt x="349" y="20"/>
                    <a:pt x="349" y="20"/>
                  </a:cubicBezTo>
                  <a:cubicBezTo>
                    <a:pt x="349" y="20"/>
                    <a:pt x="349" y="20"/>
                    <a:pt x="349" y="20"/>
                  </a:cubicBezTo>
                  <a:cubicBezTo>
                    <a:pt x="348" y="21"/>
                    <a:pt x="348" y="22"/>
                    <a:pt x="347" y="22"/>
                  </a:cubicBezTo>
                  <a:cubicBezTo>
                    <a:pt x="346" y="22"/>
                    <a:pt x="346" y="21"/>
                    <a:pt x="345" y="21"/>
                  </a:cubicBezTo>
                  <a:cubicBezTo>
                    <a:pt x="347" y="19"/>
                    <a:pt x="349" y="18"/>
                    <a:pt x="352" y="17"/>
                  </a:cubicBezTo>
                  <a:cubicBezTo>
                    <a:pt x="352" y="18"/>
                    <a:pt x="352" y="18"/>
                    <a:pt x="353" y="18"/>
                  </a:cubicBezTo>
                  <a:close/>
                  <a:moveTo>
                    <a:pt x="351" y="17"/>
                  </a:moveTo>
                  <a:cubicBezTo>
                    <a:pt x="348" y="18"/>
                    <a:pt x="346" y="19"/>
                    <a:pt x="344" y="20"/>
                  </a:cubicBezTo>
                  <a:cubicBezTo>
                    <a:pt x="343" y="19"/>
                    <a:pt x="342" y="19"/>
                    <a:pt x="342" y="19"/>
                  </a:cubicBezTo>
                  <a:cubicBezTo>
                    <a:pt x="343" y="18"/>
                    <a:pt x="343" y="18"/>
                    <a:pt x="343" y="18"/>
                  </a:cubicBezTo>
                  <a:cubicBezTo>
                    <a:pt x="343" y="18"/>
                    <a:pt x="342" y="18"/>
                    <a:pt x="342" y="18"/>
                  </a:cubicBezTo>
                  <a:cubicBezTo>
                    <a:pt x="341" y="18"/>
                    <a:pt x="340" y="17"/>
                    <a:pt x="340" y="17"/>
                  </a:cubicBezTo>
                  <a:cubicBezTo>
                    <a:pt x="342" y="16"/>
                    <a:pt x="343" y="15"/>
                    <a:pt x="343" y="15"/>
                  </a:cubicBezTo>
                  <a:cubicBezTo>
                    <a:pt x="342" y="15"/>
                    <a:pt x="340" y="16"/>
                    <a:pt x="339" y="17"/>
                  </a:cubicBezTo>
                  <a:cubicBezTo>
                    <a:pt x="338" y="16"/>
                    <a:pt x="337" y="15"/>
                    <a:pt x="337" y="15"/>
                  </a:cubicBezTo>
                  <a:cubicBezTo>
                    <a:pt x="339" y="13"/>
                    <a:pt x="341" y="12"/>
                    <a:pt x="344" y="11"/>
                  </a:cubicBezTo>
                  <a:cubicBezTo>
                    <a:pt x="346" y="12"/>
                    <a:pt x="349" y="14"/>
                    <a:pt x="351" y="17"/>
                  </a:cubicBezTo>
                  <a:close/>
                  <a:moveTo>
                    <a:pt x="342" y="10"/>
                  </a:moveTo>
                  <a:cubicBezTo>
                    <a:pt x="342" y="10"/>
                    <a:pt x="343" y="11"/>
                    <a:pt x="344" y="11"/>
                  </a:cubicBezTo>
                  <a:cubicBezTo>
                    <a:pt x="338" y="13"/>
                    <a:pt x="334" y="15"/>
                    <a:pt x="332" y="17"/>
                  </a:cubicBezTo>
                  <a:cubicBezTo>
                    <a:pt x="331" y="16"/>
                    <a:pt x="331" y="16"/>
                    <a:pt x="331" y="16"/>
                  </a:cubicBezTo>
                  <a:cubicBezTo>
                    <a:pt x="334" y="12"/>
                    <a:pt x="339" y="11"/>
                    <a:pt x="342" y="10"/>
                  </a:cubicBezTo>
                  <a:close/>
                  <a:moveTo>
                    <a:pt x="330" y="16"/>
                  </a:moveTo>
                  <a:cubicBezTo>
                    <a:pt x="331" y="16"/>
                    <a:pt x="331" y="17"/>
                    <a:pt x="331" y="17"/>
                  </a:cubicBezTo>
                  <a:cubicBezTo>
                    <a:pt x="330" y="18"/>
                    <a:pt x="329" y="19"/>
                    <a:pt x="328" y="20"/>
                  </a:cubicBezTo>
                  <a:cubicBezTo>
                    <a:pt x="329" y="18"/>
                    <a:pt x="330" y="17"/>
                    <a:pt x="330" y="16"/>
                  </a:cubicBezTo>
                  <a:close/>
                  <a:moveTo>
                    <a:pt x="327" y="18"/>
                  </a:moveTo>
                  <a:cubicBezTo>
                    <a:pt x="326" y="18"/>
                    <a:pt x="326" y="19"/>
                    <a:pt x="326" y="19"/>
                  </a:cubicBezTo>
                  <a:cubicBezTo>
                    <a:pt x="326" y="19"/>
                    <a:pt x="326" y="19"/>
                    <a:pt x="326" y="18"/>
                  </a:cubicBezTo>
                  <a:cubicBezTo>
                    <a:pt x="326" y="18"/>
                    <a:pt x="326" y="18"/>
                    <a:pt x="326" y="18"/>
                  </a:cubicBezTo>
                  <a:cubicBezTo>
                    <a:pt x="326" y="18"/>
                    <a:pt x="326" y="18"/>
                    <a:pt x="327" y="18"/>
                  </a:cubicBezTo>
                  <a:close/>
                  <a:moveTo>
                    <a:pt x="326" y="20"/>
                  </a:moveTo>
                  <a:cubicBezTo>
                    <a:pt x="326" y="20"/>
                    <a:pt x="326" y="20"/>
                    <a:pt x="326" y="20"/>
                  </a:cubicBezTo>
                  <a:cubicBezTo>
                    <a:pt x="326" y="20"/>
                    <a:pt x="326" y="20"/>
                    <a:pt x="326" y="20"/>
                  </a:cubicBezTo>
                  <a:cubicBezTo>
                    <a:pt x="326" y="20"/>
                    <a:pt x="326" y="20"/>
                    <a:pt x="326" y="20"/>
                  </a:cubicBezTo>
                  <a:close/>
                  <a:moveTo>
                    <a:pt x="323" y="16"/>
                  </a:moveTo>
                  <a:cubicBezTo>
                    <a:pt x="323" y="16"/>
                    <a:pt x="323" y="17"/>
                    <a:pt x="323" y="17"/>
                  </a:cubicBezTo>
                  <a:cubicBezTo>
                    <a:pt x="323" y="17"/>
                    <a:pt x="322" y="17"/>
                    <a:pt x="322" y="16"/>
                  </a:cubicBezTo>
                  <a:cubicBezTo>
                    <a:pt x="322" y="16"/>
                    <a:pt x="323" y="16"/>
                    <a:pt x="323" y="16"/>
                  </a:cubicBezTo>
                  <a:close/>
                  <a:moveTo>
                    <a:pt x="321" y="17"/>
                  </a:moveTo>
                  <a:cubicBezTo>
                    <a:pt x="322" y="17"/>
                    <a:pt x="323" y="17"/>
                    <a:pt x="323" y="18"/>
                  </a:cubicBezTo>
                  <a:cubicBezTo>
                    <a:pt x="323" y="18"/>
                    <a:pt x="322" y="19"/>
                    <a:pt x="322" y="19"/>
                  </a:cubicBezTo>
                  <a:cubicBezTo>
                    <a:pt x="322" y="19"/>
                    <a:pt x="322" y="19"/>
                    <a:pt x="322" y="19"/>
                  </a:cubicBezTo>
                  <a:cubicBezTo>
                    <a:pt x="322" y="19"/>
                    <a:pt x="321" y="19"/>
                    <a:pt x="321" y="19"/>
                  </a:cubicBezTo>
                  <a:cubicBezTo>
                    <a:pt x="321" y="18"/>
                    <a:pt x="321" y="18"/>
                    <a:pt x="321" y="17"/>
                  </a:cubicBezTo>
                  <a:cubicBezTo>
                    <a:pt x="321" y="17"/>
                    <a:pt x="321" y="17"/>
                    <a:pt x="321" y="17"/>
                  </a:cubicBezTo>
                  <a:close/>
                  <a:moveTo>
                    <a:pt x="321" y="16"/>
                  </a:moveTo>
                  <a:cubicBezTo>
                    <a:pt x="321" y="16"/>
                    <a:pt x="320" y="16"/>
                    <a:pt x="320" y="16"/>
                  </a:cubicBezTo>
                  <a:cubicBezTo>
                    <a:pt x="320" y="16"/>
                    <a:pt x="320" y="16"/>
                    <a:pt x="320" y="16"/>
                  </a:cubicBezTo>
                  <a:cubicBezTo>
                    <a:pt x="320" y="16"/>
                    <a:pt x="321" y="16"/>
                    <a:pt x="321" y="16"/>
                  </a:cubicBezTo>
                  <a:close/>
                  <a:moveTo>
                    <a:pt x="299" y="21"/>
                  </a:moveTo>
                  <a:cubicBezTo>
                    <a:pt x="299" y="21"/>
                    <a:pt x="299" y="21"/>
                    <a:pt x="299" y="20"/>
                  </a:cubicBezTo>
                  <a:cubicBezTo>
                    <a:pt x="299" y="20"/>
                    <a:pt x="299" y="19"/>
                    <a:pt x="299" y="19"/>
                  </a:cubicBezTo>
                  <a:cubicBezTo>
                    <a:pt x="299" y="19"/>
                    <a:pt x="300" y="19"/>
                    <a:pt x="300" y="19"/>
                  </a:cubicBezTo>
                  <a:cubicBezTo>
                    <a:pt x="299" y="20"/>
                    <a:pt x="299" y="20"/>
                    <a:pt x="299" y="21"/>
                  </a:cubicBezTo>
                  <a:close/>
                  <a:moveTo>
                    <a:pt x="300" y="19"/>
                  </a:moveTo>
                  <a:cubicBezTo>
                    <a:pt x="300" y="19"/>
                    <a:pt x="299" y="19"/>
                    <a:pt x="299" y="19"/>
                  </a:cubicBezTo>
                  <a:cubicBezTo>
                    <a:pt x="300" y="18"/>
                    <a:pt x="300" y="17"/>
                    <a:pt x="300" y="17"/>
                  </a:cubicBezTo>
                  <a:cubicBezTo>
                    <a:pt x="301" y="17"/>
                    <a:pt x="301" y="17"/>
                    <a:pt x="301" y="18"/>
                  </a:cubicBezTo>
                  <a:cubicBezTo>
                    <a:pt x="301" y="18"/>
                    <a:pt x="300" y="19"/>
                    <a:pt x="300" y="19"/>
                  </a:cubicBezTo>
                  <a:close/>
                  <a:moveTo>
                    <a:pt x="302" y="17"/>
                  </a:moveTo>
                  <a:cubicBezTo>
                    <a:pt x="301" y="17"/>
                    <a:pt x="301" y="16"/>
                    <a:pt x="301" y="16"/>
                  </a:cubicBezTo>
                  <a:cubicBezTo>
                    <a:pt x="301" y="15"/>
                    <a:pt x="302" y="15"/>
                    <a:pt x="302" y="14"/>
                  </a:cubicBezTo>
                  <a:cubicBezTo>
                    <a:pt x="303" y="15"/>
                    <a:pt x="303" y="15"/>
                    <a:pt x="304" y="16"/>
                  </a:cubicBezTo>
                  <a:cubicBezTo>
                    <a:pt x="303" y="16"/>
                    <a:pt x="303" y="17"/>
                    <a:pt x="302" y="17"/>
                  </a:cubicBezTo>
                  <a:cubicBezTo>
                    <a:pt x="302" y="17"/>
                    <a:pt x="302" y="17"/>
                    <a:pt x="302" y="17"/>
                  </a:cubicBezTo>
                  <a:close/>
                  <a:moveTo>
                    <a:pt x="309" y="13"/>
                  </a:moveTo>
                  <a:cubicBezTo>
                    <a:pt x="308" y="12"/>
                    <a:pt x="307" y="12"/>
                    <a:pt x="306" y="12"/>
                  </a:cubicBezTo>
                  <a:cubicBezTo>
                    <a:pt x="307" y="11"/>
                    <a:pt x="308" y="10"/>
                    <a:pt x="308" y="10"/>
                  </a:cubicBezTo>
                  <a:cubicBezTo>
                    <a:pt x="310" y="11"/>
                    <a:pt x="312" y="13"/>
                    <a:pt x="313" y="15"/>
                  </a:cubicBezTo>
                  <a:cubicBezTo>
                    <a:pt x="312" y="14"/>
                    <a:pt x="311" y="14"/>
                    <a:pt x="310" y="13"/>
                  </a:cubicBezTo>
                  <a:cubicBezTo>
                    <a:pt x="310" y="13"/>
                    <a:pt x="310" y="13"/>
                    <a:pt x="310" y="13"/>
                  </a:cubicBezTo>
                  <a:cubicBezTo>
                    <a:pt x="310" y="13"/>
                    <a:pt x="310" y="13"/>
                    <a:pt x="309" y="13"/>
                  </a:cubicBezTo>
                  <a:close/>
                  <a:moveTo>
                    <a:pt x="309" y="13"/>
                  </a:moveTo>
                  <a:cubicBezTo>
                    <a:pt x="309" y="13"/>
                    <a:pt x="309" y="13"/>
                    <a:pt x="308" y="13"/>
                  </a:cubicBezTo>
                  <a:cubicBezTo>
                    <a:pt x="308" y="13"/>
                    <a:pt x="307" y="13"/>
                    <a:pt x="306" y="12"/>
                  </a:cubicBezTo>
                  <a:cubicBezTo>
                    <a:pt x="306" y="12"/>
                    <a:pt x="307" y="13"/>
                    <a:pt x="308" y="14"/>
                  </a:cubicBezTo>
                  <a:cubicBezTo>
                    <a:pt x="307" y="14"/>
                    <a:pt x="306" y="15"/>
                    <a:pt x="305" y="15"/>
                  </a:cubicBezTo>
                  <a:cubicBezTo>
                    <a:pt x="304" y="15"/>
                    <a:pt x="304" y="14"/>
                    <a:pt x="303" y="14"/>
                  </a:cubicBezTo>
                  <a:cubicBezTo>
                    <a:pt x="304" y="13"/>
                    <a:pt x="305" y="12"/>
                    <a:pt x="306" y="12"/>
                  </a:cubicBezTo>
                  <a:cubicBezTo>
                    <a:pt x="307" y="12"/>
                    <a:pt x="308" y="12"/>
                    <a:pt x="309" y="13"/>
                  </a:cubicBezTo>
                  <a:close/>
                  <a:moveTo>
                    <a:pt x="302" y="22"/>
                  </a:moveTo>
                  <a:cubicBezTo>
                    <a:pt x="302" y="22"/>
                    <a:pt x="302" y="22"/>
                    <a:pt x="302" y="22"/>
                  </a:cubicBezTo>
                  <a:cubicBezTo>
                    <a:pt x="302" y="22"/>
                    <a:pt x="302" y="21"/>
                    <a:pt x="302" y="21"/>
                  </a:cubicBezTo>
                  <a:cubicBezTo>
                    <a:pt x="302" y="21"/>
                    <a:pt x="302" y="22"/>
                    <a:pt x="302" y="22"/>
                  </a:cubicBezTo>
                  <a:close/>
                  <a:moveTo>
                    <a:pt x="304" y="20"/>
                  </a:moveTo>
                  <a:cubicBezTo>
                    <a:pt x="303" y="19"/>
                    <a:pt x="303" y="19"/>
                    <a:pt x="303" y="19"/>
                  </a:cubicBezTo>
                  <a:cubicBezTo>
                    <a:pt x="303" y="19"/>
                    <a:pt x="303" y="18"/>
                    <a:pt x="303" y="18"/>
                  </a:cubicBezTo>
                  <a:cubicBezTo>
                    <a:pt x="304" y="18"/>
                    <a:pt x="304" y="19"/>
                    <a:pt x="304" y="19"/>
                  </a:cubicBezTo>
                  <a:cubicBezTo>
                    <a:pt x="304" y="19"/>
                    <a:pt x="304" y="19"/>
                    <a:pt x="304" y="20"/>
                  </a:cubicBezTo>
                  <a:close/>
                  <a:moveTo>
                    <a:pt x="304" y="18"/>
                  </a:moveTo>
                  <a:cubicBezTo>
                    <a:pt x="304" y="18"/>
                    <a:pt x="304" y="17"/>
                    <a:pt x="305" y="17"/>
                  </a:cubicBezTo>
                  <a:cubicBezTo>
                    <a:pt x="305" y="17"/>
                    <a:pt x="305" y="18"/>
                    <a:pt x="306" y="18"/>
                  </a:cubicBezTo>
                  <a:cubicBezTo>
                    <a:pt x="305" y="18"/>
                    <a:pt x="305" y="18"/>
                    <a:pt x="305" y="19"/>
                  </a:cubicBezTo>
                  <a:cubicBezTo>
                    <a:pt x="304" y="18"/>
                    <a:pt x="304" y="18"/>
                    <a:pt x="304" y="18"/>
                  </a:cubicBezTo>
                  <a:close/>
                  <a:moveTo>
                    <a:pt x="306" y="22"/>
                  </a:moveTo>
                  <a:cubicBezTo>
                    <a:pt x="305" y="21"/>
                    <a:pt x="305" y="20"/>
                    <a:pt x="305" y="19"/>
                  </a:cubicBezTo>
                  <a:cubicBezTo>
                    <a:pt x="306" y="20"/>
                    <a:pt x="306" y="20"/>
                    <a:pt x="307" y="20"/>
                  </a:cubicBezTo>
                  <a:cubicBezTo>
                    <a:pt x="307" y="20"/>
                    <a:pt x="307" y="21"/>
                    <a:pt x="307" y="21"/>
                  </a:cubicBezTo>
                  <a:cubicBezTo>
                    <a:pt x="306" y="21"/>
                    <a:pt x="306" y="22"/>
                    <a:pt x="306" y="22"/>
                  </a:cubicBezTo>
                  <a:close/>
                  <a:moveTo>
                    <a:pt x="306" y="19"/>
                  </a:moveTo>
                  <a:cubicBezTo>
                    <a:pt x="306" y="19"/>
                    <a:pt x="306" y="19"/>
                    <a:pt x="306" y="19"/>
                  </a:cubicBezTo>
                  <a:cubicBezTo>
                    <a:pt x="306" y="19"/>
                    <a:pt x="306" y="19"/>
                    <a:pt x="306" y="19"/>
                  </a:cubicBezTo>
                  <a:cubicBezTo>
                    <a:pt x="306" y="19"/>
                    <a:pt x="306" y="19"/>
                    <a:pt x="306" y="19"/>
                  </a:cubicBezTo>
                  <a:close/>
                  <a:moveTo>
                    <a:pt x="306" y="16"/>
                  </a:moveTo>
                  <a:cubicBezTo>
                    <a:pt x="306" y="16"/>
                    <a:pt x="306" y="16"/>
                    <a:pt x="306" y="15"/>
                  </a:cubicBezTo>
                  <a:cubicBezTo>
                    <a:pt x="306" y="16"/>
                    <a:pt x="307" y="16"/>
                    <a:pt x="308" y="17"/>
                  </a:cubicBezTo>
                  <a:cubicBezTo>
                    <a:pt x="307" y="17"/>
                    <a:pt x="307" y="17"/>
                    <a:pt x="307" y="17"/>
                  </a:cubicBezTo>
                  <a:cubicBezTo>
                    <a:pt x="307" y="17"/>
                    <a:pt x="306" y="16"/>
                    <a:pt x="306" y="16"/>
                  </a:cubicBezTo>
                  <a:close/>
                  <a:moveTo>
                    <a:pt x="309" y="20"/>
                  </a:moveTo>
                  <a:cubicBezTo>
                    <a:pt x="309" y="20"/>
                    <a:pt x="309" y="19"/>
                    <a:pt x="309" y="19"/>
                  </a:cubicBezTo>
                  <a:cubicBezTo>
                    <a:pt x="309" y="19"/>
                    <a:pt x="309" y="19"/>
                    <a:pt x="309" y="20"/>
                  </a:cubicBezTo>
                  <a:cubicBezTo>
                    <a:pt x="309" y="20"/>
                    <a:pt x="309" y="20"/>
                    <a:pt x="309" y="20"/>
                  </a:cubicBezTo>
                  <a:close/>
                  <a:moveTo>
                    <a:pt x="309" y="19"/>
                  </a:moveTo>
                  <a:cubicBezTo>
                    <a:pt x="308" y="19"/>
                    <a:pt x="308" y="18"/>
                    <a:pt x="307" y="17"/>
                  </a:cubicBezTo>
                  <a:cubicBezTo>
                    <a:pt x="307" y="17"/>
                    <a:pt x="308" y="17"/>
                    <a:pt x="308" y="17"/>
                  </a:cubicBezTo>
                  <a:cubicBezTo>
                    <a:pt x="309" y="18"/>
                    <a:pt x="309" y="18"/>
                    <a:pt x="310" y="19"/>
                  </a:cubicBezTo>
                  <a:cubicBezTo>
                    <a:pt x="309" y="19"/>
                    <a:pt x="309" y="19"/>
                    <a:pt x="309" y="19"/>
                  </a:cubicBezTo>
                  <a:cubicBezTo>
                    <a:pt x="309" y="19"/>
                    <a:pt x="309" y="19"/>
                    <a:pt x="309" y="19"/>
                  </a:cubicBezTo>
                  <a:close/>
                  <a:moveTo>
                    <a:pt x="310" y="21"/>
                  </a:moveTo>
                  <a:cubicBezTo>
                    <a:pt x="310" y="21"/>
                    <a:pt x="310" y="21"/>
                    <a:pt x="310" y="21"/>
                  </a:cubicBezTo>
                  <a:cubicBezTo>
                    <a:pt x="310" y="21"/>
                    <a:pt x="310" y="21"/>
                    <a:pt x="310" y="21"/>
                  </a:cubicBezTo>
                  <a:cubicBezTo>
                    <a:pt x="310" y="21"/>
                    <a:pt x="310" y="21"/>
                    <a:pt x="310" y="21"/>
                  </a:cubicBezTo>
                  <a:close/>
                  <a:moveTo>
                    <a:pt x="308" y="17"/>
                  </a:moveTo>
                  <a:cubicBezTo>
                    <a:pt x="309" y="16"/>
                    <a:pt x="310" y="16"/>
                    <a:pt x="310" y="16"/>
                  </a:cubicBezTo>
                  <a:cubicBezTo>
                    <a:pt x="309" y="16"/>
                    <a:pt x="309" y="16"/>
                    <a:pt x="308" y="17"/>
                  </a:cubicBezTo>
                  <a:cubicBezTo>
                    <a:pt x="307" y="16"/>
                    <a:pt x="307" y="16"/>
                    <a:pt x="306" y="15"/>
                  </a:cubicBezTo>
                  <a:cubicBezTo>
                    <a:pt x="307" y="15"/>
                    <a:pt x="308" y="14"/>
                    <a:pt x="308" y="14"/>
                  </a:cubicBezTo>
                  <a:cubicBezTo>
                    <a:pt x="309" y="15"/>
                    <a:pt x="311" y="16"/>
                    <a:pt x="312" y="18"/>
                  </a:cubicBezTo>
                  <a:cubicBezTo>
                    <a:pt x="311" y="18"/>
                    <a:pt x="311" y="18"/>
                    <a:pt x="310" y="19"/>
                  </a:cubicBezTo>
                  <a:cubicBezTo>
                    <a:pt x="310" y="18"/>
                    <a:pt x="309" y="17"/>
                    <a:pt x="308" y="17"/>
                  </a:cubicBezTo>
                  <a:close/>
                  <a:moveTo>
                    <a:pt x="313" y="21"/>
                  </a:moveTo>
                  <a:cubicBezTo>
                    <a:pt x="312" y="21"/>
                    <a:pt x="312" y="21"/>
                    <a:pt x="312" y="21"/>
                  </a:cubicBezTo>
                  <a:cubicBezTo>
                    <a:pt x="312" y="20"/>
                    <a:pt x="312" y="20"/>
                    <a:pt x="311" y="20"/>
                  </a:cubicBezTo>
                  <a:cubicBezTo>
                    <a:pt x="312" y="19"/>
                    <a:pt x="312" y="19"/>
                    <a:pt x="312" y="19"/>
                  </a:cubicBezTo>
                  <a:cubicBezTo>
                    <a:pt x="312" y="20"/>
                    <a:pt x="313" y="20"/>
                    <a:pt x="313" y="21"/>
                  </a:cubicBezTo>
                  <a:cubicBezTo>
                    <a:pt x="313" y="21"/>
                    <a:pt x="313" y="21"/>
                    <a:pt x="313" y="21"/>
                  </a:cubicBezTo>
                  <a:close/>
                  <a:moveTo>
                    <a:pt x="309" y="14"/>
                  </a:moveTo>
                  <a:cubicBezTo>
                    <a:pt x="309" y="13"/>
                    <a:pt x="309" y="13"/>
                    <a:pt x="309" y="13"/>
                  </a:cubicBezTo>
                  <a:cubicBezTo>
                    <a:pt x="311" y="14"/>
                    <a:pt x="313" y="15"/>
                    <a:pt x="314" y="16"/>
                  </a:cubicBezTo>
                  <a:cubicBezTo>
                    <a:pt x="314" y="16"/>
                    <a:pt x="315" y="16"/>
                    <a:pt x="315" y="17"/>
                  </a:cubicBezTo>
                  <a:cubicBezTo>
                    <a:pt x="314" y="17"/>
                    <a:pt x="314" y="17"/>
                    <a:pt x="313" y="17"/>
                  </a:cubicBezTo>
                  <a:cubicBezTo>
                    <a:pt x="312" y="16"/>
                    <a:pt x="310" y="15"/>
                    <a:pt x="309" y="14"/>
                  </a:cubicBezTo>
                  <a:close/>
                  <a:moveTo>
                    <a:pt x="314" y="18"/>
                  </a:moveTo>
                  <a:cubicBezTo>
                    <a:pt x="314" y="18"/>
                    <a:pt x="315" y="17"/>
                    <a:pt x="315" y="17"/>
                  </a:cubicBezTo>
                  <a:cubicBezTo>
                    <a:pt x="315" y="18"/>
                    <a:pt x="316" y="18"/>
                    <a:pt x="316" y="19"/>
                  </a:cubicBezTo>
                  <a:cubicBezTo>
                    <a:pt x="316" y="19"/>
                    <a:pt x="315" y="19"/>
                    <a:pt x="315" y="19"/>
                  </a:cubicBezTo>
                  <a:cubicBezTo>
                    <a:pt x="315" y="19"/>
                    <a:pt x="314" y="19"/>
                    <a:pt x="314" y="18"/>
                  </a:cubicBezTo>
                  <a:close/>
                  <a:moveTo>
                    <a:pt x="316" y="21"/>
                  </a:moveTo>
                  <a:cubicBezTo>
                    <a:pt x="316" y="20"/>
                    <a:pt x="316" y="20"/>
                    <a:pt x="316" y="20"/>
                  </a:cubicBezTo>
                  <a:cubicBezTo>
                    <a:pt x="316" y="20"/>
                    <a:pt x="316" y="21"/>
                    <a:pt x="316" y="21"/>
                  </a:cubicBezTo>
                  <a:cubicBezTo>
                    <a:pt x="316" y="21"/>
                    <a:pt x="316" y="21"/>
                    <a:pt x="316" y="21"/>
                  </a:cubicBezTo>
                  <a:cubicBezTo>
                    <a:pt x="316" y="21"/>
                    <a:pt x="316" y="21"/>
                    <a:pt x="316" y="21"/>
                  </a:cubicBezTo>
                  <a:close/>
                  <a:moveTo>
                    <a:pt x="316" y="21"/>
                  </a:moveTo>
                  <a:cubicBezTo>
                    <a:pt x="316" y="21"/>
                    <a:pt x="316" y="21"/>
                    <a:pt x="316" y="21"/>
                  </a:cubicBezTo>
                  <a:cubicBezTo>
                    <a:pt x="316" y="21"/>
                    <a:pt x="316" y="21"/>
                    <a:pt x="316" y="21"/>
                  </a:cubicBezTo>
                  <a:cubicBezTo>
                    <a:pt x="316" y="21"/>
                    <a:pt x="316" y="21"/>
                    <a:pt x="316" y="21"/>
                  </a:cubicBezTo>
                  <a:cubicBezTo>
                    <a:pt x="316" y="21"/>
                    <a:pt x="316" y="21"/>
                    <a:pt x="316" y="21"/>
                  </a:cubicBezTo>
                  <a:close/>
                  <a:moveTo>
                    <a:pt x="316" y="22"/>
                  </a:moveTo>
                  <a:cubicBezTo>
                    <a:pt x="316" y="21"/>
                    <a:pt x="316" y="21"/>
                    <a:pt x="316" y="21"/>
                  </a:cubicBezTo>
                  <a:cubicBezTo>
                    <a:pt x="316" y="21"/>
                    <a:pt x="316" y="21"/>
                    <a:pt x="316" y="22"/>
                  </a:cubicBezTo>
                  <a:cubicBezTo>
                    <a:pt x="316" y="22"/>
                    <a:pt x="316" y="22"/>
                    <a:pt x="316" y="22"/>
                  </a:cubicBezTo>
                  <a:close/>
                  <a:moveTo>
                    <a:pt x="316" y="23"/>
                  </a:moveTo>
                  <a:cubicBezTo>
                    <a:pt x="316" y="23"/>
                    <a:pt x="316" y="23"/>
                    <a:pt x="316" y="22"/>
                  </a:cubicBezTo>
                  <a:cubicBezTo>
                    <a:pt x="316" y="22"/>
                    <a:pt x="316" y="22"/>
                    <a:pt x="316" y="22"/>
                  </a:cubicBezTo>
                  <a:cubicBezTo>
                    <a:pt x="316" y="22"/>
                    <a:pt x="317" y="23"/>
                    <a:pt x="317" y="23"/>
                  </a:cubicBezTo>
                  <a:cubicBezTo>
                    <a:pt x="317" y="23"/>
                    <a:pt x="317" y="23"/>
                    <a:pt x="316" y="23"/>
                  </a:cubicBezTo>
                  <a:close/>
                  <a:moveTo>
                    <a:pt x="318" y="17"/>
                  </a:moveTo>
                  <a:cubicBezTo>
                    <a:pt x="318" y="17"/>
                    <a:pt x="318" y="17"/>
                    <a:pt x="318" y="17"/>
                  </a:cubicBezTo>
                  <a:cubicBezTo>
                    <a:pt x="317" y="17"/>
                    <a:pt x="317" y="17"/>
                    <a:pt x="317" y="16"/>
                  </a:cubicBezTo>
                  <a:cubicBezTo>
                    <a:pt x="318" y="16"/>
                    <a:pt x="318" y="16"/>
                    <a:pt x="318" y="16"/>
                  </a:cubicBezTo>
                  <a:cubicBezTo>
                    <a:pt x="318" y="17"/>
                    <a:pt x="318" y="17"/>
                    <a:pt x="318" y="17"/>
                  </a:cubicBezTo>
                  <a:close/>
                  <a:moveTo>
                    <a:pt x="311" y="8"/>
                  </a:moveTo>
                  <a:cubicBezTo>
                    <a:pt x="315" y="11"/>
                    <a:pt x="317" y="13"/>
                    <a:pt x="318" y="15"/>
                  </a:cubicBezTo>
                  <a:cubicBezTo>
                    <a:pt x="317" y="15"/>
                    <a:pt x="317" y="15"/>
                    <a:pt x="317" y="15"/>
                  </a:cubicBezTo>
                  <a:cubicBezTo>
                    <a:pt x="317" y="15"/>
                    <a:pt x="318" y="15"/>
                    <a:pt x="318" y="15"/>
                  </a:cubicBezTo>
                  <a:cubicBezTo>
                    <a:pt x="318" y="16"/>
                    <a:pt x="318" y="16"/>
                    <a:pt x="318" y="16"/>
                  </a:cubicBezTo>
                  <a:cubicBezTo>
                    <a:pt x="318" y="16"/>
                    <a:pt x="317" y="16"/>
                    <a:pt x="317" y="16"/>
                  </a:cubicBezTo>
                  <a:cubicBezTo>
                    <a:pt x="315" y="14"/>
                    <a:pt x="313" y="12"/>
                    <a:pt x="309" y="9"/>
                  </a:cubicBezTo>
                  <a:cubicBezTo>
                    <a:pt x="310" y="9"/>
                    <a:pt x="310" y="9"/>
                    <a:pt x="311" y="8"/>
                  </a:cubicBezTo>
                  <a:close/>
                  <a:moveTo>
                    <a:pt x="309" y="8"/>
                  </a:moveTo>
                  <a:cubicBezTo>
                    <a:pt x="310" y="8"/>
                    <a:pt x="310" y="8"/>
                    <a:pt x="310" y="8"/>
                  </a:cubicBezTo>
                  <a:cubicBezTo>
                    <a:pt x="310" y="8"/>
                    <a:pt x="309" y="9"/>
                    <a:pt x="309" y="9"/>
                  </a:cubicBezTo>
                  <a:cubicBezTo>
                    <a:pt x="308" y="9"/>
                    <a:pt x="308" y="8"/>
                    <a:pt x="307" y="8"/>
                  </a:cubicBezTo>
                  <a:cubicBezTo>
                    <a:pt x="308" y="8"/>
                    <a:pt x="309" y="8"/>
                    <a:pt x="309" y="8"/>
                  </a:cubicBezTo>
                  <a:close/>
                  <a:moveTo>
                    <a:pt x="307" y="8"/>
                  </a:moveTo>
                  <a:cubicBezTo>
                    <a:pt x="307" y="9"/>
                    <a:pt x="307" y="9"/>
                    <a:pt x="308" y="9"/>
                  </a:cubicBezTo>
                  <a:cubicBezTo>
                    <a:pt x="305" y="10"/>
                    <a:pt x="303" y="12"/>
                    <a:pt x="302" y="13"/>
                  </a:cubicBezTo>
                  <a:cubicBezTo>
                    <a:pt x="301" y="12"/>
                    <a:pt x="301" y="12"/>
                    <a:pt x="300" y="12"/>
                  </a:cubicBezTo>
                  <a:cubicBezTo>
                    <a:pt x="302" y="10"/>
                    <a:pt x="305" y="9"/>
                    <a:pt x="307" y="8"/>
                  </a:cubicBezTo>
                  <a:close/>
                  <a:moveTo>
                    <a:pt x="299" y="12"/>
                  </a:moveTo>
                  <a:cubicBezTo>
                    <a:pt x="300" y="12"/>
                    <a:pt x="301" y="13"/>
                    <a:pt x="301" y="13"/>
                  </a:cubicBezTo>
                  <a:cubicBezTo>
                    <a:pt x="300" y="14"/>
                    <a:pt x="300" y="14"/>
                    <a:pt x="299" y="15"/>
                  </a:cubicBezTo>
                  <a:cubicBezTo>
                    <a:pt x="299" y="14"/>
                    <a:pt x="298" y="14"/>
                    <a:pt x="298" y="14"/>
                  </a:cubicBezTo>
                  <a:cubicBezTo>
                    <a:pt x="298" y="13"/>
                    <a:pt x="299" y="12"/>
                    <a:pt x="299" y="12"/>
                  </a:cubicBezTo>
                  <a:close/>
                  <a:moveTo>
                    <a:pt x="298" y="14"/>
                  </a:moveTo>
                  <a:cubicBezTo>
                    <a:pt x="298" y="14"/>
                    <a:pt x="299" y="14"/>
                    <a:pt x="299" y="15"/>
                  </a:cubicBezTo>
                  <a:cubicBezTo>
                    <a:pt x="298" y="16"/>
                    <a:pt x="297" y="17"/>
                    <a:pt x="296" y="18"/>
                  </a:cubicBezTo>
                  <a:cubicBezTo>
                    <a:pt x="296" y="18"/>
                    <a:pt x="296" y="17"/>
                    <a:pt x="296" y="17"/>
                  </a:cubicBezTo>
                  <a:cubicBezTo>
                    <a:pt x="296" y="16"/>
                    <a:pt x="297" y="15"/>
                    <a:pt x="298" y="14"/>
                  </a:cubicBezTo>
                  <a:close/>
                  <a:moveTo>
                    <a:pt x="295" y="18"/>
                  </a:moveTo>
                  <a:cubicBezTo>
                    <a:pt x="295" y="18"/>
                    <a:pt x="296" y="18"/>
                    <a:pt x="296" y="19"/>
                  </a:cubicBezTo>
                  <a:cubicBezTo>
                    <a:pt x="295" y="19"/>
                    <a:pt x="295" y="20"/>
                    <a:pt x="295" y="20"/>
                  </a:cubicBezTo>
                  <a:cubicBezTo>
                    <a:pt x="295" y="19"/>
                    <a:pt x="295" y="19"/>
                    <a:pt x="295" y="18"/>
                  </a:cubicBezTo>
                  <a:close/>
                  <a:moveTo>
                    <a:pt x="292" y="16"/>
                  </a:moveTo>
                  <a:cubicBezTo>
                    <a:pt x="293" y="16"/>
                    <a:pt x="293" y="16"/>
                    <a:pt x="293" y="16"/>
                  </a:cubicBezTo>
                  <a:cubicBezTo>
                    <a:pt x="293" y="17"/>
                    <a:pt x="293" y="18"/>
                    <a:pt x="293" y="18"/>
                  </a:cubicBezTo>
                  <a:cubicBezTo>
                    <a:pt x="292" y="18"/>
                    <a:pt x="292" y="18"/>
                    <a:pt x="292" y="18"/>
                  </a:cubicBezTo>
                  <a:cubicBezTo>
                    <a:pt x="293" y="17"/>
                    <a:pt x="293" y="16"/>
                    <a:pt x="292" y="16"/>
                  </a:cubicBezTo>
                  <a:close/>
                  <a:moveTo>
                    <a:pt x="289" y="17"/>
                  </a:moveTo>
                  <a:cubicBezTo>
                    <a:pt x="289" y="18"/>
                    <a:pt x="288" y="18"/>
                    <a:pt x="288" y="18"/>
                  </a:cubicBezTo>
                  <a:cubicBezTo>
                    <a:pt x="288" y="17"/>
                    <a:pt x="288" y="16"/>
                    <a:pt x="288" y="16"/>
                  </a:cubicBezTo>
                  <a:cubicBezTo>
                    <a:pt x="288" y="16"/>
                    <a:pt x="289" y="16"/>
                    <a:pt x="289" y="17"/>
                  </a:cubicBezTo>
                  <a:close/>
                  <a:moveTo>
                    <a:pt x="250" y="21"/>
                  </a:moveTo>
                  <a:cubicBezTo>
                    <a:pt x="250" y="19"/>
                    <a:pt x="251" y="17"/>
                    <a:pt x="252" y="16"/>
                  </a:cubicBezTo>
                  <a:cubicBezTo>
                    <a:pt x="252" y="16"/>
                    <a:pt x="252" y="17"/>
                    <a:pt x="253" y="17"/>
                  </a:cubicBezTo>
                  <a:cubicBezTo>
                    <a:pt x="251" y="19"/>
                    <a:pt x="250" y="21"/>
                    <a:pt x="250" y="21"/>
                  </a:cubicBezTo>
                  <a:close/>
                  <a:moveTo>
                    <a:pt x="264" y="20"/>
                  </a:moveTo>
                  <a:cubicBezTo>
                    <a:pt x="263" y="21"/>
                    <a:pt x="262" y="22"/>
                    <a:pt x="261" y="23"/>
                  </a:cubicBezTo>
                  <a:cubicBezTo>
                    <a:pt x="260" y="23"/>
                    <a:pt x="260" y="23"/>
                    <a:pt x="260" y="23"/>
                  </a:cubicBezTo>
                  <a:cubicBezTo>
                    <a:pt x="260" y="23"/>
                    <a:pt x="260" y="23"/>
                    <a:pt x="259" y="23"/>
                  </a:cubicBezTo>
                  <a:cubicBezTo>
                    <a:pt x="261" y="19"/>
                    <a:pt x="264" y="17"/>
                    <a:pt x="267" y="15"/>
                  </a:cubicBezTo>
                  <a:cubicBezTo>
                    <a:pt x="268" y="15"/>
                    <a:pt x="268" y="16"/>
                    <a:pt x="269" y="17"/>
                  </a:cubicBezTo>
                  <a:cubicBezTo>
                    <a:pt x="268" y="17"/>
                    <a:pt x="268" y="17"/>
                    <a:pt x="267" y="18"/>
                  </a:cubicBezTo>
                  <a:cubicBezTo>
                    <a:pt x="267" y="17"/>
                    <a:pt x="266" y="17"/>
                    <a:pt x="266" y="16"/>
                  </a:cubicBezTo>
                  <a:cubicBezTo>
                    <a:pt x="266" y="16"/>
                    <a:pt x="266" y="17"/>
                    <a:pt x="267" y="18"/>
                  </a:cubicBezTo>
                  <a:cubicBezTo>
                    <a:pt x="266" y="18"/>
                    <a:pt x="265" y="19"/>
                    <a:pt x="264" y="20"/>
                  </a:cubicBezTo>
                  <a:cubicBezTo>
                    <a:pt x="263" y="20"/>
                    <a:pt x="263" y="19"/>
                    <a:pt x="263" y="19"/>
                  </a:cubicBezTo>
                  <a:cubicBezTo>
                    <a:pt x="263" y="20"/>
                    <a:pt x="264" y="20"/>
                    <a:pt x="264" y="20"/>
                  </a:cubicBezTo>
                  <a:close/>
                  <a:moveTo>
                    <a:pt x="268" y="15"/>
                  </a:moveTo>
                  <a:cubicBezTo>
                    <a:pt x="268" y="15"/>
                    <a:pt x="268" y="15"/>
                    <a:pt x="268" y="15"/>
                  </a:cubicBezTo>
                  <a:cubicBezTo>
                    <a:pt x="269" y="15"/>
                    <a:pt x="269" y="15"/>
                    <a:pt x="270" y="16"/>
                  </a:cubicBezTo>
                  <a:cubicBezTo>
                    <a:pt x="270" y="16"/>
                    <a:pt x="269" y="16"/>
                    <a:pt x="269" y="16"/>
                  </a:cubicBezTo>
                  <a:cubicBezTo>
                    <a:pt x="269" y="16"/>
                    <a:pt x="268" y="15"/>
                    <a:pt x="268" y="15"/>
                  </a:cubicBezTo>
                  <a:close/>
                  <a:moveTo>
                    <a:pt x="265" y="23"/>
                  </a:moveTo>
                  <a:cubicBezTo>
                    <a:pt x="265" y="23"/>
                    <a:pt x="264" y="23"/>
                    <a:pt x="264" y="23"/>
                  </a:cubicBezTo>
                  <a:cubicBezTo>
                    <a:pt x="264" y="23"/>
                    <a:pt x="264" y="23"/>
                    <a:pt x="264" y="23"/>
                  </a:cubicBezTo>
                  <a:cubicBezTo>
                    <a:pt x="265" y="23"/>
                    <a:pt x="265" y="23"/>
                    <a:pt x="265" y="23"/>
                  </a:cubicBezTo>
                  <a:cubicBezTo>
                    <a:pt x="265" y="23"/>
                    <a:pt x="265" y="23"/>
                    <a:pt x="265" y="23"/>
                  </a:cubicBezTo>
                  <a:close/>
                  <a:moveTo>
                    <a:pt x="266" y="22"/>
                  </a:moveTo>
                  <a:cubicBezTo>
                    <a:pt x="266" y="22"/>
                    <a:pt x="266" y="22"/>
                    <a:pt x="266" y="22"/>
                  </a:cubicBezTo>
                  <a:cubicBezTo>
                    <a:pt x="266" y="22"/>
                    <a:pt x="265" y="22"/>
                    <a:pt x="265" y="22"/>
                  </a:cubicBezTo>
                  <a:cubicBezTo>
                    <a:pt x="265" y="22"/>
                    <a:pt x="265" y="21"/>
                    <a:pt x="266" y="21"/>
                  </a:cubicBezTo>
                  <a:cubicBezTo>
                    <a:pt x="266" y="21"/>
                    <a:pt x="266" y="21"/>
                    <a:pt x="267" y="22"/>
                  </a:cubicBezTo>
                  <a:cubicBezTo>
                    <a:pt x="266" y="22"/>
                    <a:pt x="266" y="22"/>
                    <a:pt x="266" y="22"/>
                  </a:cubicBezTo>
                  <a:close/>
                  <a:moveTo>
                    <a:pt x="267" y="21"/>
                  </a:moveTo>
                  <a:cubicBezTo>
                    <a:pt x="267" y="21"/>
                    <a:pt x="266" y="21"/>
                    <a:pt x="266" y="21"/>
                  </a:cubicBezTo>
                  <a:cubicBezTo>
                    <a:pt x="266" y="20"/>
                    <a:pt x="267" y="20"/>
                    <a:pt x="268" y="19"/>
                  </a:cubicBezTo>
                  <a:cubicBezTo>
                    <a:pt x="268" y="20"/>
                    <a:pt x="268" y="21"/>
                    <a:pt x="267" y="21"/>
                  </a:cubicBezTo>
                  <a:close/>
                  <a:moveTo>
                    <a:pt x="270" y="21"/>
                  </a:moveTo>
                  <a:cubicBezTo>
                    <a:pt x="269" y="21"/>
                    <a:pt x="269" y="21"/>
                    <a:pt x="269" y="21"/>
                  </a:cubicBezTo>
                  <a:cubicBezTo>
                    <a:pt x="269" y="20"/>
                    <a:pt x="269" y="20"/>
                    <a:pt x="268" y="19"/>
                  </a:cubicBezTo>
                  <a:cubicBezTo>
                    <a:pt x="268" y="18"/>
                    <a:pt x="269" y="18"/>
                    <a:pt x="269" y="18"/>
                  </a:cubicBezTo>
                  <a:cubicBezTo>
                    <a:pt x="270" y="19"/>
                    <a:pt x="270" y="20"/>
                    <a:pt x="270" y="21"/>
                  </a:cubicBezTo>
                  <a:close/>
                  <a:moveTo>
                    <a:pt x="270" y="17"/>
                  </a:moveTo>
                  <a:cubicBezTo>
                    <a:pt x="270" y="17"/>
                    <a:pt x="271" y="16"/>
                    <a:pt x="271" y="16"/>
                  </a:cubicBezTo>
                  <a:cubicBezTo>
                    <a:pt x="272" y="17"/>
                    <a:pt x="272" y="17"/>
                    <a:pt x="273" y="17"/>
                  </a:cubicBezTo>
                  <a:cubicBezTo>
                    <a:pt x="273" y="18"/>
                    <a:pt x="273" y="18"/>
                    <a:pt x="274" y="18"/>
                  </a:cubicBezTo>
                  <a:cubicBezTo>
                    <a:pt x="273" y="19"/>
                    <a:pt x="272" y="19"/>
                    <a:pt x="271" y="19"/>
                  </a:cubicBezTo>
                  <a:cubicBezTo>
                    <a:pt x="271" y="19"/>
                    <a:pt x="271" y="18"/>
                    <a:pt x="270" y="17"/>
                  </a:cubicBezTo>
                  <a:close/>
                  <a:moveTo>
                    <a:pt x="272" y="22"/>
                  </a:moveTo>
                  <a:cubicBezTo>
                    <a:pt x="272" y="22"/>
                    <a:pt x="272" y="22"/>
                    <a:pt x="272" y="21"/>
                  </a:cubicBezTo>
                  <a:cubicBezTo>
                    <a:pt x="272" y="21"/>
                    <a:pt x="272" y="21"/>
                    <a:pt x="273" y="21"/>
                  </a:cubicBezTo>
                  <a:cubicBezTo>
                    <a:pt x="272" y="21"/>
                    <a:pt x="272" y="22"/>
                    <a:pt x="272" y="22"/>
                  </a:cubicBezTo>
                  <a:close/>
                  <a:moveTo>
                    <a:pt x="273" y="21"/>
                  </a:moveTo>
                  <a:cubicBezTo>
                    <a:pt x="272" y="21"/>
                    <a:pt x="272" y="21"/>
                    <a:pt x="272" y="21"/>
                  </a:cubicBezTo>
                  <a:cubicBezTo>
                    <a:pt x="272" y="21"/>
                    <a:pt x="272" y="20"/>
                    <a:pt x="272" y="20"/>
                  </a:cubicBezTo>
                  <a:cubicBezTo>
                    <a:pt x="272" y="20"/>
                    <a:pt x="273" y="19"/>
                    <a:pt x="274" y="19"/>
                  </a:cubicBezTo>
                  <a:cubicBezTo>
                    <a:pt x="274" y="19"/>
                    <a:pt x="274" y="19"/>
                    <a:pt x="274" y="19"/>
                  </a:cubicBezTo>
                  <a:cubicBezTo>
                    <a:pt x="273" y="19"/>
                    <a:pt x="273" y="20"/>
                    <a:pt x="273" y="21"/>
                  </a:cubicBezTo>
                  <a:close/>
                  <a:moveTo>
                    <a:pt x="277" y="19"/>
                  </a:moveTo>
                  <a:cubicBezTo>
                    <a:pt x="277" y="19"/>
                    <a:pt x="276" y="19"/>
                    <a:pt x="276" y="18"/>
                  </a:cubicBezTo>
                  <a:cubicBezTo>
                    <a:pt x="275" y="17"/>
                    <a:pt x="274" y="16"/>
                    <a:pt x="273" y="15"/>
                  </a:cubicBezTo>
                  <a:cubicBezTo>
                    <a:pt x="274" y="15"/>
                    <a:pt x="274" y="15"/>
                    <a:pt x="274" y="14"/>
                  </a:cubicBezTo>
                  <a:cubicBezTo>
                    <a:pt x="275" y="15"/>
                    <a:pt x="277" y="17"/>
                    <a:pt x="277" y="19"/>
                  </a:cubicBezTo>
                  <a:close/>
                  <a:moveTo>
                    <a:pt x="276" y="15"/>
                  </a:moveTo>
                  <a:cubicBezTo>
                    <a:pt x="277" y="16"/>
                    <a:pt x="278" y="17"/>
                    <a:pt x="279" y="18"/>
                  </a:cubicBezTo>
                  <a:cubicBezTo>
                    <a:pt x="279" y="18"/>
                    <a:pt x="279" y="18"/>
                    <a:pt x="280" y="19"/>
                  </a:cubicBezTo>
                  <a:cubicBezTo>
                    <a:pt x="279" y="18"/>
                    <a:pt x="279" y="18"/>
                    <a:pt x="279" y="18"/>
                  </a:cubicBezTo>
                  <a:cubicBezTo>
                    <a:pt x="278" y="17"/>
                    <a:pt x="277" y="16"/>
                    <a:pt x="276" y="15"/>
                  </a:cubicBezTo>
                  <a:close/>
                  <a:moveTo>
                    <a:pt x="280" y="20"/>
                  </a:moveTo>
                  <a:cubicBezTo>
                    <a:pt x="280" y="20"/>
                    <a:pt x="279" y="20"/>
                    <a:pt x="279" y="20"/>
                  </a:cubicBezTo>
                  <a:cubicBezTo>
                    <a:pt x="279" y="20"/>
                    <a:pt x="279" y="19"/>
                    <a:pt x="279" y="18"/>
                  </a:cubicBezTo>
                  <a:cubicBezTo>
                    <a:pt x="279" y="19"/>
                    <a:pt x="279" y="19"/>
                    <a:pt x="280" y="19"/>
                  </a:cubicBezTo>
                  <a:cubicBezTo>
                    <a:pt x="280" y="19"/>
                    <a:pt x="280" y="20"/>
                    <a:pt x="280" y="20"/>
                  </a:cubicBezTo>
                  <a:close/>
                  <a:moveTo>
                    <a:pt x="283" y="10"/>
                  </a:moveTo>
                  <a:cubicBezTo>
                    <a:pt x="284" y="11"/>
                    <a:pt x="284" y="12"/>
                    <a:pt x="285" y="13"/>
                  </a:cubicBezTo>
                  <a:cubicBezTo>
                    <a:pt x="283" y="12"/>
                    <a:pt x="282" y="11"/>
                    <a:pt x="281" y="11"/>
                  </a:cubicBezTo>
                  <a:cubicBezTo>
                    <a:pt x="281" y="10"/>
                    <a:pt x="282" y="10"/>
                    <a:pt x="283" y="10"/>
                  </a:cubicBezTo>
                  <a:close/>
                  <a:moveTo>
                    <a:pt x="285" y="14"/>
                  </a:moveTo>
                  <a:cubicBezTo>
                    <a:pt x="285" y="15"/>
                    <a:pt x="285" y="15"/>
                    <a:pt x="285" y="16"/>
                  </a:cubicBezTo>
                  <a:cubicBezTo>
                    <a:pt x="284" y="15"/>
                    <a:pt x="283" y="13"/>
                    <a:pt x="281" y="11"/>
                  </a:cubicBezTo>
                  <a:cubicBezTo>
                    <a:pt x="282" y="12"/>
                    <a:pt x="283" y="13"/>
                    <a:pt x="285" y="14"/>
                  </a:cubicBezTo>
                  <a:close/>
                  <a:moveTo>
                    <a:pt x="279" y="12"/>
                  </a:moveTo>
                  <a:cubicBezTo>
                    <a:pt x="282" y="14"/>
                    <a:pt x="283" y="17"/>
                    <a:pt x="283" y="20"/>
                  </a:cubicBezTo>
                  <a:cubicBezTo>
                    <a:pt x="283" y="20"/>
                    <a:pt x="283" y="20"/>
                    <a:pt x="283" y="20"/>
                  </a:cubicBezTo>
                  <a:cubicBezTo>
                    <a:pt x="282" y="18"/>
                    <a:pt x="280" y="15"/>
                    <a:pt x="277" y="13"/>
                  </a:cubicBezTo>
                  <a:cubicBezTo>
                    <a:pt x="278" y="12"/>
                    <a:pt x="278" y="12"/>
                    <a:pt x="279" y="12"/>
                  </a:cubicBezTo>
                  <a:close/>
                  <a:moveTo>
                    <a:pt x="276" y="13"/>
                  </a:moveTo>
                  <a:cubicBezTo>
                    <a:pt x="277" y="14"/>
                    <a:pt x="278" y="15"/>
                    <a:pt x="279" y="17"/>
                  </a:cubicBezTo>
                  <a:cubicBezTo>
                    <a:pt x="277" y="16"/>
                    <a:pt x="275" y="15"/>
                    <a:pt x="274" y="14"/>
                  </a:cubicBezTo>
                  <a:cubicBezTo>
                    <a:pt x="274" y="14"/>
                    <a:pt x="274" y="14"/>
                    <a:pt x="274" y="14"/>
                  </a:cubicBezTo>
                  <a:cubicBezTo>
                    <a:pt x="275" y="14"/>
                    <a:pt x="276" y="14"/>
                    <a:pt x="276" y="13"/>
                  </a:cubicBezTo>
                  <a:close/>
                  <a:moveTo>
                    <a:pt x="275" y="12"/>
                  </a:moveTo>
                  <a:cubicBezTo>
                    <a:pt x="275" y="12"/>
                    <a:pt x="276" y="12"/>
                    <a:pt x="276" y="13"/>
                  </a:cubicBezTo>
                  <a:cubicBezTo>
                    <a:pt x="275" y="13"/>
                    <a:pt x="274" y="13"/>
                    <a:pt x="273" y="14"/>
                  </a:cubicBezTo>
                  <a:cubicBezTo>
                    <a:pt x="273" y="14"/>
                    <a:pt x="273" y="14"/>
                    <a:pt x="273" y="13"/>
                  </a:cubicBezTo>
                  <a:cubicBezTo>
                    <a:pt x="273" y="13"/>
                    <a:pt x="273" y="14"/>
                    <a:pt x="273" y="14"/>
                  </a:cubicBezTo>
                  <a:cubicBezTo>
                    <a:pt x="273" y="14"/>
                    <a:pt x="273" y="14"/>
                    <a:pt x="273" y="14"/>
                  </a:cubicBezTo>
                  <a:cubicBezTo>
                    <a:pt x="272" y="14"/>
                    <a:pt x="272" y="14"/>
                    <a:pt x="272" y="13"/>
                  </a:cubicBezTo>
                  <a:cubicBezTo>
                    <a:pt x="273" y="13"/>
                    <a:pt x="274" y="12"/>
                    <a:pt x="275" y="12"/>
                  </a:cubicBezTo>
                  <a:close/>
                  <a:moveTo>
                    <a:pt x="272" y="16"/>
                  </a:moveTo>
                  <a:cubicBezTo>
                    <a:pt x="272" y="16"/>
                    <a:pt x="273" y="16"/>
                    <a:pt x="273" y="17"/>
                  </a:cubicBezTo>
                  <a:cubicBezTo>
                    <a:pt x="272" y="16"/>
                    <a:pt x="272" y="16"/>
                    <a:pt x="271" y="16"/>
                  </a:cubicBezTo>
                  <a:cubicBezTo>
                    <a:pt x="272" y="16"/>
                    <a:pt x="272" y="16"/>
                    <a:pt x="272" y="16"/>
                  </a:cubicBezTo>
                  <a:close/>
                  <a:moveTo>
                    <a:pt x="271" y="15"/>
                  </a:moveTo>
                  <a:cubicBezTo>
                    <a:pt x="271" y="15"/>
                    <a:pt x="271" y="15"/>
                    <a:pt x="270" y="15"/>
                  </a:cubicBezTo>
                  <a:cubicBezTo>
                    <a:pt x="270" y="15"/>
                    <a:pt x="269" y="15"/>
                    <a:pt x="268" y="15"/>
                  </a:cubicBezTo>
                  <a:cubicBezTo>
                    <a:pt x="269" y="14"/>
                    <a:pt x="270" y="14"/>
                    <a:pt x="270" y="14"/>
                  </a:cubicBezTo>
                  <a:cubicBezTo>
                    <a:pt x="271" y="14"/>
                    <a:pt x="271" y="14"/>
                    <a:pt x="271" y="15"/>
                  </a:cubicBezTo>
                  <a:close/>
                  <a:moveTo>
                    <a:pt x="270" y="13"/>
                  </a:moveTo>
                  <a:cubicBezTo>
                    <a:pt x="269" y="14"/>
                    <a:pt x="268"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2" y="16"/>
                    <a:pt x="259" y="19"/>
                    <a:pt x="258" y="21"/>
                  </a:cubicBezTo>
                  <a:cubicBezTo>
                    <a:pt x="255" y="18"/>
                    <a:pt x="262" y="14"/>
                    <a:pt x="262" y="14"/>
                  </a:cubicBezTo>
                  <a:cubicBezTo>
                    <a:pt x="258" y="16"/>
                    <a:pt x="256" y="18"/>
                    <a:pt x="255" y="19"/>
                  </a:cubicBezTo>
                  <a:cubicBezTo>
                    <a:pt x="255" y="19"/>
                    <a:pt x="255" y="19"/>
                    <a:pt x="255" y="18"/>
                  </a:cubicBezTo>
                  <a:cubicBezTo>
                    <a:pt x="256" y="14"/>
                    <a:pt x="262" y="11"/>
                    <a:pt x="262" y="11"/>
                  </a:cubicBezTo>
                  <a:cubicBezTo>
                    <a:pt x="258" y="13"/>
                    <a:pt x="255" y="15"/>
                    <a:pt x="253" y="17"/>
                  </a:cubicBezTo>
                  <a:cubicBezTo>
                    <a:pt x="253" y="16"/>
                    <a:pt x="253" y="16"/>
                    <a:pt x="252" y="15"/>
                  </a:cubicBezTo>
                  <a:cubicBezTo>
                    <a:pt x="255" y="11"/>
                    <a:pt x="259" y="9"/>
                    <a:pt x="263" y="8"/>
                  </a:cubicBezTo>
                  <a:cubicBezTo>
                    <a:pt x="266" y="10"/>
                    <a:pt x="268" y="12"/>
                    <a:pt x="270" y="13"/>
                  </a:cubicBezTo>
                  <a:close/>
                  <a:moveTo>
                    <a:pt x="261" y="7"/>
                  </a:moveTo>
                  <a:cubicBezTo>
                    <a:pt x="261" y="7"/>
                    <a:pt x="262" y="7"/>
                    <a:pt x="263" y="7"/>
                  </a:cubicBezTo>
                  <a:cubicBezTo>
                    <a:pt x="257" y="10"/>
                    <a:pt x="253" y="12"/>
                    <a:pt x="250" y="14"/>
                  </a:cubicBezTo>
                  <a:cubicBezTo>
                    <a:pt x="250" y="13"/>
                    <a:pt x="250" y="13"/>
                    <a:pt x="249" y="13"/>
                  </a:cubicBezTo>
                  <a:cubicBezTo>
                    <a:pt x="252" y="9"/>
                    <a:pt x="258" y="7"/>
                    <a:pt x="261" y="7"/>
                  </a:cubicBezTo>
                  <a:close/>
                  <a:moveTo>
                    <a:pt x="249" y="13"/>
                  </a:moveTo>
                  <a:cubicBezTo>
                    <a:pt x="249" y="13"/>
                    <a:pt x="250" y="13"/>
                    <a:pt x="250" y="14"/>
                  </a:cubicBezTo>
                  <a:cubicBezTo>
                    <a:pt x="249" y="15"/>
                    <a:pt x="248" y="16"/>
                    <a:pt x="247" y="17"/>
                  </a:cubicBezTo>
                  <a:cubicBezTo>
                    <a:pt x="248" y="15"/>
                    <a:pt x="248" y="14"/>
                    <a:pt x="249" y="13"/>
                  </a:cubicBezTo>
                  <a:close/>
                  <a:moveTo>
                    <a:pt x="245" y="15"/>
                  </a:moveTo>
                  <a:cubicBezTo>
                    <a:pt x="245" y="15"/>
                    <a:pt x="245" y="15"/>
                    <a:pt x="245" y="16"/>
                  </a:cubicBezTo>
                  <a:cubicBezTo>
                    <a:pt x="245" y="16"/>
                    <a:pt x="245" y="16"/>
                    <a:pt x="245" y="15"/>
                  </a:cubicBezTo>
                  <a:cubicBezTo>
                    <a:pt x="245" y="15"/>
                    <a:pt x="245" y="15"/>
                    <a:pt x="245" y="15"/>
                  </a:cubicBezTo>
                  <a:cubicBezTo>
                    <a:pt x="245" y="15"/>
                    <a:pt x="245" y="15"/>
                    <a:pt x="245" y="15"/>
                  </a:cubicBezTo>
                  <a:close/>
                  <a:moveTo>
                    <a:pt x="245" y="16"/>
                  </a:moveTo>
                  <a:cubicBezTo>
                    <a:pt x="245" y="17"/>
                    <a:pt x="245" y="17"/>
                    <a:pt x="245" y="17"/>
                  </a:cubicBezTo>
                  <a:cubicBezTo>
                    <a:pt x="244" y="17"/>
                    <a:pt x="244" y="17"/>
                    <a:pt x="244" y="17"/>
                  </a:cubicBezTo>
                  <a:cubicBezTo>
                    <a:pt x="244" y="17"/>
                    <a:pt x="244" y="17"/>
                    <a:pt x="245" y="16"/>
                  </a:cubicBezTo>
                  <a:close/>
                  <a:moveTo>
                    <a:pt x="218" y="18"/>
                  </a:moveTo>
                  <a:cubicBezTo>
                    <a:pt x="218" y="18"/>
                    <a:pt x="218" y="18"/>
                    <a:pt x="218" y="18"/>
                  </a:cubicBezTo>
                  <a:cubicBezTo>
                    <a:pt x="218" y="17"/>
                    <a:pt x="218" y="17"/>
                    <a:pt x="218" y="16"/>
                  </a:cubicBezTo>
                  <a:cubicBezTo>
                    <a:pt x="218" y="16"/>
                    <a:pt x="219" y="16"/>
                    <a:pt x="219" y="17"/>
                  </a:cubicBezTo>
                  <a:cubicBezTo>
                    <a:pt x="218" y="17"/>
                    <a:pt x="218" y="18"/>
                    <a:pt x="218" y="18"/>
                  </a:cubicBezTo>
                  <a:close/>
                  <a:moveTo>
                    <a:pt x="219" y="17"/>
                  </a:moveTo>
                  <a:cubicBezTo>
                    <a:pt x="219" y="16"/>
                    <a:pt x="219" y="16"/>
                    <a:pt x="218" y="16"/>
                  </a:cubicBezTo>
                  <a:cubicBezTo>
                    <a:pt x="219" y="15"/>
                    <a:pt x="219" y="15"/>
                    <a:pt x="219" y="14"/>
                  </a:cubicBezTo>
                  <a:cubicBezTo>
                    <a:pt x="220" y="14"/>
                    <a:pt x="220" y="15"/>
                    <a:pt x="220" y="15"/>
                  </a:cubicBezTo>
                  <a:cubicBezTo>
                    <a:pt x="220" y="16"/>
                    <a:pt x="219" y="16"/>
                    <a:pt x="219" y="17"/>
                  </a:cubicBezTo>
                  <a:close/>
                  <a:moveTo>
                    <a:pt x="221" y="15"/>
                  </a:moveTo>
                  <a:cubicBezTo>
                    <a:pt x="220" y="14"/>
                    <a:pt x="220" y="14"/>
                    <a:pt x="220" y="13"/>
                  </a:cubicBezTo>
                  <a:cubicBezTo>
                    <a:pt x="220" y="13"/>
                    <a:pt x="221" y="12"/>
                    <a:pt x="221" y="12"/>
                  </a:cubicBezTo>
                  <a:cubicBezTo>
                    <a:pt x="222" y="12"/>
                    <a:pt x="222" y="13"/>
                    <a:pt x="223" y="13"/>
                  </a:cubicBezTo>
                  <a:cubicBezTo>
                    <a:pt x="222" y="14"/>
                    <a:pt x="222" y="14"/>
                    <a:pt x="221" y="15"/>
                  </a:cubicBezTo>
                  <a:cubicBezTo>
                    <a:pt x="221" y="15"/>
                    <a:pt x="221" y="15"/>
                    <a:pt x="221" y="15"/>
                  </a:cubicBezTo>
                  <a:close/>
                  <a:moveTo>
                    <a:pt x="227" y="14"/>
                  </a:moveTo>
                  <a:cubicBezTo>
                    <a:pt x="226" y="13"/>
                    <a:pt x="226" y="13"/>
                    <a:pt x="225" y="13"/>
                  </a:cubicBezTo>
                  <a:cubicBezTo>
                    <a:pt x="226" y="12"/>
                    <a:pt x="226" y="12"/>
                    <a:pt x="227" y="11"/>
                  </a:cubicBezTo>
                  <a:cubicBezTo>
                    <a:pt x="228" y="12"/>
                    <a:pt x="229" y="13"/>
                    <a:pt x="230" y="14"/>
                  </a:cubicBezTo>
                  <a:cubicBezTo>
                    <a:pt x="229" y="14"/>
                    <a:pt x="228" y="14"/>
                    <a:pt x="228" y="14"/>
                  </a:cubicBezTo>
                  <a:cubicBezTo>
                    <a:pt x="228" y="14"/>
                    <a:pt x="227" y="14"/>
                    <a:pt x="227" y="14"/>
                  </a:cubicBezTo>
                  <a:cubicBezTo>
                    <a:pt x="228" y="13"/>
                    <a:pt x="229" y="13"/>
                    <a:pt x="229" y="13"/>
                  </a:cubicBezTo>
                  <a:cubicBezTo>
                    <a:pt x="228" y="13"/>
                    <a:pt x="228" y="14"/>
                    <a:pt x="227" y="14"/>
                  </a:cubicBezTo>
                  <a:close/>
                  <a:moveTo>
                    <a:pt x="227" y="11"/>
                  </a:moveTo>
                  <a:cubicBezTo>
                    <a:pt x="228" y="11"/>
                    <a:pt x="228" y="10"/>
                    <a:pt x="228" y="10"/>
                  </a:cubicBezTo>
                  <a:cubicBezTo>
                    <a:pt x="230" y="11"/>
                    <a:pt x="231" y="12"/>
                    <a:pt x="233" y="13"/>
                  </a:cubicBezTo>
                  <a:cubicBezTo>
                    <a:pt x="233" y="13"/>
                    <a:pt x="233" y="13"/>
                    <a:pt x="233" y="13"/>
                  </a:cubicBezTo>
                  <a:cubicBezTo>
                    <a:pt x="232" y="13"/>
                    <a:pt x="232" y="13"/>
                    <a:pt x="231" y="14"/>
                  </a:cubicBezTo>
                  <a:cubicBezTo>
                    <a:pt x="230" y="13"/>
                    <a:pt x="229" y="12"/>
                    <a:pt x="227" y="11"/>
                  </a:cubicBezTo>
                  <a:close/>
                  <a:moveTo>
                    <a:pt x="228" y="10"/>
                  </a:moveTo>
                  <a:cubicBezTo>
                    <a:pt x="229" y="10"/>
                    <a:pt x="229" y="10"/>
                    <a:pt x="229" y="10"/>
                  </a:cubicBezTo>
                  <a:cubicBezTo>
                    <a:pt x="229" y="10"/>
                    <a:pt x="229" y="10"/>
                    <a:pt x="228" y="10"/>
                  </a:cubicBezTo>
                  <a:cubicBezTo>
                    <a:pt x="227" y="10"/>
                    <a:pt x="226" y="9"/>
                    <a:pt x="225" y="9"/>
                  </a:cubicBezTo>
                  <a:cubicBezTo>
                    <a:pt x="226" y="8"/>
                    <a:pt x="226" y="8"/>
                    <a:pt x="227" y="7"/>
                  </a:cubicBezTo>
                  <a:cubicBezTo>
                    <a:pt x="229" y="8"/>
                    <a:pt x="231" y="10"/>
                    <a:pt x="232" y="12"/>
                  </a:cubicBezTo>
                  <a:cubicBezTo>
                    <a:pt x="231" y="11"/>
                    <a:pt x="230" y="11"/>
                    <a:pt x="228" y="10"/>
                  </a:cubicBezTo>
                  <a:close/>
                  <a:moveTo>
                    <a:pt x="228" y="10"/>
                  </a:moveTo>
                  <a:cubicBezTo>
                    <a:pt x="228" y="10"/>
                    <a:pt x="227" y="11"/>
                    <a:pt x="227" y="11"/>
                  </a:cubicBezTo>
                  <a:cubicBezTo>
                    <a:pt x="226" y="10"/>
                    <a:pt x="226" y="10"/>
                    <a:pt x="225" y="9"/>
                  </a:cubicBezTo>
                  <a:cubicBezTo>
                    <a:pt x="225" y="9"/>
                    <a:pt x="226" y="10"/>
                    <a:pt x="227" y="11"/>
                  </a:cubicBezTo>
                  <a:cubicBezTo>
                    <a:pt x="226" y="11"/>
                    <a:pt x="225" y="12"/>
                    <a:pt x="224" y="12"/>
                  </a:cubicBezTo>
                  <a:cubicBezTo>
                    <a:pt x="223" y="12"/>
                    <a:pt x="223" y="11"/>
                    <a:pt x="222" y="11"/>
                  </a:cubicBezTo>
                  <a:cubicBezTo>
                    <a:pt x="223" y="10"/>
                    <a:pt x="224" y="9"/>
                    <a:pt x="225" y="9"/>
                  </a:cubicBezTo>
                  <a:cubicBezTo>
                    <a:pt x="225" y="9"/>
                    <a:pt x="227" y="10"/>
                    <a:pt x="228" y="10"/>
                  </a:cubicBezTo>
                  <a:close/>
                  <a:moveTo>
                    <a:pt x="223" y="17"/>
                  </a:moveTo>
                  <a:cubicBezTo>
                    <a:pt x="222" y="17"/>
                    <a:pt x="222" y="16"/>
                    <a:pt x="222" y="16"/>
                  </a:cubicBezTo>
                  <a:cubicBezTo>
                    <a:pt x="222" y="16"/>
                    <a:pt x="222" y="16"/>
                    <a:pt x="222" y="15"/>
                  </a:cubicBezTo>
                  <a:cubicBezTo>
                    <a:pt x="223" y="16"/>
                    <a:pt x="223" y="16"/>
                    <a:pt x="223" y="16"/>
                  </a:cubicBezTo>
                  <a:cubicBezTo>
                    <a:pt x="223" y="16"/>
                    <a:pt x="223" y="17"/>
                    <a:pt x="223" y="17"/>
                  </a:cubicBezTo>
                  <a:close/>
                  <a:moveTo>
                    <a:pt x="223" y="15"/>
                  </a:moveTo>
                  <a:cubicBezTo>
                    <a:pt x="223" y="15"/>
                    <a:pt x="223" y="14"/>
                    <a:pt x="224" y="14"/>
                  </a:cubicBezTo>
                  <a:cubicBezTo>
                    <a:pt x="224" y="14"/>
                    <a:pt x="224" y="15"/>
                    <a:pt x="224" y="15"/>
                  </a:cubicBezTo>
                  <a:cubicBezTo>
                    <a:pt x="224" y="15"/>
                    <a:pt x="224" y="16"/>
                    <a:pt x="224" y="16"/>
                  </a:cubicBezTo>
                  <a:cubicBezTo>
                    <a:pt x="223" y="16"/>
                    <a:pt x="223" y="15"/>
                    <a:pt x="223" y="15"/>
                  </a:cubicBezTo>
                  <a:close/>
                  <a:moveTo>
                    <a:pt x="225" y="20"/>
                  </a:moveTo>
                  <a:cubicBezTo>
                    <a:pt x="224" y="19"/>
                    <a:pt x="224" y="18"/>
                    <a:pt x="224" y="17"/>
                  </a:cubicBezTo>
                  <a:cubicBezTo>
                    <a:pt x="224" y="17"/>
                    <a:pt x="225" y="17"/>
                    <a:pt x="225" y="17"/>
                  </a:cubicBezTo>
                  <a:cubicBezTo>
                    <a:pt x="225" y="17"/>
                    <a:pt x="225" y="17"/>
                    <a:pt x="226" y="17"/>
                  </a:cubicBezTo>
                  <a:cubicBezTo>
                    <a:pt x="226" y="18"/>
                    <a:pt x="226" y="18"/>
                    <a:pt x="226" y="18"/>
                  </a:cubicBezTo>
                  <a:cubicBezTo>
                    <a:pt x="226" y="18"/>
                    <a:pt x="225" y="19"/>
                    <a:pt x="225" y="20"/>
                  </a:cubicBezTo>
                  <a:close/>
                  <a:moveTo>
                    <a:pt x="225" y="13"/>
                  </a:moveTo>
                  <a:cubicBezTo>
                    <a:pt x="225" y="13"/>
                    <a:pt x="225" y="13"/>
                    <a:pt x="225" y="13"/>
                  </a:cubicBezTo>
                  <a:cubicBezTo>
                    <a:pt x="225" y="13"/>
                    <a:pt x="226" y="13"/>
                    <a:pt x="227" y="14"/>
                  </a:cubicBezTo>
                  <a:cubicBezTo>
                    <a:pt x="226" y="14"/>
                    <a:pt x="226" y="14"/>
                    <a:pt x="226" y="14"/>
                  </a:cubicBezTo>
                  <a:cubicBezTo>
                    <a:pt x="225" y="14"/>
                    <a:pt x="225" y="13"/>
                    <a:pt x="225" y="13"/>
                  </a:cubicBezTo>
                  <a:close/>
                  <a:moveTo>
                    <a:pt x="227" y="14"/>
                  </a:moveTo>
                  <a:cubicBezTo>
                    <a:pt x="227" y="14"/>
                    <a:pt x="227" y="14"/>
                    <a:pt x="227" y="15"/>
                  </a:cubicBezTo>
                  <a:cubicBezTo>
                    <a:pt x="227" y="15"/>
                    <a:pt x="227" y="15"/>
                    <a:pt x="226" y="15"/>
                  </a:cubicBezTo>
                  <a:cubicBezTo>
                    <a:pt x="226" y="15"/>
                    <a:pt x="226" y="15"/>
                    <a:pt x="226" y="15"/>
                  </a:cubicBezTo>
                  <a:cubicBezTo>
                    <a:pt x="226" y="14"/>
                    <a:pt x="227" y="14"/>
                    <a:pt x="227" y="14"/>
                  </a:cubicBezTo>
                  <a:close/>
                  <a:moveTo>
                    <a:pt x="227" y="23"/>
                  </a:moveTo>
                  <a:cubicBezTo>
                    <a:pt x="227" y="23"/>
                    <a:pt x="226" y="23"/>
                    <a:pt x="226" y="23"/>
                  </a:cubicBezTo>
                  <a:cubicBezTo>
                    <a:pt x="226" y="23"/>
                    <a:pt x="226" y="23"/>
                    <a:pt x="226" y="23"/>
                  </a:cubicBezTo>
                  <a:cubicBezTo>
                    <a:pt x="226" y="23"/>
                    <a:pt x="226" y="23"/>
                    <a:pt x="227" y="23"/>
                  </a:cubicBezTo>
                  <a:cubicBezTo>
                    <a:pt x="227" y="23"/>
                    <a:pt x="227" y="23"/>
                    <a:pt x="227" y="23"/>
                  </a:cubicBezTo>
                  <a:cubicBezTo>
                    <a:pt x="227" y="23"/>
                    <a:pt x="227" y="23"/>
                    <a:pt x="227" y="23"/>
                  </a:cubicBezTo>
                  <a:close/>
                  <a:moveTo>
                    <a:pt x="227" y="23"/>
                  </a:moveTo>
                  <a:cubicBezTo>
                    <a:pt x="227" y="23"/>
                    <a:pt x="227" y="23"/>
                    <a:pt x="227" y="22"/>
                  </a:cubicBezTo>
                  <a:cubicBezTo>
                    <a:pt x="227" y="22"/>
                    <a:pt x="227" y="22"/>
                    <a:pt x="227" y="22"/>
                  </a:cubicBezTo>
                  <a:cubicBezTo>
                    <a:pt x="227" y="22"/>
                    <a:pt x="227" y="22"/>
                    <a:pt x="227" y="23"/>
                  </a:cubicBezTo>
                  <a:cubicBezTo>
                    <a:pt x="227" y="23"/>
                    <a:pt x="227" y="23"/>
                    <a:pt x="227" y="23"/>
                  </a:cubicBezTo>
                  <a:close/>
                  <a:moveTo>
                    <a:pt x="228" y="17"/>
                  </a:moveTo>
                  <a:cubicBezTo>
                    <a:pt x="228" y="17"/>
                    <a:pt x="228" y="17"/>
                    <a:pt x="228" y="17"/>
                  </a:cubicBezTo>
                  <a:cubicBezTo>
                    <a:pt x="228" y="17"/>
                    <a:pt x="228" y="17"/>
                    <a:pt x="228" y="17"/>
                  </a:cubicBezTo>
                  <a:cubicBezTo>
                    <a:pt x="228" y="17"/>
                    <a:pt x="228" y="17"/>
                    <a:pt x="228" y="17"/>
                  </a:cubicBezTo>
                  <a:close/>
                  <a:moveTo>
                    <a:pt x="228" y="16"/>
                  </a:moveTo>
                  <a:cubicBezTo>
                    <a:pt x="227" y="16"/>
                    <a:pt x="227" y="16"/>
                    <a:pt x="227" y="16"/>
                  </a:cubicBezTo>
                  <a:cubicBezTo>
                    <a:pt x="227" y="15"/>
                    <a:pt x="228" y="15"/>
                    <a:pt x="228" y="15"/>
                  </a:cubicBezTo>
                  <a:cubicBezTo>
                    <a:pt x="228" y="15"/>
                    <a:pt x="228" y="16"/>
                    <a:pt x="229" y="16"/>
                  </a:cubicBezTo>
                  <a:cubicBezTo>
                    <a:pt x="228" y="16"/>
                    <a:pt x="228" y="17"/>
                    <a:pt x="228" y="17"/>
                  </a:cubicBezTo>
                  <a:cubicBezTo>
                    <a:pt x="228" y="17"/>
                    <a:pt x="228" y="17"/>
                    <a:pt x="228" y="16"/>
                  </a:cubicBezTo>
                  <a:close/>
                  <a:moveTo>
                    <a:pt x="229" y="18"/>
                  </a:moveTo>
                  <a:cubicBezTo>
                    <a:pt x="229" y="18"/>
                    <a:pt x="229" y="18"/>
                    <a:pt x="229" y="18"/>
                  </a:cubicBezTo>
                  <a:cubicBezTo>
                    <a:pt x="229" y="18"/>
                    <a:pt x="229" y="18"/>
                    <a:pt x="229" y="18"/>
                  </a:cubicBezTo>
                  <a:cubicBezTo>
                    <a:pt x="229" y="18"/>
                    <a:pt x="229" y="18"/>
                    <a:pt x="229" y="18"/>
                  </a:cubicBezTo>
                  <a:close/>
                  <a:moveTo>
                    <a:pt x="228" y="15"/>
                  </a:moveTo>
                  <a:cubicBezTo>
                    <a:pt x="229" y="15"/>
                    <a:pt x="229" y="14"/>
                    <a:pt x="230" y="14"/>
                  </a:cubicBezTo>
                  <a:cubicBezTo>
                    <a:pt x="230" y="14"/>
                    <a:pt x="230" y="15"/>
                    <a:pt x="231" y="15"/>
                  </a:cubicBezTo>
                  <a:cubicBezTo>
                    <a:pt x="230" y="15"/>
                    <a:pt x="230" y="16"/>
                    <a:pt x="229" y="16"/>
                  </a:cubicBezTo>
                  <a:cubicBezTo>
                    <a:pt x="229" y="15"/>
                    <a:pt x="229" y="15"/>
                    <a:pt x="228" y="15"/>
                  </a:cubicBezTo>
                  <a:close/>
                  <a:moveTo>
                    <a:pt x="232" y="18"/>
                  </a:moveTo>
                  <a:cubicBezTo>
                    <a:pt x="231" y="18"/>
                    <a:pt x="231" y="18"/>
                    <a:pt x="231" y="18"/>
                  </a:cubicBezTo>
                  <a:cubicBezTo>
                    <a:pt x="231" y="18"/>
                    <a:pt x="231" y="17"/>
                    <a:pt x="230" y="17"/>
                  </a:cubicBezTo>
                  <a:cubicBezTo>
                    <a:pt x="231" y="17"/>
                    <a:pt x="231" y="16"/>
                    <a:pt x="231" y="16"/>
                  </a:cubicBezTo>
                  <a:cubicBezTo>
                    <a:pt x="231" y="17"/>
                    <a:pt x="232" y="17"/>
                    <a:pt x="232" y="18"/>
                  </a:cubicBezTo>
                  <a:cubicBezTo>
                    <a:pt x="232" y="18"/>
                    <a:pt x="232" y="18"/>
                    <a:pt x="232" y="18"/>
                  </a:cubicBezTo>
                  <a:close/>
                  <a:moveTo>
                    <a:pt x="231" y="14"/>
                  </a:moveTo>
                  <a:cubicBezTo>
                    <a:pt x="232" y="13"/>
                    <a:pt x="233" y="13"/>
                    <a:pt x="233" y="13"/>
                  </a:cubicBezTo>
                  <a:cubicBezTo>
                    <a:pt x="233" y="13"/>
                    <a:pt x="233" y="13"/>
                    <a:pt x="234" y="14"/>
                  </a:cubicBezTo>
                  <a:cubicBezTo>
                    <a:pt x="233" y="14"/>
                    <a:pt x="232" y="14"/>
                    <a:pt x="232" y="14"/>
                  </a:cubicBezTo>
                  <a:cubicBezTo>
                    <a:pt x="232" y="14"/>
                    <a:pt x="231" y="14"/>
                    <a:pt x="231" y="14"/>
                  </a:cubicBezTo>
                  <a:close/>
                  <a:moveTo>
                    <a:pt x="233" y="15"/>
                  </a:moveTo>
                  <a:cubicBezTo>
                    <a:pt x="233" y="15"/>
                    <a:pt x="234" y="15"/>
                    <a:pt x="234" y="14"/>
                  </a:cubicBezTo>
                  <a:cubicBezTo>
                    <a:pt x="234" y="15"/>
                    <a:pt x="234" y="15"/>
                    <a:pt x="235" y="15"/>
                  </a:cubicBezTo>
                  <a:cubicBezTo>
                    <a:pt x="234" y="15"/>
                    <a:pt x="234" y="15"/>
                    <a:pt x="234" y="15"/>
                  </a:cubicBezTo>
                  <a:cubicBezTo>
                    <a:pt x="234" y="15"/>
                    <a:pt x="234" y="15"/>
                    <a:pt x="235" y="15"/>
                  </a:cubicBezTo>
                  <a:cubicBezTo>
                    <a:pt x="235" y="16"/>
                    <a:pt x="235" y="16"/>
                    <a:pt x="235" y="16"/>
                  </a:cubicBezTo>
                  <a:cubicBezTo>
                    <a:pt x="234" y="16"/>
                    <a:pt x="234" y="16"/>
                    <a:pt x="234" y="17"/>
                  </a:cubicBezTo>
                  <a:cubicBezTo>
                    <a:pt x="233" y="16"/>
                    <a:pt x="233" y="16"/>
                    <a:pt x="233" y="15"/>
                  </a:cubicBezTo>
                  <a:close/>
                  <a:moveTo>
                    <a:pt x="234" y="18"/>
                  </a:moveTo>
                  <a:cubicBezTo>
                    <a:pt x="235" y="18"/>
                    <a:pt x="235" y="17"/>
                    <a:pt x="235" y="17"/>
                  </a:cubicBezTo>
                  <a:cubicBezTo>
                    <a:pt x="235" y="17"/>
                    <a:pt x="235" y="18"/>
                    <a:pt x="235" y="18"/>
                  </a:cubicBezTo>
                  <a:cubicBezTo>
                    <a:pt x="235" y="18"/>
                    <a:pt x="235" y="18"/>
                    <a:pt x="235" y="18"/>
                  </a:cubicBezTo>
                  <a:cubicBezTo>
                    <a:pt x="235" y="18"/>
                    <a:pt x="235" y="18"/>
                    <a:pt x="234" y="18"/>
                  </a:cubicBezTo>
                  <a:close/>
                  <a:moveTo>
                    <a:pt x="235" y="18"/>
                  </a:moveTo>
                  <a:cubicBezTo>
                    <a:pt x="235" y="18"/>
                    <a:pt x="235" y="18"/>
                    <a:pt x="235" y="18"/>
                  </a:cubicBezTo>
                  <a:cubicBezTo>
                    <a:pt x="235" y="18"/>
                    <a:pt x="235" y="18"/>
                    <a:pt x="235" y="18"/>
                  </a:cubicBezTo>
                  <a:cubicBezTo>
                    <a:pt x="235" y="18"/>
                    <a:pt x="235" y="18"/>
                    <a:pt x="235" y="18"/>
                  </a:cubicBezTo>
                  <a:cubicBezTo>
                    <a:pt x="235" y="18"/>
                    <a:pt x="235" y="18"/>
                    <a:pt x="235" y="18"/>
                  </a:cubicBezTo>
                  <a:close/>
                  <a:moveTo>
                    <a:pt x="235" y="19"/>
                  </a:moveTo>
                  <a:cubicBezTo>
                    <a:pt x="235" y="19"/>
                    <a:pt x="235" y="18"/>
                    <a:pt x="235" y="18"/>
                  </a:cubicBezTo>
                  <a:cubicBezTo>
                    <a:pt x="235" y="18"/>
                    <a:pt x="235" y="19"/>
                    <a:pt x="235" y="19"/>
                  </a:cubicBezTo>
                  <a:cubicBezTo>
                    <a:pt x="235" y="19"/>
                    <a:pt x="235" y="19"/>
                    <a:pt x="235" y="19"/>
                  </a:cubicBezTo>
                  <a:close/>
                  <a:moveTo>
                    <a:pt x="235" y="20"/>
                  </a:moveTo>
                  <a:cubicBezTo>
                    <a:pt x="235" y="20"/>
                    <a:pt x="235" y="20"/>
                    <a:pt x="235" y="19"/>
                  </a:cubicBezTo>
                  <a:cubicBezTo>
                    <a:pt x="235" y="19"/>
                    <a:pt x="235" y="19"/>
                    <a:pt x="235" y="19"/>
                  </a:cubicBezTo>
                  <a:cubicBezTo>
                    <a:pt x="235" y="19"/>
                    <a:pt x="235" y="20"/>
                    <a:pt x="235" y="20"/>
                  </a:cubicBezTo>
                  <a:cubicBezTo>
                    <a:pt x="235" y="20"/>
                    <a:pt x="235" y="20"/>
                    <a:pt x="235" y="20"/>
                  </a:cubicBezTo>
                  <a:close/>
                  <a:moveTo>
                    <a:pt x="239" y="14"/>
                  </a:moveTo>
                  <a:cubicBezTo>
                    <a:pt x="239" y="13"/>
                    <a:pt x="239" y="13"/>
                    <a:pt x="239" y="13"/>
                  </a:cubicBezTo>
                  <a:cubicBezTo>
                    <a:pt x="239" y="13"/>
                    <a:pt x="239" y="13"/>
                    <a:pt x="239" y="13"/>
                  </a:cubicBezTo>
                  <a:cubicBezTo>
                    <a:pt x="239" y="13"/>
                    <a:pt x="239" y="13"/>
                    <a:pt x="239" y="14"/>
                  </a:cubicBezTo>
                  <a:close/>
                  <a:moveTo>
                    <a:pt x="241" y="16"/>
                  </a:moveTo>
                  <a:cubicBezTo>
                    <a:pt x="241" y="16"/>
                    <a:pt x="241" y="16"/>
                    <a:pt x="241" y="16"/>
                  </a:cubicBezTo>
                  <a:cubicBezTo>
                    <a:pt x="240" y="16"/>
                    <a:pt x="240" y="16"/>
                    <a:pt x="240" y="16"/>
                  </a:cubicBezTo>
                  <a:cubicBezTo>
                    <a:pt x="240" y="15"/>
                    <a:pt x="240" y="15"/>
                    <a:pt x="240" y="14"/>
                  </a:cubicBezTo>
                  <a:cubicBezTo>
                    <a:pt x="240" y="14"/>
                    <a:pt x="240" y="14"/>
                    <a:pt x="240" y="14"/>
                  </a:cubicBezTo>
                  <a:cubicBezTo>
                    <a:pt x="241" y="14"/>
                    <a:pt x="241" y="14"/>
                    <a:pt x="242" y="15"/>
                  </a:cubicBezTo>
                  <a:cubicBezTo>
                    <a:pt x="242" y="15"/>
                    <a:pt x="241" y="16"/>
                    <a:pt x="241" y="16"/>
                  </a:cubicBezTo>
                  <a:close/>
                  <a:moveTo>
                    <a:pt x="242" y="14"/>
                  </a:moveTo>
                  <a:cubicBezTo>
                    <a:pt x="242" y="14"/>
                    <a:pt x="241" y="14"/>
                    <a:pt x="241" y="13"/>
                  </a:cubicBezTo>
                  <a:cubicBezTo>
                    <a:pt x="241" y="13"/>
                    <a:pt x="242" y="13"/>
                    <a:pt x="242" y="13"/>
                  </a:cubicBezTo>
                  <a:cubicBezTo>
                    <a:pt x="242" y="13"/>
                    <a:pt x="242" y="14"/>
                    <a:pt x="242" y="14"/>
                  </a:cubicBezTo>
                  <a:close/>
                  <a:moveTo>
                    <a:pt x="242" y="10"/>
                  </a:moveTo>
                  <a:cubicBezTo>
                    <a:pt x="242" y="11"/>
                    <a:pt x="242" y="11"/>
                    <a:pt x="242" y="12"/>
                  </a:cubicBezTo>
                  <a:cubicBezTo>
                    <a:pt x="241" y="13"/>
                    <a:pt x="241" y="13"/>
                    <a:pt x="240" y="13"/>
                  </a:cubicBezTo>
                  <a:cubicBezTo>
                    <a:pt x="240" y="13"/>
                    <a:pt x="239" y="13"/>
                    <a:pt x="239" y="13"/>
                  </a:cubicBezTo>
                  <a:cubicBezTo>
                    <a:pt x="239" y="13"/>
                    <a:pt x="239" y="13"/>
                    <a:pt x="239" y="13"/>
                  </a:cubicBezTo>
                  <a:cubicBezTo>
                    <a:pt x="240" y="12"/>
                    <a:pt x="241" y="12"/>
                    <a:pt x="241" y="12"/>
                  </a:cubicBezTo>
                  <a:cubicBezTo>
                    <a:pt x="240" y="12"/>
                    <a:pt x="240" y="12"/>
                    <a:pt x="239" y="13"/>
                  </a:cubicBezTo>
                  <a:cubicBezTo>
                    <a:pt x="239" y="12"/>
                    <a:pt x="238" y="12"/>
                    <a:pt x="238" y="11"/>
                  </a:cubicBezTo>
                  <a:cubicBezTo>
                    <a:pt x="239" y="11"/>
                    <a:pt x="241" y="10"/>
                    <a:pt x="242" y="10"/>
                  </a:cubicBezTo>
                  <a:close/>
                  <a:moveTo>
                    <a:pt x="238" y="23"/>
                  </a:moveTo>
                  <a:cubicBezTo>
                    <a:pt x="238" y="23"/>
                    <a:pt x="238" y="23"/>
                    <a:pt x="238" y="23"/>
                  </a:cubicBezTo>
                  <a:cubicBezTo>
                    <a:pt x="238" y="23"/>
                    <a:pt x="238" y="23"/>
                    <a:pt x="238" y="23"/>
                  </a:cubicBezTo>
                  <a:cubicBezTo>
                    <a:pt x="238" y="23"/>
                    <a:pt x="238" y="23"/>
                    <a:pt x="238" y="23"/>
                  </a:cubicBezTo>
                  <a:cubicBezTo>
                    <a:pt x="238" y="23"/>
                    <a:pt x="238" y="23"/>
                    <a:pt x="238" y="23"/>
                  </a:cubicBezTo>
                  <a:cubicBezTo>
                    <a:pt x="238" y="23"/>
                    <a:pt x="238" y="23"/>
                    <a:pt x="238" y="23"/>
                  </a:cubicBezTo>
                  <a:close/>
                  <a:moveTo>
                    <a:pt x="237" y="14"/>
                  </a:moveTo>
                  <a:cubicBezTo>
                    <a:pt x="237" y="14"/>
                    <a:pt x="237" y="14"/>
                    <a:pt x="236" y="14"/>
                  </a:cubicBezTo>
                  <a:cubicBezTo>
                    <a:pt x="236" y="14"/>
                    <a:pt x="236" y="14"/>
                    <a:pt x="236" y="14"/>
                  </a:cubicBezTo>
                  <a:cubicBezTo>
                    <a:pt x="236" y="13"/>
                    <a:pt x="237" y="13"/>
                    <a:pt x="237" y="13"/>
                  </a:cubicBezTo>
                  <a:cubicBezTo>
                    <a:pt x="237" y="14"/>
                    <a:pt x="237" y="14"/>
                    <a:pt x="237" y="14"/>
                  </a:cubicBezTo>
                  <a:close/>
                  <a:moveTo>
                    <a:pt x="237" y="13"/>
                  </a:moveTo>
                  <a:cubicBezTo>
                    <a:pt x="237" y="13"/>
                    <a:pt x="236" y="13"/>
                    <a:pt x="236" y="13"/>
                  </a:cubicBezTo>
                  <a:cubicBezTo>
                    <a:pt x="236" y="13"/>
                    <a:pt x="236" y="13"/>
                    <a:pt x="236" y="13"/>
                  </a:cubicBezTo>
                  <a:cubicBezTo>
                    <a:pt x="236" y="13"/>
                    <a:pt x="236" y="13"/>
                    <a:pt x="237" y="12"/>
                  </a:cubicBezTo>
                  <a:cubicBezTo>
                    <a:pt x="237" y="12"/>
                    <a:pt x="237" y="12"/>
                    <a:pt x="237" y="12"/>
                  </a:cubicBezTo>
                  <a:cubicBezTo>
                    <a:pt x="237" y="13"/>
                    <a:pt x="237" y="13"/>
                    <a:pt x="237" y="13"/>
                  </a:cubicBezTo>
                  <a:close/>
                  <a:moveTo>
                    <a:pt x="230" y="6"/>
                  </a:moveTo>
                  <a:cubicBezTo>
                    <a:pt x="234" y="8"/>
                    <a:pt x="236" y="10"/>
                    <a:pt x="237" y="12"/>
                  </a:cubicBezTo>
                  <a:cubicBezTo>
                    <a:pt x="236" y="12"/>
                    <a:pt x="236" y="12"/>
                    <a:pt x="236" y="12"/>
                  </a:cubicBezTo>
                  <a:cubicBezTo>
                    <a:pt x="236" y="12"/>
                    <a:pt x="236" y="12"/>
                    <a:pt x="236" y="12"/>
                  </a:cubicBezTo>
                  <a:cubicBezTo>
                    <a:pt x="236" y="12"/>
                    <a:pt x="236" y="12"/>
                    <a:pt x="236" y="12"/>
                  </a:cubicBezTo>
                  <a:cubicBezTo>
                    <a:pt x="236" y="12"/>
                    <a:pt x="236" y="12"/>
                    <a:pt x="235" y="13"/>
                  </a:cubicBezTo>
                  <a:cubicBezTo>
                    <a:pt x="234" y="11"/>
                    <a:pt x="231" y="9"/>
                    <a:pt x="228" y="7"/>
                  </a:cubicBezTo>
                  <a:cubicBezTo>
                    <a:pt x="229" y="6"/>
                    <a:pt x="229" y="6"/>
                    <a:pt x="230" y="6"/>
                  </a:cubicBezTo>
                  <a:close/>
                  <a:moveTo>
                    <a:pt x="228" y="5"/>
                  </a:moveTo>
                  <a:cubicBezTo>
                    <a:pt x="229" y="5"/>
                    <a:pt x="229" y="5"/>
                    <a:pt x="229" y="5"/>
                  </a:cubicBezTo>
                  <a:cubicBezTo>
                    <a:pt x="228" y="6"/>
                    <a:pt x="228" y="6"/>
                    <a:pt x="227" y="6"/>
                  </a:cubicBezTo>
                  <a:cubicBezTo>
                    <a:pt x="227" y="6"/>
                    <a:pt x="227" y="6"/>
                    <a:pt x="226" y="5"/>
                  </a:cubicBezTo>
                  <a:cubicBezTo>
                    <a:pt x="227" y="5"/>
                    <a:pt x="228" y="5"/>
                    <a:pt x="228" y="5"/>
                  </a:cubicBezTo>
                  <a:close/>
                  <a:moveTo>
                    <a:pt x="225" y="6"/>
                  </a:moveTo>
                  <a:cubicBezTo>
                    <a:pt x="226" y="6"/>
                    <a:pt x="226" y="6"/>
                    <a:pt x="227" y="6"/>
                  </a:cubicBezTo>
                  <a:cubicBezTo>
                    <a:pt x="224" y="8"/>
                    <a:pt x="222" y="9"/>
                    <a:pt x="221" y="10"/>
                  </a:cubicBezTo>
                  <a:cubicBezTo>
                    <a:pt x="220" y="10"/>
                    <a:pt x="220" y="9"/>
                    <a:pt x="219" y="9"/>
                  </a:cubicBezTo>
                  <a:cubicBezTo>
                    <a:pt x="221" y="7"/>
                    <a:pt x="223" y="6"/>
                    <a:pt x="225" y="6"/>
                  </a:cubicBezTo>
                  <a:close/>
                  <a:moveTo>
                    <a:pt x="218" y="9"/>
                  </a:moveTo>
                  <a:cubicBezTo>
                    <a:pt x="219" y="10"/>
                    <a:pt x="220" y="10"/>
                    <a:pt x="220" y="11"/>
                  </a:cubicBezTo>
                  <a:cubicBezTo>
                    <a:pt x="219" y="11"/>
                    <a:pt x="219" y="12"/>
                    <a:pt x="218" y="12"/>
                  </a:cubicBezTo>
                  <a:cubicBezTo>
                    <a:pt x="218" y="12"/>
                    <a:pt x="217" y="11"/>
                    <a:pt x="217" y="11"/>
                  </a:cubicBezTo>
                  <a:cubicBezTo>
                    <a:pt x="217" y="10"/>
                    <a:pt x="218" y="10"/>
                    <a:pt x="218" y="9"/>
                  </a:cubicBezTo>
                  <a:close/>
                  <a:moveTo>
                    <a:pt x="217" y="11"/>
                  </a:moveTo>
                  <a:cubicBezTo>
                    <a:pt x="217" y="11"/>
                    <a:pt x="218" y="12"/>
                    <a:pt x="218" y="12"/>
                  </a:cubicBezTo>
                  <a:cubicBezTo>
                    <a:pt x="217" y="13"/>
                    <a:pt x="216" y="14"/>
                    <a:pt x="215" y="15"/>
                  </a:cubicBezTo>
                  <a:cubicBezTo>
                    <a:pt x="215" y="15"/>
                    <a:pt x="215" y="15"/>
                    <a:pt x="215" y="15"/>
                  </a:cubicBezTo>
                  <a:cubicBezTo>
                    <a:pt x="215" y="13"/>
                    <a:pt x="216" y="12"/>
                    <a:pt x="217" y="11"/>
                  </a:cubicBezTo>
                  <a:close/>
                  <a:moveTo>
                    <a:pt x="214" y="15"/>
                  </a:moveTo>
                  <a:cubicBezTo>
                    <a:pt x="214" y="16"/>
                    <a:pt x="215" y="16"/>
                    <a:pt x="215" y="16"/>
                  </a:cubicBezTo>
                  <a:cubicBezTo>
                    <a:pt x="214" y="17"/>
                    <a:pt x="214" y="17"/>
                    <a:pt x="214" y="17"/>
                  </a:cubicBezTo>
                  <a:cubicBezTo>
                    <a:pt x="214" y="17"/>
                    <a:pt x="214" y="16"/>
                    <a:pt x="214" y="15"/>
                  </a:cubicBezTo>
                  <a:close/>
                  <a:moveTo>
                    <a:pt x="212" y="16"/>
                  </a:moveTo>
                  <a:cubicBezTo>
                    <a:pt x="212" y="16"/>
                    <a:pt x="212" y="16"/>
                    <a:pt x="212" y="16"/>
                  </a:cubicBezTo>
                  <a:cubicBezTo>
                    <a:pt x="212" y="15"/>
                    <a:pt x="212" y="15"/>
                    <a:pt x="212" y="15"/>
                  </a:cubicBezTo>
                  <a:cubicBezTo>
                    <a:pt x="212" y="15"/>
                    <a:pt x="212" y="15"/>
                    <a:pt x="212" y="15"/>
                  </a:cubicBezTo>
                  <a:cubicBezTo>
                    <a:pt x="212" y="15"/>
                    <a:pt x="212" y="15"/>
                    <a:pt x="212" y="16"/>
                  </a:cubicBezTo>
                  <a:close/>
                  <a:moveTo>
                    <a:pt x="213" y="12"/>
                  </a:moveTo>
                  <a:cubicBezTo>
                    <a:pt x="213" y="13"/>
                    <a:pt x="213" y="13"/>
                    <a:pt x="213" y="13"/>
                  </a:cubicBezTo>
                  <a:cubicBezTo>
                    <a:pt x="213" y="13"/>
                    <a:pt x="213" y="13"/>
                    <a:pt x="212" y="13"/>
                  </a:cubicBezTo>
                  <a:cubicBezTo>
                    <a:pt x="212" y="13"/>
                    <a:pt x="212" y="13"/>
                    <a:pt x="212" y="13"/>
                  </a:cubicBezTo>
                  <a:cubicBezTo>
                    <a:pt x="212" y="13"/>
                    <a:pt x="213" y="12"/>
                    <a:pt x="213" y="12"/>
                  </a:cubicBezTo>
                  <a:close/>
                  <a:moveTo>
                    <a:pt x="212" y="13"/>
                  </a:moveTo>
                  <a:cubicBezTo>
                    <a:pt x="212" y="13"/>
                    <a:pt x="212" y="14"/>
                    <a:pt x="212" y="14"/>
                  </a:cubicBezTo>
                  <a:cubicBezTo>
                    <a:pt x="212" y="13"/>
                    <a:pt x="212" y="13"/>
                    <a:pt x="212" y="13"/>
                  </a:cubicBezTo>
                  <a:cubicBezTo>
                    <a:pt x="212" y="13"/>
                    <a:pt x="212" y="13"/>
                    <a:pt x="212" y="13"/>
                  </a:cubicBezTo>
                  <a:close/>
                  <a:moveTo>
                    <a:pt x="211" y="10"/>
                  </a:moveTo>
                  <a:cubicBezTo>
                    <a:pt x="212" y="11"/>
                    <a:pt x="212" y="11"/>
                    <a:pt x="213" y="11"/>
                  </a:cubicBezTo>
                  <a:cubicBezTo>
                    <a:pt x="212" y="11"/>
                    <a:pt x="212" y="11"/>
                    <a:pt x="211" y="12"/>
                  </a:cubicBezTo>
                  <a:cubicBezTo>
                    <a:pt x="211" y="11"/>
                    <a:pt x="211" y="11"/>
                    <a:pt x="211" y="10"/>
                  </a:cubicBezTo>
                  <a:cubicBezTo>
                    <a:pt x="211" y="10"/>
                    <a:pt x="211" y="10"/>
                    <a:pt x="211" y="10"/>
                  </a:cubicBezTo>
                  <a:close/>
                  <a:moveTo>
                    <a:pt x="207" y="16"/>
                  </a:moveTo>
                  <a:cubicBezTo>
                    <a:pt x="207" y="16"/>
                    <a:pt x="207" y="15"/>
                    <a:pt x="207" y="15"/>
                  </a:cubicBezTo>
                  <a:cubicBezTo>
                    <a:pt x="207" y="15"/>
                    <a:pt x="207" y="15"/>
                    <a:pt x="207" y="15"/>
                  </a:cubicBezTo>
                  <a:cubicBezTo>
                    <a:pt x="208" y="15"/>
                    <a:pt x="208" y="15"/>
                    <a:pt x="208" y="15"/>
                  </a:cubicBezTo>
                  <a:cubicBezTo>
                    <a:pt x="208" y="16"/>
                    <a:pt x="207" y="16"/>
                    <a:pt x="207" y="16"/>
                  </a:cubicBezTo>
                  <a:close/>
                  <a:moveTo>
                    <a:pt x="208" y="15"/>
                  </a:moveTo>
                  <a:cubicBezTo>
                    <a:pt x="208" y="15"/>
                    <a:pt x="207" y="14"/>
                    <a:pt x="207" y="14"/>
                  </a:cubicBezTo>
                  <a:cubicBezTo>
                    <a:pt x="207" y="14"/>
                    <a:pt x="208" y="14"/>
                    <a:pt x="208" y="14"/>
                  </a:cubicBezTo>
                  <a:cubicBezTo>
                    <a:pt x="208" y="14"/>
                    <a:pt x="208" y="14"/>
                    <a:pt x="208" y="14"/>
                  </a:cubicBezTo>
                  <a:cubicBezTo>
                    <a:pt x="208" y="14"/>
                    <a:pt x="208" y="15"/>
                    <a:pt x="208" y="15"/>
                  </a:cubicBezTo>
                  <a:close/>
                  <a:moveTo>
                    <a:pt x="209" y="11"/>
                  </a:moveTo>
                  <a:cubicBezTo>
                    <a:pt x="209" y="11"/>
                    <a:pt x="209" y="11"/>
                    <a:pt x="209" y="11"/>
                  </a:cubicBezTo>
                  <a:cubicBezTo>
                    <a:pt x="209" y="11"/>
                    <a:pt x="209" y="11"/>
                    <a:pt x="209" y="11"/>
                  </a:cubicBezTo>
                  <a:cubicBezTo>
                    <a:pt x="209" y="11"/>
                    <a:pt x="209" y="11"/>
                    <a:pt x="209" y="11"/>
                  </a:cubicBezTo>
                  <a:close/>
                  <a:moveTo>
                    <a:pt x="209" y="12"/>
                  </a:moveTo>
                  <a:cubicBezTo>
                    <a:pt x="209" y="12"/>
                    <a:pt x="209" y="12"/>
                    <a:pt x="209" y="12"/>
                  </a:cubicBezTo>
                  <a:cubicBezTo>
                    <a:pt x="209" y="12"/>
                    <a:pt x="209" y="12"/>
                    <a:pt x="209" y="12"/>
                  </a:cubicBezTo>
                  <a:cubicBezTo>
                    <a:pt x="209" y="13"/>
                    <a:pt x="208" y="13"/>
                    <a:pt x="208" y="13"/>
                  </a:cubicBezTo>
                  <a:cubicBezTo>
                    <a:pt x="208" y="13"/>
                    <a:pt x="208" y="13"/>
                    <a:pt x="208" y="13"/>
                  </a:cubicBezTo>
                  <a:cubicBezTo>
                    <a:pt x="208" y="13"/>
                    <a:pt x="208" y="13"/>
                    <a:pt x="208" y="13"/>
                  </a:cubicBezTo>
                  <a:cubicBezTo>
                    <a:pt x="208" y="13"/>
                    <a:pt x="208" y="13"/>
                    <a:pt x="208" y="13"/>
                  </a:cubicBezTo>
                  <a:cubicBezTo>
                    <a:pt x="208" y="13"/>
                    <a:pt x="207" y="13"/>
                    <a:pt x="207" y="12"/>
                  </a:cubicBezTo>
                  <a:cubicBezTo>
                    <a:pt x="208" y="12"/>
                    <a:pt x="208" y="12"/>
                    <a:pt x="209" y="12"/>
                  </a:cubicBezTo>
                  <a:close/>
                  <a:moveTo>
                    <a:pt x="207" y="13"/>
                  </a:moveTo>
                  <a:cubicBezTo>
                    <a:pt x="207" y="13"/>
                    <a:pt x="207" y="13"/>
                    <a:pt x="207" y="13"/>
                  </a:cubicBezTo>
                  <a:cubicBezTo>
                    <a:pt x="207" y="13"/>
                    <a:pt x="207" y="13"/>
                    <a:pt x="207" y="13"/>
                  </a:cubicBezTo>
                  <a:cubicBezTo>
                    <a:pt x="207" y="13"/>
                    <a:pt x="207" y="13"/>
                    <a:pt x="207" y="13"/>
                  </a:cubicBezTo>
                  <a:close/>
                  <a:moveTo>
                    <a:pt x="201" y="21"/>
                  </a:moveTo>
                  <a:cubicBezTo>
                    <a:pt x="201" y="21"/>
                    <a:pt x="201" y="21"/>
                    <a:pt x="201" y="21"/>
                  </a:cubicBezTo>
                  <a:cubicBezTo>
                    <a:pt x="201" y="20"/>
                    <a:pt x="201" y="20"/>
                    <a:pt x="201" y="20"/>
                  </a:cubicBezTo>
                  <a:cubicBezTo>
                    <a:pt x="201" y="20"/>
                    <a:pt x="201" y="20"/>
                    <a:pt x="201" y="19"/>
                  </a:cubicBezTo>
                  <a:cubicBezTo>
                    <a:pt x="201" y="20"/>
                    <a:pt x="201" y="20"/>
                    <a:pt x="201" y="21"/>
                  </a:cubicBezTo>
                  <a:close/>
                  <a:moveTo>
                    <a:pt x="204" y="21"/>
                  </a:moveTo>
                  <a:cubicBezTo>
                    <a:pt x="203" y="21"/>
                    <a:pt x="203" y="21"/>
                    <a:pt x="203" y="21"/>
                  </a:cubicBezTo>
                  <a:cubicBezTo>
                    <a:pt x="203" y="21"/>
                    <a:pt x="203" y="21"/>
                    <a:pt x="203" y="20"/>
                  </a:cubicBezTo>
                  <a:cubicBezTo>
                    <a:pt x="203" y="20"/>
                    <a:pt x="204" y="21"/>
                    <a:pt x="204" y="21"/>
                  </a:cubicBezTo>
                  <a:cubicBezTo>
                    <a:pt x="204" y="21"/>
                    <a:pt x="204" y="21"/>
                    <a:pt x="204" y="21"/>
                  </a:cubicBezTo>
                  <a:close/>
                  <a:moveTo>
                    <a:pt x="205" y="17"/>
                  </a:moveTo>
                  <a:cubicBezTo>
                    <a:pt x="205" y="17"/>
                    <a:pt x="205" y="17"/>
                    <a:pt x="205" y="17"/>
                  </a:cubicBezTo>
                  <a:cubicBezTo>
                    <a:pt x="205" y="17"/>
                    <a:pt x="205" y="18"/>
                    <a:pt x="205" y="19"/>
                  </a:cubicBezTo>
                  <a:cubicBezTo>
                    <a:pt x="205" y="19"/>
                    <a:pt x="204" y="20"/>
                    <a:pt x="204" y="20"/>
                  </a:cubicBezTo>
                  <a:cubicBezTo>
                    <a:pt x="204" y="20"/>
                    <a:pt x="204" y="20"/>
                    <a:pt x="203" y="20"/>
                  </a:cubicBezTo>
                  <a:cubicBezTo>
                    <a:pt x="204" y="19"/>
                    <a:pt x="204" y="18"/>
                    <a:pt x="205" y="17"/>
                  </a:cubicBezTo>
                  <a:close/>
                  <a:moveTo>
                    <a:pt x="204" y="16"/>
                  </a:moveTo>
                  <a:cubicBezTo>
                    <a:pt x="203" y="16"/>
                    <a:pt x="203" y="17"/>
                    <a:pt x="202" y="18"/>
                  </a:cubicBezTo>
                  <a:cubicBezTo>
                    <a:pt x="202" y="18"/>
                    <a:pt x="202" y="18"/>
                    <a:pt x="201" y="18"/>
                  </a:cubicBezTo>
                  <a:cubicBezTo>
                    <a:pt x="201" y="18"/>
                    <a:pt x="201" y="18"/>
                    <a:pt x="201" y="18"/>
                  </a:cubicBezTo>
                  <a:cubicBezTo>
                    <a:pt x="201" y="18"/>
                    <a:pt x="200" y="17"/>
                    <a:pt x="200" y="17"/>
                  </a:cubicBezTo>
                  <a:cubicBezTo>
                    <a:pt x="202" y="16"/>
                    <a:pt x="203" y="16"/>
                    <a:pt x="204" y="16"/>
                  </a:cubicBezTo>
                  <a:close/>
                  <a:moveTo>
                    <a:pt x="178" y="21"/>
                  </a:moveTo>
                  <a:cubicBezTo>
                    <a:pt x="178" y="21"/>
                    <a:pt x="178" y="20"/>
                    <a:pt x="178" y="20"/>
                  </a:cubicBezTo>
                  <a:cubicBezTo>
                    <a:pt x="178" y="20"/>
                    <a:pt x="178" y="20"/>
                    <a:pt x="178" y="20"/>
                  </a:cubicBezTo>
                  <a:cubicBezTo>
                    <a:pt x="178" y="21"/>
                    <a:pt x="178" y="21"/>
                    <a:pt x="178" y="21"/>
                  </a:cubicBezTo>
                  <a:close/>
                  <a:moveTo>
                    <a:pt x="179" y="19"/>
                  </a:moveTo>
                  <a:cubicBezTo>
                    <a:pt x="179" y="19"/>
                    <a:pt x="178" y="19"/>
                    <a:pt x="178" y="19"/>
                  </a:cubicBezTo>
                  <a:cubicBezTo>
                    <a:pt x="178" y="19"/>
                    <a:pt x="178" y="19"/>
                    <a:pt x="178" y="19"/>
                  </a:cubicBezTo>
                  <a:cubicBezTo>
                    <a:pt x="178" y="19"/>
                    <a:pt x="178" y="19"/>
                    <a:pt x="178" y="19"/>
                  </a:cubicBezTo>
                  <a:cubicBezTo>
                    <a:pt x="179" y="19"/>
                    <a:pt x="179" y="19"/>
                    <a:pt x="179" y="19"/>
                  </a:cubicBezTo>
                  <a:cubicBezTo>
                    <a:pt x="179" y="19"/>
                    <a:pt x="179" y="19"/>
                    <a:pt x="179" y="19"/>
                  </a:cubicBezTo>
                  <a:close/>
                  <a:moveTo>
                    <a:pt x="179" y="19"/>
                  </a:moveTo>
                  <a:cubicBezTo>
                    <a:pt x="179" y="19"/>
                    <a:pt x="179" y="19"/>
                    <a:pt x="179" y="19"/>
                  </a:cubicBezTo>
                  <a:cubicBezTo>
                    <a:pt x="179" y="19"/>
                    <a:pt x="179" y="19"/>
                    <a:pt x="179" y="19"/>
                  </a:cubicBezTo>
                  <a:cubicBezTo>
                    <a:pt x="179" y="19"/>
                    <a:pt x="179" y="19"/>
                    <a:pt x="179" y="19"/>
                  </a:cubicBezTo>
                  <a:close/>
                  <a:moveTo>
                    <a:pt x="179" y="19"/>
                  </a:moveTo>
                  <a:cubicBezTo>
                    <a:pt x="179" y="19"/>
                    <a:pt x="179" y="19"/>
                    <a:pt x="179" y="19"/>
                  </a:cubicBezTo>
                  <a:cubicBezTo>
                    <a:pt x="178" y="19"/>
                    <a:pt x="178" y="19"/>
                    <a:pt x="178" y="19"/>
                  </a:cubicBezTo>
                  <a:cubicBezTo>
                    <a:pt x="178" y="19"/>
                    <a:pt x="178" y="18"/>
                    <a:pt x="178" y="18"/>
                  </a:cubicBezTo>
                  <a:cubicBezTo>
                    <a:pt x="178" y="18"/>
                    <a:pt x="179" y="18"/>
                    <a:pt x="179" y="19"/>
                  </a:cubicBezTo>
                  <a:cubicBezTo>
                    <a:pt x="179" y="19"/>
                    <a:pt x="179" y="19"/>
                    <a:pt x="179" y="19"/>
                  </a:cubicBezTo>
                  <a:close/>
                  <a:moveTo>
                    <a:pt x="184" y="22"/>
                  </a:moveTo>
                  <a:cubicBezTo>
                    <a:pt x="184" y="22"/>
                    <a:pt x="184" y="22"/>
                    <a:pt x="184" y="22"/>
                  </a:cubicBezTo>
                  <a:cubicBezTo>
                    <a:pt x="184" y="22"/>
                    <a:pt x="184" y="22"/>
                    <a:pt x="184" y="22"/>
                  </a:cubicBezTo>
                  <a:cubicBezTo>
                    <a:pt x="184" y="22"/>
                    <a:pt x="184" y="22"/>
                    <a:pt x="184" y="22"/>
                  </a:cubicBezTo>
                  <a:cubicBezTo>
                    <a:pt x="184" y="22"/>
                    <a:pt x="184" y="22"/>
                    <a:pt x="184" y="22"/>
                  </a:cubicBezTo>
                  <a:close/>
                  <a:moveTo>
                    <a:pt x="186" y="21"/>
                  </a:moveTo>
                  <a:cubicBezTo>
                    <a:pt x="185" y="20"/>
                    <a:pt x="185" y="20"/>
                    <a:pt x="185" y="20"/>
                  </a:cubicBezTo>
                  <a:cubicBezTo>
                    <a:pt x="185" y="20"/>
                    <a:pt x="185" y="20"/>
                    <a:pt x="185" y="19"/>
                  </a:cubicBezTo>
                  <a:cubicBezTo>
                    <a:pt x="185" y="20"/>
                    <a:pt x="185" y="20"/>
                    <a:pt x="186" y="21"/>
                  </a:cubicBezTo>
                  <a:cubicBezTo>
                    <a:pt x="186" y="21"/>
                    <a:pt x="186" y="21"/>
                    <a:pt x="186" y="21"/>
                  </a:cubicBezTo>
                  <a:close/>
                  <a:moveTo>
                    <a:pt x="187" y="19"/>
                  </a:moveTo>
                  <a:cubicBezTo>
                    <a:pt x="186" y="19"/>
                    <a:pt x="186" y="19"/>
                    <a:pt x="186" y="19"/>
                  </a:cubicBezTo>
                  <a:cubicBezTo>
                    <a:pt x="186" y="19"/>
                    <a:pt x="186" y="19"/>
                    <a:pt x="187" y="19"/>
                  </a:cubicBezTo>
                  <a:cubicBezTo>
                    <a:pt x="187" y="19"/>
                    <a:pt x="187" y="19"/>
                    <a:pt x="187" y="19"/>
                  </a:cubicBezTo>
                  <a:close/>
                  <a:moveTo>
                    <a:pt x="187" y="19"/>
                  </a:moveTo>
                  <a:cubicBezTo>
                    <a:pt x="186" y="19"/>
                    <a:pt x="186" y="19"/>
                    <a:pt x="186" y="19"/>
                  </a:cubicBezTo>
                  <a:cubicBezTo>
                    <a:pt x="186" y="18"/>
                    <a:pt x="186" y="18"/>
                    <a:pt x="187" y="17"/>
                  </a:cubicBezTo>
                  <a:cubicBezTo>
                    <a:pt x="187" y="18"/>
                    <a:pt x="187" y="18"/>
                    <a:pt x="188" y="19"/>
                  </a:cubicBezTo>
                  <a:cubicBezTo>
                    <a:pt x="187" y="19"/>
                    <a:pt x="187" y="19"/>
                    <a:pt x="187" y="19"/>
                  </a:cubicBezTo>
                  <a:close/>
                  <a:moveTo>
                    <a:pt x="189" y="18"/>
                  </a:moveTo>
                  <a:cubicBezTo>
                    <a:pt x="188" y="17"/>
                    <a:pt x="188" y="17"/>
                    <a:pt x="187" y="17"/>
                  </a:cubicBezTo>
                  <a:cubicBezTo>
                    <a:pt x="188" y="16"/>
                    <a:pt x="188" y="16"/>
                    <a:pt x="189" y="15"/>
                  </a:cubicBezTo>
                  <a:cubicBezTo>
                    <a:pt x="189" y="16"/>
                    <a:pt x="190" y="16"/>
                    <a:pt x="190" y="17"/>
                  </a:cubicBezTo>
                  <a:cubicBezTo>
                    <a:pt x="190" y="17"/>
                    <a:pt x="189" y="18"/>
                    <a:pt x="189" y="18"/>
                  </a:cubicBezTo>
                  <a:close/>
                  <a:moveTo>
                    <a:pt x="189" y="20"/>
                  </a:moveTo>
                  <a:cubicBezTo>
                    <a:pt x="189" y="20"/>
                    <a:pt x="188" y="20"/>
                    <a:pt x="188" y="20"/>
                  </a:cubicBezTo>
                  <a:cubicBezTo>
                    <a:pt x="188" y="20"/>
                    <a:pt x="188" y="20"/>
                    <a:pt x="188" y="20"/>
                  </a:cubicBezTo>
                  <a:cubicBezTo>
                    <a:pt x="189" y="20"/>
                    <a:pt x="189" y="20"/>
                    <a:pt x="189" y="20"/>
                  </a:cubicBezTo>
                  <a:close/>
                  <a:moveTo>
                    <a:pt x="188" y="21"/>
                  </a:moveTo>
                  <a:cubicBezTo>
                    <a:pt x="188" y="21"/>
                    <a:pt x="188" y="21"/>
                    <a:pt x="188" y="21"/>
                  </a:cubicBezTo>
                  <a:cubicBezTo>
                    <a:pt x="188" y="20"/>
                    <a:pt x="188" y="20"/>
                    <a:pt x="188" y="20"/>
                  </a:cubicBezTo>
                  <a:cubicBezTo>
                    <a:pt x="188" y="20"/>
                    <a:pt x="188" y="21"/>
                    <a:pt x="189" y="21"/>
                  </a:cubicBezTo>
                  <a:cubicBezTo>
                    <a:pt x="189" y="21"/>
                    <a:pt x="188" y="21"/>
                    <a:pt x="188" y="21"/>
                  </a:cubicBezTo>
                  <a:close/>
                  <a:moveTo>
                    <a:pt x="189" y="19"/>
                  </a:moveTo>
                  <a:cubicBezTo>
                    <a:pt x="190" y="18"/>
                    <a:pt x="190" y="18"/>
                    <a:pt x="191" y="17"/>
                  </a:cubicBezTo>
                  <a:cubicBezTo>
                    <a:pt x="191" y="18"/>
                    <a:pt x="191" y="18"/>
                    <a:pt x="191" y="19"/>
                  </a:cubicBezTo>
                  <a:cubicBezTo>
                    <a:pt x="191" y="19"/>
                    <a:pt x="191" y="19"/>
                    <a:pt x="190" y="20"/>
                  </a:cubicBezTo>
                  <a:cubicBezTo>
                    <a:pt x="190" y="19"/>
                    <a:pt x="190" y="19"/>
                    <a:pt x="189" y="19"/>
                  </a:cubicBezTo>
                  <a:close/>
                  <a:moveTo>
                    <a:pt x="190" y="15"/>
                  </a:moveTo>
                  <a:cubicBezTo>
                    <a:pt x="191" y="15"/>
                    <a:pt x="191" y="15"/>
                    <a:pt x="192" y="16"/>
                  </a:cubicBezTo>
                  <a:cubicBezTo>
                    <a:pt x="192" y="16"/>
                    <a:pt x="192" y="16"/>
                    <a:pt x="192" y="16"/>
                  </a:cubicBezTo>
                  <a:cubicBezTo>
                    <a:pt x="191" y="16"/>
                    <a:pt x="191" y="15"/>
                    <a:pt x="190" y="15"/>
                  </a:cubicBezTo>
                  <a:close/>
                  <a:moveTo>
                    <a:pt x="192" y="21"/>
                  </a:moveTo>
                  <a:cubicBezTo>
                    <a:pt x="191" y="21"/>
                    <a:pt x="191" y="20"/>
                    <a:pt x="191" y="20"/>
                  </a:cubicBezTo>
                  <a:cubicBezTo>
                    <a:pt x="191" y="20"/>
                    <a:pt x="191" y="19"/>
                    <a:pt x="192" y="19"/>
                  </a:cubicBezTo>
                  <a:cubicBezTo>
                    <a:pt x="192" y="20"/>
                    <a:pt x="192" y="20"/>
                    <a:pt x="192" y="21"/>
                  </a:cubicBezTo>
                  <a:cubicBezTo>
                    <a:pt x="192" y="21"/>
                    <a:pt x="192" y="21"/>
                    <a:pt x="192" y="21"/>
                  </a:cubicBezTo>
                  <a:close/>
                  <a:moveTo>
                    <a:pt x="193" y="18"/>
                  </a:moveTo>
                  <a:cubicBezTo>
                    <a:pt x="194" y="18"/>
                    <a:pt x="194" y="18"/>
                    <a:pt x="194" y="18"/>
                  </a:cubicBezTo>
                  <a:cubicBezTo>
                    <a:pt x="194" y="18"/>
                    <a:pt x="193" y="18"/>
                    <a:pt x="193" y="18"/>
                  </a:cubicBezTo>
                  <a:cubicBezTo>
                    <a:pt x="193" y="17"/>
                    <a:pt x="192" y="17"/>
                    <a:pt x="192" y="16"/>
                  </a:cubicBezTo>
                  <a:cubicBezTo>
                    <a:pt x="192" y="16"/>
                    <a:pt x="192" y="16"/>
                    <a:pt x="192" y="16"/>
                  </a:cubicBezTo>
                  <a:cubicBezTo>
                    <a:pt x="193" y="16"/>
                    <a:pt x="193" y="17"/>
                    <a:pt x="194" y="17"/>
                  </a:cubicBezTo>
                  <a:cubicBezTo>
                    <a:pt x="194" y="18"/>
                    <a:pt x="194" y="19"/>
                    <a:pt x="194" y="19"/>
                  </a:cubicBezTo>
                  <a:cubicBezTo>
                    <a:pt x="194" y="19"/>
                    <a:pt x="194" y="18"/>
                    <a:pt x="193" y="18"/>
                  </a:cubicBezTo>
                  <a:close/>
                  <a:moveTo>
                    <a:pt x="193" y="16"/>
                  </a:moveTo>
                  <a:cubicBezTo>
                    <a:pt x="193" y="16"/>
                    <a:pt x="193" y="15"/>
                    <a:pt x="193" y="15"/>
                  </a:cubicBezTo>
                  <a:cubicBezTo>
                    <a:pt x="193" y="16"/>
                    <a:pt x="194" y="16"/>
                    <a:pt x="194" y="16"/>
                  </a:cubicBezTo>
                  <a:cubicBezTo>
                    <a:pt x="193" y="16"/>
                    <a:pt x="193" y="16"/>
                    <a:pt x="193" y="16"/>
                  </a:cubicBezTo>
                  <a:close/>
                  <a:moveTo>
                    <a:pt x="197" y="21"/>
                  </a:moveTo>
                  <a:cubicBezTo>
                    <a:pt x="197" y="20"/>
                    <a:pt x="197" y="20"/>
                    <a:pt x="197" y="19"/>
                  </a:cubicBezTo>
                  <a:cubicBezTo>
                    <a:pt x="197" y="19"/>
                    <a:pt x="197" y="19"/>
                    <a:pt x="197" y="19"/>
                  </a:cubicBezTo>
                  <a:cubicBezTo>
                    <a:pt x="197" y="19"/>
                    <a:pt x="198" y="19"/>
                    <a:pt x="198" y="20"/>
                  </a:cubicBezTo>
                  <a:cubicBezTo>
                    <a:pt x="198" y="20"/>
                    <a:pt x="197" y="21"/>
                    <a:pt x="197" y="21"/>
                  </a:cubicBezTo>
                  <a:close/>
                  <a:moveTo>
                    <a:pt x="198" y="19"/>
                  </a:moveTo>
                  <a:cubicBezTo>
                    <a:pt x="198" y="19"/>
                    <a:pt x="198" y="19"/>
                    <a:pt x="198" y="18"/>
                  </a:cubicBezTo>
                  <a:cubicBezTo>
                    <a:pt x="198" y="18"/>
                    <a:pt x="198" y="18"/>
                    <a:pt x="199" y="18"/>
                  </a:cubicBezTo>
                  <a:cubicBezTo>
                    <a:pt x="198" y="18"/>
                    <a:pt x="198" y="19"/>
                    <a:pt x="198" y="19"/>
                  </a:cubicBezTo>
                  <a:close/>
                  <a:moveTo>
                    <a:pt x="195" y="11"/>
                  </a:moveTo>
                  <a:cubicBezTo>
                    <a:pt x="198" y="13"/>
                    <a:pt x="199" y="15"/>
                    <a:pt x="199" y="17"/>
                  </a:cubicBezTo>
                  <a:cubicBezTo>
                    <a:pt x="197" y="16"/>
                    <a:pt x="196" y="16"/>
                    <a:pt x="196" y="16"/>
                  </a:cubicBezTo>
                  <a:cubicBezTo>
                    <a:pt x="197" y="17"/>
                    <a:pt x="198" y="17"/>
                    <a:pt x="198" y="17"/>
                  </a:cubicBezTo>
                  <a:cubicBezTo>
                    <a:pt x="198" y="17"/>
                    <a:pt x="197" y="18"/>
                    <a:pt x="197" y="18"/>
                  </a:cubicBezTo>
                  <a:cubicBezTo>
                    <a:pt x="197" y="18"/>
                    <a:pt x="196" y="18"/>
                    <a:pt x="196" y="17"/>
                  </a:cubicBezTo>
                  <a:cubicBezTo>
                    <a:pt x="195" y="15"/>
                    <a:pt x="193" y="14"/>
                    <a:pt x="192" y="13"/>
                  </a:cubicBezTo>
                  <a:cubicBezTo>
                    <a:pt x="193" y="12"/>
                    <a:pt x="194" y="11"/>
                    <a:pt x="195" y="11"/>
                  </a:cubicBezTo>
                  <a:close/>
                  <a:moveTo>
                    <a:pt x="191" y="13"/>
                  </a:moveTo>
                  <a:cubicBezTo>
                    <a:pt x="192" y="14"/>
                    <a:pt x="193" y="15"/>
                    <a:pt x="193" y="15"/>
                  </a:cubicBezTo>
                  <a:cubicBezTo>
                    <a:pt x="193" y="15"/>
                    <a:pt x="193" y="16"/>
                    <a:pt x="192" y="16"/>
                  </a:cubicBezTo>
                  <a:cubicBezTo>
                    <a:pt x="191" y="15"/>
                    <a:pt x="191" y="15"/>
                    <a:pt x="190" y="14"/>
                  </a:cubicBezTo>
                  <a:cubicBezTo>
                    <a:pt x="190" y="14"/>
                    <a:pt x="190" y="14"/>
                    <a:pt x="190" y="14"/>
                  </a:cubicBezTo>
                  <a:cubicBezTo>
                    <a:pt x="190" y="14"/>
                    <a:pt x="191" y="14"/>
                    <a:pt x="191" y="13"/>
                  </a:cubicBezTo>
                  <a:close/>
                  <a:moveTo>
                    <a:pt x="189" y="12"/>
                  </a:moveTo>
                  <a:cubicBezTo>
                    <a:pt x="190" y="12"/>
                    <a:pt x="190" y="13"/>
                    <a:pt x="190" y="13"/>
                  </a:cubicBezTo>
                  <a:cubicBezTo>
                    <a:pt x="190" y="13"/>
                    <a:pt x="189" y="13"/>
                    <a:pt x="189" y="14"/>
                  </a:cubicBezTo>
                  <a:cubicBezTo>
                    <a:pt x="188" y="13"/>
                    <a:pt x="188" y="13"/>
                    <a:pt x="187" y="13"/>
                  </a:cubicBezTo>
                  <a:cubicBezTo>
                    <a:pt x="188" y="13"/>
                    <a:pt x="189" y="12"/>
                    <a:pt x="189" y="12"/>
                  </a:cubicBezTo>
                  <a:close/>
                  <a:moveTo>
                    <a:pt x="186" y="13"/>
                  </a:moveTo>
                  <a:cubicBezTo>
                    <a:pt x="187" y="14"/>
                    <a:pt x="187" y="14"/>
                    <a:pt x="188" y="14"/>
                  </a:cubicBezTo>
                  <a:cubicBezTo>
                    <a:pt x="187" y="15"/>
                    <a:pt x="186" y="15"/>
                    <a:pt x="186" y="16"/>
                  </a:cubicBezTo>
                  <a:cubicBezTo>
                    <a:pt x="185" y="16"/>
                    <a:pt x="185" y="15"/>
                    <a:pt x="184" y="15"/>
                  </a:cubicBezTo>
                  <a:cubicBezTo>
                    <a:pt x="185" y="14"/>
                    <a:pt x="186" y="14"/>
                    <a:pt x="186" y="13"/>
                  </a:cubicBezTo>
                  <a:close/>
                  <a:moveTo>
                    <a:pt x="184" y="15"/>
                  </a:moveTo>
                  <a:cubicBezTo>
                    <a:pt x="184" y="15"/>
                    <a:pt x="185" y="16"/>
                    <a:pt x="185" y="16"/>
                  </a:cubicBezTo>
                  <a:cubicBezTo>
                    <a:pt x="185" y="17"/>
                    <a:pt x="184" y="17"/>
                    <a:pt x="184" y="18"/>
                  </a:cubicBezTo>
                  <a:cubicBezTo>
                    <a:pt x="183" y="17"/>
                    <a:pt x="183" y="17"/>
                    <a:pt x="182" y="17"/>
                  </a:cubicBezTo>
                  <a:cubicBezTo>
                    <a:pt x="183" y="16"/>
                    <a:pt x="183" y="16"/>
                    <a:pt x="184" y="15"/>
                  </a:cubicBezTo>
                  <a:close/>
                  <a:moveTo>
                    <a:pt x="182" y="17"/>
                  </a:moveTo>
                  <a:cubicBezTo>
                    <a:pt x="183" y="17"/>
                    <a:pt x="183" y="18"/>
                    <a:pt x="184" y="18"/>
                  </a:cubicBezTo>
                  <a:cubicBezTo>
                    <a:pt x="183" y="18"/>
                    <a:pt x="183" y="18"/>
                    <a:pt x="183" y="18"/>
                  </a:cubicBezTo>
                  <a:cubicBezTo>
                    <a:pt x="183" y="18"/>
                    <a:pt x="183" y="18"/>
                    <a:pt x="182" y="17"/>
                  </a:cubicBezTo>
                  <a:cubicBezTo>
                    <a:pt x="182" y="17"/>
                    <a:pt x="182" y="17"/>
                    <a:pt x="182" y="17"/>
                  </a:cubicBezTo>
                  <a:close/>
                  <a:moveTo>
                    <a:pt x="182" y="18"/>
                  </a:moveTo>
                  <a:cubicBezTo>
                    <a:pt x="182" y="19"/>
                    <a:pt x="182" y="19"/>
                    <a:pt x="182" y="19"/>
                  </a:cubicBezTo>
                  <a:cubicBezTo>
                    <a:pt x="182" y="19"/>
                    <a:pt x="182" y="20"/>
                    <a:pt x="182" y="20"/>
                  </a:cubicBezTo>
                  <a:cubicBezTo>
                    <a:pt x="182" y="20"/>
                    <a:pt x="181" y="19"/>
                    <a:pt x="181" y="19"/>
                  </a:cubicBezTo>
                  <a:cubicBezTo>
                    <a:pt x="181" y="19"/>
                    <a:pt x="181" y="19"/>
                    <a:pt x="182" y="18"/>
                  </a:cubicBezTo>
                  <a:close/>
                  <a:moveTo>
                    <a:pt x="181" y="20"/>
                  </a:moveTo>
                  <a:cubicBezTo>
                    <a:pt x="181" y="20"/>
                    <a:pt x="182" y="20"/>
                    <a:pt x="182" y="20"/>
                  </a:cubicBezTo>
                  <a:cubicBezTo>
                    <a:pt x="182" y="20"/>
                    <a:pt x="181" y="21"/>
                    <a:pt x="181" y="21"/>
                  </a:cubicBezTo>
                  <a:cubicBezTo>
                    <a:pt x="181" y="21"/>
                    <a:pt x="181" y="21"/>
                    <a:pt x="181" y="21"/>
                  </a:cubicBezTo>
                  <a:cubicBezTo>
                    <a:pt x="181" y="20"/>
                    <a:pt x="181" y="20"/>
                    <a:pt x="181" y="20"/>
                  </a:cubicBezTo>
                  <a:close/>
                  <a:moveTo>
                    <a:pt x="180" y="17"/>
                  </a:moveTo>
                  <a:cubicBezTo>
                    <a:pt x="180" y="17"/>
                    <a:pt x="179" y="18"/>
                    <a:pt x="179" y="19"/>
                  </a:cubicBezTo>
                  <a:cubicBezTo>
                    <a:pt x="179" y="18"/>
                    <a:pt x="179" y="18"/>
                    <a:pt x="178" y="18"/>
                  </a:cubicBezTo>
                  <a:cubicBezTo>
                    <a:pt x="178" y="18"/>
                    <a:pt x="178" y="17"/>
                    <a:pt x="178" y="16"/>
                  </a:cubicBezTo>
                  <a:cubicBezTo>
                    <a:pt x="178" y="16"/>
                    <a:pt x="178" y="16"/>
                    <a:pt x="179" y="16"/>
                  </a:cubicBezTo>
                  <a:cubicBezTo>
                    <a:pt x="179" y="16"/>
                    <a:pt x="180" y="17"/>
                    <a:pt x="180" y="17"/>
                  </a:cubicBezTo>
                  <a:close/>
                  <a:moveTo>
                    <a:pt x="179" y="16"/>
                  </a:moveTo>
                  <a:cubicBezTo>
                    <a:pt x="178" y="16"/>
                    <a:pt x="178" y="16"/>
                    <a:pt x="177" y="16"/>
                  </a:cubicBezTo>
                  <a:cubicBezTo>
                    <a:pt x="177" y="15"/>
                    <a:pt x="177" y="15"/>
                    <a:pt x="176" y="14"/>
                  </a:cubicBezTo>
                  <a:cubicBezTo>
                    <a:pt x="177" y="15"/>
                    <a:pt x="178" y="15"/>
                    <a:pt x="179" y="16"/>
                  </a:cubicBezTo>
                  <a:close/>
                  <a:moveTo>
                    <a:pt x="176" y="17"/>
                  </a:moveTo>
                  <a:cubicBezTo>
                    <a:pt x="176" y="17"/>
                    <a:pt x="176" y="18"/>
                    <a:pt x="176" y="18"/>
                  </a:cubicBezTo>
                  <a:cubicBezTo>
                    <a:pt x="176" y="18"/>
                    <a:pt x="175" y="18"/>
                    <a:pt x="175" y="18"/>
                  </a:cubicBezTo>
                  <a:cubicBezTo>
                    <a:pt x="175" y="18"/>
                    <a:pt x="176" y="17"/>
                    <a:pt x="176" y="17"/>
                  </a:cubicBezTo>
                  <a:close/>
                  <a:moveTo>
                    <a:pt x="174" y="18"/>
                  </a:moveTo>
                  <a:cubicBezTo>
                    <a:pt x="175" y="18"/>
                    <a:pt x="175" y="18"/>
                    <a:pt x="176" y="19"/>
                  </a:cubicBezTo>
                  <a:cubicBezTo>
                    <a:pt x="176" y="19"/>
                    <a:pt x="175" y="20"/>
                    <a:pt x="175" y="20"/>
                  </a:cubicBezTo>
                  <a:cubicBezTo>
                    <a:pt x="175" y="20"/>
                    <a:pt x="175" y="20"/>
                    <a:pt x="175" y="20"/>
                  </a:cubicBezTo>
                  <a:cubicBezTo>
                    <a:pt x="175" y="20"/>
                    <a:pt x="175" y="20"/>
                    <a:pt x="174" y="20"/>
                  </a:cubicBezTo>
                  <a:cubicBezTo>
                    <a:pt x="174" y="20"/>
                    <a:pt x="174" y="19"/>
                    <a:pt x="174" y="18"/>
                  </a:cubicBezTo>
                  <a:cubicBezTo>
                    <a:pt x="174" y="18"/>
                    <a:pt x="174" y="18"/>
                    <a:pt x="174" y="18"/>
                  </a:cubicBezTo>
                  <a:close/>
                  <a:moveTo>
                    <a:pt x="149" y="19"/>
                  </a:moveTo>
                  <a:cubicBezTo>
                    <a:pt x="149" y="20"/>
                    <a:pt x="149" y="20"/>
                    <a:pt x="149" y="20"/>
                  </a:cubicBezTo>
                  <a:cubicBezTo>
                    <a:pt x="149" y="19"/>
                    <a:pt x="149" y="19"/>
                    <a:pt x="149" y="19"/>
                  </a:cubicBezTo>
                  <a:cubicBezTo>
                    <a:pt x="149" y="19"/>
                    <a:pt x="149" y="19"/>
                    <a:pt x="150" y="19"/>
                  </a:cubicBezTo>
                  <a:cubicBezTo>
                    <a:pt x="150" y="19"/>
                    <a:pt x="149" y="19"/>
                    <a:pt x="149" y="19"/>
                  </a:cubicBezTo>
                  <a:close/>
                  <a:moveTo>
                    <a:pt x="155" y="23"/>
                  </a:moveTo>
                  <a:cubicBezTo>
                    <a:pt x="155" y="23"/>
                    <a:pt x="154" y="23"/>
                    <a:pt x="154" y="23"/>
                  </a:cubicBezTo>
                  <a:cubicBezTo>
                    <a:pt x="154" y="23"/>
                    <a:pt x="154" y="23"/>
                    <a:pt x="154" y="23"/>
                  </a:cubicBezTo>
                  <a:cubicBezTo>
                    <a:pt x="155" y="22"/>
                    <a:pt x="155" y="22"/>
                    <a:pt x="155" y="22"/>
                  </a:cubicBezTo>
                  <a:cubicBezTo>
                    <a:pt x="155" y="22"/>
                    <a:pt x="155" y="23"/>
                    <a:pt x="155" y="23"/>
                  </a:cubicBezTo>
                  <a:close/>
                  <a:moveTo>
                    <a:pt x="155" y="22"/>
                  </a:moveTo>
                  <a:cubicBezTo>
                    <a:pt x="155" y="22"/>
                    <a:pt x="155" y="22"/>
                    <a:pt x="154" y="22"/>
                  </a:cubicBezTo>
                  <a:cubicBezTo>
                    <a:pt x="155" y="22"/>
                    <a:pt x="155" y="21"/>
                    <a:pt x="155" y="21"/>
                  </a:cubicBezTo>
                  <a:cubicBezTo>
                    <a:pt x="155" y="21"/>
                    <a:pt x="155" y="21"/>
                    <a:pt x="155" y="22"/>
                  </a:cubicBezTo>
                  <a:cubicBezTo>
                    <a:pt x="155" y="22"/>
                    <a:pt x="155" y="22"/>
                    <a:pt x="155" y="22"/>
                  </a:cubicBezTo>
                  <a:close/>
                  <a:moveTo>
                    <a:pt x="154" y="17"/>
                  </a:moveTo>
                  <a:cubicBezTo>
                    <a:pt x="155" y="17"/>
                    <a:pt x="156" y="16"/>
                    <a:pt x="156" y="16"/>
                  </a:cubicBezTo>
                  <a:cubicBezTo>
                    <a:pt x="156" y="16"/>
                    <a:pt x="156" y="16"/>
                    <a:pt x="156" y="16"/>
                  </a:cubicBezTo>
                  <a:cubicBezTo>
                    <a:pt x="156" y="17"/>
                    <a:pt x="155" y="17"/>
                    <a:pt x="155" y="17"/>
                  </a:cubicBezTo>
                  <a:cubicBezTo>
                    <a:pt x="155" y="17"/>
                    <a:pt x="155" y="17"/>
                    <a:pt x="154" y="17"/>
                  </a:cubicBezTo>
                  <a:close/>
                  <a:moveTo>
                    <a:pt x="156" y="21"/>
                  </a:moveTo>
                  <a:cubicBezTo>
                    <a:pt x="155" y="21"/>
                    <a:pt x="155" y="21"/>
                    <a:pt x="155" y="21"/>
                  </a:cubicBezTo>
                  <a:cubicBezTo>
                    <a:pt x="155" y="21"/>
                    <a:pt x="155" y="20"/>
                    <a:pt x="155" y="20"/>
                  </a:cubicBezTo>
                  <a:cubicBezTo>
                    <a:pt x="155" y="20"/>
                    <a:pt x="156" y="20"/>
                    <a:pt x="156" y="20"/>
                  </a:cubicBezTo>
                  <a:cubicBezTo>
                    <a:pt x="155" y="20"/>
                    <a:pt x="155" y="20"/>
                    <a:pt x="155" y="20"/>
                  </a:cubicBezTo>
                  <a:cubicBezTo>
                    <a:pt x="155" y="20"/>
                    <a:pt x="156" y="19"/>
                    <a:pt x="156" y="19"/>
                  </a:cubicBezTo>
                  <a:cubicBezTo>
                    <a:pt x="156" y="19"/>
                    <a:pt x="156" y="20"/>
                    <a:pt x="157" y="20"/>
                  </a:cubicBezTo>
                  <a:cubicBezTo>
                    <a:pt x="156" y="21"/>
                    <a:pt x="156" y="21"/>
                    <a:pt x="156" y="21"/>
                  </a:cubicBezTo>
                  <a:close/>
                  <a:moveTo>
                    <a:pt x="157" y="20"/>
                  </a:moveTo>
                  <a:cubicBezTo>
                    <a:pt x="157" y="19"/>
                    <a:pt x="157" y="19"/>
                    <a:pt x="156" y="19"/>
                  </a:cubicBezTo>
                  <a:cubicBezTo>
                    <a:pt x="157" y="18"/>
                    <a:pt x="157" y="18"/>
                    <a:pt x="158" y="17"/>
                  </a:cubicBezTo>
                  <a:cubicBezTo>
                    <a:pt x="158" y="17"/>
                    <a:pt x="159" y="18"/>
                    <a:pt x="159" y="18"/>
                  </a:cubicBezTo>
                  <a:cubicBezTo>
                    <a:pt x="158" y="19"/>
                    <a:pt x="158" y="19"/>
                    <a:pt x="157" y="20"/>
                  </a:cubicBezTo>
                  <a:cubicBezTo>
                    <a:pt x="157" y="20"/>
                    <a:pt x="157" y="20"/>
                    <a:pt x="157" y="20"/>
                  </a:cubicBezTo>
                  <a:close/>
                  <a:moveTo>
                    <a:pt x="157" y="16"/>
                  </a:moveTo>
                  <a:cubicBezTo>
                    <a:pt x="157" y="15"/>
                    <a:pt x="157" y="15"/>
                    <a:pt x="158" y="15"/>
                  </a:cubicBezTo>
                  <a:cubicBezTo>
                    <a:pt x="157" y="15"/>
                    <a:pt x="157" y="15"/>
                    <a:pt x="157" y="16"/>
                  </a:cubicBezTo>
                  <a:cubicBezTo>
                    <a:pt x="157" y="16"/>
                    <a:pt x="157" y="16"/>
                    <a:pt x="157" y="16"/>
                  </a:cubicBezTo>
                  <a:close/>
                  <a:moveTo>
                    <a:pt x="164" y="15"/>
                  </a:moveTo>
                  <a:cubicBezTo>
                    <a:pt x="163" y="15"/>
                    <a:pt x="162" y="15"/>
                    <a:pt x="161" y="14"/>
                  </a:cubicBezTo>
                  <a:cubicBezTo>
                    <a:pt x="161" y="14"/>
                    <a:pt x="162" y="13"/>
                    <a:pt x="163" y="13"/>
                  </a:cubicBezTo>
                  <a:cubicBezTo>
                    <a:pt x="165" y="14"/>
                    <a:pt x="166" y="15"/>
                    <a:pt x="167" y="17"/>
                  </a:cubicBezTo>
                  <a:cubicBezTo>
                    <a:pt x="166" y="16"/>
                    <a:pt x="165" y="16"/>
                    <a:pt x="164" y="15"/>
                  </a:cubicBezTo>
                  <a:cubicBezTo>
                    <a:pt x="164" y="15"/>
                    <a:pt x="164" y="15"/>
                    <a:pt x="164" y="15"/>
                  </a:cubicBezTo>
                  <a:cubicBezTo>
                    <a:pt x="164" y="15"/>
                    <a:pt x="164" y="15"/>
                    <a:pt x="164" y="15"/>
                  </a:cubicBezTo>
                  <a:close/>
                  <a:moveTo>
                    <a:pt x="164" y="15"/>
                  </a:moveTo>
                  <a:cubicBezTo>
                    <a:pt x="163" y="16"/>
                    <a:pt x="163" y="16"/>
                    <a:pt x="163" y="16"/>
                  </a:cubicBezTo>
                  <a:cubicBezTo>
                    <a:pt x="162" y="16"/>
                    <a:pt x="162" y="15"/>
                    <a:pt x="161" y="15"/>
                  </a:cubicBezTo>
                  <a:cubicBezTo>
                    <a:pt x="161" y="15"/>
                    <a:pt x="161" y="15"/>
                    <a:pt x="162" y="16"/>
                  </a:cubicBezTo>
                  <a:cubicBezTo>
                    <a:pt x="161" y="17"/>
                    <a:pt x="161" y="17"/>
                    <a:pt x="160" y="18"/>
                  </a:cubicBezTo>
                  <a:cubicBezTo>
                    <a:pt x="159" y="17"/>
                    <a:pt x="159" y="17"/>
                    <a:pt x="158" y="16"/>
                  </a:cubicBezTo>
                  <a:cubicBezTo>
                    <a:pt x="159" y="16"/>
                    <a:pt x="160" y="15"/>
                    <a:pt x="161" y="14"/>
                  </a:cubicBezTo>
                  <a:cubicBezTo>
                    <a:pt x="161" y="15"/>
                    <a:pt x="162" y="15"/>
                    <a:pt x="164" y="15"/>
                  </a:cubicBezTo>
                  <a:close/>
                  <a:moveTo>
                    <a:pt x="158" y="24"/>
                  </a:moveTo>
                  <a:cubicBezTo>
                    <a:pt x="158" y="23"/>
                    <a:pt x="158" y="23"/>
                    <a:pt x="158" y="22"/>
                  </a:cubicBezTo>
                  <a:cubicBezTo>
                    <a:pt x="158" y="23"/>
                    <a:pt x="158" y="23"/>
                    <a:pt x="158" y="24"/>
                  </a:cubicBezTo>
                  <a:close/>
                  <a:moveTo>
                    <a:pt x="159" y="22"/>
                  </a:moveTo>
                  <a:cubicBezTo>
                    <a:pt x="159" y="21"/>
                    <a:pt x="158" y="21"/>
                    <a:pt x="158" y="21"/>
                  </a:cubicBezTo>
                  <a:cubicBezTo>
                    <a:pt x="158" y="21"/>
                    <a:pt x="159" y="20"/>
                    <a:pt x="159" y="20"/>
                  </a:cubicBezTo>
                  <a:cubicBezTo>
                    <a:pt x="159" y="20"/>
                    <a:pt x="159" y="21"/>
                    <a:pt x="160" y="21"/>
                  </a:cubicBezTo>
                  <a:cubicBezTo>
                    <a:pt x="159" y="21"/>
                    <a:pt x="159" y="21"/>
                    <a:pt x="159" y="22"/>
                  </a:cubicBezTo>
                  <a:close/>
                  <a:moveTo>
                    <a:pt x="159" y="20"/>
                  </a:moveTo>
                  <a:cubicBezTo>
                    <a:pt x="159" y="20"/>
                    <a:pt x="159" y="19"/>
                    <a:pt x="160" y="19"/>
                  </a:cubicBezTo>
                  <a:cubicBezTo>
                    <a:pt x="160" y="19"/>
                    <a:pt x="160" y="20"/>
                    <a:pt x="160" y="20"/>
                  </a:cubicBezTo>
                  <a:cubicBezTo>
                    <a:pt x="160" y="20"/>
                    <a:pt x="160" y="20"/>
                    <a:pt x="160" y="20"/>
                  </a:cubicBezTo>
                  <a:cubicBezTo>
                    <a:pt x="159" y="20"/>
                    <a:pt x="159" y="20"/>
                    <a:pt x="159" y="20"/>
                  </a:cubicBezTo>
                  <a:close/>
                  <a:moveTo>
                    <a:pt x="161" y="24"/>
                  </a:moveTo>
                  <a:cubicBezTo>
                    <a:pt x="160" y="23"/>
                    <a:pt x="160" y="22"/>
                    <a:pt x="160" y="21"/>
                  </a:cubicBezTo>
                  <a:cubicBezTo>
                    <a:pt x="161" y="21"/>
                    <a:pt x="161" y="22"/>
                    <a:pt x="161" y="22"/>
                  </a:cubicBezTo>
                  <a:cubicBezTo>
                    <a:pt x="161" y="22"/>
                    <a:pt x="162" y="22"/>
                    <a:pt x="162" y="22"/>
                  </a:cubicBezTo>
                  <a:cubicBezTo>
                    <a:pt x="161" y="23"/>
                    <a:pt x="161" y="23"/>
                    <a:pt x="161" y="24"/>
                  </a:cubicBezTo>
                  <a:close/>
                  <a:moveTo>
                    <a:pt x="161" y="21"/>
                  </a:moveTo>
                  <a:cubicBezTo>
                    <a:pt x="161" y="21"/>
                    <a:pt x="161" y="21"/>
                    <a:pt x="161" y="21"/>
                  </a:cubicBezTo>
                  <a:cubicBezTo>
                    <a:pt x="161" y="21"/>
                    <a:pt x="161" y="21"/>
                    <a:pt x="161" y="21"/>
                  </a:cubicBezTo>
                  <a:cubicBezTo>
                    <a:pt x="161" y="21"/>
                    <a:pt x="161" y="21"/>
                    <a:pt x="161" y="21"/>
                  </a:cubicBezTo>
                  <a:close/>
                  <a:moveTo>
                    <a:pt x="161" y="18"/>
                  </a:moveTo>
                  <a:cubicBezTo>
                    <a:pt x="161" y="18"/>
                    <a:pt x="161" y="18"/>
                    <a:pt x="161" y="18"/>
                  </a:cubicBezTo>
                  <a:cubicBezTo>
                    <a:pt x="161" y="18"/>
                    <a:pt x="162" y="18"/>
                    <a:pt x="162" y="19"/>
                  </a:cubicBezTo>
                  <a:cubicBezTo>
                    <a:pt x="162" y="19"/>
                    <a:pt x="162" y="19"/>
                    <a:pt x="162" y="19"/>
                  </a:cubicBezTo>
                  <a:cubicBezTo>
                    <a:pt x="161" y="19"/>
                    <a:pt x="161" y="18"/>
                    <a:pt x="161" y="18"/>
                  </a:cubicBezTo>
                  <a:close/>
                  <a:moveTo>
                    <a:pt x="163" y="21"/>
                  </a:moveTo>
                  <a:cubicBezTo>
                    <a:pt x="163" y="21"/>
                    <a:pt x="163" y="21"/>
                    <a:pt x="163" y="21"/>
                  </a:cubicBezTo>
                  <a:cubicBezTo>
                    <a:pt x="163" y="21"/>
                    <a:pt x="163" y="21"/>
                    <a:pt x="164" y="21"/>
                  </a:cubicBezTo>
                  <a:cubicBezTo>
                    <a:pt x="164" y="21"/>
                    <a:pt x="163" y="21"/>
                    <a:pt x="163" y="21"/>
                  </a:cubicBezTo>
                  <a:close/>
                  <a:moveTo>
                    <a:pt x="163" y="21"/>
                  </a:moveTo>
                  <a:cubicBezTo>
                    <a:pt x="163" y="20"/>
                    <a:pt x="162" y="20"/>
                    <a:pt x="162" y="19"/>
                  </a:cubicBezTo>
                  <a:cubicBezTo>
                    <a:pt x="162" y="19"/>
                    <a:pt x="162" y="19"/>
                    <a:pt x="163" y="19"/>
                  </a:cubicBezTo>
                  <a:cubicBezTo>
                    <a:pt x="163" y="19"/>
                    <a:pt x="164" y="20"/>
                    <a:pt x="164" y="21"/>
                  </a:cubicBezTo>
                  <a:cubicBezTo>
                    <a:pt x="164" y="21"/>
                    <a:pt x="164" y="21"/>
                    <a:pt x="164" y="21"/>
                  </a:cubicBezTo>
                  <a:cubicBezTo>
                    <a:pt x="163" y="21"/>
                    <a:pt x="163" y="21"/>
                    <a:pt x="163" y="21"/>
                  </a:cubicBezTo>
                  <a:close/>
                  <a:moveTo>
                    <a:pt x="164" y="23"/>
                  </a:moveTo>
                  <a:cubicBezTo>
                    <a:pt x="164" y="23"/>
                    <a:pt x="164" y="23"/>
                    <a:pt x="164" y="22"/>
                  </a:cubicBezTo>
                  <a:cubicBezTo>
                    <a:pt x="164" y="22"/>
                    <a:pt x="164" y="22"/>
                    <a:pt x="165" y="22"/>
                  </a:cubicBezTo>
                  <a:cubicBezTo>
                    <a:pt x="165" y="22"/>
                    <a:pt x="164" y="22"/>
                    <a:pt x="164" y="23"/>
                  </a:cubicBezTo>
                  <a:close/>
                  <a:moveTo>
                    <a:pt x="163" y="19"/>
                  </a:moveTo>
                  <a:cubicBezTo>
                    <a:pt x="164" y="18"/>
                    <a:pt x="164" y="18"/>
                    <a:pt x="164" y="18"/>
                  </a:cubicBezTo>
                  <a:cubicBezTo>
                    <a:pt x="164" y="18"/>
                    <a:pt x="163" y="18"/>
                    <a:pt x="163" y="19"/>
                  </a:cubicBezTo>
                  <a:cubicBezTo>
                    <a:pt x="162" y="18"/>
                    <a:pt x="162" y="18"/>
                    <a:pt x="161" y="18"/>
                  </a:cubicBezTo>
                  <a:cubicBezTo>
                    <a:pt x="162" y="17"/>
                    <a:pt x="162" y="17"/>
                    <a:pt x="163" y="16"/>
                  </a:cubicBezTo>
                  <a:cubicBezTo>
                    <a:pt x="164" y="17"/>
                    <a:pt x="165" y="18"/>
                    <a:pt x="166" y="20"/>
                  </a:cubicBezTo>
                  <a:cubicBezTo>
                    <a:pt x="165" y="20"/>
                    <a:pt x="165" y="20"/>
                    <a:pt x="165" y="20"/>
                  </a:cubicBezTo>
                  <a:cubicBezTo>
                    <a:pt x="164" y="20"/>
                    <a:pt x="164" y="19"/>
                    <a:pt x="163" y="19"/>
                  </a:cubicBezTo>
                  <a:close/>
                  <a:moveTo>
                    <a:pt x="167" y="22"/>
                  </a:moveTo>
                  <a:cubicBezTo>
                    <a:pt x="167" y="22"/>
                    <a:pt x="166" y="22"/>
                    <a:pt x="166" y="22"/>
                  </a:cubicBezTo>
                  <a:cubicBezTo>
                    <a:pt x="166" y="22"/>
                    <a:pt x="166" y="21"/>
                    <a:pt x="166" y="21"/>
                  </a:cubicBezTo>
                  <a:cubicBezTo>
                    <a:pt x="166" y="21"/>
                    <a:pt x="166" y="21"/>
                    <a:pt x="166" y="20"/>
                  </a:cubicBezTo>
                  <a:cubicBezTo>
                    <a:pt x="167" y="21"/>
                    <a:pt x="167" y="22"/>
                    <a:pt x="167" y="22"/>
                  </a:cubicBezTo>
                  <a:cubicBezTo>
                    <a:pt x="167" y="22"/>
                    <a:pt x="167" y="22"/>
                    <a:pt x="167" y="22"/>
                  </a:cubicBezTo>
                  <a:close/>
                  <a:moveTo>
                    <a:pt x="163" y="16"/>
                  </a:moveTo>
                  <a:cubicBezTo>
                    <a:pt x="163" y="16"/>
                    <a:pt x="164" y="16"/>
                    <a:pt x="164" y="16"/>
                  </a:cubicBezTo>
                  <a:cubicBezTo>
                    <a:pt x="165" y="16"/>
                    <a:pt x="167" y="17"/>
                    <a:pt x="168" y="18"/>
                  </a:cubicBezTo>
                  <a:cubicBezTo>
                    <a:pt x="168" y="18"/>
                    <a:pt x="168" y="18"/>
                    <a:pt x="169" y="18"/>
                  </a:cubicBezTo>
                  <a:cubicBezTo>
                    <a:pt x="168" y="19"/>
                    <a:pt x="168" y="19"/>
                    <a:pt x="167" y="19"/>
                  </a:cubicBezTo>
                  <a:cubicBezTo>
                    <a:pt x="166" y="18"/>
                    <a:pt x="165" y="17"/>
                    <a:pt x="163" y="16"/>
                  </a:cubicBezTo>
                  <a:close/>
                  <a:moveTo>
                    <a:pt x="168" y="20"/>
                  </a:moveTo>
                  <a:cubicBezTo>
                    <a:pt x="168" y="19"/>
                    <a:pt x="169" y="19"/>
                    <a:pt x="169" y="19"/>
                  </a:cubicBezTo>
                  <a:cubicBezTo>
                    <a:pt x="169" y="19"/>
                    <a:pt x="169" y="20"/>
                    <a:pt x="170" y="20"/>
                  </a:cubicBezTo>
                  <a:cubicBezTo>
                    <a:pt x="169" y="20"/>
                    <a:pt x="169" y="21"/>
                    <a:pt x="169" y="21"/>
                  </a:cubicBezTo>
                  <a:cubicBezTo>
                    <a:pt x="168" y="20"/>
                    <a:pt x="168" y="20"/>
                    <a:pt x="168" y="20"/>
                  </a:cubicBezTo>
                  <a:close/>
                  <a:moveTo>
                    <a:pt x="169" y="22"/>
                  </a:moveTo>
                  <a:cubicBezTo>
                    <a:pt x="170" y="22"/>
                    <a:pt x="170" y="21"/>
                    <a:pt x="170" y="21"/>
                  </a:cubicBezTo>
                  <a:cubicBezTo>
                    <a:pt x="170" y="21"/>
                    <a:pt x="170" y="22"/>
                    <a:pt x="170" y="22"/>
                  </a:cubicBezTo>
                  <a:cubicBezTo>
                    <a:pt x="170" y="22"/>
                    <a:pt x="170" y="22"/>
                    <a:pt x="170" y="22"/>
                  </a:cubicBezTo>
                  <a:cubicBezTo>
                    <a:pt x="169" y="22"/>
                    <a:pt x="169" y="22"/>
                    <a:pt x="169" y="22"/>
                  </a:cubicBezTo>
                  <a:close/>
                  <a:moveTo>
                    <a:pt x="170" y="23"/>
                  </a:moveTo>
                  <a:cubicBezTo>
                    <a:pt x="170" y="22"/>
                    <a:pt x="170" y="22"/>
                    <a:pt x="170" y="22"/>
                  </a:cubicBezTo>
                  <a:cubicBezTo>
                    <a:pt x="170" y="22"/>
                    <a:pt x="170" y="22"/>
                    <a:pt x="170" y="22"/>
                  </a:cubicBezTo>
                  <a:cubicBezTo>
                    <a:pt x="170" y="22"/>
                    <a:pt x="170" y="23"/>
                    <a:pt x="170" y="23"/>
                  </a:cubicBezTo>
                  <a:close/>
                  <a:moveTo>
                    <a:pt x="170" y="22"/>
                  </a:moveTo>
                  <a:cubicBezTo>
                    <a:pt x="170" y="22"/>
                    <a:pt x="170" y="22"/>
                    <a:pt x="170" y="22"/>
                  </a:cubicBezTo>
                  <a:cubicBezTo>
                    <a:pt x="170" y="22"/>
                    <a:pt x="170" y="22"/>
                    <a:pt x="170" y="22"/>
                  </a:cubicBezTo>
                  <a:cubicBezTo>
                    <a:pt x="170" y="22"/>
                    <a:pt x="170" y="22"/>
                    <a:pt x="170" y="22"/>
                  </a:cubicBezTo>
                  <a:cubicBezTo>
                    <a:pt x="170" y="22"/>
                    <a:pt x="170" y="22"/>
                    <a:pt x="170" y="22"/>
                  </a:cubicBezTo>
                  <a:close/>
                  <a:moveTo>
                    <a:pt x="172" y="19"/>
                  </a:moveTo>
                  <a:cubicBezTo>
                    <a:pt x="172" y="19"/>
                    <a:pt x="171" y="18"/>
                    <a:pt x="171" y="18"/>
                  </a:cubicBezTo>
                  <a:cubicBezTo>
                    <a:pt x="171" y="18"/>
                    <a:pt x="171" y="18"/>
                    <a:pt x="171" y="18"/>
                  </a:cubicBezTo>
                  <a:cubicBezTo>
                    <a:pt x="171" y="18"/>
                    <a:pt x="171" y="18"/>
                    <a:pt x="172" y="18"/>
                  </a:cubicBezTo>
                  <a:cubicBezTo>
                    <a:pt x="172" y="18"/>
                    <a:pt x="172" y="18"/>
                    <a:pt x="172" y="19"/>
                  </a:cubicBezTo>
                  <a:close/>
                  <a:moveTo>
                    <a:pt x="165" y="11"/>
                  </a:moveTo>
                  <a:cubicBezTo>
                    <a:pt x="169" y="13"/>
                    <a:pt x="171" y="15"/>
                    <a:pt x="171" y="17"/>
                  </a:cubicBezTo>
                  <a:cubicBezTo>
                    <a:pt x="171" y="17"/>
                    <a:pt x="170" y="17"/>
                    <a:pt x="170" y="17"/>
                  </a:cubicBezTo>
                  <a:cubicBezTo>
                    <a:pt x="171" y="17"/>
                    <a:pt x="171" y="17"/>
                    <a:pt x="171" y="17"/>
                  </a:cubicBezTo>
                  <a:cubicBezTo>
                    <a:pt x="172" y="17"/>
                    <a:pt x="172" y="17"/>
                    <a:pt x="172" y="17"/>
                  </a:cubicBezTo>
                  <a:cubicBezTo>
                    <a:pt x="171" y="17"/>
                    <a:pt x="171" y="18"/>
                    <a:pt x="171" y="18"/>
                  </a:cubicBezTo>
                  <a:cubicBezTo>
                    <a:pt x="169" y="16"/>
                    <a:pt x="167" y="14"/>
                    <a:pt x="164" y="12"/>
                  </a:cubicBezTo>
                  <a:cubicBezTo>
                    <a:pt x="164" y="12"/>
                    <a:pt x="164" y="12"/>
                    <a:pt x="164" y="12"/>
                  </a:cubicBezTo>
                  <a:cubicBezTo>
                    <a:pt x="165" y="12"/>
                    <a:pt x="165" y="12"/>
                    <a:pt x="165" y="11"/>
                  </a:cubicBezTo>
                  <a:close/>
                  <a:moveTo>
                    <a:pt x="164" y="11"/>
                  </a:moveTo>
                  <a:cubicBezTo>
                    <a:pt x="164" y="11"/>
                    <a:pt x="164" y="11"/>
                    <a:pt x="164" y="11"/>
                  </a:cubicBezTo>
                  <a:cubicBezTo>
                    <a:pt x="164" y="11"/>
                    <a:pt x="163" y="12"/>
                    <a:pt x="163" y="12"/>
                  </a:cubicBezTo>
                  <a:cubicBezTo>
                    <a:pt x="163" y="12"/>
                    <a:pt x="162" y="12"/>
                    <a:pt x="162" y="11"/>
                  </a:cubicBezTo>
                  <a:cubicBezTo>
                    <a:pt x="163" y="11"/>
                    <a:pt x="163" y="11"/>
                    <a:pt x="164" y="11"/>
                  </a:cubicBezTo>
                  <a:close/>
                  <a:moveTo>
                    <a:pt x="161" y="12"/>
                  </a:moveTo>
                  <a:cubicBezTo>
                    <a:pt x="162" y="12"/>
                    <a:pt x="162" y="12"/>
                    <a:pt x="162" y="12"/>
                  </a:cubicBezTo>
                  <a:cubicBezTo>
                    <a:pt x="161" y="13"/>
                    <a:pt x="161" y="13"/>
                    <a:pt x="160" y="14"/>
                  </a:cubicBezTo>
                  <a:cubicBezTo>
                    <a:pt x="159" y="14"/>
                    <a:pt x="158" y="15"/>
                    <a:pt x="156" y="15"/>
                  </a:cubicBezTo>
                  <a:cubicBezTo>
                    <a:pt x="156" y="15"/>
                    <a:pt x="156" y="15"/>
                    <a:pt x="156" y="15"/>
                  </a:cubicBezTo>
                  <a:cubicBezTo>
                    <a:pt x="156" y="15"/>
                    <a:pt x="156" y="15"/>
                    <a:pt x="155" y="15"/>
                  </a:cubicBezTo>
                  <a:cubicBezTo>
                    <a:pt x="157" y="13"/>
                    <a:pt x="159" y="12"/>
                    <a:pt x="161" y="12"/>
                  </a:cubicBezTo>
                  <a:close/>
                  <a:moveTo>
                    <a:pt x="155" y="15"/>
                  </a:moveTo>
                  <a:cubicBezTo>
                    <a:pt x="155" y="15"/>
                    <a:pt x="155" y="15"/>
                    <a:pt x="155" y="15"/>
                  </a:cubicBezTo>
                  <a:cubicBezTo>
                    <a:pt x="155" y="15"/>
                    <a:pt x="155" y="15"/>
                    <a:pt x="154" y="15"/>
                  </a:cubicBezTo>
                  <a:cubicBezTo>
                    <a:pt x="155" y="15"/>
                    <a:pt x="155" y="15"/>
                    <a:pt x="155" y="15"/>
                  </a:cubicBezTo>
                  <a:close/>
                  <a:moveTo>
                    <a:pt x="154" y="16"/>
                  </a:moveTo>
                  <a:cubicBezTo>
                    <a:pt x="155" y="16"/>
                    <a:pt x="155" y="15"/>
                    <a:pt x="155" y="15"/>
                  </a:cubicBezTo>
                  <a:cubicBezTo>
                    <a:pt x="156" y="15"/>
                    <a:pt x="156" y="16"/>
                    <a:pt x="156" y="16"/>
                  </a:cubicBezTo>
                  <a:cubicBezTo>
                    <a:pt x="155" y="16"/>
                    <a:pt x="154" y="16"/>
                    <a:pt x="154" y="17"/>
                  </a:cubicBezTo>
                  <a:cubicBezTo>
                    <a:pt x="154" y="17"/>
                    <a:pt x="154" y="17"/>
                    <a:pt x="153" y="17"/>
                  </a:cubicBezTo>
                  <a:cubicBezTo>
                    <a:pt x="154" y="16"/>
                    <a:pt x="154" y="16"/>
                    <a:pt x="154" y="16"/>
                  </a:cubicBezTo>
                  <a:close/>
                  <a:moveTo>
                    <a:pt x="153" y="17"/>
                  </a:moveTo>
                  <a:cubicBezTo>
                    <a:pt x="153" y="17"/>
                    <a:pt x="154" y="17"/>
                    <a:pt x="154" y="17"/>
                  </a:cubicBezTo>
                  <a:cubicBezTo>
                    <a:pt x="153" y="17"/>
                    <a:pt x="153" y="17"/>
                    <a:pt x="153" y="17"/>
                  </a:cubicBezTo>
                  <a:cubicBezTo>
                    <a:pt x="153" y="17"/>
                    <a:pt x="153" y="17"/>
                    <a:pt x="153" y="17"/>
                  </a:cubicBezTo>
                  <a:close/>
                  <a:moveTo>
                    <a:pt x="152" y="19"/>
                  </a:moveTo>
                  <a:cubicBezTo>
                    <a:pt x="153" y="18"/>
                    <a:pt x="153" y="18"/>
                    <a:pt x="154" y="17"/>
                  </a:cubicBezTo>
                  <a:cubicBezTo>
                    <a:pt x="154" y="17"/>
                    <a:pt x="155" y="17"/>
                    <a:pt x="155" y="18"/>
                  </a:cubicBezTo>
                  <a:cubicBezTo>
                    <a:pt x="154" y="19"/>
                    <a:pt x="153" y="20"/>
                    <a:pt x="152" y="20"/>
                  </a:cubicBezTo>
                  <a:cubicBezTo>
                    <a:pt x="152" y="20"/>
                    <a:pt x="152" y="20"/>
                    <a:pt x="152" y="20"/>
                  </a:cubicBezTo>
                  <a:cubicBezTo>
                    <a:pt x="152" y="19"/>
                    <a:pt x="152" y="19"/>
                    <a:pt x="152" y="19"/>
                  </a:cubicBezTo>
                  <a:close/>
                  <a:moveTo>
                    <a:pt x="152" y="21"/>
                  </a:moveTo>
                  <a:cubicBezTo>
                    <a:pt x="152" y="22"/>
                    <a:pt x="151" y="22"/>
                    <a:pt x="151" y="22"/>
                  </a:cubicBezTo>
                  <a:cubicBezTo>
                    <a:pt x="151" y="22"/>
                    <a:pt x="151" y="21"/>
                    <a:pt x="151" y="21"/>
                  </a:cubicBezTo>
                  <a:cubicBezTo>
                    <a:pt x="152" y="21"/>
                    <a:pt x="152" y="21"/>
                    <a:pt x="152" y="21"/>
                  </a:cubicBezTo>
                  <a:close/>
                  <a:moveTo>
                    <a:pt x="151" y="17"/>
                  </a:moveTo>
                  <a:cubicBezTo>
                    <a:pt x="151" y="17"/>
                    <a:pt x="150" y="18"/>
                    <a:pt x="150" y="19"/>
                  </a:cubicBezTo>
                  <a:cubicBezTo>
                    <a:pt x="149" y="18"/>
                    <a:pt x="149" y="18"/>
                    <a:pt x="149" y="18"/>
                  </a:cubicBezTo>
                  <a:cubicBezTo>
                    <a:pt x="149" y="18"/>
                    <a:pt x="149" y="18"/>
                    <a:pt x="149" y="18"/>
                  </a:cubicBezTo>
                  <a:cubicBezTo>
                    <a:pt x="150" y="17"/>
                    <a:pt x="150" y="17"/>
                    <a:pt x="151" y="17"/>
                  </a:cubicBezTo>
                  <a:close/>
                  <a:moveTo>
                    <a:pt x="134" y="22"/>
                  </a:moveTo>
                  <a:cubicBezTo>
                    <a:pt x="134" y="22"/>
                    <a:pt x="134" y="22"/>
                    <a:pt x="134" y="21"/>
                  </a:cubicBezTo>
                  <a:cubicBezTo>
                    <a:pt x="134" y="21"/>
                    <a:pt x="134" y="21"/>
                    <a:pt x="134" y="20"/>
                  </a:cubicBezTo>
                  <a:cubicBezTo>
                    <a:pt x="135" y="21"/>
                    <a:pt x="135" y="21"/>
                    <a:pt x="135" y="21"/>
                  </a:cubicBezTo>
                  <a:cubicBezTo>
                    <a:pt x="135" y="22"/>
                    <a:pt x="135" y="22"/>
                    <a:pt x="134" y="22"/>
                  </a:cubicBezTo>
                  <a:close/>
                  <a:moveTo>
                    <a:pt x="136" y="20"/>
                  </a:moveTo>
                  <a:cubicBezTo>
                    <a:pt x="136" y="20"/>
                    <a:pt x="136" y="20"/>
                    <a:pt x="135" y="20"/>
                  </a:cubicBezTo>
                  <a:cubicBezTo>
                    <a:pt x="135" y="20"/>
                    <a:pt x="135" y="20"/>
                    <a:pt x="135" y="19"/>
                  </a:cubicBezTo>
                  <a:cubicBezTo>
                    <a:pt x="135" y="19"/>
                    <a:pt x="135" y="19"/>
                    <a:pt x="135" y="19"/>
                  </a:cubicBezTo>
                  <a:cubicBezTo>
                    <a:pt x="136" y="19"/>
                    <a:pt x="136" y="19"/>
                    <a:pt x="136" y="20"/>
                  </a:cubicBezTo>
                  <a:cubicBezTo>
                    <a:pt x="136" y="20"/>
                    <a:pt x="136" y="20"/>
                    <a:pt x="136" y="20"/>
                  </a:cubicBezTo>
                  <a:close/>
                  <a:moveTo>
                    <a:pt x="141" y="17"/>
                  </a:moveTo>
                  <a:cubicBezTo>
                    <a:pt x="141" y="17"/>
                    <a:pt x="140" y="17"/>
                    <a:pt x="140" y="17"/>
                  </a:cubicBezTo>
                  <a:cubicBezTo>
                    <a:pt x="140" y="16"/>
                    <a:pt x="139" y="16"/>
                    <a:pt x="138" y="15"/>
                  </a:cubicBezTo>
                  <a:cubicBezTo>
                    <a:pt x="139" y="15"/>
                    <a:pt x="139" y="15"/>
                    <a:pt x="139" y="15"/>
                  </a:cubicBezTo>
                  <a:cubicBezTo>
                    <a:pt x="139" y="16"/>
                    <a:pt x="140" y="16"/>
                    <a:pt x="141" y="17"/>
                  </a:cubicBezTo>
                  <a:close/>
                  <a:moveTo>
                    <a:pt x="139" y="15"/>
                  </a:moveTo>
                  <a:cubicBezTo>
                    <a:pt x="139" y="15"/>
                    <a:pt x="140" y="15"/>
                    <a:pt x="140" y="14"/>
                  </a:cubicBezTo>
                  <a:cubicBezTo>
                    <a:pt x="141" y="15"/>
                    <a:pt x="141" y="16"/>
                    <a:pt x="142" y="16"/>
                  </a:cubicBezTo>
                  <a:cubicBezTo>
                    <a:pt x="141" y="16"/>
                    <a:pt x="141" y="16"/>
                    <a:pt x="141" y="16"/>
                  </a:cubicBezTo>
                  <a:cubicBezTo>
                    <a:pt x="140" y="16"/>
                    <a:pt x="140" y="16"/>
                    <a:pt x="139" y="15"/>
                  </a:cubicBezTo>
                  <a:close/>
                  <a:moveTo>
                    <a:pt x="139" y="18"/>
                  </a:moveTo>
                  <a:cubicBezTo>
                    <a:pt x="138" y="18"/>
                    <a:pt x="138" y="19"/>
                    <a:pt x="137" y="19"/>
                  </a:cubicBezTo>
                  <a:cubicBezTo>
                    <a:pt x="137" y="19"/>
                    <a:pt x="137" y="18"/>
                    <a:pt x="136" y="18"/>
                  </a:cubicBezTo>
                  <a:cubicBezTo>
                    <a:pt x="137" y="17"/>
                    <a:pt x="137" y="17"/>
                    <a:pt x="137" y="16"/>
                  </a:cubicBezTo>
                  <a:cubicBezTo>
                    <a:pt x="138" y="17"/>
                    <a:pt x="138" y="17"/>
                    <a:pt x="139" y="18"/>
                  </a:cubicBezTo>
                  <a:close/>
                  <a:moveTo>
                    <a:pt x="137" y="22"/>
                  </a:moveTo>
                  <a:cubicBezTo>
                    <a:pt x="137" y="22"/>
                    <a:pt x="137" y="22"/>
                    <a:pt x="137" y="21"/>
                  </a:cubicBezTo>
                  <a:cubicBezTo>
                    <a:pt x="137" y="21"/>
                    <a:pt x="137" y="21"/>
                    <a:pt x="137" y="21"/>
                  </a:cubicBezTo>
                  <a:cubicBezTo>
                    <a:pt x="137" y="22"/>
                    <a:pt x="137" y="22"/>
                    <a:pt x="137" y="22"/>
                  </a:cubicBezTo>
                  <a:cubicBezTo>
                    <a:pt x="137" y="22"/>
                    <a:pt x="137" y="22"/>
                    <a:pt x="137" y="22"/>
                  </a:cubicBezTo>
                  <a:cubicBezTo>
                    <a:pt x="137" y="22"/>
                    <a:pt x="137" y="22"/>
                    <a:pt x="137" y="22"/>
                  </a:cubicBezTo>
                  <a:close/>
                  <a:moveTo>
                    <a:pt x="137" y="23"/>
                  </a:moveTo>
                  <a:cubicBezTo>
                    <a:pt x="137" y="22"/>
                    <a:pt x="137" y="22"/>
                    <a:pt x="137" y="22"/>
                  </a:cubicBezTo>
                  <a:cubicBezTo>
                    <a:pt x="137" y="22"/>
                    <a:pt x="137" y="22"/>
                    <a:pt x="137" y="22"/>
                  </a:cubicBezTo>
                  <a:cubicBezTo>
                    <a:pt x="137" y="22"/>
                    <a:pt x="137" y="22"/>
                    <a:pt x="137" y="22"/>
                  </a:cubicBezTo>
                  <a:cubicBezTo>
                    <a:pt x="137" y="22"/>
                    <a:pt x="137" y="22"/>
                    <a:pt x="137" y="23"/>
                  </a:cubicBezTo>
                  <a:close/>
                  <a:moveTo>
                    <a:pt x="138" y="20"/>
                  </a:moveTo>
                  <a:cubicBezTo>
                    <a:pt x="139" y="19"/>
                    <a:pt x="139" y="19"/>
                    <a:pt x="139" y="19"/>
                  </a:cubicBezTo>
                  <a:cubicBezTo>
                    <a:pt x="140" y="19"/>
                    <a:pt x="140" y="19"/>
                    <a:pt x="140" y="20"/>
                  </a:cubicBezTo>
                  <a:cubicBezTo>
                    <a:pt x="140" y="20"/>
                    <a:pt x="139" y="20"/>
                    <a:pt x="139" y="21"/>
                  </a:cubicBezTo>
                  <a:cubicBezTo>
                    <a:pt x="139" y="20"/>
                    <a:pt x="139" y="20"/>
                    <a:pt x="138" y="20"/>
                  </a:cubicBezTo>
                  <a:close/>
                  <a:moveTo>
                    <a:pt x="141" y="23"/>
                  </a:moveTo>
                  <a:cubicBezTo>
                    <a:pt x="141" y="23"/>
                    <a:pt x="141" y="23"/>
                    <a:pt x="140" y="23"/>
                  </a:cubicBezTo>
                  <a:cubicBezTo>
                    <a:pt x="140" y="22"/>
                    <a:pt x="140" y="22"/>
                    <a:pt x="140" y="21"/>
                  </a:cubicBezTo>
                  <a:cubicBezTo>
                    <a:pt x="140" y="21"/>
                    <a:pt x="140" y="21"/>
                    <a:pt x="140" y="20"/>
                  </a:cubicBezTo>
                  <a:cubicBezTo>
                    <a:pt x="141" y="21"/>
                    <a:pt x="141" y="22"/>
                    <a:pt x="141" y="22"/>
                  </a:cubicBezTo>
                  <a:cubicBezTo>
                    <a:pt x="141" y="23"/>
                    <a:pt x="141" y="23"/>
                    <a:pt x="141" y="23"/>
                  </a:cubicBezTo>
                  <a:close/>
                  <a:moveTo>
                    <a:pt x="141" y="17"/>
                  </a:moveTo>
                  <a:cubicBezTo>
                    <a:pt x="141" y="17"/>
                    <a:pt x="141" y="17"/>
                    <a:pt x="141" y="17"/>
                  </a:cubicBezTo>
                  <a:cubicBezTo>
                    <a:pt x="142" y="17"/>
                    <a:pt x="142" y="17"/>
                    <a:pt x="142" y="17"/>
                  </a:cubicBezTo>
                  <a:cubicBezTo>
                    <a:pt x="142" y="18"/>
                    <a:pt x="142" y="18"/>
                    <a:pt x="142" y="18"/>
                  </a:cubicBezTo>
                  <a:cubicBezTo>
                    <a:pt x="142" y="19"/>
                    <a:pt x="142" y="19"/>
                    <a:pt x="142" y="19"/>
                  </a:cubicBezTo>
                  <a:cubicBezTo>
                    <a:pt x="142" y="18"/>
                    <a:pt x="141" y="18"/>
                    <a:pt x="141" y="17"/>
                  </a:cubicBezTo>
                  <a:close/>
                  <a:moveTo>
                    <a:pt x="142" y="19"/>
                  </a:moveTo>
                  <a:cubicBezTo>
                    <a:pt x="142" y="19"/>
                    <a:pt x="142" y="19"/>
                    <a:pt x="142" y="19"/>
                  </a:cubicBezTo>
                  <a:cubicBezTo>
                    <a:pt x="143" y="19"/>
                    <a:pt x="143" y="19"/>
                    <a:pt x="143" y="20"/>
                  </a:cubicBezTo>
                  <a:cubicBezTo>
                    <a:pt x="142" y="19"/>
                    <a:pt x="142" y="19"/>
                    <a:pt x="142" y="19"/>
                  </a:cubicBezTo>
                  <a:close/>
                  <a:moveTo>
                    <a:pt x="145" y="19"/>
                  </a:moveTo>
                  <a:cubicBezTo>
                    <a:pt x="145" y="19"/>
                    <a:pt x="145" y="19"/>
                    <a:pt x="145" y="19"/>
                  </a:cubicBezTo>
                  <a:cubicBezTo>
                    <a:pt x="145" y="19"/>
                    <a:pt x="145" y="19"/>
                    <a:pt x="145" y="19"/>
                  </a:cubicBezTo>
                  <a:cubicBezTo>
                    <a:pt x="145" y="19"/>
                    <a:pt x="145" y="19"/>
                    <a:pt x="145" y="19"/>
                  </a:cubicBezTo>
                  <a:close/>
                  <a:moveTo>
                    <a:pt x="145" y="21"/>
                  </a:moveTo>
                  <a:cubicBezTo>
                    <a:pt x="145" y="21"/>
                    <a:pt x="145" y="21"/>
                    <a:pt x="145" y="20"/>
                  </a:cubicBezTo>
                  <a:cubicBezTo>
                    <a:pt x="145" y="20"/>
                    <a:pt x="146" y="20"/>
                    <a:pt x="146" y="20"/>
                  </a:cubicBezTo>
                  <a:cubicBezTo>
                    <a:pt x="146" y="20"/>
                    <a:pt x="146" y="20"/>
                    <a:pt x="146" y="20"/>
                  </a:cubicBezTo>
                  <a:cubicBezTo>
                    <a:pt x="146" y="21"/>
                    <a:pt x="145" y="21"/>
                    <a:pt x="145" y="21"/>
                  </a:cubicBezTo>
                  <a:close/>
                  <a:moveTo>
                    <a:pt x="144" y="12"/>
                  </a:moveTo>
                  <a:cubicBezTo>
                    <a:pt x="146" y="14"/>
                    <a:pt x="147" y="16"/>
                    <a:pt x="147" y="17"/>
                  </a:cubicBezTo>
                  <a:cubicBezTo>
                    <a:pt x="145" y="17"/>
                    <a:pt x="144" y="17"/>
                    <a:pt x="144" y="17"/>
                  </a:cubicBezTo>
                  <a:cubicBezTo>
                    <a:pt x="145" y="17"/>
                    <a:pt x="146" y="17"/>
                    <a:pt x="147" y="18"/>
                  </a:cubicBezTo>
                  <a:cubicBezTo>
                    <a:pt x="147" y="18"/>
                    <a:pt x="147" y="18"/>
                    <a:pt x="147" y="18"/>
                  </a:cubicBezTo>
                  <a:cubicBezTo>
                    <a:pt x="146" y="18"/>
                    <a:pt x="146" y="19"/>
                    <a:pt x="146" y="19"/>
                  </a:cubicBezTo>
                  <a:cubicBezTo>
                    <a:pt x="145" y="18"/>
                    <a:pt x="145" y="18"/>
                    <a:pt x="144" y="18"/>
                  </a:cubicBezTo>
                  <a:cubicBezTo>
                    <a:pt x="144" y="17"/>
                    <a:pt x="143" y="16"/>
                    <a:pt x="143" y="16"/>
                  </a:cubicBezTo>
                  <a:cubicBezTo>
                    <a:pt x="143" y="16"/>
                    <a:pt x="144" y="15"/>
                    <a:pt x="144" y="15"/>
                  </a:cubicBezTo>
                  <a:cubicBezTo>
                    <a:pt x="143" y="15"/>
                    <a:pt x="143" y="16"/>
                    <a:pt x="143" y="16"/>
                  </a:cubicBezTo>
                  <a:cubicBezTo>
                    <a:pt x="142" y="15"/>
                    <a:pt x="141" y="14"/>
                    <a:pt x="141" y="14"/>
                  </a:cubicBezTo>
                  <a:cubicBezTo>
                    <a:pt x="142" y="13"/>
                    <a:pt x="143" y="12"/>
                    <a:pt x="144" y="12"/>
                  </a:cubicBezTo>
                  <a:close/>
                  <a:moveTo>
                    <a:pt x="143" y="11"/>
                  </a:moveTo>
                  <a:cubicBezTo>
                    <a:pt x="143" y="11"/>
                    <a:pt x="143" y="11"/>
                    <a:pt x="143" y="11"/>
                  </a:cubicBezTo>
                  <a:cubicBezTo>
                    <a:pt x="142" y="12"/>
                    <a:pt x="141" y="13"/>
                    <a:pt x="140" y="13"/>
                  </a:cubicBezTo>
                  <a:cubicBezTo>
                    <a:pt x="139" y="13"/>
                    <a:pt x="139" y="13"/>
                    <a:pt x="138" y="13"/>
                  </a:cubicBezTo>
                  <a:cubicBezTo>
                    <a:pt x="140" y="12"/>
                    <a:pt x="142" y="11"/>
                    <a:pt x="143" y="11"/>
                  </a:cubicBezTo>
                  <a:close/>
                  <a:moveTo>
                    <a:pt x="138" y="13"/>
                  </a:moveTo>
                  <a:cubicBezTo>
                    <a:pt x="138" y="13"/>
                    <a:pt x="139" y="13"/>
                    <a:pt x="139" y="14"/>
                  </a:cubicBezTo>
                  <a:cubicBezTo>
                    <a:pt x="139" y="14"/>
                    <a:pt x="138" y="14"/>
                    <a:pt x="138" y="15"/>
                  </a:cubicBezTo>
                  <a:cubicBezTo>
                    <a:pt x="137" y="14"/>
                    <a:pt x="137" y="14"/>
                    <a:pt x="136" y="14"/>
                  </a:cubicBezTo>
                  <a:cubicBezTo>
                    <a:pt x="137" y="13"/>
                    <a:pt x="137" y="13"/>
                    <a:pt x="138" y="13"/>
                  </a:cubicBezTo>
                  <a:close/>
                  <a:moveTo>
                    <a:pt x="135" y="14"/>
                  </a:moveTo>
                  <a:cubicBezTo>
                    <a:pt x="136" y="15"/>
                    <a:pt x="136" y="15"/>
                    <a:pt x="137" y="16"/>
                  </a:cubicBezTo>
                  <a:cubicBezTo>
                    <a:pt x="136" y="16"/>
                    <a:pt x="135" y="16"/>
                    <a:pt x="135" y="17"/>
                  </a:cubicBezTo>
                  <a:cubicBezTo>
                    <a:pt x="134" y="17"/>
                    <a:pt x="134" y="16"/>
                    <a:pt x="133" y="16"/>
                  </a:cubicBezTo>
                  <a:cubicBezTo>
                    <a:pt x="134" y="15"/>
                    <a:pt x="134" y="15"/>
                    <a:pt x="135" y="14"/>
                  </a:cubicBezTo>
                  <a:close/>
                  <a:moveTo>
                    <a:pt x="133" y="16"/>
                  </a:moveTo>
                  <a:cubicBezTo>
                    <a:pt x="133" y="17"/>
                    <a:pt x="134" y="17"/>
                    <a:pt x="134" y="17"/>
                  </a:cubicBezTo>
                  <a:cubicBezTo>
                    <a:pt x="134" y="18"/>
                    <a:pt x="134" y="18"/>
                    <a:pt x="133" y="18"/>
                  </a:cubicBezTo>
                  <a:cubicBezTo>
                    <a:pt x="133" y="18"/>
                    <a:pt x="133" y="17"/>
                    <a:pt x="132" y="17"/>
                  </a:cubicBezTo>
                  <a:cubicBezTo>
                    <a:pt x="132" y="17"/>
                    <a:pt x="133" y="17"/>
                    <a:pt x="133" y="16"/>
                  </a:cubicBezTo>
                  <a:close/>
                  <a:moveTo>
                    <a:pt x="132" y="17"/>
                  </a:moveTo>
                  <a:cubicBezTo>
                    <a:pt x="132" y="18"/>
                    <a:pt x="133" y="18"/>
                    <a:pt x="133" y="18"/>
                  </a:cubicBezTo>
                  <a:cubicBezTo>
                    <a:pt x="133" y="19"/>
                    <a:pt x="133" y="19"/>
                    <a:pt x="133" y="19"/>
                  </a:cubicBezTo>
                  <a:cubicBezTo>
                    <a:pt x="133" y="19"/>
                    <a:pt x="133" y="19"/>
                    <a:pt x="133" y="19"/>
                  </a:cubicBezTo>
                  <a:cubicBezTo>
                    <a:pt x="132" y="18"/>
                    <a:pt x="132" y="18"/>
                    <a:pt x="132" y="18"/>
                  </a:cubicBezTo>
                  <a:cubicBezTo>
                    <a:pt x="132" y="18"/>
                    <a:pt x="132" y="18"/>
                    <a:pt x="132" y="17"/>
                  </a:cubicBezTo>
                  <a:close/>
                  <a:moveTo>
                    <a:pt x="132" y="18"/>
                  </a:moveTo>
                  <a:cubicBezTo>
                    <a:pt x="132" y="18"/>
                    <a:pt x="132" y="18"/>
                    <a:pt x="132" y="18"/>
                  </a:cubicBezTo>
                  <a:cubicBezTo>
                    <a:pt x="132" y="18"/>
                    <a:pt x="132" y="18"/>
                    <a:pt x="132" y="18"/>
                  </a:cubicBezTo>
                  <a:cubicBezTo>
                    <a:pt x="132" y="18"/>
                    <a:pt x="132" y="18"/>
                    <a:pt x="132" y="18"/>
                  </a:cubicBezTo>
                  <a:cubicBezTo>
                    <a:pt x="132" y="19"/>
                    <a:pt x="133" y="19"/>
                    <a:pt x="133" y="19"/>
                  </a:cubicBezTo>
                  <a:cubicBezTo>
                    <a:pt x="133" y="19"/>
                    <a:pt x="132" y="19"/>
                    <a:pt x="132" y="19"/>
                  </a:cubicBezTo>
                  <a:cubicBezTo>
                    <a:pt x="132" y="19"/>
                    <a:pt x="132" y="19"/>
                    <a:pt x="131" y="19"/>
                  </a:cubicBezTo>
                  <a:cubicBezTo>
                    <a:pt x="131" y="18"/>
                    <a:pt x="131" y="18"/>
                    <a:pt x="132" y="18"/>
                  </a:cubicBezTo>
                  <a:close/>
                  <a:moveTo>
                    <a:pt x="131" y="20"/>
                  </a:moveTo>
                  <a:cubicBezTo>
                    <a:pt x="131" y="20"/>
                    <a:pt x="131" y="20"/>
                    <a:pt x="131" y="21"/>
                  </a:cubicBezTo>
                  <a:cubicBezTo>
                    <a:pt x="131" y="21"/>
                    <a:pt x="131" y="21"/>
                    <a:pt x="131" y="21"/>
                  </a:cubicBezTo>
                  <a:cubicBezTo>
                    <a:pt x="131" y="21"/>
                    <a:pt x="131" y="21"/>
                    <a:pt x="131" y="20"/>
                  </a:cubicBezTo>
                  <a:cubicBezTo>
                    <a:pt x="131" y="20"/>
                    <a:pt x="131" y="20"/>
                    <a:pt x="131" y="20"/>
                  </a:cubicBezTo>
                  <a:close/>
                  <a:moveTo>
                    <a:pt x="130" y="21"/>
                  </a:moveTo>
                  <a:cubicBezTo>
                    <a:pt x="131" y="21"/>
                    <a:pt x="131" y="21"/>
                    <a:pt x="131" y="21"/>
                  </a:cubicBezTo>
                  <a:cubicBezTo>
                    <a:pt x="131" y="21"/>
                    <a:pt x="131" y="22"/>
                    <a:pt x="131" y="22"/>
                  </a:cubicBezTo>
                  <a:cubicBezTo>
                    <a:pt x="131" y="22"/>
                    <a:pt x="130" y="22"/>
                    <a:pt x="130" y="21"/>
                  </a:cubicBezTo>
                  <a:cubicBezTo>
                    <a:pt x="130" y="21"/>
                    <a:pt x="130" y="21"/>
                    <a:pt x="130" y="21"/>
                  </a:cubicBezTo>
                  <a:close/>
                  <a:moveTo>
                    <a:pt x="128" y="20"/>
                  </a:moveTo>
                  <a:cubicBezTo>
                    <a:pt x="128" y="20"/>
                    <a:pt x="128" y="20"/>
                    <a:pt x="128" y="20"/>
                  </a:cubicBezTo>
                  <a:cubicBezTo>
                    <a:pt x="128" y="20"/>
                    <a:pt x="128" y="20"/>
                    <a:pt x="128" y="20"/>
                  </a:cubicBezTo>
                  <a:cubicBezTo>
                    <a:pt x="128" y="20"/>
                    <a:pt x="128" y="20"/>
                    <a:pt x="128" y="20"/>
                  </a:cubicBezTo>
                  <a:cubicBezTo>
                    <a:pt x="128" y="20"/>
                    <a:pt x="128" y="20"/>
                    <a:pt x="128" y="20"/>
                  </a:cubicBezTo>
                  <a:cubicBezTo>
                    <a:pt x="128" y="20"/>
                    <a:pt x="128" y="20"/>
                    <a:pt x="128" y="20"/>
                  </a:cubicBezTo>
                  <a:close/>
                  <a:moveTo>
                    <a:pt x="129" y="20"/>
                  </a:moveTo>
                  <a:cubicBezTo>
                    <a:pt x="128" y="20"/>
                    <a:pt x="128" y="20"/>
                    <a:pt x="128" y="19"/>
                  </a:cubicBezTo>
                  <a:cubicBezTo>
                    <a:pt x="128" y="19"/>
                    <a:pt x="129" y="19"/>
                    <a:pt x="129" y="19"/>
                  </a:cubicBezTo>
                  <a:cubicBezTo>
                    <a:pt x="129" y="19"/>
                    <a:pt x="129" y="19"/>
                    <a:pt x="129" y="20"/>
                  </a:cubicBezTo>
                  <a:close/>
                  <a:moveTo>
                    <a:pt x="127" y="17"/>
                  </a:moveTo>
                  <a:cubicBezTo>
                    <a:pt x="128" y="17"/>
                    <a:pt x="129" y="18"/>
                    <a:pt x="129" y="18"/>
                  </a:cubicBezTo>
                  <a:cubicBezTo>
                    <a:pt x="129" y="19"/>
                    <a:pt x="129" y="19"/>
                    <a:pt x="129" y="19"/>
                  </a:cubicBezTo>
                  <a:cubicBezTo>
                    <a:pt x="128" y="19"/>
                    <a:pt x="128" y="19"/>
                    <a:pt x="128" y="19"/>
                  </a:cubicBezTo>
                  <a:cubicBezTo>
                    <a:pt x="128" y="19"/>
                    <a:pt x="128" y="19"/>
                    <a:pt x="128" y="19"/>
                  </a:cubicBezTo>
                  <a:cubicBezTo>
                    <a:pt x="128" y="18"/>
                    <a:pt x="128" y="18"/>
                    <a:pt x="127" y="17"/>
                  </a:cubicBezTo>
                  <a:cubicBezTo>
                    <a:pt x="127" y="17"/>
                    <a:pt x="127" y="17"/>
                    <a:pt x="127" y="17"/>
                  </a:cubicBezTo>
                  <a:close/>
                  <a:moveTo>
                    <a:pt x="126" y="18"/>
                  </a:moveTo>
                  <a:cubicBezTo>
                    <a:pt x="126" y="18"/>
                    <a:pt x="126" y="18"/>
                    <a:pt x="126" y="19"/>
                  </a:cubicBezTo>
                  <a:cubicBezTo>
                    <a:pt x="125" y="19"/>
                    <a:pt x="125" y="18"/>
                    <a:pt x="125" y="18"/>
                  </a:cubicBezTo>
                  <a:cubicBezTo>
                    <a:pt x="125" y="18"/>
                    <a:pt x="125" y="18"/>
                    <a:pt x="126" y="18"/>
                  </a:cubicBezTo>
                  <a:close/>
                  <a:moveTo>
                    <a:pt x="124" y="19"/>
                  </a:moveTo>
                  <a:cubicBezTo>
                    <a:pt x="125" y="19"/>
                    <a:pt x="125" y="19"/>
                    <a:pt x="126" y="19"/>
                  </a:cubicBezTo>
                  <a:cubicBezTo>
                    <a:pt x="125" y="20"/>
                    <a:pt x="125" y="20"/>
                    <a:pt x="125" y="21"/>
                  </a:cubicBezTo>
                  <a:cubicBezTo>
                    <a:pt x="125" y="21"/>
                    <a:pt x="125" y="21"/>
                    <a:pt x="124" y="21"/>
                  </a:cubicBezTo>
                  <a:cubicBezTo>
                    <a:pt x="124" y="21"/>
                    <a:pt x="124" y="21"/>
                    <a:pt x="124" y="21"/>
                  </a:cubicBezTo>
                  <a:cubicBezTo>
                    <a:pt x="124" y="20"/>
                    <a:pt x="124" y="20"/>
                    <a:pt x="124" y="19"/>
                  </a:cubicBezTo>
                  <a:cubicBezTo>
                    <a:pt x="124" y="19"/>
                    <a:pt x="124" y="19"/>
                    <a:pt x="124" y="19"/>
                  </a:cubicBezTo>
                  <a:close/>
                  <a:moveTo>
                    <a:pt x="104" y="24"/>
                  </a:moveTo>
                  <a:cubicBezTo>
                    <a:pt x="104" y="24"/>
                    <a:pt x="104" y="23"/>
                    <a:pt x="104" y="23"/>
                  </a:cubicBezTo>
                  <a:cubicBezTo>
                    <a:pt x="104" y="23"/>
                    <a:pt x="104" y="22"/>
                    <a:pt x="104" y="22"/>
                  </a:cubicBezTo>
                  <a:cubicBezTo>
                    <a:pt x="105" y="22"/>
                    <a:pt x="105" y="22"/>
                    <a:pt x="105" y="22"/>
                  </a:cubicBezTo>
                  <a:cubicBezTo>
                    <a:pt x="105" y="23"/>
                    <a:pt x="104" y="23"/>
                    <a:pt x="104" y="24"/>
                  </a:cubicBezTo>
                  <a:close/>
                  <a:moveTo>
                    <a:pt x="105" y="22"/>
                  </a:moveTo>
                  <a:cubicBezTo>
                    <a:pt x="105" y="22"/>
                    <a:pt x="105" y="22"/>
                    <a:pt x="104" y="22"/>
                  </a:cubicBezTo>
                  <a:cubicBezTo>
                    <a:pt x="105" y="21"/>
                    <a:pt x="105" y="20"/>
                    <a:pt x="105" y="20"/>
                  </a:cubicBezTo>
                  <a:cubicBezTo>
                    <a:pt x="106" y="20"/>
                    <a:pt x="106" y="20"/>
                    <a:pt x="106" y="21"/>
                  </a:cubicBezTo>
                  <a:cubicBezTo>
                    <a:pt x="106" y="21"/>
                    <a:pt x="105" y="22"/>
                    <a:pt x="105" y="22"/>
                  </a:cubicBezTo>
                  <a:close/>
                  <a:moveTo>
                    <a:pt x="107" y="20"/>
                  </a:moveTo>
                  <a:cubicBezTo>
                    <a:pt x="106" y="20"/>
                    <a:pt x="106" y="20"/>
                    <a:pt x="106" y="19"/>
                  </a:cubicBezTo>
                  <a:cubicBezTo>
                    <a:pt x="106" y="19"/>
                    <a:pt x="107" y="18"/>
                    <a:pt x="107" y="18"/>
                  </a:cubicBezTo>
                  <a:cubicBezTo>
                    <a:pt x="108" y="18"/>
                    <a:pt x="108" y="19"/>
                    <a:pt x="108" y="19"/>
                  </a:cubicBezTo>
                  <a:cubicBezTo>
                    <a:pt x="108" y="19"/>
                    <a:pt x="107" y="20"/>
                    <a:pt x="107" y="20"/>
                  </a:cubicBezTo>
                  <a:cubicBezTo>
                    <a:pt x="107" y="20"/>
                    <a:pt x="107" y="20"/>
                    <a:pt x="107" y="20"/>
                  </a:cubicBezTo>
                  <a:close/>
                  <a:moveTo>
                    <a:pt x="113" y="16"/>
                  </a:moveTo>
                  <a:cubicBezTo>
                    <a:pt x="112" y="16"/>
                    <a:pt x="111" y="15"/>
                    <a:pt x="110" y="15"/>
                  </a:cubicBezTo>
                  <a:cubicBezTo>
                    <a:pt x="111" y="14"/>
                    <a:pt x="112" y="14"/>
                    <a:pt x="112" y="13"/>
                  </a:cubicBezTo>
                  <a:cubicBezTo>
                    <a:pt x="114" y="15"/>
                    <a:pt x="116" y="16"/>
                    <a:pt x="117" y="17"/>
                  </a:cubicBezTo>
                  <a:cubicBezTo>
                    <a:pt x="116" y="17"/>
                    <a:pt x="115" y="16"/>
                    <a:pt x="114" y="16"/>
                  </a:cubicBezTo>
                  <a:cubicBezTo>
                    <a:pt x="114" y="16"/>
                    <a:pt x="114" y="16"/>
                    <a:pt x="114" y="16"/>
                  </a:cubicBezTo>
                  <a:cubicBezTo>
                    <a:pt x="114" y="16"/>
                    <a:pt x="114" y="16"/>
                    <a:pt x="113" y="16"/>
                  </a:cubicBezTo>
                  <a:close/>
                  <a:moveTo>
                    <a:pt x="113" y="16"/>
                  </a:moveTo>
                  <a:cubicBezTo>
                    <a:pt x="113" y="16"/>
                    <a:pt x="113" y="16"/>
                    <a:pt x="112" y="17"/>
                  </a:cubicBezTo>
                  <a:cubicBezTo>
                    <a:pt x="112" y="16"/>
                    <a:pt x="111" y="16"/>
                    <a:pt x="110" y="16"/>
                  </a:cubicBezTo>
                  <a:cubicBezTo>
                    <a:pt x="110" y="16"/>
                    <a:pt x="111" y="16"/>
                    <a:pt x="112" y="17"/>
                  </a:cubicBezTo>
                  <a:cubicBezTo>
                    <a:pt x="111" y="17"/>
                    <a:pt x="110" y="18"/>
                    <a:pt x="109" y="18"/>
                  </a:cubicBezTo>
                  <a:cubicBezTo>
                    <a:pt x="109" y="18"/>
                    <a:pt x="108" y="17"/>
                    <a:pt x="108" y="17"/>
                  </a:cubicBezTo>
                  <a:cubicBezTo>
                    <a:pt x="108" y="16"/>
                    <a:pt x="109" y="16"/>
                    <a:pt x="110" y="15"/>
                  </a:cubicBezTo>
                  <a:cubicBezTo>
                    <a:pt x="111" y="15"/>
                    <a:pt x="112" y="16"/>
                    <a:pt x="113" y="16"/>
                  </a:cubicBezTo>
                  <a:close/>
                  <a:moveTo>
                    <a:pt x="107" y="25"/>
                  </a:moveTo>
                  <a:cubicBezTo>
                    <a:pt x="107" y="24"/>
                    <a:pt x="107" y="24"/>
                    <a:pt x="107" y="23"/>
                  </a:cubicBezTo>
                  <a:cubicBezTo>
                    <a:pt x="107" y="24"/>
                    <a:pt x="107" y="24"/>
                    <a:pt x="107" y="25"/>
                  </a:cubicBezTo>
                  <a:close/>
                  <a:moveTo>
                    <a:pt x="108" y="22"/>
                  </a:moveTo>
                  <a:cubicBezTo>
                    <a:pt x="108" y="22"/>
                    <a:pt x="108" y="22"/>
                    <a:pt x="108" y="22"/>
                  </a:cubicBezTo>
                  <a:cubicBezTo>
                    <a:pt x="108" y="21"/>
                    <a:pt x="108" y="21"/>
                    <a:pt x="108" y="21"/>
                  </a:cubicBezTo>
                  <a:cubicBezTo>
                    <a:pt x="109" y="21"/>
                    <a:pt x="109" y="21"/>
                    <a:pt x="109" y="21"/>
                  </a:cubicBezTo>
                  <a:cubicBezTo>
                    <a:pt x="109" y="22"/>
                    <a:pt x="109" y="22"/>
                    <a:pt x="108" y="22"/>
                  </a:cubicBezTo>
                  <a:close/>
                  <a:moveTo>
                    <a:pt x="108" y="21"/>
                  </a:moveTo>
                  <a:cubicBezTo>
                    <a:pt x="109" y="20"/>
                    <a:pt x="109" y="20"/>
                    <a:pt x="109" y="20"/>
                  </a:cubicBezTo>
                  <a:cubicBezTo>
                    <a:pt x="110" y="20"/>
                    <a:pt x="110" y="20"/>
                    <a:pt x="110" y="21"/>
                  </a:cubicBezTo>
                  <a:cubicBezTo>
                    <a:pt x="110" y="21"/>
                    <a:pt x="110" y="21"/>
                    <a:pt x="109" y="21"/>
                  </a:cubicBezTo>
                  <a:cubicBezTo>
                    <a:pt x="109" y="21"/>
                    <a:pt x="109" y="21"/>
                    <a:pt x="108" y="21"/>
                  </a:cubicBezTo>
                  <a:close/>
                  <a:moveTo>
                    <a:pt x="110" y="24"/>
                  </a:moveTo>
                  <a:cubicBezTo>
                    <a:pt x="110" y="24"/>
                    <a:pt x="110" y="23"/>
                    <a:pt x="110" y="22"/>
                  </a:cubicBezTo>
                  <a:cubicBezTo>
                    <a:pt x="110" y="22"/>
                    <a:pt x="111" y="22"/>
                    <a:pt x="111" y="22"/>
                  </a:cubicBezTo>
                  <a:cubicBezTo>
                    <a:pt x="111" y="23"/>
                    <a:pt x="111" y="23"/>
                    <a:pt x="111" y="23"/>
                  </a:cubicBezTo>
                  <a:cubicBezTo>
                    <a:pt x="111" y="23"/>
                    <a:pt x="111" y="24"/>
                    <a:pt x="110" y="24"/>
                  </a:cubicBezTo>
                  <a:close/>
                  <a:moveTo>
                    <a:pt x="110" y="22"/>
                  </a:moveTo>
                  <a:cubicBezTo>
                    <a:pt x="110" y="21"/>
                    <a:pt x="110" y="21"/>
                    <a:pt x="110" y="21"/>
                  </a:cubicBezTo>
                  <a:cubicBezTo>
                    <a:pt x="111" y="21"/>
                    <a:pt x="111" y="22"/>
                    <a:pt x="111" y="22"/>
                  </a:cubicBezTo>
                  <a:cubicBezTo>
                    <a:pt x="111" y="22"/>
                    <a:pt x="110" y="22"/>
                    <a:pt x="110" y="22"/>
                  </a:cubicBezTo>
                  <a:close/>
                  <a:moveTo>
                    <a:pt x="110" y="19"/>
                  </a:moveTo>
                  <a:cubicBezTo>
                    <a:pt x="110" y="19"/>
                    <a:pt x="110" y="19"/>
                    <a:pt x="110" y="18"/>
                  </a:cubicBezTo>
                  <a:cubicBezTo>
                    <a:pt x="111" y="19"/>
                    <a:pt x="111" y="19"/>
                    <a:pt x="112" y="19"/>
                  </a:cubicBezTo>
                  <a:cubicBezTo>
                    <a:pt x="112" y="20"/>
                    <a:pt x="111" y="20"/>
                    <a:pt x="111" y="20"/>
                  </a:cubicBezTo>
                  <a:cubicBezTo>
                    <a:pt x="111" y="19"/>
                    <a:pt x="110" y="19"/>
                    <a:pt x="110" y="19"/>
                  </a:cubicBezTo>
                  <a:close/>
                  <a:moveTo>
                    <a:pt x="113" y="22"/>
                  </a:moveTo>
                  <a:cubicBezTo>
                    <a:pt x="113" y="22"/>
                    <a:pt x="113" y="22"/>
                    <a:pt x="113" y="22"/>
                  </a:cubicBezTo>
                  <a:cubicBezTo>
                    <a:pt x="113" y="22"/>
                    <a:pt x="113" y="22"/>
                    <a:pt x="113" y="22"/>
                  </a:cubicBezTo>
                  <a:cubicBezTo>
                    <a:pt x="113" y="22"/>
                    <a:pt x="113" y="22"/>
                    <a:pt x="113" y="22"/>
                  </a:cubicBezTo>
                  <a:close/>
                  <a:moveTo>
                    <a:pt x="113" y="22"/>
                  </a:moveTo>
                  <a:cubicBezTo>
                    <a:pt x="113" y="22"/>
                    <a:pt x="113" y="22"/>
                    <a:pt x="113" y="22"/>
                  </a:cubicBezTo>
                  <a:cubicBezTo>
                    <a:pt x="112" y="21"/>
                    <a:pt x="112" y="21"/>
                    <a:pt x="112" y="20"/>
                  </a:cubicBezTo>
                  <a:cubicBezTo>
                    <a:pt x="112" y="20"/>
                    <a:pt x="112" y="20"/>
                    <a:pt x="112" y="20"/>
                  </a:cubicBezTo>
                  <a:cubicBezTo>
                    <a:pt x="113" y="20"/>
                    <a:pt x="113" y="21"/>
                    <a:pt x="114" y="21"/>
                  </a:cubicBezTo>
                  <a:cubicBezTo>
                    <a:pt x="114" y="21"/>
                    <a:pt x="113" y="22"/>
                    <a:pt x="113" y="22"/>
                  </a:cubicBezTo>
                  <a:close/>
                  <a:moveTo>
                    <a:pt x="114" y="23"/>
                  </a:moveTo>
                  <a:cubicBezTo>
                    <a:pt x="114" y="23"/>
                    <a:pt x="114" y="23"/>
                    <a:pt x="114" y="23"/>
                  </a:cubicBezTo>
                  <a:cubicBezTo>
                    <a:pt x="114" y="23"/>
                    <a:pt x="114" y="23"/>
                    <a:pt x="114" y="23"/>
                  </a:cubicBezTo>
                  <a:cubicBezTo>
                    <a:pt x="114" y="23"/>
                    <a:pt x="114" y="23"/>
                    <a:pt x="114" y="23"/>
                  </a:cubicBezTo>
                  <a:close/>
                  <a:moveTo>
                    <a:pt x="112" y="19"/>
                  </a:moveTo>
                  <a:cubicBezTo>
                    <a:pt x="113" y="19"/>
                    <a:pt x="114" y="18"/>
                    <a:pt x="114" y="18"/>
                  </a:cubicBezTo>
                  <a:cubicBezTo>
                    <a:pt x="113" y="19"/>
                    <a:pt x="113" y="19"/>
                    <a:pt x="112" y="19"/>
                  </a:cubicBezTo>
                  <a:cubicBezTo>
                    <a:pt x="112" y="19"/>
                    <a:pt x="111" y="19"/>
                    <a:pt x="110" y="18"/>
                  </a:cubicBezTo>
                  <a:cubicBezTo>
                    <a:pt x="111" y="18"/>
                    <a:pt x="112" y="17"/>
                    <a:pt x="112" y="17"/>
                  </a:cubicBezTo>
                  <a:cubicBezTo>
                    <a:pt x="113" y="18"/>
                    <a:pt x="115" y="19"/>
                    <a:pt x="115" y="20"/>
                  </a:cubicBezTo>
                  <a:cubicBezTo>
                    <a:pt x="115" y="20"/>
                    <a:pt x="115" y="21"/>
                    <a:pt x="114" y="21"/>
                  </a:cubicBezTo>
                  <a:cubicBezTo>
                    <a:pt x="114" y="20"/>
                    <a:pt x="113" y="20"/>
                    <a:pt x="112" y="19"/>
                  </a:cubicBezTo>
                  <a:close/>
                  <a:moveTo>
                    <a:pt x="116" y="23"/>
                  </a:moveTo>
                  <a:cubicBezTo>
                    <a:pt x="116" y="23"/>
                    <a:pt x="116" y="23"/>
                    <a:pt x="116" y="23"/>
                  </a:cubicBezTo>
                  <a:cubicBezTo>
                    <a:pt x="116" y="22"/>
                    <a:pt x="116" y="22"/>
                    <a:pt x="115" y="22"/>
                  </a:cubicBezTo>
                  <a:cubicBezTo>
                    <a:pt x="115" y="21"/>
                    <a:pt x="116" y="21"/>
                    <a:pt x="116" y="21"/>
                  </a:cubicBezTo>
                  <a:cubicBezTo>
                    <a:pt x="116" y="22"/>
                    <a:pt x="116" y="22"/>
                    <a:pt x="117" y="23"/>
                  </a:cubicBezTo>
                  <a:cubicBezTo>
                    <a:pt x="116" y="23"/>
                    <a:pt x="116" y="23"/>
                    <a:pt x="116" y="23"/>
                  </a:cubicBezTo>
                  <a:close/>
                  <a:moveTo>
                    <a:pt x="113" y="17"/>
                  </a:moveTo>
                  <a:cubicBezTo>
                    <a:pt x="113" y="17"/>
                    <a:pt x="113" y="16"/>
                    <a:pt x="113" y="16"/>
                  </a:cubicBezTo>
                  <a:cubicBezTo>
                    <a:pt x="115" y="17"/>
                    <a:pt x="116" y="17"/>
                    <a:pt x="118" y="18"/>
                  </a:cubicBezTo>
                  <a:cubicBezTo>
                    <a:pt x="118" y="18"/>
                    <a:pt x="118" y="19"/>
                    <a:pt x="118" y="19"/>
                  </a:cubicBezTo>
                  <a:cubicBezTo>
                    <a:pt x="118" y="19"/>
                    <a:pt x="117" y="19"/>
                    <a:pt x="117" y="20"/>
                  </a:cubicBezTo>
                  <a:cubicBezTo>
                    <a:pt x="116" y="19"/>
                    <a:pt x="114" y="18"/>
                    <a:pt x="113" y="17"/>
                  </a:cubicBezTo>
                  <a:close/>
                  <a:moveTo>
                    <a:pt x="117" y="20"/>
                  </a:moveTo>
                  <a:cubicBezTo>
                    <a:pt x="118" y="20"/>
                    <a:pt x="118" y="20"/>
                    <a:pt x="119" y="19"/>
                  </a:cubicBezTo>
                  <a:cubicBezTo>
                    <a:pt x="119" y="20"/>
                    <a:pt x="119" y="20"/>
                    <a:pt x="119" y="21"/>
                  </a:cubicBezTo>
                  <a:cubicBezTo>
                    <a:pt x="119" y="21"/>
                    <a:pt x="119" y="21"/>
                    <a:pt x="118" y="21"/>
                  </a:cubicBezTo>
                  <a:cubicBezTo>
                    <a:pt x="118" y="21"/>
                    <a:pt x="118" y="21"/>
                    <a:pt x="117" y="20"/>
                  </a:cubicBezTo>
                  <a:close/>
                  <a:moveTo>
                    <a:pt x="119" y="22"/>
                  </a:moveTo>
                  <a:cubicBezTo>
                    <a:pt x="119" y="22"/>
                    <a:pt x="119" y="22"/>
                    <a:pt x="120" y="22"/>
                  </a:cubicBezTo>
                  <a:cubicBezTo>
                    <a:pt x="120" y="22"/>
                    <a:pt x="120" y="22"/>
                    <a:pt x="120" y="22"/>
                  </a:cubicBezTo>
                  <a:cubicBezTo>
                    <a:pt x="120" y="22"/>
                    <a:pt x="119" y="22"/>
                    <a:pt x="119" y="23"/>
                  </a:cubicBezTo>
                  <a:cubicBezTo>
                    <a:pt x="119" y="22"/>
                    <a:pt x="119" y="22"/>
                    <a:pt x="119" y="22"/>
                  </a:cubicBezTo>
                  <a:close/>
                  <a:moveTo>
                    <a:pt x="119" y="23"/>
                  </a:moveTo>
                  <a:cubicBezTo>
                    <a:pt x="119" y="23"/>
                    <a:pt x="120" y="23"/>
                    <a:pt x="120" y="22"/>
                  </a:cubicBezTo>
                  <a:cubicBezTo>
                    <a:pt x="120" y="23"/>
                    <a:pt x="120" y="23"/>
                    <a:pt x="120" y="23"/>
                  </a:cubicBezTo>
                  <a:cubicBezTo>
                    <a:pt x="120" y="23"/>
                    <a:pt x="119" y="23"/>
                    <a:pt x="119" y="23"/>
                  </a:cubicBezTo>
                  <a:cubicBezTo>
                    <a:pt x="119" y="23"/>
                    <a:pt x="119" y="23"/>
                    <a:pt x="119" y="23"/>
                  </a:cubicBezTo>
                  <a:close/>
                  <a:moveTo>
                    <a:pt x="120" y="23"/>
                  </a:moveTo>
                  <a:cubicBezTo>
                    <a:pt x="119" y="23"/>
                    <a:pt x="119" y="23"/>
                    <a:pt x="119" y="23"/>
                  </a:cubicBezTo>
                  <a:cubicBezTo>
                    <a:pt x="119" y="23"/>
                    <a:pt x="120" y="23"/>
                    <a:pt x="120" y="23"/>
                  </a:cubicBezTo>
                  <a:cubicBezTo>
                    <a:pt x="120" y="23"/>
                    <a:pt x="120" y="23"/>
                    <a:pt x="120" y="23"/>
                  </a:cubicBezTo>
                  <a:close/>
                  <a:moveTo>
                    <a:pt x="120" y="24"/>
                  </a:moveTo>
                  <a:cubicBezTo>
                    <a:pt x="120" y="24"/>
                    <a:pt x="120" y="24"/>
                    <a:pt x="120" y="24"/>
                  </a:cubicBezTo>
                  <a:cubicBezTo>
                    <a:pt x="120" y="24"/>
                    <a:pt x="120" y="24"/>
                    <a:pt x="120" y="24"/>
                  </a:cubicBezTo>
                  <a:cubicBezTo>
                    <a:pt x="120" y="24"/>
                    <a:pt x="120" y="24"/>
                    <a:pt x="120" y="24"/>
                  </a:cubicBezTo>
                  <a:cubicBezTo>
                    <a:pt x="120" y="24"/>
                    <a:pt x="120" y="24"/>
                    <a:pt x="120" y="24"/>
                  </a:cubicBezTo>
                  <a:close/>
                  <a:moveTo>
                    <a:pt x="122" y="19"/>
                  </a:moveTo>
                  <a:cubicBezTo>
                    <a:pt x="121" y="19"/>
                    <a:pt x="121" y="19"/>
                    <a:pt x="121" y="19"/>
                  </a:cubicBezTo>
                  <a:cubicBezTo>
                    <a:pt x="121" y="19"/>
                    <a:pt x="121" y="19"/>
                    <a:pt x="120" y="19"/>
                  </a:cubicBezTo>
                  <a:cubicBezTo>
                    <a:pt x="121" y="18"/>
                    <a:pt x="121" y="18"/>
                    <a:pt x="121" y="18"/>
                  </a:cubicBezTo>
                  <a:cubicBezTo>
                    <a:pt x="121" y="19"/>
                    <a:pt x="121" y="19"/>
                    <a:pt x="122" y="19"/>
                  </a:cubicBezTo>
                  <a:close/>
                  <a:moveTo>
                    <a:pt x="115" y="12"/>
                  </a:moveTo>
                  <a:cubicBezTo>
                    <a:pt x="118" y="14"/>
                    <a:pt x="120" y="16"/>
                    <a:pt x="121" y="17"/>
                  </a:cubicBezTo>
                  <a:cubicBezTo>
                    <a:pt x="120" y="17"/>
                    <a:pt x="120" y="17"/>
                    <a:pt x="120" y="17"/>
                  </a:cubicBezTo>
                  <a:cubicBezTo>
                    <a:pt x="120" y="17"/>
                    <a:pt x="121" y="17"/>
                    <a:pt x="121" y="18"/>
                  </a:cubicBezTo>
                  <a:cubicBezTo>
                    <a:pt x="121" y="18"/>
                    <a:pt x="121" y="18"/>
                    <a:pt x="121" y="18"/>
                  </a:cubicBezTo>
                  <a:cubicBezTo>
                    <a:pt x="121" y="18"/>
                    <a:pt x="121" y="18"/>
                    <a:pt x="120" y="18"/>
                  </a:cubicBezTo>
                  <a:cubicBezTo>
                    <a:pt x="119" y="17"/>
                    <a:pt x="116" y="15"/>
                    <a:pt x="113" y="13"/>
                  </a:cubicBezTo>
                  <a:cubicBezTo>
                    <a:pt x="114" y="13"/>
                    <a:pt x="114" y="12"/>
                    <a:pt x="115" y="12"/>
                  </a:cubicBezTo>
                  <a:close/>
                  <a:moveTo>
                    <a:pt x="113" y="11"/>
                  </a:moveTo>
                  <a:cubicBezTo>
                    <a:pt x="113" y="12"/>
                    <a:pt x="114" y="12"/>
                    <a:pt x="114" y="12"/>
                  </a:cubicBezTo>
                  <a:cubicBezTo>
                    <a:pt x="113" y="12"/>
                    <a:pt x="113" y="12"/>
                    <a:pt x="112" y="13"/>
                  </a:cubicBezTo>
                  <a:cubicBezTo>
                    <a:pt x="112" y="12"/>
                    <a:pt x="112" y="12"/>
                    <a:pt x="111" y="12"/>
                  </a:cubicBezTo>
                  <a:cubicBezTo>
                    <a:pt x="112" y="12"/>
                    <a:pt x="113" y="12"/>
                    <a:pt x="113" y="11"/>
                  </a:cubicBezTo>
                  <a:close/>
                  <a:moveTo>
                    <a:pt x="111" y="12"/>
                  </a:moveTo>
                  <a:cubicBezTo>
                    <a:pt x="111" y="12"/>
                    <a:pt x="111" y="13"/>
                    <a:pt x="112" y="13"/>
                  </a:cubicBezTo>
                  <a:cubicBezTo>
                    <a:pt x="110" y="14"/>
                    <a:pt x="108" y="15"/>
                    <a:pt x="107" y="16"/>
                  </a:cubicBezTo>
                  <a:cubicBezTo>
                    <a:pt x="106" y="16"/>
                    <a:pt x="105" y="16"/>
                    <a:pt x="105" y="15"/>
                  </a:cubicBezTo>
                  <a:cubicBezTo>
                    <a:pt x="107" y="14"/>
                    <a:pt x="109" y="13"/>
                    <a:pt x="111" y="12"/>
                  </a:cubicBezTo>
                  <a:close/>
                  <a:moveTo>
                    <a:pt x="104" y="16"/>
                  </a:moveTo>
                  <a:cubicBezTo>
                    <a:pt x="105" y="16"/>
                    <a:pt x="106" y="16"/>
                    <a:pt x="106" y="17"/>
                  </a:cubicBezTo>
                  <a:cubicBezTo>
                    <a:pt x="105" y="17"/>
                    <a:pt x="105" y="18"/>
                    <a:pt x="104" y="18"/>
                  </a:cubicBezTo>
                  <a:cubicBezTo>
                    <a:pt x="104" y="18"/>
                    <a:pt x="103" y="18"/>
                    <a:pt x="103" y="17"/>
                  </a:cubicBezTo>
                  <a:cubicBezTo>
                    <a:pt x="103" y="17"/>
                    <a:pt x="104" y="16"/>
                    <a:pt x="104" y="16"/>
                  </a:cubicBezTo>
                  <a:close/>
                  <a:moveTo>
                    <a:pt x="103" y="17"/>
                  </a:moveTo>
                  <a:cubicBezTo>
                    <a:pt x="103" y="18"/>
                    <a:pt x="104" y="18"/>
                    <a:pt x="104" y="18"/>
                  </a:cubicBezTo>
                  <a:cubicBezTo>
                    <a:pt x="103" y="19"/>
                    <a:pt x="102" y="20"/>
                    <a:pt x="102" y="21"/>
                  </a:cubicBezTo>
                  <a:cubicBezTo>
                    <a:pt x="102" y="21"/>
                    <a:pt x="101" y="21"/>
                    <a:pt x="101" y="21"/>
                  </a:cubicBezTo>
                  <a:cubicBezTo>
                    <a:pt x="102" y="19"/>
                    <a:pt x="102" y="18"/>
                    <a:pt x="103" y="17"/>
                  </a:cubicBezTo>
                  <a:close/>
                  <a:moveTo>
                    <a:pt x="101" y="21"/>
                  </a:moveTo>
                  <a:cubicBezTo>
                    <a:pt x="101" y="22"/>
                    <a:pt x="101" y="22"/>
                    <a:pt x="101" y="22"/>
                  </a:cubicBezTo>
                  <a:cubicBezTo>
                    <a:pt x="101" y="22"/>
                    <a:pt x="101" y="23"/>
                    <a:pt x="101" y="23"/>
                  </a:cubicBezTo>
                  <a:cubicBezTo>
                    <a:pt x="101" y="23"/>
                    <a:pt x="101" y="22"/>
                    <a:pt x="101" y="21"/>
                  </a:cubicBezTo>
                  <a:close/>
                  <a:moveTo>
                    <a:pt x="99" y="20"/>
                  </a:moveTo>
                  <a:cubicBezTo>
                    <a:pt x="99" y="21"/>
                    <a:pt x="99" y="21"/>
                    <a:pt x="98" y="22"/>
                  </a:cubicBezTo>
                  <a:cubicBezTo>
                    <a:pt x="98" y="22"/>
                    <a:pt x="98" y="22"/>
                    <a:pt x="98" y="22"/>
                  </a:cubicBezTo>
                  <a:cubicBezTo>
                    <a:pt x="99" y="21"/>
                    <a:pt x="98" y="20"/>
                    <a:pt x="98" y="20"/>
                  </a:cubicBezTo>
                  <a:cubicBezTo>
                    <a:pt x="99" y="20"/>
                    <a:pt x="99" y="20"/>
                    <a:pt x="99" y="20"/>
                  </a:cubicBezTo>
                  <a:close/>
                  <a:moveTo>
                    <a:pt x="95" y="22"/>
                  </a:moveTo>
                  <a:cubicBezTo>
                    <a:pt x="95" y="21"/>
                    <a:pt x="94" y="20"/>
                    <a:pt x="94" y="20"/>
                  </a:cubicBezTo>
                  <a:cubicBezTo>
                    <a:pt x="95" y="20"/>
                    <a:pt x="95" y="20"/>
                    <a:pt x="96" y="21"/>
                  </a:cubicBezTo>
                  <a:cubicBezTo>
                    <a:pt x="95" y="22"/>
                    <a:pt x="95" y="22"/>
                    <a:pt x="95" y="22"/>
                  </a:cubicBezTo>
                  <a:close/>
                  <a:moveTo>
                    <a:pt x="96" y="16"/>
                  </a:moveTo>
                  <a:cubicBezTo>
                    <a:pt x="96" y="16"/>
                    <a:pt x="96" y="17"/>
                    <a:pt x="96" y="18"/>
                  </a:cubicBezTo>
                  <a:cubicBezTo>
                    <a:pt x="95" y="18"/>
                    <a:pt x="94" y="18"/>
                    <a:pt x="94" y="18"/>
                  </a:cubicBezTo>
                  <a:cubicBezTo>
                    <a:pt x="95" y="18"/>
                    <a:pt x="95" y="18"/>
                    <a:pt x="96" y="19"/>
                  </a:cubicBezTo>
                  <a:cubicBezTo>
                    <a:pt x="96" y="19"/>
                    <a:pt x="96" y="20"/>
                    <a:pt x="96" y="20"/>
                  </a:cubicBezTo>
                  <a:cubicBezTo>
                    <a:pt x="95" y="20"/>
                    <a:pt x="94" y="19"/>
                    <a:pt x="93" y="19"/>
                  </a:cubicBezTo>
                  <a:cubicBezTo>
                    <a:pt x="93" y="18"/>
                    <a:pt x="93" y="18"/>
                    <a:pt x="92" y="17"/>
                  </a:cubicBezTo>
                  <a:cubicBezTo>
                    <a:pt x="94" y="16"/>
                    <a:pt x="95" y="16"/>
                    <a:pt x="96" y="16"/>
                  </a:cubicBezTo>
                  <a:close/>
                  <a:moveTo>
                    <a:pt x="65" y="27"/>
                  </a:moveTo>
                  <a:cubicBezTo>
                    <a:pt x="66" y="25"/>
                    <a:pt x="66" y="24"/>
                    <a:pt x="67" y="23"/>
                  </a:cubicBezTo>
                  <a:cubicBezTo>
                    <a:pt x="67" y="23"/>
                    <a:pt x="67" y="24"/>
                    <a:pt x="67" y="24"/>
                  </a:cubicBezTo>
                  <a:cubicBezTo>
                    <a:pt x="66" y="26"/>
                    <a:pt x="65" y="27"/>
                    <a:pt x="65" y="27"/>
                  </a:cubicBezTo>
                  <a:close/>
                  <a:moveTo>
                    <a:pt x="74" y="26"/>
                  </a:moveTo>
                  <a:cubicBezTo>
                    <a:pt x="75" y="26"/>
                    <a:pt x="75" y="26"/>
                    <a:pt x="75" y="26"/>
                  </a:cubicBezTo>
                  <a:cubicBezTo>
                    <a:pt x="75" y="26"/>
                    <a:pt x="75" y="26"/>
                    <a:pt x="75" y="26"/>
                  </a:cubicBezTo>
                  <a:cubicBezTo>
                    <a:pt x="75" y="26"/>
                    <a:pt x="75" y="26"/>
                    <a:pt x="74" y="26"/>
                  </a:cubicBezTo>
                  <a:close/>
                  <a:moveTo>
                    <a:pt x="76" y="26"/>
                  </a:moveTo>
                  <a:cubicBezTo>
                    <a:pt x="76" y="26"/>
                    <a:pt x="76" y="26"/>
                    <a:pt x="76" y="26"/>
                  </a:cubicBezTo>
                  <a:cubicBezTo>
                    <a:pt x="75" y="26"/>
                    <a:pt x="75" y="26"/>
                    <a:pt x="75" y="26"/>
                  </a:cubicBezTo>
                  <a:cubicBezTo>
                    <a:pt x="75" y="25"/>
                    <a:pt x="76" y="25"/>
                    <a:pt x="76" y="24"/>
                  </a:cubicBezTo>
                  <a:cubicBezTo>
                    <a:pt x="76" y="25"/>
                    <a:pt x="76" y="26"/>
                    <a:pt x="76" y="26"/>
                  </a:cubicBezTo>
                  <a:close/>
                  <a:moveTo>
                    <a:pt x="78" y="25"/>
                  </a:moveTo>
                  <a:cubicBezTo>
                    <a:pt x="78" y="25"/>
                    <a:pt x="78" y="25"/>
                    <a:pt x="78" y="26"/>
                  </a:cubicBezTo>
                  <a:cubicBezTo>
                    <a:pt x="78" y="25"/>
                    <a:pt x="77" y="25"/>
                    <a:pt x="77" y="24"/>
                  </a:cubicBezTo>
                  <a:cubicBezTo>
                    <a:pt x="77" y="24"/>
                    <a:pt x="77" y="23"/>
                    <a:pt x="78" y="23"/>
                  </a:cubicBezTo>
                  <a:cubicBezTo>
                    <a:pt x="78" y="24"/>
                    <a:pt x="78" y="24"/>
                    <a:pt x="78" y="25"/>
                  </a:cubicBezTo>
                  <a:close/>
                  <a:moveTo>
                    <a:pt x="79" y="22"/>
                  </a:moveTo>
                  <a:cubicBezTo>
                    <a:pt x="79" y="22"/>
                    <a:pt x="79" y="22"/>
                    <a:pt x="80" y="22"/>
                  </a:cubicBezTo>
                  <a:cubicBezTo>
                    <a:pt x="80" y="22"/>
                    <a:pt x="81" y="22"/>
                    <a:pt x="81" y="22"/>
                  </a:cubicBezTo>
                  <a:cubicBezTo>
                    <a:pt x="81" y="22"/>
                    <a:pt x="81" y="23"/>
                    <a:pt x="81" y="23"/>
                  </a:cubicBezTo>
                  <a:cubicBezTo>
                    <a:pt x="81" y="23"/>
                    <a:pt x="80" y="24"/>
                    <a:pt x="80" y="24"/>
                  </a:cubicBezTo>
                  <a:cubicBezTo>
                    <a:pt x="79" y="24"/>
                    <a:pt x="79" y="23"/>
                    <a:pt x="79" y="22"/>
                  </a:cubicBezTo>
                  <a:close/>
                  <a:moveTo>
                    <a:pt x="80" y="21"/>
                  </a:moveTo>
                  <a:cubicBezTo>
                    <a:pt x="80" y="21"/>
                    <a:pt x="80" y="21"/>
                    <a:pt x="80" y="21"/>
                  </a:cubicBezTo>
                  <a:cubicBezTo>
                    <a:pt x="81" y="21"/>
                    <a:pt x="81" y="22"/>
                    <a:pt x="81" y="22"/>
                  </a:cubicBezTo>
                  <a:cubicBezTo>
                    <a:pt x="81" y="22"/>
                    <a:pt x="80" y="22"/>
                    <a:pt x="80" y="21"/>
                  </a:cubicBezTo>
                  <a:close/>
                  <a:moveTo>
                    <a:pt x="81" y="25"/>
                  </a:moveTo>
                  <a:cubicBezTo>
                    <a:pt x="81" y="25"/>
                    <a:pt x="80" y="25"/>
                    <a:pt x="80" y="25"/>
                  </a:cubicBezTo>
                  <a:cubicBezTo>
                    <a:pt x="80" y="25"/>
                    <a:pt x="80" y="25"/>
                    <a:pt x="80" y="25"/>
                  </a:cubicBezTo>
                  <a:cubicBezTo>
                    <a:pt x="81" y="25"/>
                    <a:pt x="81" y="25"/>
                    <a:pt x="81" y="24"/>
                  </a:cubicBezTo>
                  <a:cubicBezTo>
                    <a:pt x="81" y="24"/>
                    <a:pt x="81" y="25"/>
                    <a:pt x="81" y="25"/>
                  </a:cubicBezTo>
                  <a:close/>
                  <a:moveTo>
                    <a:pt x="82" y="21"/>
                  </a:moveTo>
                  <a:cubicBezTo>
                    <a:pt x="82" y="20"/>
                    <a:pt x="82" y="20"/>
                    <a:pt x="83" y="20"/>
                  </a:cubicBezTo>
                  <a:cubicBezTo>
                    <a:pt x="83" y="21"/>
                    <a:pt x="83" y="21"/>
                    <a:pt x="84" y="21"/>
                  </a:cubicBezTo>
                  <a:cubicBezTo>
                    <a:pt x="83" y="21"/>
                    <a:pt x="83" y="22"/>
                    <a:pt x="83" y="22"/>
                  </a:cubicBezTo>
                  <a:cubicBezTo>
                    <a:pt x="83" y="21"/>
                    <a:pt x="82" y="21"/>
                    <a:pt x="82" y="21"/>
                  </a:cubicBezTo>
                  <a:close/>
                  <a:moveTo>
                    <a:pt x="85" y="21"/>
                  </a:moveTo>
                  <a:cubicBezTo>
                    <a:pt x="84" y="20"/>
                    <a:pt x="84" y="20"/>
                    <a:pt x="83" y="20"/>
                  </a:cubicBezTo>
                  <a:cubicBezTo>
                    <a:pt x="84" y="20"/>
                    <a:pt x="84" y="20"/>
                    <a:pt x="85" y="19"/>
                  </a:cubicBezTo>
                  <a:cubicBezTo>
                    <a:pt x="85" y="20"/>
                    <a:pt x="85" y="20"/>
                    <a:pt x="85" y="20"/>
                  </a:cubicBezTo>
                  <a:cubicBezTo>
                    <a:pt x="85" y="20"/>
                    <a:pt x="85" y="20"/>
                    <a:pt x="85" y="21"/>
                  </a:cubicBezTo>
                  <a:close/>
                  <a:moveTo>
                    <a:pt x="86" y="21"/>
                  </a:moveTo>
                  <a:cubicBezTo>
                    <a:pt x="86" y="21"/>
                    <a:pt x="86" y="21"/>
                    <a:pt x="86" y="22"/>
                  </a:cubicBezTo>
                  <a:cubicBezTo>
                    <a:pt x="86" y="21"/>
                    <a:pt x="86" y="21"/>
                    <a:pt x="85" y="21"/>
                  </a:cubicBezTo>
                  <a:cubicBezTo>
                    <a:pt x="86" y="21"/>
                    <a:pt x="86" y="21"/>
                    <a:pt x="86" y="21"/>
                  </a:cubicBezTo>
                  <a:close/>
                  <a:moveTo>
                    <a:pt x="84" y="21"/>
                  </a:moveTo>
                  <a:cubicBezTo>
                    <a:pt x="84" y="21"/>
                    <a:pt x="84" y="21"/>
                    <a:pt x="84" y="21"/>
                  </a:cubicBezTo>
                  <a:cubicBezTo>
                    <a:pt x="84" y="21"/>
                    <a:pt x="84" y="21"/>
                    <a:pt x="83" y="20"/>
                  </a:cubicBezTo>
                  <a:cubicBezTo>
                    <a:pt x="84" y="21"/>
                    <a:pt x="84" y="21"/>
                    <a:pt x="84" y="21"/>
                  </a:cubicBezTo>
                  <a:close/>
                  <a:moveTo>
                    <a:pt x="85" y="23"/>
                  </a:moveTo>
                  <a:cubicBezTo>
                    <a:pt x="84" y="23"/>
                    <a:pt x="84" y="23"/>
                    <a:pt x="84" y="23"/>
                  </a:cubicBezTo>
                  <a:cubicBezTo>
                    <a:pt x="84" y="23"/>
                    <a:pt x="84" y="23"/>
                    <a:pt x="83" y="22"/>
                  </a:cubicBezTo>
                  <a:cubicBezTo>
                    <a:pt x="84" y="22"/>
                    <a:pt x="84" y="22"/>
                    <a:pt x="84" y="22"/>
                  </a:cubicBezTo>
                  <a:cubicBezTo>
                    <a:pt x="85" y="22"/>
                    <a:pt x="85" y="23"/>
                    <a:pt x="85" y="23"/>
                  </a:cubicBezTo>
                  <a:close/>
                  <a:moveTo>
                    <a:pt x="85" y="21"/>
                  </a:moveTo>
                  <a:cubicBezTo>
                    <a:pt x="85" y="21"/>
                    <a:pt x="85" y="21"/>
                    <a:pt x="85" y="21"/>
                  </a:cubicBezTo>
                  <a:cubicBezTo>
                    <a:pt x="86" y="22"/>
                    <a:pt x="86" y="22"/>
                    <a:pt x="87" y="22"/>
                  </a:cubicBezTo>
                  <a:cubicBezTo>
                    <a:pt x="87" y="23"/>
                    <a:pt x="87" y="23"/>
                    <a:pt x="87" y="23"/>
                  </a:cubicBezTo>
                  <a:cubicBezTo>
                    <a:pt x="87" y="23"/>
                    <a:pt x="86" y="23"/>
                    <a:pt x="86" y="23"/>
                  </a:cubicBezTo>
                  <a:cubicBezTo>
                    <a:pt x="86" y="22"/>
                    <a:pt x="85" y="22"/>
                    <a:pt x="85" y="21"/>
                  </a:cubicBezTo>
                  <a:close/>
                  <a:moveTo>
                    <a:pt x="86" y="23"/>
                  </a:moveTo>
                  <a:cubicBezTo>
                    <a:pt x="86" y="23"/>
                    <a:pt x="87" y="23"/>
                    <a:pt x="87" y="23"/>
                  </a:cubicBezTo>
                  <a:cubicBezTo>
                    <a:pt x="87" y="23"/>
                    <a:pt x="87" y="23"/>
                    <a:pt x="87" y="24"/>
                  </a:cubicBezTo>
                  <a:cubicBezTo>
                    <a:pt x="87" y="24"/>
                    <a:pt x="87" y="24"/>
                    <a:pt x="87" y="24"/>
                  </a:cubicBezTo>
                  <a:cubicBezTo>
                    <a:pt x="87" y="23"/>
                    <a:pt x="86" y="23"/>
                    <a:pt x="86" y="23"/>
                  </a:cubicBezTo>
                  <a:close/>
                  <a:moveTo>
                    <a:pt x="87" y="25"/>
                  </a:moveTo>
                  <a:cubicBezTo>
                    <a:pt x="87" y="25"/>
                    <a:pt x="87" y="25"/>
                    <a:pt x="87" y="25"/>
                  </a:cubicBezTo>
                  <a:cubicBezTo>
                    <a:pt x="87" y="24"/>
                    <a:pt x="87" y="24"/>
                    <a:pt x="87" y="24"/>
                  </a:cubicBezTo>
                  <a:cubicBezTo>
                    <a:pt x="87" y="24"/>
                    <a:pt x="87" y="24"/>
                    <a:pt x="87" y="24"/>
                  </a:cubicBezTo>
                  <a:cubicBezTo>
                    <a:pt x="87" y="24"/>
                    <a:pt x="87" y="24"/>
                    <a:pt x="87" y="25"/>
                  </a:cubicBezTo>
                  <a:close/>
                  <a:moveTo>
                    <a:pt x="90" y="24"/>
                  </a:moveTo>
                  <a:cubicBezTo>
                    <a:pt x="89" y="23"/>
                    <a:pt x="89" y="21"/>
                    <a:pt x="87" y="20"/>
                  </a:cubicBezTo>
                  <a:cubicBezTo>
                    <a:pt x="88" y="20"/>
                    <a:pt x="88" y="19"/>
                    <a:pt x="88" y="19"/>
                  </a:cubicBezTo>
                  <a:cubicBezTo>
                    <a:pt x="90" y="21"/>
                    <a:pt x="90" y="22"/>
                    <a:pt x="90" y="24"/>
                  </a:cubicBezTo>
                  <a:cubicBezTo>
                    <a:pt x="90" y="24"/>
                    <a:pt x="90" y="24"/>
                    <a:pt x="90" y="24"/>
                  </a:cubicBezTo>
                  <a:close/>
                  <a:moveTo>
                    <a:pt x="88" y="16"/>
                  </a:moveTo>
                  <a:cubicBezTo>
                    <a:pt x="89" y="17"/>
                    <a:pt x="90" y="17"/>
                    <a:pt x="91" y="18"/>
                  </a:cubicBezTo>
                  <a:cubicBezTo>
                    <a:pt x="90" y="18"/>
                    <a:pt x="90" y="18"/>
                    <a:pt x="90" y="18"/>
                  </a:cubicBezTo>
                  <a:cubicBezTo>
                    <a:pt x="89" y="17"/>
                    <a:pt x="88" y="17"/>
                    <a:pt x="88" y="16"/>
                  </a:cubicBezTo>
                  <a:close/>
                  <a:moveTo>
                    <a:pt x="92" y="21"/>
                  </a:moveTo>
                  <a:cubicBezTo>
                    <a:pt x="92" y="20"/>
                    <a:pt x="91" y="19"/>
                    <a:pt x="90" y="18"/>
                  </a:cubicBezTo>
                  <a:cubicBezTo>
                    <a:pt x="90" y="18"/>
                    <a:pt x="91" y="18"/>
                    <a:pt x="91" y="18"/>
                  </a:cubicBezTo>
                  <a:cubicBezTo>
                    <a:pt x="91" y="18"/>
                    <a:pt x="91" y="18"/>
                    <a:pt x="92" y="18"/>
                  </a:cubicBezTo>
                  <a:cubicBezTo>
                    <a:pt x="92" y="19"/>
                    <a:pt x="92" y="20"/>
                    <a:pt x="92" y="21"/>
                  </a:cubicBezTo>
                  <a:close/>
                  <a:moveTo>
                    <a:pt x="83" y="12"/>
                  </a:moveTo>
                  <a:cubicBezTo>
                    <a:pt x="88" y="13"/>
                    <a:pt x="90" y="15"/>
                    <a:pt x="91" y="17"/>
                  </a:cubicBezTo>
                  <a:cubicBezTo>
                    <a:pt x="91" y="17"/>
                    <a:pt x="91" y="17"/>
                    <a:pt x="91" y="17"/>
                  </a:cubicBezTo>
                  <a:cubicBezTo>
                    <a:pt x="90" y="17"/>
                    <a:pt x="89" y="16"/>
                    <a:pt x="87" y="16"/>
                  </a:cubicBezTo>
                  <a:cubicBezTo>
                    <a:pt x="86" y="15"/>
                    <a:pt x="84" y="13"/>
                    <a:pt x="81" y="12"/>
                  </a:cubicBezTo>
                  <a:cubicBezTo>
                    <a:pt x="82" y="12"/>
                    <a:pt x="82" y="12"/>
                    <a:pt x="83" y="12"/>
                  </a:cubicBezTo>
                  <a:close/>
                  <a:moveTo>
                    <a:pt x="81" y="13"/>
                  </a:moveTo>
                  <a:cubicBezTo>
                    <a:pt x="83" y="14"/>
                    <a:pt x="86" y="16"/>
                    <a:pt x="88" y="19"/>
                  </a:cubicBezTo>
                  <a:cubicBezTo>
                    <a:pt x="88" y="19"/>
                    <a:pt x="87" y="19"/>
                    <a:pt x="87" y="20"/>
                  </a:cubicBezTo>
                  <a:cubicBezTo>
                    <a:pt x="86" y="19"/>
                    <a:pt x="86" y="19"/>
                    <a:pt x="86" y="19"/>
                  </a:cubicBezTo>
                  <a:cubicBezTo>
                    <a:pt x="87" y="19"/>
                    <a:pt x="88" y="19"/>
                    <a:pt x="88" y="19"/>
                  </a:cubicBezTo>
                  <a:cubicBezTo>
                    <a:pt x="87" y="19"/>
                    <a:pt x="86" y="19"/>
                    <a:pt x="86" y="19"/>
                  </a:cubicBezTo>
                  <a:cubicBezTo>
                    <a:pt x="85" y="18"/>
                    <a:pt x="83" y="17"/>
                    <a:pt x="81" y="16"/>
                  </a:cubicBezTo>
                  <a:cubicBezTo>
                    <a:pt x="81" y="16"/>
                    <a:pt x="83" y="17"/>
                    <a:pt x="85" y="19"/>
                  </a:cubicBezTo>
                  <a:cubicBezTo>
                    <a:pt x="84" y="19"/>
                    <a:pt x="83" y="20"/>
                    <a:pt x="83" y="20"/>
                  </a:cubicBezTo>
                  <a:cubicBezTo>
                    <a:pt x="82" y="20"/>
                    <a:pt x="82" y="20"/>
                    <a:pt x="82" y="20"/>
                  </a:cubicBezTo>
                  <a:cubicBezTo>
                    <a:pt x="82" y="19"/>
                    <a:pt x="81" y="19"/>
                    <a:pt x="81" y="19"/>
                  </a:cubicBezTo>
                  <a:cubicBezTo>
                    <a:pt x="81" y="19"/>
                    <a:pt x="81" y="19"/>
                    <a:pt x="81" y="19"/>
                  </a:cubicBezTo>
                  <a:cubicBezTo>
                    <a:pt x="81" y="19"/>
                    <a:pt x="81" y="19"/>
                    <a:pt x="81" y="19"/>
                  </a:cubicBezTo>
                  <a:cubicBezTo>
                    <a:pt x="81" y="19"/>
                    <a:pt x="81" y="19"/>
                    <a:pt x="81" y="19"/>
                  </a:cubicBezTo>
                  <a:cubicBezTo>
                    <a:pt x="82" y="20"/>
                    <a:pt x="82" y="20"/>
                    <a:pt x="82" y="20"/>
                  </a:cubicBezTo>
                  <a:cubicBezTo>
                    <a:pt x="82" y="20"/>
                    <a:pt x="82" y="20"/>
                    <a:pt x="81" y="20"/>
                  </a:cubicBezTo>
                  <a:cubicBezTo>
                    <a:pt x="79" y="18"/>
                    <a:pt x="77" y="17"/>
                    <a:pt x="75" y="16"/>
                  </a:cubicBezTo>
                  <a:cubicBezTo>
                    <a:pt x="77" y="14"/>
                    <a:pt x="79" y="13"/>
                    <a:pt x="81" y="13"/>
                  </a:cubicBezTo>
                  <a:close/>
                  <a:moveTo>
                    <a:pt x="74" y="16"/>
                  </a:moveTo>
                  <a:cubicBezTo>
                    <a:pt x="77" y="18"/>
                    <a:pt x="79" y="19"/>
                    <a:pt x="80" y="21"/>
                  </a:cubicBezTo>
                  <a:cubicBezTo>
                    <a:pt x="80" y="21"/>
                    <a:pt x="80" y="21"/>
                    <a:pt x="79" y="21"/>
                  </a:cubicBezTo>
                  <a:cubicBezTo>
                    <a:pt x="78" y="21"/>
                    <a:pt x="77" y="20"/>
                    <a:pt x="75" y="20"/>
                  </a:cubicBezTo>
                  <a:cubicBezTo>
                    <a:pt x="75" y="20"/>
                    <a:pt x="77" y="20"/>
                    <a:pt x="79" y="21"/>
                  </a:cubicBezTo>
                  <a:cubicBezTo>
                    <a:pt x="79" y="21"/>
                    <a:pt x="78" y="22"/>
                    <a:pt x="78" y="22"/>
                  </a:cubicBezTo>
                  <a:cubicBezTo>
                    <a:pt x="77" y="21"/>
                    <a:pt x="76" y="21"/>
                    <a:pt x="75" y="20"/>
                  </a:cubicBezTo>
                  <a:cubicBezTo>
                    <a:pt x="75" y="20"/>
                    <a:pt x="76" y="21"/>
                    <a:pt x="77" y="22"/>
                  </a:cubicBezTo>
                  <a:cubicBezTo>
                    <a:pt x="77" y="22"/>
                    <a:pt x="76" y="23"/>
                    <a:pt x="76" y="23"/>
                  </a:cubicBezTo>
                  <a:cubicBezTo>
                    <a:pt x="75" y="23"/>
                    <a:pt x="75" y="22"/>
                    <a:pt x="74" y="22"/>
                  </a:cubicBezTo>
                  <a:cubicBezTo>
                    <a:pt x="74" y="22"/>
                    <a:pt x="75" y="22"/>
                    <a:pt x="76" y="23"/>
                  </a:cubicBezTo>
                  <a:cubicBezTo>
                    <a:pt x="75" y="24"/>
                    <a:pt x="74" y="25"/>
                    <a:pt x="73" y="25"/>
                  </a:cubicBezTo>
                  <a:cubicBezTo>
                    <a:pt x="72" y="25"/>
                    <a:pt x="72" y="25"/>
                    <a:pt x="72" y="25"/>
                  </a:cubicBezTo>
                  <a:cubicBezTo>
                    <a:pt x="72" y="25"/>
                    <a:pt x="73" y="25"/>
                    <a:pt x="73" y="25"/>
                  </a:cubicBezTo>
                  <a:cubicBezTo>
                    <a:pt x="73" y="26"/>
                    <a:pt x="72" y="26"/>
                    <a:pt x="72" y="27"/>
                  </a:cubicBezTo>
                  <a:cubicBezTo>
                    <a:pt x="69" y="24"/>
                    <a:pt x="75" y="21"/>
                    <a:pt x="75" y="21"/>
                  </a:cubicBezTo>
                  <a:cubicBezTo>
                    <a:pt x="72" y="23"/>
                    <a:pt x="70" y="24"/>
                    <a:pt x="69" y="25"/>
                  </a:cubicBezTo>
                  <a:cubicBezTo>
                    <a:pt x="69" y="25"/>
                    <a:pt x="69" y="25"/>
                    <a:pt x="69" y="25"/>
                  </a:cubicBezTo>
                  <a:cubicBezTo>
                    <a:pt x="70" y="21"/>
                    <a:pt x="75" y="19"/>
                    <a:pt x="75" y="19"/>
                  </a:cubicBezTo>
                  <a:cubicBezTo>
                    <a:pt x="72" y="20"/>
                    <a:pt x="70" y="22"/>
                    <a:pt x="68" y="23"/>
                  </a:cubicBezTo>
                  <a:cubicBezTo>
                    <a:pt x="68" y="23"/>
                    <a:pt x="67" y="23"/>
                    <a:pt x="67" y="22"/>
                  </a:cubicBezTo>
                  <a:cubicBezTo>
                    <a:pt x="69" y="20"/>
                    <a:pt x="71" y="18"/>
                    <a:pt x="74" y="16"/>
                  </a:cubicBezTo>
                  <a:close/>
                  <a:moveTo>
                    <a:pt x="72" y="15"/>
                  </a:moveTo>
                  <a:cubicBezTo>
                    <a:pt x="73" y="15"/>
                    <a:pt x="73" y="15"/>
                    <a:pt x="73" y="16"/>
                  </a:cubicBezTo>
                  <a:cubicBezTo>
                    <a:pt x="70" y="18"/>
                    <a:pt x="67" y="19"/>
                    <a:pt x="66" y="21"/>
                  </a:cubicBezTo>
                  <a:cubicBezTo>
                    <a:pt x="65" y="21"/>
                    <a:pt x="65" y="20"/>
                    <a:pt x="64" y="20"/>
                  </a:cubicBezTo>
                  <a:cubicBezTo>
                    <a:pt x="66" y="17"/>
                    <a:pt x="70" y="16"/>
                    <a:pt x="72" y="15"/>
                  </a:cubicBezTo>
                  <a:close/>
                  <a:moveTo>
                    <a:pt x="64" y="20"/>
                  </a:moveTo>
                  <a:cubicBezTo>
                    <a:pt x="65" y="21"/>
                    <a:pt x="65" y="21"/>
                    <a:pt x="65" y="21"/>
                  </a:cubicBezTo>
                  <a:cubicBezTo>
                    <a:pt x="64" y="23"/>
                    <a:pt x="63" y="24"/>
                    <a:pt x="63" y="25"/>
                  </a:cubicBezTo>
                  <a:cubicBezTo>
                    <a:pt x="63" y="25"/>
                    <a:pt x="63" y="24"/>
                    <a:pt x="63" y="24"/>
                  </a:cubicBezTo>
                  <a:cubicBezTo>
                    <a:pt x="63" y="23"/>
                    <a:pt x="63" y="21"/>
                    <a:pt x="64" y="20"/>
                  </a:cubicBezTo>
                  <a:close/>
                  <a:moveTo>
                    <a:pt x="61" y="22"/>
                  </a:moveTo>
                  <a:cubicBezTo>
                    <a:pt x="61" y="22"/>
                    <a:pt x="61" y="23"/>
                    <a:pt x="61" y="23"/>
                  </a:cubicBezTo>
                  <a:cubicBezTo>
                    <a:pt x="61" y="23"/>
                    <a:pt x="60" y="23"/>
                    <a:pt x="60" y="23"/>
                  </a:cubicBezTo>
                  <a:cubicBezTo>
                    <a:pt x="60" y="23"/>
                    <a:pt x="60" y="22"/>
                    <a:pt x="60" y="22"/>
                  </a:cubicBezTo>
                  <a:cubicBezTo>
                    <a:pt x="61" y="22"/>
                    <a:pt x="61" y="22"/>
                    <a:pt x="61" y="22"/>
                  </a:cubicBezTo>
                  <a:close/>
                  <a:moveTo>
                    <a:pt x="60" y="24"/>
                  </a:moveTo>
                  <a:cubicBezTo>
                    <a:pt x="60" y="24"/>
                    <a:pt x="60" y="24"/>
                    <a:pt x="60" y="24"/>
                  </a:cubicBezTo>
                  <a:cubicBezTo>
                    <a:pt x="60" y="24"/>
                    <a:pt x="60" y="24"/>
                    <a:pt x="60" y="24"/>
                  </a:cubicBezTo>
                  <a:cubicBezTo>
                    <a:pt x="60" y="24"/>
                    <a:pt x="60" y="24"/>
                    <a:pt x="60" y="24"/>
                  </a:cubicBezTo>
                  <a:close/>
                  <a:moveTo>
                    <a:pt x="46" y="22"/>
                  </a:moveTo>
                  <a:cubicBezTo>
                    <a:pt x="46" y="22"/>
                    <a:pt x="46" y="22"/>
                    <a:pt x="46" y="21"/>
                  </a:cubicBezTo>
                  <a:cubicBezTo>
                    <a:pt x="46" y="21"/>
                    <a:pt x="47" y="21"/>
                    <a:pt x="47" y="21"/>
                  </a:cubicBezTo>
                  <a:cubicBezTo>
                    <a:pt x="47" y="21"/>
                    <a:pt x="46" y="21"/>
                    <a:pt x="46" y="21"/>
                  </a:cubicBezTo>
                  <a:cubicBezTo>
                    <a:pt x="46" y="21"/>
                    <a:pt x="46" y="21"/>
                    <a:pt x="46" y="21"/>
                  </a:cubicBezTo>
                  <a:cubicBezTo>
                    <a:pt x="47" y="21"/>
                    <a:pt x="47" y="21"/>
                    <a:pt x="47" y="21"/>
                  </a:cubicBezTo>
                  <a:cubicBezTo>
                    <a:pt x="46" y="22"/>
                    <a:pt x="46" y="22"/>
                    <a:pt x="46" y="22"/>
                  </a:cubicBezTo>
                  <a:close/>
                  <a:moveTo>
                    <a:pt x="47" y="20"/>
                  </a:moveTo>
                  <a:cubicBezTo>
                    <a:pt x="47" y="20"/>
                    <a:pt x="47" y="20"/>
                    <a:pt x="47" y="20"/>
                  </a:cubicBezTo>
                  <a:cubicBezTo>
                    <a:pt x="47" y="20"/>
                    <a:pt x="47" y="19"/>
                    <a:pt x="47" y="19"/>
                  </a:cubicBezTo>
                  <a:cubicBezTo>
                    <a:pt x="47" y="19"/>
                    <a:pt x="48" y="19"/>
                    <a:pt x="48" y="20"/>
                  </a:cubicBezTo>
                  <a:cubicBezTo>
                    <a:pt x="48" y="20"/>
                    <a:pt x="47" y="20"/>
                    <a:pt x="47" y="20"/>
                  </a:cubicBezTo>
                  <a:close/>
                  <a:moveTo>
                    <a:pt x="48" y="19"/>
                  </a:moveTo>
                  <a:cubicBezTo>
                    <a:pt x="48" y="19"/>
                    <a:pt x="47" y="19"/>
                    <a:pt x="47" y="19"/>
                  </a:cubicBezTo>
                  <a:cubicBezTo>
                    <a:pt x="47" y="19"/>
                    <a:pt x="47" y="18"/>
                    <a:pt x="48" y="18"/>
                  </a:cubicBezTo>
                  <a:cubicBezTo>
                    <a:pt x="48" y="18"/>
                    <a:pt x="48" y="19"/>
                    <a:pt x="49" y="19"/>
                  </a:cubicBezTo>
                  <a:cubicBezTo>
                    <a:pt x="48" y="19"/>
                    <a:pt x="48" y="19"/>
                    <a:pt x="48" y="19"/>
                  </a:cubicBezTo>
                  <a:close/>
                  <a:moveTo>
                    <a:pt x="50" y="22"/>
                  </a:moveTo>
                  <a:cubicBezTo>
                    <a:pt x="50" y="22"/>
                    <a:pt x="50" y="22"/>
                    <a:pt x="50" y="22"/>
                  </a:cubicBezTo>
                  <a:cubicBezTo>
                    <a:pt x="50" y="22"/>
                    <a:pt x="50" y="21"/>
                    <a:pt x="50" y="21"/>
                  </a:cubicBezTo>
                  <a:cubicBezTo>
                    <a:pt x="50" y="21"/>
                    <a:pt x="50" y="21"/>
                    <a:pt x="50" y="21"/>
                  </a:cubicBezTo>
                  <a:cubicBezTo>
                    <a:pt x="50" y="21"/>
                    <a:pt x="50" y="22"/>
                    <a:pt x="50" y="22"/>
                  </a:cubicBezTo>
                  <a:close/>
                  <a:moveTo>
                    <a:pt x="52" y="20"/>
                  </a:moveTo>
                  <a:cubicBezTo>
                    <a:pt x="52" y="20"/>
                    <a:pt x="53" y="19"/>
                    <a:pt x="53" y="19"/>
                  </a:cubicBezTo>
                  <a:cubicBezTo>
                    <a:pt x="53" y="19"/>
                    <a:pt x="53" y="20"/>
                    <a:pt x="54" y="20"/>
                  </a:cubicBezTo>
                  <a:cubicBezTo>
                    <a:pt x="53" y="20"/>
                    <a:pt x="52" y="20"/>
                    <a:pt x="52" y="20"/>
                  </a:cubicBezTo>
                  <a:cubicBezTo>
                    <a:pt x="53" y="20"/>
                    <a:pt x="53" y="20"/>
                    <a:pt x="54" y="20"/>
                  </a:cubicBezTo>
                  <a:cubicBezTo>
                    <a:pt x="54" y="20"/>
                    <a:pt x="54" y="21"/>
                    <a:pt x="54" y="21"/>
                  </a:cubicBezTo>
                  <a:cubicBezTo>
                    <a:pt x="53" y="21"/>
                    <a:pt x="53" y="21"/>
                    <a:pt x="53" y="21"/>
                  </a:cubicBezTo>
                  <a:cubicBezTo>
                    <a:pt x="52" y="21"/>
                    <a:pt x="52" y="20"/>
                    <a:pt x="52" y="20"/>
                  </a:cubicBezTo>
                  <a:close/>
                  <a:moveTo>
                    <a:pt x="53" y="22"/>
                  </a:moveTo>
                  <a:cubicBezTo>
                    <a:pt x="53" y="21"/>
                    <a:pt x="53" y="21"/>
                    <a:pt x="53" y="21"/>
                  </a:cubicBezTo>
                  <a:cubicBezTo>
                    <a:pt x="53" y="21"/>
                    <a:pt x="54" y="21"/>
                    <a:pt x="54" y="21"/>
                  </a:cubicBezTo>
                  <a:cubicBezTo>
                    <a:pt x="54" y="21"/>
                    <a:pt x="54" y="22"/>
                    <a:pt x="54" y="22"/>
                  </a:cubicBezTo>
                  <a:cubicBezTo>
                    <a:pt x="54" y="22"/>
                    <a:pt x="54" y="22"/>
                    <a:pt x="53" y="22"/>
                  </a:cubicBezTo>
                  <a:close/>
                  <a:moveTo>
                    <a:pt x="57" y="23"/>
                  </a:moveTo>
                  <a:cubicBezTo>
                    <a:pt x="57" y="23"/>
                    <a:pt x="57" y="24"/>
                    <a:pt x="57" y="24"/>
                  </a:cubicBezTo>
                  <a:cubicBezTo>
                    <a:pt x="57" y="24"/>
                    <a:pt x="57" y="23"/>
                    <a:pt x="57" y="23"/>
                  </a:cubicBezTo>
                  <a:cubicBezTo>
                    <a:pt x="56" y="23"/>
                    <a:pt x="56" y="22"/>
                    <a:pt x="56" y="22"/>
                  </a:cubicBezTo>
                  <a:cubicBezTo>
                    <a:pt x="56" y="22"/>
                    <a:pt x="56" y="21"/>
                    <a:pt x="57" y="21"/>
                  </a:cubicBezTo>
                  <a:cubicBezTo>
                    <a:pt x="57" y="22"/>
                    <a:pt x="58" y="22"/>
                    <a:pt x="58" y="22"/>
                  </a:cubicBezTo>
                  <a:cubicBezTo>
                    <a:pt x="58" y="23"/>
                    <a:pt x="57" y="23"/>
                    <a:pt x="57" y="23"/>
                  </a:cubicBezTo>
                  <a:close/>
                  <a:moveTo>
                    <a:pt x="58" y="21"/>
                  </a:moveTo>
                  <a:cubicBezTo>
                    <a:pt x="58" y="21"/>
                    <a:pt x="57" y="21"/>
                    <a:pt x="57" y="21"/>
                  </a:cubicBezTo>
                  <a:cubicBezTo>
                    <a:pt x="57" y="21"/>
                    <a:pt x="58" y="21"/>
                    <a:pt x="58" y="20"/>
                  </a:cubicBezTo>
                  <a:cubicBezTo>
                    <a:pt x="58" y="21"/>
                    <a:pt x="58" y="21"/>
                    <a:pt x="58" y="21"/>
                  </a:cubicBezTo>
                  <a:close/>
                  <a:moveTo>
                    <a:pt x="55" y="15"/>
                  </a:moveTo>
                  <a:cubicBezTo>
                    <a:pt x="57" y="17"/>
                    <a:pt x="58" y="18"/>
                    <a:pt x="58" y="20"/>
                  </a:cubicBezTo>
                  <a:cubicBezTo>
                    <a:pt x="58" y="20"/>
                    <a:pt x="57" y="21"/>
                    <a:pt x="56" y="21"/>
                  </a:cubicBezTo>
                  <a:cubicBezTo>
                    <a:pt x="56" y="21"/>
                    <a:pt x="56" y="21"/>
                    <a:pt x="55" y="21"/>
                  </a:cubicBezTo>
                  <a:cubicBezTo>
                    <a:pt x="55" y="21"/>
                    <a:pt x="55" y="20"/>
                    <a:pt x="55" y="20"/>
                  </a:cubicBezTo>
                  <a:cubicBezTo>
                    <a:pt x="57" y="20"/>
                    <a:pt x="57" y="20"/>
                    <a:pt x="57" y="20"/>
                  </a:cubicBezTo>
                  <a:cubicBezTo>
                    <a:pt x="57" y="20"/>
                    <a:pt x="56" y="20"/>
                    <a:pt x="55" y="20"/>
                  </a:cubicBezTo>
                  <a:cubicBezTo>
                    <a:pt x="55" y="20"/>
                    <a:pt x="54" y="19"/>
                    <a:pt x="54" y="18"/>
                  </a:cubicBezTo>
                  <a:cubicBezTo>
                    <a:pt x="55" y="17"/>
                    <a:pt x="56" y="17"/>
                    <a:pt x="56" y="17"/>
                  </a:cubicBezTo>
                  <a:cubicBezTo>
                    <a:pt x="55" y="17"/>
                    <a:pt x="54" y="18"/>
                    <a:pt x="53" y="18"/>
                  </a:cubicBezTo>
                  <a:cubicBezTo>
                    <a:pt x="53" y="18"/>
                    <a:pt x="53" y="17"/>
                    <a:pt x="52" y="17"/>
                  </a:cubicBezTo>
                  <a:cubicBezTo>
                    <a:pt x="53" y="16"/>
                    <a:pt x="54" y="15"/>
                    <a:pt x="55" y="15"/>
                  </a:cubicBezTo>
                  <a:close/>
                  <a:moveTo>
                    <a:pt x="52" y="18"/>
                  </a:moveTo>
                  <a:cubicBezTo>
                    <a:pt x="52" y="18"/>
                    <a:pt x="52" y="18"/>
                    <a:pt x="53" y="19"/>
                  </a:cubicBezTo>
                  <a:cubicBezTo>
                    <a:pt x="52" y="19"/>
                    <a:pt x="52" y="19"/>
                    <a:pt x="51" y="20"/>
                  </a:cubicBezTo>
                  <a:cubicBezTo>
                    <a:pt x="51" y="19"/>
                    <a:pt x="51" y="19"/>
                    <a:pt x="51" y="19"/>
                  </a:cubicBezTo>
                  <a:cubicBezTo>
                    <a:pt x="51" y="18"/>
                    <a:pt x="51" y="18"/>
                    <a:pt x="52" y="18"/>
                  </a:cubicBezTo>
                  <a:close/>
                  <a:moveTo>
                    <a:pt x="51" y="17"/>
                  </a:moveTo>
                  <a:cubicBezTo>
                    <a:pt x="50" y="17"/>
                    <a:pt x="50" y="18"/>
                    <a:pt x="49" y="18"/>
                  </a:cubicBezTo>
                  <a:cubicBezTo>
                    <a:pt x="49" y="18"/>
                    <a:pt x="49" y="17"/>
                    <a:pt x="48" y="17"/>
                  </a:cubicBezTo>
                  <a:cubicBezTo>
                    <a:pt x="49" y="17"/>
                    <a:pt x="49" y="16"/>
                    <a:pt x="49" y="16"/>
                  </a:cubicBezTo>
                  <a:cubicBezTo>
                    <a:pt x="50" y="16"/>
                    <a:pt x="50" y="16"/>
                    <a:pt x="51" y="17"/>
                  </a:cubicBezTo>
                  <a:close/>
                  <a:moveTo>
                    <a:pt x="52" y="12"/>
                  </a:moveTo>
                  <a:cubicBezTo>
                    <a:pt x="50" y="13"/>
                    <a:pt x="49" y="14"/>
                    <a:pt x="48" y="15"/>
                  </a:cubicBezTo>
                  <a:cubicBezTo>
                    <a:pt x="48" y="15"/>
                    <a:pt x="48" y="15"/>
                    <a:pt x="48" y="14"/>
                  </a:cubicBezTo>
                  <a:cubicBezTo>
                    <a:pt x="49" y="14"/>
                    <a:pt x="51" y="13"/>
                    <a:pt x="52" y="12"/>
                  </a:cubicBezTo>
                  <a:close/>
                  <a:moveTo>
                    <a:pt x="47" y="15"/>
                  </a:moveTo>
                  <a:cubicBezTo>
                    <a:pt x="47" y="15"/>
                    <a:pt x="48" y="15"/>
                    <a:pt x="48" y="15"/>
                  </a:cubicBezTo>
                  <a:cubicBezTo>
                    <a:pt x="48" y="15"/>
                    <a:pt x="47" y="16"/>
                    <a:pt x="47" y="16"/>
                  </a:cubicBezTo>
                  <a:cubicBezTo>
                    <a:pt x="46" y="16"/>
                    <a:pt x="46" y="16"/>
                    <a:pt x="46" y="16"/>
                  </a:cubicBezTo>
                  <a:cubicBezTo>
                    <a:pt x="46" y="15"/>
                    <a:pt x="47" y="15"/>
                    <a:pt x="47" y="15"/>
                  </a:cubicBezTo>
                  <a:close/>
                  <a:moveTo>
                    <a:pt x="46" y="14"/>
                  </a:moveTo>
                  <a:cubicBezTo>
                    <a:pt x="46" y="14"/>
                    <a:pt x="46" y="14"/>
                    <a:pt x="47" y="14"/>
                  </a:cubicBezTo>
                  <a:cubicBezTo>
                    <a:pt x="46" y="15"/>
                    <a:pt x="46" y="15"/>
                    <a:pt x="46" y="15"/>
                  </a:cubicBezTo>
                  <a:cubicBezTo>
                    <a:pt x="46" y="15"/>
                    <a:pt x="46" y="14"/>
                    <a:pt x="46" y="14"/>
                  </a:cubicBezTo>
                  <a:close/>
                  <a:moveTo>
                    <a:pt x="44" y="16"/>
                  </a:moveTo>
                  <a:cubicBezTo>
                    <a:pt x="45" y="16"/>
                    <a:pt x="45" y="16"/>
                    <a:pt x="45" y="16"/>
                  </a:cubicBezTo>
                  <a:cubicBezTo>
                    <a:pt x="45" y="16"/>
                    <a:pt x="46" y="16"/>
                    <a:pt x="46" y="17"/>
                  </a:cubicBezTo>
                  <a:cubicBezTo>
                    <a:pt x="46" y="17"/>
                    <a:pt x="45" y="18"/>
                    <a:pt x="45" y="18"/>
                  </a:cubicBezTo>
                  <a:cubicBezTo>
                    <a:pt x="45" y="18"/>
                    <a:pt x="44" y="18"/>
                    <a:pt x="44" y="18"/>
                  </a:cubicBezTo>
                  <a:cubicBezTo>
                    <a:pt x="44" y="17"/>
                    <a:pt x="44" y="17"/>
                    <a:pt x="44" y="16"/>
                  </a:cubicBezTo>
                  <a:close/>
                  <a:moveTo>
                    <a:pt x="44" y="18"/>
                  </a:moveTo>
                  <a:cubicBezTo>
                    <a:pt x="44" y="18"/>
                    <a:pt x="44" y="18"/>
                    <a:pt x="45" y="18"/>
                  </a:cubicBezTo>
                  <a:cubicBezTo>
                    <a:pt x="45" y="18"/>
                    <a:pt x="45" y="19"/>
                    <a:pt x="44" y="19"/>
                  </a:cubicBezTo>
                  <a:cubicBezTo>
                    <a:pt x="44" y="19"/>
                    <a:pt x="44" y="18"/>
                    <a:pt x="44" y="18"/>
                  </a:cubicBezTo>
                  <a:cubicBezTo>
                    <a:pt x="44" y="18"/>
                    <a:pt x="44" y="18"/>
                    <a:pt x="44" y="18"/>
                  </a:cubicBezTo>
                  <a:close/>
                  <a:moveTo>
                    <a:pt x="44" y="19"/>
                  </a:moveTo>
                  <a:cubicBezTo>
                    <a:pt x="44" y="19"/>
                    <a:pt x="44" y="19"/>
                    <a:pt x="44" y="20"/>
                  </a:cubicBezTo>
                  <a:cubicBezTo>
                    <a:pt x="44" y="20"/>
                    <a:pt x="43" y="20"/>
                    <a:pt x="43" y="20"/>
                  </a:cubicBezTo>
                  <a:cubicBezTo>
                    <a:pt x="43" y="19"/>
                    <a:pt x="43" y="19"/>
                    <a:pt x="44" y="18"/>
                  </a:cubicBezTo>
                  <a:cubicBezTo>
                    <a:pt x="44" y="19"/>
                    <a:pt x="44" y="19"/>
                    <a:pt x="44" y="19"/>
                  </a:cubicBezTo>
                  <a:close/>
                  <a:moveTo>
                    <a:pt x="44" y="15"/>
                  </a:moveTo>
                  <a:cubicBezTo>
                    <a:pt x="43" y="16"/>
                    <a:pt x="42" y="16"/>
                    <a:pt x="42" y="17"/>
                  </a:cubicBezTo>
                  <a:cubicBezTo>
                    <a:pt x="42" y="17"/>
                    <a:pt x="41" y="17"/>
                    <a:pt x="41" y="18"/>
                  </a:cubicBezTo>
                  <a:cubicBezTo>
                    <a:pt x="41" y="17"/>
                    <a:pt x="41" y="17"/>
                    <a:pt x="41" y="16"/>
                  </a:cubicBezTo>
                  <a:cubicBezTo>
                    <a:pt x="42" y="16"/>
                    <a:pt x="42" y="15"/>
                    <a:pt x="43" y="15"/>
                  </a:cubicBezTo>
                  <a:cubicBezTo>
                    <a:pt x="43" y="15"/>
                    <a:pt x="43" y="15"/>
                    <a:pt x="44" y="15"/>
                  </a:cubicBezTo>
                  <a:close/>
                  <a:moveTo>
                    <a:pt x="38" y="12"/>
                  </a:moveTo>
                  <a:cubicBezTo>
                    <a:pt x="39" y="12"/>
                    <a:pt x="41" y="13"/>
                    <a:pt x="43" y="15"/>
                  </a:cubicBezTo>
                  <a:cubicBezTo>
                    <a:pt x="42" y="15"/>
                    <a:pt x="41" y="15"/>
                    <a:pt x="40" y="15"/>
                  </a:cubicBezTo>
                  <a:cubicBezTo>
                    <a:pt x="40" y="14"/>
                    <a:pt x="39" y="13"/>
                    <a:pt x="38" y="12"/>
                  </a:cubicBezTo>
                  <a:close/>
                  <a:moveTo>
                    <a:pt x="39" y="17"/>
                  </a:moveTo>
                  <a:cubicBezTo>
                    <a:pt x="39" y="17"/>
                    <a:pt x="38" y="18"/>
                    <a:pt x="38" y="18"/>
                  </a:cubicBezTo>
                  <a:cubicBezTo>
                    <a:pt x="38" y="18"/>
                    <a:pt x="38" y="18"/>
                    <a:pt x="38" y="18"/>
                  </a:cubicBezTo>
                  <a:cubicBezTo>
                    <a:pt x="38" y="18"/>
                    <a:pt x="38" y="17"/>
                    <a:pt x="39" y="17"/>
                  </a:cubicBezTo>
                  <a:close/>
                  <a:moveTo>
                    <a:pt x="37" y="18"/>
                  </a:moveTo>
                  <a:cubicBezTo>
                    <a:pt x="38" y="18"/>
                    <a:pt x="38" y="18"/>
                    <a:pt x="38" y="19"/>
                  </a:cubicBezTo>
                  <a:cubicBezTo>
                    <a:pt x="38" y="19"/>
                    <a:pt x="37" y="20"/>
                    <a:pt x="37" y="20"/>
                  </a:cubicBezTo>
                  <a:cubicBezTo>
                    <a:pt x="37" y="19"/>
                    <a:pt x="37" y="19"/>
                    <a:pt x="37" y="18"/>
                  </a:cubicBezTo>
                  <a:cubicBezTo>
                    <a:pt x="37" y="18"/>
                    <a:pt x="37" y="18"/>
                    <a:pt x="37" y="18"/>
                  </a:cubicBezTo>
                  <a:close/>
                  <a:moveTo>
                    <a:pt x="29" y="21"/>
                  </a:moveTo>
                  <a:cubicBezTo>
                    <a:pt x="29" y="21"/>
                    <a:pt x="29" y="21"/>
                    <a:pt x="29" y="21"/>
                  </a:cubicBezTo>
                  <a:cubicBezTo>
                    <a:pt x="29" y="21"/>
                    <a:pt x="29" y="21"/>
                    <a:pt x="29" y="20"/>
                  </a:cubicBezTo>
                  <a:cubicBezTo>
                    <a:pt x="29" y="21"/>
                    <a:pt x="29" y="21"/>
                    <a:pt x="29" y="21"/>
                  </a:cubicBezTo>
                  <a:close/>
                  <a:moveTo>
                    <a:pt x="9" y="28"/>
                  </a:moveTo>
                  <a:cubicBezTo>
                    <a:pt x="9" y="28"/>
                    <a:pt x="9" y="28"/>
                    <a:pt x="9" y="28"/>
                  </a:cubicBezTo>
                  <a:cubicBezTo>
                    <a:pt x="9" y="27"/>
                    <a:pt x="9" y="26"/>
                    <a:pt x="10" y="26"/>
                  </a:cubicBezTo>
                  <a:cubicBezTo>
                    <a:pt x="10" y="26"/>
                    <a:pt x="10" y="27"/>
                    <a:pt x="9" y="28"/>
                  </a:cubicBezTo>
                  <a:close/>
                  <a:moveTo>
                    <a:pt x="9" y="24"/>
                  </a:moveTo>
                  <a:cubicBezTo>
                    <a:pt x="9" y="24"/>
                    <a:pt x="10" y="23"/>
                    <a:pt x="10" y="23"/>
                  </a:cubicBezTo>
                  <a:cubicBezTo>
                    <a:pt x="10" y="23"/>
                    <a:pt x="10" y="23"/>
                    <a:pt x="10" y="23"/>
                  </a:cubicBezTo>
                  <a:cubicBezTo>
                    <a:pt x="10" y="24"/>
                    <a:pt x="9" y="24"/>
                    <a:pt x="9" y="24"/>
                  </a:cubicBezTo>
                  <a:cubicBezTo>
                    <a:pt x="9" y="24"/>
                    <a:pt x="9" y="24"/>
                    <a:pt x="9" y="24"/>
                  </a:cubicBezTo>
                  <a:close/>
                  <a:moveTo>
                    <a:pt x="11" y="26"/>
                  </a:moveTo>
                  <a:cubicBezTo>
                    <a:pt x="11" y="26"/>
                    <a:pt x="10" y="26"/>
                    <a:pt x="10" y="25"/>
                  </a:cubicBezTo>
                  <a:cubicBezTo>
                    <a:pt x="10" y="25"/>
                    <a:pt x="11" y="24"/>
                    <a:pt x="11" y="24"/>
                  </a:cubicBezTo>
                  <a:cubicBezTo>
                    <a:pt x="11" y="24"/>
                    <a:pt x="11" y="25"/>
                    <a:pt x="12" y="26"/>
                  </a:cubicBezTo>
                  <a:cubicBezTo>
                    <a:pt x="11" y="26"/>
                    <a:pt x="11" y="26"/>
                    <a:pt x="11" y="26"/>
                  </a:cubicBezTo>
                  <a:close/>
                  <a:moveTo>
                    <a:pt x="11" y="23"/>
                  </a:moveTo>
                  <a:cubicBezTo>
                    <a:pt x="12" y="23"/>
                    <a:pt x="12" y="23"/>
                    <a:pt x="12" y="23"/>
                  </a:cubicBezTo>
                  <a:cubicBezTo>
                    <a:pt x="13" y="23"/>
                    <a:pt x="13" y="23"/>
                    <a:pt x="14" y="24"/>
                  </a:cubicBezTo>
                  <a:cubicBezTo>
                    <a:pt x="13" y="24"/>
                    <a:pt x="13" y="24"/>
                    <a:pt x="12" y="25"/>
                  </a:cubicBezTo>
                  <a:cubicBezTo>
                    <a:pt x="12" y="24"/>
                    <a:pt x="12" y="24"/>
                    <a:pt x="11" y="23"/>
                  </a:cubicBezTo>
                  <a:close/>
                  <a:moveTo>
                    <a:pt x="13" y="25"/>
                  </a:moveTo>
                  <a:cubicBezTo>
                    <a:pt x="13" y="25"/>
                    <a:pt x="14" y="24"/>
                    <a:pt x="14" y="24"/>
                  </a:cubicBezTo>
                  <a:cubicBezTo>
                    <a:pt x="14" y="24"/>
                    <a:pt x="14" y="24"/>
                    <a:pt x="15" y="24"/>
                  </a:cubicBezTo>
                  <a:cubicBezTo>
                    <a:pt x="15" y="24"/>
                    <a:pt x="15" y="25"/>
                    <a:pt x="15" y="25"/>
                  </a:cubicBezTo>
                  <a:cubicBezTo>
                    <a:pt x="15" y="25"/>
                    <a:pt x="14" y="26"/>
                    <a:pt x="13" y="26"/>
                  </a:cubicBezTo>
                  <a:cubicBezTo>
                    <a:pt x="13" y="26"/>
                    <a:pt x="13" y="26"/>
                    <a:pt x="13" y="25"/>
                  </a:cubicBezTo>
                  <a:close/>
                  <a:moveTo>
                    <a:pt x="13" y="26"/>
                  </a:moveTo>
                  <a:cubicBezTo>
                    <a:pt x="14" y="26"/>
                    <a:pt x="14" y="26"/>
                    <a:pt x="14" y="26"/>
                  </a:cubicBezTo>
                  <a:cubicBezTo>
                    <a:pt x="14" y="26"/>
                    <a:pt x="14" y="26"/>
                    <a:pt x="13" y="26"/>
                  </a:cubicBezTo>
                  <a:cubicBezTo>
                    <a:pt x="13" y="26"/>
                    <a:pt x="13" y="26"/>
                    <a:pt x="13" y="26"/>
                  </a:cubicBezTo>
                  <a:close/>
                  <a:moveTo>
                    <a:pt x="14" y="28"/>
                  </a:moveTo>
                  <a:cubicBezTo>
                    <a:pt x="14" y="28"/>
                    <a:pt x="14" y="28"/>
                    <a:pt x="14" y="28"/>
                  </a:cubicBezTo>
                  <a:cubicBezTo>
                    <a:pt x="14" y="28"/>
                    <a:pt x="14" y="27"/>
                    <a:pt x="14" y="27"/>
                  </a:cubicBezTo>
                  <a:cubicBezTo>
                    <a:pt x="14" y="26"/>
                    <a:pt x="15" y="26"/>
                    <a:pt x="15" y="25"/>
                  </a:cubicBezTo>
                  <a:cubicBezTo>
                    <a:pt x="15" y="25"/>
                    <a:pt x="15" y="25"/>
                    <a:pt x="15" y="25"/>
                  </a:cubicBezTo>
                  <a:cubicBezTo>
                    <a:pt x="15" y="26"/>
                    <a:pt x="14" y="27"/>
                    <a:pt x="14" y="28"/>
                  </a:cubicBezTo>
                  <a:close/>
                  <a:moveTo>
                    <a:pt x="18" y="23"/>
                  </a:moveTo>
                  <a:cubicBezTo>
                    <a:pt x="18" y="23"/>
                    <a:pt x="17" y="22"/>
                    <a:pt x="17" y="22"/>
                  </a:cubicBezTo>
                  <a:cubicBezTo>
                    <a:pt x="17" y="22"/>
                    <a:pt x="18" y="23"/>
                    <a:pt x="18" y="23"/>
                  </a:cubicBezTo>
                  <a:cubicBezTo>
                    <a:pt x="18" y="23"/>
                    <a:pt x="18" y="23"/>
                    <a:pt x="18" y="23"/>
                  </a:cubicBezTo>
                  <a:close/>
                  <a:moveTo>
                    <a:pt x="20" y="26"/>
                  </a:moveTo>
                  <a:cubicBezTo>
                    <a:pt x="20" y="26"/>
                    <a:pt x="20" y="26"/>
                    <a:pt x="20" y="26"/>
                  </a:cubicBezTo>
                  <a:cubicBezTo>
                    <a:pt x="20" y="26"/>
                    <a:pt x="20" y="26"/>
                    <a:pt x="20" y="26"/>
                  </a:cubicBezTo>
                  <a:cubicBezTo>
                    <a:pt x="20" y="26"/>
                    <a:pt x="20" y="26"/>
                    <a:pt x="20" y="26"/>
                  </a:cubicBezTo>
                  <a:cubicBezTo>
                    <a:pt x="20" y="26"/>
                    <a:pt x="20" y="26"/>
                    <a:pt x="20" y="26"/>
                  </a:cubicBezTo>
                  <a:close/>
                  <a:moveTo>
                    <a:pt x="21" y="23"/>
                  </a:moveTo>
                  <a:cubicBezTo>
                    <a:pt x="21" y="22"/>
                    <a:pt x="21" y="22"/>
                    <a:pt x="21" y="22"/>
                  </a:cubicBezTo>
                  <a:cubicBezTo>
                    <a:pt x="21" y="22"/>
                    <a:pt x="21" y="22"/>
                    <a:pt x="21" y="22"/>
                  </a:cubicBezTo>
                  <a:cubicBezTo>
                    <a:pt x="21" y="22"/>
                    <a:pt x="21" y="22"/>
                    <a:pt x="21" y="23"/>
                  </a:cubicBezTo>
                  <a:close/>
                  <a:moveTo>
                    <a:pt x="23" y="24"/>
                  </a:moveTo>
                  <a:cubicBezTo>
                    <a:pt x="23" y="24"/>
                    <a:pt x="23" y="24"/>
                    <a:pt x="23" y="23"/>
                  </a:cubicBezTo>
                  <a:cubicBezTo>
                    <a:pt x="23" y="23"/>
                    <a:pt x="23" y="23"/>
                    <a:pt x="23" y="24"/>
                  </a:cubicBezTo>
                  <a:cubicBezTo>
                    <a:pt x="23" y="24"/>
                    <a:pt x="23" y="24"/>
                    <a:pt x="23" y="24"/>
                  </a:cubicBezTo>
                  <a:close/>
                  <a:moveTo>
                    <a:pt x="21" y="16"/>
                  </a:moveTo>
                  <a:cubicBezTo>
                    <a:pt x="22" y="17"/>
                    <a:pt x="23" y="18"/>
                    <a:pt x="24" y="19"/>
                  </a:cubicBezTo>
                  <a:cubicBezTo>
                    <a:pt x="24" y="19"/>
                    <a:pt x="24" y="19"/>
                    <a:pt x="24" y="19"/>
                  </a:cubicBezTo>
                  <a:cubicBezTo>
                    <a:pt x="23" y="18"/>
                    <a:pt x="22" y="18"/>
                    <a:pt x="20" y="17"/>
                  </a:cubicBezTo>
                  <a:cubicBezTo>
                    <a:pt x="21" y="17"/>
                    <a:pt x="21" y="16"/>
                    <a:pt x="21" y="16"/>
                  </a:cubicBezTo>
                  <a:close/>
                  <a:moveTo>
                    <a:pt x="19" y="18"/>
                  </a:moveTo>
                  <a:cubicBezTo>
                    <a:pt x="19" y="18"/>
                    <a:pt x="20" y="18"/>
                    <a:pt x="20" y="18"/>
                  </a:cubicBezTo>
                  <a:cubicBezTo>
                    <a:pt x="20" y="18"/>
                    <a:pt x="19" y="18"/>
                    <a:pt x="19" y="18"/>
                  </a:cubicBezTo>
                  <a:cubicBezTo>
                    <a:pt x="19" y="18"/>
                    <a:pt x="19" y="18"/>
                    <a:pt x="19" y="18"/>
                  </a:cubicBezTo>
                  <a:close/>
                  <a:moveTo>
                    <a:pt x="19" y="18"/>
                  </a:moveTo>
                  <a:cubicBezTo>
                    <a:pt x="20" y="18"/>
                    <a:pt x="21" y="20"/>
                    <a:pt x="21" y="21"/>
                  </a:cubicBezTo>
                  <a:cubicBezTo>
                    <a:pt x="21" y="22"/>
                    <a:pt x="21" y="22"/>
                    <a:pt x="20" y="22"/>
                  </a:cubicBezTo>
                  <a:cubicBezTo>
                    <a:pt x="20" y="22"/>
                    <a:pt x="20" y="22"/>
                    <a:pt x="20" y="22"/>
                  </a:cubicBezTo>
                  <a:cubicBezTo>
                    <a:pt x="20" y="21"/>
                    <a:pt x="19" y="20"/>
                    <a:pt x="17" y="19"/>
                  </a:cubicBezTo>
                  <a:cubicBezTo>
                    <a:pt x="17" y="19"/>
                    <a:pt x="18" y="20"/>
                    <a:pt x="19" y="21"/>
                  </a:cubicBezTo>
                  <a:cubicBezTo>
                    <a:pt x="18" y="20"/>
                    <a:pt x="17" y="20"/>
                    <a:pt x="16" y="19"/>
                  </a:cubicBezTo>
                  <a:cubicBezTo>
                    <a:pt x="17" y="19"/>
                    <a:pt x="18" y="18"/>
                    <a:pt x="19" y="18"/>
                  </a:cubicBezTo>
                  <a:close/>
                  <a:moveTo>
                    <a:pt x="16" y="19"/>
                  </a:moveTo>
                  <a:cubicBezTo>
                    <a:pt x="17" y="20"/>
                    <a:pt x="18" y="21"/>
                    <a:pt x="19" y="23"/>
                  </a:cubicBezTo>
                  <a:cubicBezTo>
                    <a:pt x="19" y="23"/>
                    <a:pt x="19" y="23"/>
                    <a:pt x="19" y="23"/>
                  </a:cubicBezTo>
                  <a:cubicBezTo>
                    <a:pt x="17" y="22"/>
                    <a:pt x="16" y="22"/>
                    <a:pt x="15" y="21"/>
                  </a:cubicBezTo>
                  <a:cubicBezTo>
                    <a:pt x="15" y="21"/>
                    <a:pt x="15" y="21"/>
                    <a:pt x="14" y="21"/>
                  </a:cubicBezTo>
                  <a:cubicBezTo>
                    <a:pt x="15" y="20"/>
                    <a:pt x="15" y="20"/>
                    <a:pt x="16" y="19"/>
                  </a:cubicBezTo>
                  <a:close/>
                  <a:moveTo>
                    <a:pt x="14" y="21"/>
                  </a:moveTo>
                  <a:cubicBezTo>
                    <a:pt x="14" y="21"/>
                    <a:pt x="15" y="21"/>
                    <a:pt x="15" y="21"/>
                  </a:cubicBezTo>
                  <a:cubicBezTo>
                    <a:pt x="15" y="21"/>
                    <a:pt x="15" y="21"/>
                    <a:pt x="15" y="21"/>
                  </a:cubicBezTo>
                  <a:cubicBezTo>
                    <a:pt x="15" y="21"/>
                    <a:pt x="15" y="21"/>
                    <a:pt x="15" y="21"/>
                  </a:cubicBezTo>
                  <a:cubicBezTo>
                    <a:pt x="16" y="22"/>
                    <a:pt x="17" y="23"/>
                    <a:pt x="18" y="24"/>
                  </a:cubicBezTo>
                  <a:cubicBezTo>
                    <a:pt x="17" y="24"/>
                    <a:pt x="17" y="24"/>
                    <a:pt x="17" y="24"/>
                  </a:cubicBezTo>
                  <a:cubicBezTo>
                    <a:pt x="17" y="24"/>
                    <a:pt x="16" y="23"/>
                    <a:pt x="16" y="23"/>
                  </a:cubicBezTo>
                  <a:cubicBezTo>
                    <a:pt x="16" y="22"/>
                    <a:pt x="16" y="22"/>
                    <a:pt x="16" y="22"/>
                  </a:cubicBezTo>
                  <a:cubicBezTo>
                    <a:pt x="16" y="22"/>
                    <a:pt x="16" y="23"/>
                    <a:pt x="16" y="23"/>
                  </a:cubicBezTo>
                  <a:cubicBezTo>
                    <a:pt x="15" y="22"/>
                    <a:pt x="14" y="22"/>
                    <a:pt x="14" y="21"/>
                  </a:cubicBezTo>
                  <a:cubicBezTo>
                    <a:pt x="14" y="21"/>
                    <a:pt x="14" y="21"/>
                    <a:pt x="14" y="21"/>
                  </a:cubicBezTo>
                  <a:close/>
                  <a:moveTo>
                    <a:pt x="14" y="23"/>
                  </a:moveTo>
                  <a:cubicBezTo>
                    <a:pt x="14" y="23"/>
                    <a:pt x="14" y="23"/>
                    <a:pt x="14" y="23"/>
                  </a:cubicBezTo>
                  <a:cubicBezTo>
                    <a:pt x="14" y="23"/>
                    <a:pt x="13" y="23"/>
                    <a:pt x="12" y="23"/>
                  </a:cubicBezTo>
                  <a:cubicBezTo>
                    <a:pt x="12" y="22"/>
                    <a:pt x="13" y="22"/>
                    <a:pt x="13" y="22"/>
                  </a:cubicBezTo>
                  <a:cubicBezTo>
                    <a:pt x="13" y="22"/>
                    <a:pt x="14" y="23"/>
                    <a:pt x="14" y="23"/>
                  </a:cubicBezTo>
                  <a:close/>
                  <a:moveTo>
                    <a:pt x="11" y="20"/>
                  </a:moveTo>
                  <a:cubicBezTo>
                    <a:pt x="12" y="21"/>
                    <a:pt x="12" y="21"/>
                    <a:pt x="12" y="21"/>
                  </a:cubicBezTo>
                  <a:cubicBezTo>
                    <a:pt x="12" y="22"/>
                    <a:pt x="12" y="22"/>
                    <a:pt x="11" y="22"/>
                  </a:cubicBezTo>
                  <a:cubicBezTo>
                    <a:pt x="11" y="22"/>
                    <a:pt x="10" y="22"/>
                    <a:pt x="10" y="22"/>
                  </a:cubicBezTo>
                  <a:cubicBezTo>
                    <a:pt x="10" y="21"/>
                    <a:pt x="11" y="21"/>
                    <a:pt x="11" y="20"/>
                  </a:cubicBezTo>
                  <a:close/>
                  <a:moveTo>
                    <a:pt x="10" y="22"/>
                  </a:moveTo>
                  <a:cubicBezTo>
                    <a:pt x="10" y="22"/>
                    <a:pt x="11" y="22"/>
                    <a:pt x="11" y="22"/>
                  </a:cubicBezTo>
                  <a:cubicBezTo>
                    <a:pt x="11" y="22"/>
                    <a:pt x="11" y="22"/>
                    <a:pt x="11" y="22"/>
                  </a:cubicBezTo>
                  <a:cubicBezTo>
                    <a:pt x="11" y="22"/>
                    <a:pt x="11" y="23"/>
                    <a:pt x="11" y="23"/>
                  </a:cubicBezTo>
                  <a:cubicBezTo>
                    <a:pt x="10" y="22"/>
                    <a:pt x="10" y="22"/>
                    <a:pt x="9" y="22"/>
                  </a:cubicBezTo>
                  <a:cubicBezTo>
                    <a:pt x="9" y="22"/>
                    <a:pt x="10" y="22"/>
                    <a:pt x="10" y="22"/>
                  </a:cubicBezTo>
                  <a:close/>
                  <a:moveTo>
                    <a:pt x="9" y="22"/>
                  </a:moveTo>
                  <a:cubicBezTo>
                    <a:pt x="10" y="22"/>
                    <a:pt x="10" y="23"/>
                    <a:pt x="10" y="23"/>
                  </a:cubicBezTo>
                  <a:cubicBezTo>
                    <a:pt x="9" y="23"/>
                    <a:pt x="9" y="23"/>
                    <a:pt x="8" y="24"/>
                  </a:cubicBezTo>
                  <a:cubicBezTo>
                    <a:pt x="8" y="24"/>
                    <a:pt x="8" y="24"/>
                    <a:pt x="8" y="24"/>
                  </a:cubicBezTo>
                  <a:cubicBezTo>
                    <a:pt x="8" y="23"/>
                    <a:pt x="9" y="23"/>
                    <a:pt x="9" y="22"/>
                  </a:cubicBezTo>
                  <a:close/>
                  <a:moveTo>
                    <a:pt x="8" y="24"/>
                  </a:moveTo>
                  <a:cubicBezTo>
                    <a:pt x="8" y="24"/>
                    <a:pt x="8" y="24"/>
                    <a:pt x="8" y="24"/>
                  </a:cubicBezTo>
                  <a:cubicBezTo>
                    <a:pt x="8" y="24"/>
                    <a:pt x="8" y="24"/>
                    <a:pt x="8" y="24"/>
                  </a:cubicBezTo>
                  <a:cubicBezTo>
                    <a:pt x="8" y="24"/>
                    <a:pt x="8" y="24"/>
                    <a:pt x="8" y="24"/>
                  </a:cubicBezTo>
                  <a:close/>
                  <a:moveTo>
                    <a:pt x="8" y="25"/>
                  </a:moveTo>
                  <a:cubicBezTo>
                    <a:pt x="8" y="24"/>
                    <a:pt x="8" y="24"/>
                    <a:pt x="9" y="24"/>
                  </a:cubicBezTo>
                  <a:cubicBezTo>
                    <a:pt x="9" y="24"/>
                    <a:pt x="9" y="24"/>
                    <a:pt x="9" y="24"/>
                  </a:cubicBezTo>
                  <a:cubicBezTo>
                    <a:pt x="8" y="25"/>
                    <a:pt x="8" y="26"/>
                    <a:pt x="7" y="26"/>
                  </a:cubicBezTo>
                  <a:cubicBezTo>
                    <a:pt x="7" y="26"/>
                    <a:pt x="7" y="25"/>
                    <a:pt x="8" y="25"/>
                  </a:cubicBezTo>
                  <a:close/>
                  <a:moveTo>
                    <a:pt x="6" y="26"/>
                  </a:moveTo>
                  <a:cubicBezTo>
                    <a:pt x="6" y="26"/>
                    <a:pt x="6" y="26"/>
                    <a:pt x="6" y="26"/>
                  </a:cubicBezTo>
                  <a:cubicBezTo>
                    <a:pt x="6" y="26"/>
                    <a:pt x="6" y="26"/>
                    <a:pt x="6" y="26"/>
                  </a:cubicBezTo>
                  <a:cubicBezTo>
                    <a:pt x="6" y="26"/>
                    <a:pt x="6" y="26"/>
                    <a:pt x="6" y="26"/>
                  </a:cubicBezTo>
                  <a:cubicBezTo>
                    <a:pt x="6" y="27"/>
                    <a:pt x="5" y="27"/>
                    <a:pt x="5" y="28"/>
                  </a:cubicBezTo>
                  <a:cubicBezTo>
                    <a:pt x="5" y="28"/>
                    <a:pt x="5" y="27"/>
                    <a:pt x="5" y="27"/>
                  </a:cubicBezTo>
                  <a:cubicBezTo>
                    <a:pt x="5" y="27"/>
                    <a:pt x="5" y="26"/>
                    <a:pt x="6" y="26"/>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7"/>
            <p:cNvSpPr>
              <a:spLocks noEditPoints="1"/>
            </p:cNvSpPr>
            <p:nvPr/>
          </p:nvSpPr>
          <p:spPr bwMode="auto">
            <a:xfrm>
              <a:off x="9244013" y="6269038"/>
              <a:ext cx="2963863" cy="604837"/>
            </a:xfrm>
            <a:custGeom>
              <a:avLst/>
              <a:gdLst>
                <a:gd name="T0" fmla="*/ 175 w 194"/>
                <a:gd name="T1" fmla="*/ 0 h 39"/>
                <a:gd name="T2" fmla="*/ 165 w 194"/>
                <a:gd name="T3" fmla="*/ 4 h 39"/>
                <a:gd name="T4" fmla="*/ 144 w 194"/>
                <a:gd name="T5" fmla="*/ 4 h 39"/>
                <a:gd name="T6" fmla="*/ 126 w 194"/>
                <a:gd name="T7" fmla="*/ 8 h 39"/>
                <a:gd name="T8" fmla="*/ 102 w 194"/>
                <a:gd name="T9" fmla="*/ 1 h 39"/>
                <a:gd name="T10" fmla="*/ 73 w 194"/>
                <a:gd name="T11" fmla="*/ 8 h 39"/>
                <a:gd name="T12" fmla="*/ 65 w 194"/>
                <a:gd name="T13" fmla="*/ 0 h 39"/>
                <a:gd name="T14" fmla="*/ 36 w 194"/>
                <a:gd name="T15" fmla="*/ 10 h 39"/>
                <a:gd name="T16" fmla="*/ 19 w 194"/>
                <a:gd name="T17" fmla="*/ 8 h 39"/>
                <a:gd name="T18" fmla="*/ 4 w 194"/>
                <a:gd name="T19" fmla="*/ 8 h 39"/>
                <a:gd name="T20" fmla="*/ 2 w 194"/>
                <a:gd name="T21" fmla="*/ 21 h 39"/>
                <a:gd name="T22" fmla="*/ 14 w 194"/>
                <a:gd name="T23" fmla="*/ 16 h 39"/>
                <a:gd name="T24" fmla="*/ 8 w 194"/>
                <a:gd name="T25" fmla="*/ 17 h 39"/>
                <a:gd name="T26" fmla="*/ 11 w 194"/>
                <a:gd name="T27" fmla="*/ 16 h 39"/>
                <a:gd name="T28" fmla="*/ 14 w 194"/>
                <a:gd name="T29" fmla="*/ 21 h 39"/>
                <a:gd name="T30" fmla="*/ 19 w 194"/>
                <a:gd name="T31" fmla="*/ 16 h 39"/>
                <a:gd name="T32" fmla="*/ 23 w 194"/>
                <a:gd name="T33" fmla="*/ 16 h 39"/>
                <a:gd name="T34" fmla="*/ 38 w 194"/>
                <a:gd name="T35" fmla="*/ 11 h 39"/>
                <a:gd name="T36" fmla="*/ 43 w 194"/>
                <a:gd name="T37" fmla="*/ 8 h 39"/>
                <a:gd name="T38" fmla="*/ 46 w 194"/>
                <a:gd name="T39" fmla="*/ 15 h 39"/>
                <a:gd name="T40" fmla="*/ 49 w 194"/>
                <a:gd name="T41" fmla="*/ 11 h 39"/>
                <a:gd name="T42" fmla="*/ 53 w 194"/>
                <a:gd name="T43" fmla="*/ 15 h 39"/>
                <a:gd name="T44" fmla="*/ 56 w 194"/>
                <a:gd name="T45" fmla="*/ 15 h 39"/>
                <a:gd name="T46" fmla="*/ 87 w 194"/>
                <a:gd name="T47" fmla="*/ 9 h 39"/>
                <a:gd name="T48" fmla="*/ 65 w 194"/>
                <a:gd name="T49" fmla="*/ 20 h 39"/>
                <a:gd name="T50" fmla="*/ 73 w 194"/>
                <a:gd name="T51" fmla="*/ 18 h 39"/>
                <a:gd name="T52" fmla="*/ 81 w 194"/>
                <a:gd name="T53" fmla="*/ 16 h 39"/>
                <a:gd name="T54" fmla="*/ 85 w 194"/>
                <a:gd name="T55" fmla="*/ 12 h 39"/>
                <a:gd name="T56" fmla="*/ 86 w 194"/>
                <a:gd name="T57" fmla="*/ 15 h 39"/>
                <a:gd name="T58" fmla="*/ 87 w 194"/>
                <a:gd name="T59" fmla="*/ 16 h 39"/>
                <a:gd name="T60" fmla="*/ 94 w 194"/>
                <a:gd name="T61" fmla="*/ 13 h 39"/>
                <a:gd name="T62" fmla="*/ 113 w 194"/>
                <a:gd name="T63" fmla="*/ 4 h 39"/>
                <a:gd name="T64" fmla="*/ 111 w 194"/>
                <a:gd name="T65" fmla="*/ 5 h 39"/>
                <a:gd name="T66" fmla="*/ 105 w 194"/>
                <a:gd name="T67" fmla="*/ 15 h 39"/>
                <a:gd name="T68" fmla="*/ 109 w 194"/>
                <a:gd name="T69" fmla="*/ 13 h 39"/>
                <a:gd name="T70" fmla="*/ 113 w 194"/>
                <a:gd name="T71" fmla="*/ 15 h 39"/>
                <a:gd name="T72" fmla="*/ 116 w 194"/>
                <a:gd name="T73" fmla="*/ 16 h 39"/>
                <a:gd name="T74" fmla="*/ 119 w 194"/>
                <a:gd name="T75" fmla="*/ 16 h 39"/>
                <a:gd name="T76" fmla="*/ 121 w 194"/>
                <a:gd name="T77" fmla="*/ 11 h 39"/>
                <a:gd name="T78" fmla="*/ 128 w 194"/>
                <a:gd name="T79" fmla="*/ 13 h 39"/>
                <a:gd name="T80" fmla="*/ 138 w 194"/>
                <a:gd name="T81" fmla="*/ 6 h 39"/>
                <a:gd name="T82" fmla="*/ 136 w 194"/>
                <a:gd name="T83" fmla="*/ 7 h 39"/>
                <a:gd name="T84" fmla="*/ 132 w 194"/>
                <a:gd name="T85" fmla="*/ 11 h 39"/>
                <a:gd name="T86" fmla="*/ 134 w 194"/>
                <a:gd name="T87" fmla="*/ 15 h 39"/>
                <a:gd name="T88" fmla="*/ 140 w 194"/>
                <a:gd name="T89" fmla="*/ 13 h 39"/>
                <a:gd name="T90" fmla="*/ 145 w 194"/>
                <a:gd name="T91" fmla="*/ 12 h 39"/>
                <a:gd name="T92" fmla="*/ 164 w 194"/>
                <a:gd name="T93" fmla="*/ 4 h 39"/>
                <a:gd name="T94" fmla="*/ 161 w 194"/>
                <a:gd name="T95" fmla="*/ 5 h 39"/>
                <a:gd name="T96" fmla="*/ 154 w 194"/>
                <a:gd name="T97" fmla="*/ 9 h 39"/>
                <a:gd name="T98" fmla="*/ 151 w 194"/>
                <a:gd name="T99" fmla="*/ 15 h 39"/>
                <a:gd name="T100" fmla="*/ 156 w 194"/>
                <a:gd name="T101" fmla="*/ 14 h 39"/>
                <a:gd name="T102" fmla="*/ 160 w 194"/>
                <a:gd name="T103" fmla="*/ 14 h 39"/>
                <a:gd name="T104" fmla="*/ 160 w 194"/>
                <a:gd name="T105" fmla="*/ 11 h 39"/>
                <a:gd name="T106" fmla="*/ 166 w 194"/>
                <a:gd name="T107" fmla="*/ 13 h 39"/>
                <a:gd name="T108" fmla="*/ 169 w 194"/>
                <a:gd name="T109" fmla="*/ 15 h 39"/>
                <a:gd name="T110" fmla="*/ 172 w 194"/>
                <a:gd name="T111" fmla="*/ 10 h 39"/>
                <a:gd name="T112" fmla="*/ 190 w 194"/>
                <a:gd name="T113" fmla="*/ 7 h 39"/>
                <a:gd name="T114" fmla="*/ 186 w 194"/>
                <a:gd name="T115" fmla="*/ 6 h 39"/>
                <a:gd name="T116" fmla="*/ 176 w 194"/>
                <a:gd name="T117" fmla="*/ 7 h 39"/>
                <a:gd name="T118" fmla="*/ 179 w 194"/>
                <a:gd name="T119" fmla="*/ 12 h 39"/>
                <a:gd name="T120" fmla="*/ 184 w 194"/>
                <a:gd name="T121" fmla="*/ 11 h 39"/>
                <a:gd name="T122" fmla="*/ 187 w 194"/>
                <a:gd name="T123"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4" h="39">
                  <a:moveTo>
                    <a:pt x="194" y="12"/>
                  </a:moveTo>
                  <a:cubicBezTo>
                    <a:pt x="194" y="11"/>
                    <a:pt x="194" y="11"/>
                    <a:pt x="193" y="11"/>
                  </a:cubicBezTo>
                  <a:cubicBezTo>
                    <a:pt x="194" y="11"/>
                    <a:pt x="194" y="11"/>
                    <a:pt x="194" y="11"/>
                  </a:cubicBezTo>
                  <a:cubicBezTo>
                    <a:pt x="194" y="11"/>
                    <a:pt x="193" y="11"/>
                    <a:pt x="193" y="11"/>
                  </a:cubicBezTo>
                  <a:cubicBezTo>
                    <a:pt x="193" y="10"/>
                    <a:pt x="192" y="10"/>
                    <a:pt x="192" y="9"/>
                  </a:cubicBezTo>
                  <a:cubicBezTo>
                    <a:pt x="192" y="9"/>
                    <a:pt x="192" y="9"/>
                    <a:pt x="192" y="9"/>
                  </a:cubicBezTo>
                  <a:cubicBezTo>
                    <a:pt x="193" y="9"/>
                    <a:pt x="193" y="10"/>
                    <a:pt x="194" y="10"/>
                  </a:cubicBezTo>
                  <a:cubicBezTo>
                    <a:pt x="194" y="8"/>
                    <a:pt x="194" y="8"/>
                    <a:pt x="194" y="8"/>
                  </a:cubicBezTo>
                  <a:cubicBezTo>
                    <a:pt x="193" y="7"/>
                    <a:pt x="193" y="6"/>
                    <a:pt x="192" y="6"/>
                  </a:cubicBezTo>
                  <a:cubicBezTo>
                    <a:pt x="192" y="5"/>
                    <a:pt x="193" y="5"/>
                    <a:pt x="194" y="5"/>
                  </a:cubicBezTo>
                  <a:cubicBezTo>
                    <a:pt x="194" y="4"/>
                    <a:pt x="194" y="4"/>
                    <a:pt x="194" y="4"/>
                  </a:cubicBezTo>
                  <a:cubicBezTo>
                    <a:pt x="193" y="4"/>
                    <a:pt x="192" y="5"/>
                    <a:pt x="191" y="5"/>
                  </a:cubicBezTo>
                  <a:cubicBezTo>
                    <a:pt x="191" y="5"/>
                    <a:pt x="190" y="5"/>
                    <a:pt x="190" y="5"/>
                  </a:cubicBezTo>
                  <a:cubicBezTo>
                    <a:pt x="192" y="4"/>
                    <a:pt x="193" y="4"/>
                    <a:pt x="194" y="3"/>
                  </a:cubicBezTo>
                  <a:cubicBezTo>
                    <a:pt x="194" y="3"/>
                    <a:pt x="194" y="3"/>
                    <a:pt x="194" y="3"/>
                  </a:cubicBezTo>
                  <a:cubicBezTo>
                    <a:pt x="192" y="4"/>
                    <a:pt x="191" y="4"/>
                    <a:pt x="189" y="5"/>
                  </a:cubicBezTo>
                  <a:cubicBezTo>
                    <a:pt x="187" y="3"/>
                    <a:pt x="185" y="3"/>
                    <a:pt x="185" y="3"/>
                  </a:cubicBezTo>
                  <a:cubicBezTo>
                    <a:pt x="186" y="4"/>
                    <a:pt x="187" y="4"/>
                    <a:pt x="189" y="5"/>
                  </a:cubicBezTo>
                  <a:cubicBezTo>
                    <a:pt x="188" y="5"/>
                    <a:pt x="187" y="5"/>
                    <a:pt x="187" y="5"/>
                  </a:cubicBezTo>
                  <a:cubicBezTo>
                    <a:pt x="184" y="4"/>
                    <a:pt x="180" y="2"/>
                    <a:pt x="175" y="0"/>
                  </a:cubicBezTo>
                  <a:cubicBezTo>
                    <a:pt x="175" y="0"/>
                    <a:pt x="181" y="2"/>
                    <a:pt x="186" y="6"/>
                  </a:cubicBezTo>
                  <a:cubicBezTo>
                    <a:pt x="184" y="7"/>
                    <a:pt x="182" y="8"/>
                    <a:pt x="181" y="9"/>
                  </a:cubicBezTo>
                  <a:cubicBezTo>
                    <a:pt x="181" y="9"/>
                    <a:pt x="181" y="9"/>
                    <a:pt x="181" y="9"/>
                  </a:cubicBezTo>
                  <a:cubicBezTo>
                    <a:pt x="181" y="9"/>
                    <a:pt x="181" y="9"/>
                    <a:pt x="181" y="9"/>
                  </a:cubicBezTo>
                  <a:cubicBezTo>
                    <a:pt x="181" y="9"/>
                    <a:pt x="181" y="9"/>
                    <a:pt x="181" y="9"/>
                  </a:cubicBezTo>
                  <a:cubicBezTo>
                    <a:pt x="180" y="9"/>
                    <a:pt x="180" y="9"/>
                    <a:pt x="179" y="8"/>
                  </a:cubicBezTo>
                  <a:cubicBezTo>
                    <a:pt x="182" y="7"/>
                    <a:pt x="183" y="7"/>
                    <a:pt x="183" y="7"/>
                  </a:cubicBezTo>
                  <a:cubicBezTo>
                    <a:pt x="182" y="7"/>
                    <a:pt x="181" y="8"/>
                    <a:pt x="179" y="8"/>
                  </a:cubicBezTo>
                  <a:cubicBezTo>
                    <a:pt x="178" y="7"/>
                    <a:pt x="177" y="7"/>
                    <a:pt x="176" y="6"/>
                  </a:cubicBezTo>
                  <a:cubicBezTo>
                    <a:pt x="174" y="4"/>
                    <a:pt x="171" y="3"/>
                    <a:pt x="171" y="3"/>
                  </a:cubicBezTo>
                  <a:cubicBezTo>
                    <a:pt x="173" y="4"/>
                    <a:pt x="174" y="5"/>
                    <a:pt x="175" y="6"/>
                  </a:cubicBezTo>
                  <a:cubicBezTo>
                    <a:pt x="173" y="5"/>
                    <a:pt x="172" y="5"/>
                    <a:pt x="172" y="5"/>
                  </a:cubicBezTo>
                  <a:cubicBezTo>
                    <a:pt x="173" y="5"/>
                    <a:pt x="174" y="6"/>
                    <a:pt x="175" y="6"/>
                  </a:cubicBezTo>
                  <a:cubicBezTo>
                    <a:pt x="176" y="7"/>
                    <a:pt x="176" y="9"/>
                    <a:pt x="176" y="10"/>
                  </a:cubicBezTo>
                  <a:cubicBezTo>
                    <a:pt x="175" y="10"/>
                    <a:pt x="175" y="10"/>
                    <a:pt x="174" y="10"/>
                  </a:cubicBezTo>
                  <a:cubicBezTo>
                    <a:pt x="174" y="10"/>
                    <a:pt x="174" y="10"/>
                    <a:pt x="173" y="10"/>
                  </a:cubicBezTo>
                  <a:cubicBezTo>
                    <a:pt x="173" y="10"/>
                    <a:pt x="173" y="10"/>
                    <a:pt x="173" y="10"/>
                  </a:cubicBezTo>
                  <a:cubicBezTo>
                    <a:pt x="175" y="10"/>
                    <a:pt x="175" y="10"/>
                    <a:pt x="175" y="10"/>
                  </a:cubicBezTo>
                  <a:cubicBezTo>
                    <a:pt x="175" y="10"/>
                    <a:pt x="174" y="10"/>
                    <a:pt x="173" y="10"/>
                  </a:cubicBezTo>
                  <a:cubicBezTo>
                    <a:pt x="171" y="7"/>
                    <a:pt x="168" y="5"/>
                    <a:pt x="165" y="4"/>
                  </a:cubicBezTo>
                  <a:cubicBezTo>
                    <a:pt x="170" y="2"/>
                    <a:pt x="173" y="0"/>
                    <a:pt x="173" y="0"/>
                  </a:cubicBezTo>
                  <a:cubicBezTo>
                    <a:pt x="170" y="2"/>
                    <a:pt x="167" y="3"/>
                    <a:pt x="165" y="4"/>
                  </a:cubicBezTo>
                  <a:cubicBezTo>
                    <a:pt x="165" y="4"/>
                    <a:pt x="164" y="4"/>
                    <a:pt x="164" y="4"/>
                  </a:cubicBezTo>
                  <a:cubicBezTo>
                    <a:pt x="165" y="4"/>
                    <a:pt x="165" y="4"/>
                    <a:pt x="165" y="4"/>
                  </a:cubicBezTo>
                  <a:cubicBezTo>
                    <a:pt x="165" y="4"/>
                    <a:pt x="164" y="4"/>
                    <a:pt x="164" y="4"/>
                  </a:cubicBezTo>
                  <a:cubicBezTo>
                    <a:pt x="163" y="3"/>
                    <a:pt x="162" y="3"/>
                    <a:pt x="162" y="3"/>
                  </a:cubicBezTo>
                  <a:cubicBezTo>
                    <a:pt x="163" y="3"/>
                    <a:pt x="163" y="4"/>
                    <a:pt x="164" y="4"/>
                  </a:cubicBezTo>
                  <a:cubicBezTo>
                    <a:pt x="163" y="4"/>
                    <a:pt x="162" y="4"/>
                    <a:pt x="162" y="4"/>
                  </a:cubicBezTo>
                  <a:cubicBezTo>
                    <a:pt x="159" y="3"/>
                    <a:pt x="156" y="2"/>
                    <a:pt x="153" y="0"/>
                  </a:cubicBezTo>
                  <a:cubicBezTo>
                    <a:pt x="153" y="0"/>
                    <a:pt x="157" y="2"/>
                    <a:pt x="161" y="4"/>
                  </a:cubicBezTo>
                  <a:cubicBezTo>
                    <a:pt x="158" y="5"/>
                    <a:pt x="156" y="6"/>
                    <a:pt x="154" y="7"/>
                  </a:cubicBezTo>
                  <a:cubicBezTo>
                    <a:pt x="152" y="6"/>
                    <a:pt x="150" y="5"/>
                    <a:pt x="150" y="5"/>
                  </a:cubicBezTo>
                  <a:cubicBezTo>
                    <a:pt x="151" y="6"/>
                    <a:pt x="153" y="7"/>
                    <a:pt x="154" y="7"/>
                  </a:cubicBezTo>
                  <a:cubicBezTo>
                    <a:pt x="153" y="8"/>
                    <a:pt x="152" y="9"/>
                    <a:pt x="152" y="9"/>
                  </a:cubicBezTo>
                  <a:cubicBezTo>
                    <a:pt x="151" y="10"/>
                    <a:pt x="149" y="10"/>
                    <a:pt x="149" y="10"/>
                  </a:cubicBezTo>
                  <a:cubicBezTo>
                    <a:pt x="148" y="8"/>
                    <a:pt x="146" y="6"/>
                    <a:pt x="144" y="5"/>
                  </a:cubicBezTo>
                  <a:cubicBezTo>
                    <a:pt x="148" y="2"/>
                    <a:pt x="152" y="1"/>
                    <a:pt x="152" y="1"/>
                  </a:cubicBezTo>
                  <a:cubicBezTo>
                    <a:pt x="149" y="2"/>
                    <a:pt x="146" y="3"/>
                    <a:pt x="144" y="4"/>
                  </a:cubicBezTo>
                  <a:cubicBezTo>
                    <a:pt x="143" y="4"/>
                    <a:pt x="143" y="4"/>
                    <a:pt x="143" y="4"/>
                  </a:cubicBezTo>
                  <a:cubicBezTo>
                    <a:pt x="144" y="4"/>
                    <a:pt x="144" y="4"/>
                    <a:pt x="144" y="4"/>
                  </a:cubicBezTo>
                  <a:cubicBezTo>
                    <a:pt x="144" y="4"/>
                    <a:pt x="143" y="4"/>
                    <a:pt x="143" y="4"/>
                  </a:cubicBezTo>
                  <a:cubicBezTo>
                    <a:pt x="142" y="4"/>
                    <a:pt x="142" y="3"/>
                    <a:pt x="142" y="3"/>
                  </a:cubicBezTo>
                  <a:cubicBezTo>
                    <a:pt x="142" y="4"/>
                    <a:pt x="143" y="4"/>
                    <a:pt x="143" y="4"/>
                  </a:cubicBezTo>
                  <a:cubicBezTo>
                    <a:pt x="141" y="4"/>
                    <a:pt x="139" y="5"/>
                    <a:pt x="138" y="5"/>
                  </a:cubicBezTo>
                  <a:cubicBezTo>
                    <a:pt x="135" y="4"/>
                    <a:pt x="133" y="4"/>
                    <a:pt x="133" y="4"/>
                  </a:cubicBezTo>
                  <a:cubicBezTo>
                    <a:pt x="135" y="4"/>
                    <a:pt x="136" y="5"/>
                    <a:pt x="137" y="5"/>
                  </a:cubicBezTo>
                  <a:cubicBezTo>
                    <a:pt x="137" y="6"/>
                    <a:pt x="136" y="6"/>
                    <a:pt x="135" y="6"/>
                  </a:cubicBezTo>
                  <a:cubicBezTo>
                    <a:pt x="132" y="4"/>
                    <a:pt x="128" y="2"/>
                    <a:pt x="123" y="1"/>
                  </a:cubicBezTo>
                  <a:cubicBezTo>
                    <a:pt x="123" y="1"/>
                    <a:pt x="129" y="3"/>
                    <a:pt x="134" y="7"/>
                  </a:cubicBezTo>
                  <a:cubicBezTo>
                    <a:pt x="133" y="7"/>
                    <a:pt x="133" y="8"/>
                    <a:pt x="132" y="8"/>
                  </a:cubicBezTo>
                  <a:cubicBezTo>
                    <a:pt x="132" y="8"/>
                    <a:pt x="132" y="8"/>
                    <a:pt x="131" y="8"/>
                  </a:cubicBezTo>
                  <a:cubicBezTo>
                    <a:pt x="131" y="8"/>
                    <a:pt x="132" y="8"/>
                    <a:pt x="132" y="9"/>
                  </a:cubicBezTo>
                  <a:cubicBezTo>
                    <a:pt x="131" y="9"/>
                    <a:pt x="131" y="9"/>
                    <a:pt x="131" y="9"/>
                  </a:cubicBezTo>
                  <a:cubicBezTo>
                    <a:pt x="130" y="9"/>
                    <a:pt x="130" y="9"/>
                    <a:pt x="130" y="9"/>
                  </a:cubicBezTo>
                  <a:cubicBezTo>
                    <a:pt x="130" y="9"/>
                    <a:pt x="131" y="9"/>
                    <a:pt x="131" y="10"/>
                  </a:cubicBezTo>
                  <a:cubicBezTo>
                    <a:pt x="130" y="10"/>
                    <a:pt x="130" y="10"/>
                    <a:pt x="130" y="10"/>
                  </a:cubicBezTo>
                  <a:cubicBezTo>
                    <a:pt x="129" y="10"/>
                    <a:pt x="129" y="10"/>
                    <a:pt x="128" y="9"/>
                  </a:cubicBezTo>
                  <a:cubicBezTo>
                    <a:pt x="131" y="8"/>
                    <a:pt x="133" y="7"/>
                    <a:pt x="133" y="7"/>
                  </a:cubicBezTo>
                  <a:cubicBezTo>
                    <a:pt x="131" y="8"/>
                    <a:pt x="130" y="8"/>
                    <a:pt x="128" y="9"/>
                  </a:cubicBezTo>
                  <a:cubicBezTo>
                    <a:pt x="127" y="9"/>
                    <a:pt x="127" y="9"/>
                    <a:pt x="126" y="8"/>
                  </a:cubicBezTo>
                  <a:cubicBezTo>
                    <a:pt x="124" y="5"/>
                    <a:pt x="121" y="4"/>
                    <a:pt x="121" y="4"/>
                  </a:cubicBezTo>
                  <a:cubicBezTo>
                    <a:pt x="123" y="5"/>
                    <a:pt x="124" y="6"/>
                    <a:pt x="125" y="7"/>
                  </a:cubicBezTo>
                  <a:cubicBezTo>
                    <a:pt x="122" y="6"/>
                    <a:pt x="120" y="5"/>
                    <a:pt x="120" y="5"/>
                  </a:cubicBezTo>
                  <a:cubicBezTo>
                    <a:pt x="122" y="6"/>
                    <a:pt x="124" y="7"/>
                    <a:pt x="125" y="8"/>
                  </a:cubicBezTo>
                  <a:cubicBezTo>
                    <a:pt x="126" y="9"/>
                    <a:pt x="126" y="10"/>
                    <a:pt x="126" y="10"/>
                  </a:cubicBezTo>
                  <a:cubicBezTo>
                    <a:pt x="125" y="10"/>
                    <a:pt x="124" y="11"/>
                    <a:pt x="124" y="11"/>
                  </a:cubicBezTo>
                  <a:cubicBezTo>
                    <a:pt x="123" y="11"/>
                    <a:pt x="123" y="11"/>
                    <a:pt x="123" y="11"/>
                  </a:cubicBezTo>
                  <a:cubicBezTo>
                    <a:pt x="123" y="11"/>
                    <a:pt x="123" y="11"/>
                    <a:pt x="123" y="11"/>
                  </a:cubicBezTo>
                  <a:cubicBezTo>
                    <a:pt x="124" y="10"/>
                    <a:pt x="125" y="10"/>
                    <a:pt x="125" y="10"/>
                  </a:cubicBezTo>
                  <a:cubicBezTo>
                    <a:pt x="124" y="10"/>
                    <a:pt x="123" y="10"/>
                    <a:pt x="123" y="11"/>
                  </a:cubicBezTo>
                  <a:cubicBezTo>
                    <a:pt x="121" y="7"/>
                    <a:pt x="117" y="6"/>
                    <a:pt x="115" y="5"/>
                  </a:cubicBezTo>
                  <a:cubicBezTo>
                    <a:pt x="119" y="2"/>
                    <a:pt x="123" y="1"/>
                    <a:pt x="123" y="1"/>
                  </a:cubicBezTo>
                  <a:cubicBezTo>
                    <a:pt x="120" y="2"/>
                    <a:pt x="117" y="3"/>
                    <a:pt x="114" y="5"/>
                  </a:cubicBezTo>
                  <a:cubicBezTo>
                    <a:pt x="114" y="5"/>
                    <a:pt x="114" y="4"/>
                    <a:pt x="114" y="4"/>
                  </a:cubicBezTo>
                  <a:cubicBezTo>
                    <a:pt x="114" y="4"/>
                    <a:pt x="115" y="4"/>
                    <a:pt x="115" y="4"/>
                  </a:cubicBezTo>
                  <a:cubicBezTo>
                    <a:pt x="114" y="4"/>
                    <a:pt x="114" y="4"/>
                    <a:pt x="113" y="4"/>
                  </a:cubicBezTo>
                  <a:cubicBezTo>
                    <a:pt x="112" y="4"/>
                    <a:pt x="112" y="4"/>
                    <a:pt x="112" y="4"/>
                  </a:cubicBezTo>
                  <a:cubicBezTo>
                    <a:pt x="112" y="4"/>
                    <a:pt x="113" y="4"/>
                    <a:pt x="113" y="4"/>
                  </a:cubicBezTo>
                  <a:cubicBezTo>
                    <a:pt x="112" y="5"/>
                    <a:pt x="112" y="5"/>
                    <a:pt x="111" y="5"/>
                  </a:cubicBezTo>
                  <a:cubicBezTo>
                    <a:pt x="109" y="4"/>
                    <a:pt x="106" y="2"/>
                    <a:pt x="102" y="1"/>
                  </a:cubicBezTo>
                  <a:cubicBezTo>
                    <a:pt x="102" y="1"/>
                    <a:pt x="106" y="3"/>
                    <a:pt x="110" y="5"/>
                  </a:cubicBezTo>
                  <a:cubicBezTo>
                    <a:pt x="108" y="6"/>
                    <a:pt x="105" y="7"/>
                    <a:pt x="104" y="8"/>
                  </a:cubicBezTo>
                  <a:cubicBezTo>
                    <a:pt x="101" y="7"/>
                    <a:pt x="99" y="6"/>
                    <a:pt x="99" y="6"/>
                  </a:cubicBezTo>
                  <a:cubicBezTo>
                    <a:pt x="101" y="7"/>
                    <a:pt x="102" y="7"/>
                    <a:pt x="103" y="8"/>
                  </a:cubicBezTo>
                  <a:cubicBezTo>
                    <a:pt x="101" y="10"/>
                    <a:pt x="100" y="11"/>
                    <a:pt x="99" y="12"/>
                  </a:cubicBezTo>
                  <a:cubicBezTo>
                    <a:pt x="99" y="12"/>
                    <a:pt x="99" y="12"/>
                    <a:pt x="98" y="12"/>
                  </a:cubicBezTo>
                  <a:cubicBezTo>
                    <a:pt x="98" y="11"/>
                    <a:pt x="97" y="9"/>
                    <a:pt x="96" y="8"/>
                  </a:cubicBezTo>
                  <a:cubicBezTo>
                    <a:pt x="94" y="6"/>
                    <a:pt x="91" y="4"/>
                    <a:pt x="91" y="4"/>
                  </a:cubicBezTo>
                  <a:cubicBezTo>
                    <a:pt x="94" y="6"/>
                    <a:pt x="95" y="7"/>
                    <a:pt x="96" y="8"/>
                  </a:cubicBezTo>
                  <a:cubicBezTo>
                    <a:pt x="94" y="9"/>
                    <a:pt x="93" y="9"/>
                    <a:pt x="92" y="10"/>
                  </a:cubicBezTo>
                  <a:cubicBezTo>
                    <a:pt x="89" y="6"/>
                    <a:pt x="84" y="5"/>
                    <a:pt x="83" y="5"/>
                  </a:cubicBezTo>
                  <a:cubicBezTo>
                    <a:pt x="84" y="4"/>
                    <a:pt x="84" y="4"/>
                    <a:pt x="84" y="4"/>
                  </a:cubicBezTo>
                  <a:cubicBezTo>
                    <a:pt x="83" y="4"/>
                    <a:pt x="83" y="5"/>
                    <a:pt x="83" y="5"/>
                  </a:cubicBezTo>
                  <a:cubicBezTo>
                    <a:pt x="82" y="5"/>
                    <a:pt x="82" y="5"/>
                    <a:pt x="82" y="5"/>
                  </a:cubicBezTo>
                  <a:cubicBezTo>
                    <a:pt x="82" y="5"/>
                    <a:pt x="82" y="5"/>
                    <a:pt x="82" y="5"/>
                  </a:cubicBezTo>
                  <a:cubicBezTo>
                    <a:pt x="82" y="5"/>
                    <a:pt x="82" y="5"/>
                    <a:pt x="81" y="5"/>
                  </a:cubicBezTo>
                  <a:cubicBezTo>
                    <a:pt x="79" y="4"/>
                    <a:pt x="76" y="3"/>
                    <a:pt x="72" y="2"/>
                  </a:cubicBezTo>
                  <a:cubicBezTo>
                    <a:pt x="72" y="2"/>
                    <a:pt x="76" y="3"/>
                    <a:pt x="80" y="5"/>
                  </a:cubicBezTo>
                  <a:cubicBezTo>
                    <a:pt x="78" y="6"/>
                    <a:pt x="76" y="7"/>
                    <a:pt x="74" y="8"/>
                  </a:cubicBezTo>
                  <a:cubicBezTo>
                    <a:pt x="74" y="8"/>
                    <a:pt x="73" y="8"/>
                    <a:pt x="73" y="8"/>
                  </a:cubicBezTo>
                  <a:cubicBezTo>
                    <a:pt x="74" y="7"/>
                    <a:pt x="76" y="7"/>
                    <a:pt x="76" y="7"/>
                  </a:cubicBezTo>
                  <a:cubicBezTo>
                    <a:pt x="75" y="7"/>
                    <a:pt x="74" y="7"/>
                    <a:pt x="72" y="8"/>
                  </a:cubicBezTo>
                  <a:cubicBezTo>
                    <a:pt x="71" y="7"/>
                    <a:pt x="69" y="6"/>
                    <a:pt x="69" y="6"/>
                  </a:cubicBezTo>
                  <a:cubicBezTo>
                    <a:pt x="70" y="7"/>
                    <a:pt x="71" y="7"/>
                    <a:pt x="72" y="8"/>
                  </a:cubicBezTo>
                  <a:cubicBezTo>
                    <a:pt x="67" y="9"/>
                    <a:pt x="65" y="11"/>
                    <a:pt x="63" y="12"/>
                  </a:cubicBezTo>
                  <a:cubicBezTo>
                    <a:pt x="63" y="12"/>
                    <a:pt x="63" y="12"/>
                    <a:pt x="63" y="12"/>
                  </a:cubicBezTo>
                  <a:cubicBezTo>
                    <a:pt x="63" y="12"/>
                    <a:pt x="63" y="12"/>
                    <a:pt x="63" y="12"/>
                  </a:cubicBezTo>
                  <a:cubicBezTo>
                    <a:pt x="62" y="13"/>
                    <a:pt x="61" y="14"/>
                    <a:pt x="61" y="15"/>
                  </a:cubicBezTo>
                  <a:cubicBezTo>
                    <a:pt x="61" y="15"/>
                    <a:pt x="61" y="15"/>
                    <a:pt x="60" y="15"/>
                  </a:cubicBezTo>
                  <a:cubicBezTo>
                    <a:pt x="60" y="14"/>
                    <a:pt x="60" y="13"/>
                    <a:pt x="60" y="13"/>
                  </a:cubicBezTo>
                  <a:cubicBezTo>
                    <a:pt x="63" y="11"/>
                    <a:pt x="65" y="10"/>
                    <a:pt x="65" y="10"/>
                  </a:cubicBezTo>
                  <a:cubicBezTo>
                    <a:pt x="63" y="11"/>
                    <a:pt x="61" y="12"/>
                    <a:pt x="59" y="12"/>
                  </a:cubicBezTo>
                  <a:cubicBezTo>
                    <a:pt x="58" y="10"/>
                    <a:pt x="57" y="9"/>
                    <a:pt x="55" y="8"/>
                  </a:cubicBezTo>
                  <a:cubicBezTo>
                    <a:pt x="56" y="7"/>
                    <a:pt x="56" y="7"/>
                    <a:pt x="56" y="7"/>
                  </a:cubicBezTo>
                  <a:cubicBezTo>
                    <a:pt x="56" y="7"/>
                    <a:pt x="55" y="7"/>
                    <a:pt x="55" y="7"/>
                  </a:cubicBezTo>
                  <a:cubicBezTo>
                    <a:pt x="54" y="7"/>
                    <a:pt x="53" y="6"/>
                    <a:pt x="53" y="6"/>
                  </a:cubicBezTo>
                  <a:cubicBezTo>
                    <a:pt x="54" y="7"/>
                    <a:pt x="54" y="7"/>
                    <a:pt x="55" y="8"/>
                  </a:cubicBezTo>
                  <a:cubicBezTo>
                    <a:pt x="54" y="8"/>
                    <a:pt x="52" y="9"/>
                    <a:pt x="51" y="9"/>
                  </a:cubicBezTo>
                  <a:cubicBezTo>
                    <a:pt x="51" y="9"/>
                    <a:pt x="50" y="9"/>
                    <a:pt x="50" y="8"/>
                  </a:cubicBezTo>
                  <a:cubicBezTo>
                    <a:pt x="55" y="3"/>
                    <a:pt x="64" y="0"/>
                    <a:pt x="65" y="0"/>
                  </a:cubicBezTo>
                  <a:cubicBezTo>
                    <a:pt x="60" y="1"/>
                    <a:pt x="56" y="3"/>
                    <a:pt x="53" y="5"/>
                  </a:cubicBezTo>
                  <a:cubicBezTo>
                    <a:pt x="51" y="6"/>
                    <a:pt x="49" y="6"/>
                    <a:pt x="47" y="7"/>
                  </a:cubicBezTo>
                  <a:cubicBezTo>
                    <a:pt x="47" y="7"/>
                    <a:pt x="47" y="7"/>
                    <a:pt x="46" y="7"/>
                  </a:cubicBezTo>
                  <a:cubicBezTo>
                    <a:pt x="46" y="7"/>
                    <a:pt x="46" y="7"/>
                    <a:pt x="47" y="7"/>
                  </a:cubicBezTo>
                  <a:cubicBezTo>
                    <a:pt x="47" y="7"/>
                    <a:pt x="47" y="7"/>
                    <a:pt x="47" y="7"/>
                  </a:cubicBezTo>
                  <a:cubicBezTo>
                    <a:pt x="47" y="7"/>
                    <a:pt x="47" y="7"/>
                    <a:pt x="47" y="7"/>
                  </a:cubicBezTo>
                  <a:cubicBezTo>
                    <a:pt x="50" y="4"/>
                    <a:pt x="56" y="3"/>
                    <a:pt x="57" y="3"/>
                  </a:cubicBezTo>
                  <a:cubicBezTo>
                    <a:pt x="51" y="3"/>
                    <a:pt x="47" y="5"/>
                    <a:pt x="45" y="7"/>
                  </a:cubicBezTo>
                  <a:cubicBezTo>
                    <a:pt x="45" y="7"/>
                    <a:pt x="44" y="7"/>
                    <a:pt x="44" y="7"/>
                  </a:cubicBezTo>
                  <a:cubicBezTo>
                    <a:pt x="44" y="7"/>
                    <a:pt x="45" y="7"/>
                    <a:pt x="45" y="7"/>
                  </a:cubicBezTo>
                  <a:cubicBezTo>
                    <a:pt x="45" y="7"/>
                    <a:pt x="44" y="7"/>
                    <a:pt x="44" y="7"/>
                  </a:cubicBezTo>
                  <a:cubicBezTo>
                    <a:pt x="44" y="7"/>
                    <a:pt x="44" y="7"/>
                    <a:pt x="44" y="7"/>
                  </a:cubicBezTo>
                  <a:cubicBezTo>
                    <a:pt x="42" y="6"/>
                    <a:pt x="40" y="5"/>
                    <a:pt x="38" y="5"/>
                  </a:cubicBezTo>
                  <a:cubicBezTo>
                    <a:pt x="36" y="3"/>
                    <a:pt x="34" y="2"/>
                    <a:pt x="34" y="2"/>
                  </a:cubicBezTo>
                  <a:cubicBezTo>
                    <a:pt x="35" y="3"/>
                    <a:pt x="36" y="3"/>
                    <a:pt x="37" y="4"/>
                  </a:cubicBezTo>
                  <a:cubicBezTo>
                    <a:pt x="36" y="4"/>
                    <a:pt x="36" y="4"/>
                    <a:pt x="35" y="4"/>
                  </a:cubicBezTo>
                  <a:cubicBezTo>
                    <a:pt x="35" y="4"/>
                    <a:pt x="36" y="4"/>
                    <a:pt x="37" y="4"/>
                  </a:cubicBezTo>
                  <a:cubicBezTo>
                    <a:pt x="38" y="6"/>
                    <a:pt x="39" y="8"/>
                    <a:pt x="39" y="9"/>
                  </a:cubicBezTo>
                  <a:cubicBezTo>
                    <a:pt x="38" y="9"/>
                    <a:pt x="37" y="10"/>
                    <a:pt x="37" y="10"/>
                  </a:cubicBezTo>
                  <a:cubicBezTo>
                    <a:pt x="37" y="10"/>
                    <a:pt x="37" y="10"/>
                    <a:pt x="36" y="10"/>
                  </a:cubicBezTo>
                  <a:cubicBezTo>
                    <a:pt x="33" y="3"/>
                    <a:pt x="25" y="2"/>
                    <a:pt x="25" y="2"/>
                  </a:cubicBezTo>
                  <a:cubicBezTo>
                    <a:pt x="30" y="4"/>
                    <a:pt x="33" y="6"/>
                    <a:pt x="34" y="9"/>
                  </a:cubicBezTo>
                  <a:cubicBezTo>
                    <a:pt x="32" y="7"/>
                    <a:pt x="28" y="4"/>
                    <a:pt x="22" y="2"/>
                  </a:cubicBezTo>
                  <a:cubicBezTo>
                    <a:pt x="24" y="3"/>
                    <a:pt x="32" y="7"/>
                    <a:pt x="33" y="14"/>
                  </a:cubicBezTo>
                  <a:cubicBezTo>
                    <a:pt x="33" y="14"/>
                    <a:pt x="33" y="14"/>
                    <a:pt x="33" y="14"/>
                  </a:cubicBezTo>
                  <a:cubicBezTo>
                    <a:pt x="32" y="13"/>
                    <a:pt x="31" y="12"/>
                    <a:pt x="29" y="10"/>
                  </a:cubicBezTo>
                  <a:cubicBezTo>
                    <a:pt x="27" y="8"/>
                    <a:pt x="24" y="6"/>
                    <a:pt x="24" y="6"/>
                  </a:cubicBezTo>
                  <a:cubicBezTo>
                    <a:pt x="26" y="7"/>
                    <a:pt x="27" y="8"/>
                    <a:pt x="27" y="9"/>
                  </a:cubicBezTo>
                  <a:cubicBezTo>
                    <a:pt x="26" y="8"/>
                    <a:pt x="25" y="7"/>
                    <a:pt x="24" y="7"/>
                  </a:cubicBezTo>
                  <a:cubicBezTo>
                    <a:pt x="24" y="7"/>
                    <a:pt x="28" y="9"/>
                    <a:pt x="29" y="12"/>
                  </a:cubicBezTo>
                  <a:cubicBezTo>
                    <a:pt x="29" y="13"/>
                    <a:pt x="29" y="13"/>
                    <a:pt x="29" y="13"/>
                  </a:cubicBezTo>
                  <a:cubicBezTo>
                    <a:pt x="29" y="13"/>
                    <a:pt x="29" y="13"/>
                    <a:pt x="29" y="13"/>
                  </a:cubicBezTo>
                  <a:cubicBezTo>
                    <a:pt x="28" y="12"/>
                    <a:pt x="26" y="11"/>
                    <a:pt x="24" y="9"/>
                  </a:cubicBezTo>
                  <a:cubicBezTo>
                    <a:pt x="24" y="9"/>
                    <a:pt x="26" y="11"/>
                    <a:pt x="27" y="13"/>
                  </a:cubicBezTo>
                  <a:cubicBezTo>
                    <a:pt x="27" y="13"/>
                    <a:pt x="27" y="13"/>
                    <a:pt x="27" y="13"/>
                  </a:cubicBezTo>
                  <a:cubicBezTo>
                    <a:pt x="27" y="13"/>
                    <a:pt x="27" y="13"/>
                    <a:pt x="27" y="13"/>
                  </a:cubicBezTo>
                  <a:cubicBezTo>
                    <a:pt x="27" y="13"/>
                    <a:pt x="27" y="14"/>
                    <a:pt x="27" y="14"/>
                  </a:cubicBezTo>
                  <a:cubicBezTo>
                    <a:pt x="27" y="14"/>
                    <a:pt x="27" y="14"/>
                    <a:pt x="27" y="14"/>
                  </a:cubicBezTo>
                  <a:cubicBezTo>
                    <a:pt x="23" y="8"/>
                    <a:pt x="12" y="4"/>
                    <a:pt x="12" y="4"/>
                  </a:cubicBezTo>
                  <a:cubicBezTo>
                    <a:pt x="15" y="5"/>
                    <a:pt x="17" y="6"/>
                    <a:pt x="19" y="8"/>
                  </a:cubicBezTo>
                  <a:cubicBezTo>
                    <a:pt x="17" y="7"/>
                    <a:pt x="15" y="6"/>
                    <a:pt x="15" y="6"/>
                  </a:cubicBezTo>
                  <a:cubicBezTo>
                    <a:pt x="18" y="7"/>
                    <a:pt x="19" y="8"/>
                    <a:pt x="21" y="9"/>
                  </a:cubicBezTo>
                  <a:cubicBezTo>
                    <a:pt x="21" y="9"/>
                    <a:pt x="21" y="9"/>
                    <a:pt x="21" y="9"/>
                  </a:cubicBezTo>
                  <a:cubicBezTo>
                    <a:pt x="21" y="9"/>
                    <a:pt x="20" y="10"/>
                    <a:pt x="20" y="10"/>
                  </a:cubicBezTo>
                  <a:cubicBezTo>
                    <a:pt x="18" y="9"/>
                    <a:pt x="15" y="8"/>
                    <a:pt x="12" y="7"/>
                  </a:cubicBezTo>
                  <a:cubicBezTo>
                    <a:pt x="14" y="7"/>
                    <a:pt x="16" y="8"/>
                    <a:pt x="18" y="10"/>
                  </a:cubicBezTo>
                  <a:cubicBezTo>
                    <a:pt x="18" y="10"/>
                    <a:pt x="18" y="10"/>
                    <a:pt x="17" y="10"/>
                  </a:cubicBezTo>
                  <a:cubicBezTo>
                    <a:pt x="17" y="10"/>
                    <a:pt x="18" y="10"/>
                    <a:pt x="19" y="10"/>
                  </a:cubicBezTo>
                  <a:cubicBezTo>
                    <a:pt x="19" y="10"/>
                    <a:pt x="19" y="10"/>
                    <a:pt x="19" y="10"/>
                  </a:cubicBezTo>
                  <a:cubicBezTo>
                    <a:pt x="19" y="10"/>
                    <a:pt x="19" y="10"/>
                    <a:pt x="19" y="10"/>
                  </a:cubicBezTo>
                  <a:cubicBezTo>
                    <a:pt x="19" y="10"/>
                    <a:pt x="18" y="10"/>
                    <a:pt x="18" y="10"/>
                  </a:cubicBezTo>
                  <a:cubicBezTo>
                    <a:pt x="18" y="10"/>
                    <a:pt x="18" y="10"/>
                    <a:pt x="19" y="11"/>
                  </a:cubicBezTo>
                  <a:cubicBezTo>
                    <a:pt x="18" y="11"/>
                    <a:pt x="17" y="11"/>
                    <a:pt x="16" y="12"/>
                  </a:cubicBezTo>
                  <a:cubicBezTo>
                    <a:pt x="15" y="12"/>
                    <a:pt x="15" y="11"/>
                    <a:pt x="14" y="11"/>
                  </a:cubicBezTo>
                  <a:cubicBezTo>
                    <a:pt x="14" y="11"/>
                    <a:pt x="15" y="11"/>
                    <a:pt x="16" y="12"/>
                  </a:cubicBezTo>
                  <a:cubicBezTo>
                    <a:pt x="15" y="13"/>
                    <a:pt x="14" y="13"/>
                    <a:pt x="13" y="14"/>
                  </a:cubicBezTo>
                  <a:cubicBezTo>
                    <a:pt x="13" y="13"/>
                    <a:pt x="13" y="13"/>
                    <a:pt x="12" y="13"/>
                  </a:cubicBezTo>
                  <a:cubicBezTo>
                    <a:pt x="13" y="13"/>
                    <a:pt x="14" y="12"/>
                    <a:pt x="15" y="12"/>
                  </a:cubicBezTo>
                  <a:cubicBezTo>
                    <a:pt x="15" y="12"/>
                    <a:pt x="14" y="12"/>
                    <a:pt x="12" y="13"/>
                  </a:cubicBezTo>
                  <a:cubicBezTo>
                    <a:pt x="9" y="10"/>
                    <a:pt x="5" y="9"/>
                    <a:pt x="4" y="8"/>
                  </a:cubicBezTo>
                  <a:cubicBezTo>
                    <a:pt x="4" y="8"/>
                    <a:pt x="4" y="8"/>
                    <a:pt x="4" y="8"/>
                  </a:cubicBezTo>
                  <a:cubicBezTo>
                    <a:pt x="7" y="10"/>
                    <a:pt x="9" y="12"/>
                    <a:pt x="11" y="13"/>
                  </a:cubicBezTo>
                  <a:cubicBezTo>
                    <a:pt x="10" y="13"/>
                    <a:pt x="10" y="14"/>
                    <a:pt x="9" y="14"/>
                  </a:cubicBezTo>
                  <a:cubicBezTo>
                    <a:pt x="9" y="14"/>
                    <a:pt x="9" y="14"/>
                    <a:pt x="9" y="14"/>
                  </a:cubicBezTo>
                  <a:cubicBezTo>
                    <a:pt x="9" y="14"/>
                    <a:pt x="9" y="14"/>
                    <a:pt x="9" y="14"/>
                  </a:cubicBezTo>
                  <a:cubicBezTo>
                    <a:pt x="9" y="14"/>
                    <a:pt x="9" y="15"/>
                    <a:pt x="9" y="15"/>
                  </a:cubicBezTo>
                  <a:cubicBezTo>
                    <a:pt x="9" y="15"/>
                    <a:pt x="9" y="15"/>
                    <a:pt x="9" y="15"/>
                  </a:cubicBezTo>
                  <a:cubicBezTo>
                    <a:pt x="9" y="15"/>
                    <a:pt x="9" y="15"/>
                    <a:pt x="9" y="15"/>
                  </a:cubicBezTo>
                  <a:cubicBezTo>
                    <a:pt x="8" y="16"/>
                    <a:pt x="7" y="17"/>
                    <a:pt x="6" y="18"/>
                  </a:cubicBezTo>
                  <a:cubicBezTo>
                    <a:pt x="6" y="18"/>
                    <a:pt x="5" y="19"/>
                    <a:pt x="4" y="19"/>
                  </a:cubicBezTo>
                  <a:cubicBezTo>
                    <a:pt x="4" y="19"/>
                    <a:pt x="4" y="19"/>
                    <a:pt x="4" y="18"/>
                  </a:cubicBezTo>
                  <a:cubicBezTo>
                    <a:pt x="5" y="18"/>
                    <a:pt x="5" y="17"/>
                    <a:pt x="6" y="17"/>
                  </a:cubicBezTo>
                  <a:cubicBezTo>
                    <a:pt x="6" y="17"/>
                    <a:pt x="5" y="17"/>
                    <a:pt x="4" y="18"/>
                  </a:cubicBezTo>
                  <a:cubicBezTo>
                    <a:pt x="4" y="16"/>
                    <a:pt x="4" y="14"/>
                    <a:pt x="7" y="12"/>
                  </a:cubicBezTo>
                  <a:cubicBezTo>
                    <a:pt x="7" y="12"/>
                    <a:pt x="3" y="14"/>
                    <a:pt x="2" y="19"/>
                  </a:cubicBezTo>
                  <a:cubicBezTo>
                    <a:pt x="2" y="19"/>
                    <a:pt x="2" y="19"/>
                    <a:pt x="2" y="19"/>
                  </a:cubicBezTo>
                  <a:cubicBezTo>
                    <a:pt x="2" y="19"/>
                    <a:pt x="2" y="19"/>
                    <a:pt x="2" y="19"/>
                  </a:cubicBezTo>
                  <a:cubicBezTo>
                    <a:pt x="2" y="19"/>
                    <a:pt x="2" y="19"/>
                    <a:pt x="2" y="19"/>
                  </a:cubicBezTo>
                  <a:cubicBezTo>
                    <a:pt x="2" y="20"/>
                    <a:pt x="2" y="20"/>
                    <a:pt x="2" y="21"/>
                  </a:cubicBezTo>
                  <a:cubicBezTo>
                    <a:pt x="2" y="21"/>
                    <a:pt x="2" y="21"/>
                    <a:pt x="2" y="21"/>
                  </a:cubicBezTo>
                  <a:cubicBezTo>
                    <a:pt x="2" y="20"/>
                    <a:pt x="2" y="20"/>
                    <a:pt x="2" y="20"/>
                  </a:cubicBezTo>
                  <a:cubicBezTo>
                    <a:pt x="1" y="24"/>
                    <a:pt x="1" y="31"/>
                    <a:pt x="0" y="39"/>
                  </a:cubicBezTo>
                  <a:cubicBezTo>
                    <a:pt x="194" y="39"/>
                    <a:pt x="194" y="39"/>
                    <a:pt x="194" y="39"/>
                  </a:cubicBezTo>
                  <a:lnTo>
                    <a:pt x="194" y="12"/>
                  </a:lnTo>
                  <a:close/>
                  <a:moveTo>
                    <a:pt x="6" y="19"/>
                  </a:moveTo>
                  <a:cubicBezTo>
                    <a:pt x="6" y="19"/>
                    <a:pt x="6" y="19"/>
                    <a:pt x="6" y="19"/>
                  </a:cubicBezTo>
                  <a:cubicBezTo>
                    <a:pt x="6" y="19"/>
                    <a:pt x="6" y="19"/>
                    <a:pt x="6" y="19"/>
                  </a:cubicBezTo>
                  <a:cubicBezTo>
                    <a:pt x="6" y="20"/>
                    <a:pt x="5" y="20"/>
                    <a:pt x="5" y="21"/>
                  </a:cubicBezTo>
                  <a:cubicBezTo>
                    <a:pt x="5" y="21"/>
                    <a:pt x="5" y="20"/>
                    <a:pt x="5" y="20"/>
                  </a:cubicBezTo>
                  <a:cubicBezTo>
                    <a:pt x="5" y="20"/>
                    <a:pt x="5" y="19"/>
                    <a:pt x="6" y="19"/>
                  </a:cubicBezTo>
                  <a:cubicBezTo>
                    <a:pt x="6" y="19"/>
                    <a:pt x="6" y="19"/>
                    <a:pt x="6" y="19"/>
                  </a:cubicBezTo>
                  <a:close/>
                  <a:moveTo>
                    <a:pt x="19" y="11"/>
                  </a:moveTo>
                  <a:cubicBezTo>
                    <a:pt x="19" y="11"/>
                    <a:pt x="20" y="11"/>
                    <a:pt x="20" y="11"/>
                  </a:cubicBezTo>
                  <a:cubicBezTo>
                    <a:pt x="20" y="11"/>
                    <a:pt x="19" y="11"/>
                    <a:pt x="19" y="11"/>
                  </a:cubicBezTo>
                  <a:cubicBezTo>
                    <a:pt x="19" y="11"/>
                    <a:pt x="19" y="11"/>
                    <a:pt x="19" y="11"/>
                  </a:cubicBezTo>
                  <a:close/>
                  <a:moveTo>
                    <a:pt x="14" y="16"/>
                  </a:moveTo>
                  <a:cubicBezTo>
                    <a:pt x="14" y="16"/>
                    <a:pt x="14" y="16"/>
                    <a:pt x="14" y="16"/>
                  </a:cubicBezTo>
                  <a:cubicBezTo>
                    <a:pt x="14" y="16"/>
                    <a:pt x="13" y="16"/>
                    <a:pt x="12" y="16"/>
                  </a:cubicBezTo>
                  <a:cubicBezTo>
                    <a:pt x="12" y="15"/>
                    <a:pt x="13" y="15"/>
                    <a:pt x="13" y="15"/>
                  </a:cubicBezTo>
                  <a:cubicBezTo>
                    <a:pt x="13" y="15"/>
                    <a:pt x="14" y="16"/>
                    <a:pt x="14" y="16"/>
                  </a:cubicBezTo>
                  <a:close/>
                  <a:moveTo>
                    <a:pt x="11" y="13"/>
                  </a:moveTo>
                  <a:cubicBezTo>
                    <a:pt x="12" y="14"/>
                    <a:pt x="12" y="14"/>
                    <a:pt x="12" y="14"/>
                  </a:cubicBezTo>
                  <a:cubicBezTo>
                    <a:pt x="12" y="15"/>
                    <a:pt x="12" y="15"/>
                    <a:pt x="11" y="15"/>
                  </a:cubicBezTo>
                  <a:cubicBezTo>
                    <a:pt x="11" y="15"/>
                    <a:pt x="10" y="15"/>
                    <a:pt x="10" y="15"/>
                  </a:cubicBezTo>
                  <a:cubicBezTo>
                    <a:pt x="10" y="14"/>
                    <a:pt x="11" y="14"/>
                    <a:pt x="11" y="13"/>
                  </a:cubicBezTo>
                  <a:close/>
                  <a:moveTo>
                    <a:pt x="10" y="15"/>
                  </a:moveTo>
                  <a:cubicBezTo>
                    <a:pt x="10" y="15"/>
                    <a:pt x="11" y="15"/>
                    <a:pt x="11" y="15"/>
                  </a:cubicBezTo>
                  <a:cubicBezTo>
                    <a:pt x="11" y="15"/>
                    <a:pt x="11" y="15"/>
                    <a:pt x="11" y="15"/>
                  </a:cubicBezTo>
                  <a:cubicBezTo>
                    <a:pt x="11" y="15"/>
                    <a:pt x="11" y="16"/>
                    <a:pt x="10" y="16"/>
                  </a:cubicBezTo>
                  <a:cubicBezTo>
                    <a:pt x="10" y="15"/>
                    <a:pt x="10" y="15"/>
                    <a:pt x="9" y="15"/>
                  </a:cubicBezTo>
                  <a:cubicBezTo>
                    <a:pt x="9" y="15"/>
                    <a:pt x="10" y="15"/>
                    <a:pt x="10" y="15"/>
                  </a:cubicBezTo>
                  <a:close/>
                  <a:moveTo>
                    <a:pt x="10" y="16"/>
                  </a:moveTo>
                  <a:cubicBezTo>
                    <a:pt x="10" y="17"/>
                    <a:pt x="9" y="17"/>
                    <a:pt x="9" y="17"/>
                  </a:cubicBezTo>
                  <a:cubicBezTo>
                    <a:pt x="9" y="17"/>
                    <a:pt x="9" y="17"/>
                    <a:pt x="9" y="17"/>
                  </a:cubicBezTo>
                  <a:cubicBezTo>
                    <a:pt x="9" y="17"/>
                    <a:pt x="10" y="16"/>
                    <a:pt x="10" y="16"/>
                  </a:cubicBezTo>
                  <a:cubicBezTo>
                    <a:pt x="10" y="16"/>
                    <a:pt x="10" y="16"/>
                    <a:pt x="10" y="16"/>
                  </a:cubicBezTo>
                  <a:close/>
                  <a:moveTo>
                    <a:pt x="9" y="15"/>
                  </a:moveTo>
                  <a:cubicBezTo>
                    <a:pt x="9" y="15"/>
                    <a:pt x="10" y="16"/>
                    <a:pt x="10" y="16"/>
                  </a:cubicBezTo>
                  <a:cubicBezTo>
                    <a:pt x="9" y="16"/>
                    <a:pt x="9" y="16"/>
                    <a:pt x="8" y="17"/>
                  </a:cubicBezTo>
                  <a:cubicBezTo>
                    <a:pt x="8" y="17"/>
                    <a:pt x="8" y="17"/>
                    <a:pt x="8" y="17"/>
                  </a:cubicBezTo>
                  <a:cubicBezTo>
                    <a:pt x="8" y="16"/>
                    <a:pt x="9" y="16"/>
                    <a:pt x="9" y="15"/>
                  </a:cubicBezTo>
                  <a:close/>
                  <a:moveTo>
                    <a:pt x="8" y="17"/>
                  </a:moveTo>
                  <a:cubicBezTo>
                    <a:pt x="8" y="17"/>
                    <a:pt x="8" y="17"/>
                    <a:pt x="8" y="17"/>
                  </a:cubicBezTo>
                  <a:cubicBezTo>
                    <a:pt x="8" y="17"/>
                    <a:pt x="8" y="17"/>
                    <a:pt x="8" y="17"/>
                  </a:cubicBezTo>
                  <a:cubicBezTo>
                    <a:pt x="8" y="17"/>
                    <a:pt x="8" y="17"/>
                    <a:pt x="8" y="17"/>
                  </a:cubicBezTo>
                  <a:close/>
                  <a:moveTo>
                    <a:pt x="7" y="19"/>
                  </a:moveTo>
                  <a:cubicBezTo>
                    <a:pt x="7" y="19"/>
                    <a:pt x="7" y="18"/>
                    <a:pt x="8" y="18"/>
                  </a:cubicBezTo>
                  <a:cubicBezTo>
                    <a:pt x="8" y="17"/>
                    <a:pt x="8" y="17"/>
                    <a:pt x="9" y="17"/>
                  </a:cubicBezTo>
                  <a:cubicBezTo>
                    <a:pt x="9" y="17"/>
                    <a:pt x="9" y="17"/>
                    <a:pt x="9" y="17"/>
                  </a:cubicBezTo>
                  <a:cubicBezTo>
                    <a:pt x="8" y="18"/>
                    <a:pt x="8" y="19"/>
                    <a:pt x="7" y="19"/>
                  </a:cubicBezTo>
                  <a:close/>
                  <a:moveTo>
                    <a:pt x="9" y="21"/>
                  </a:moveTo>
                  <a:cubicBezTo>
                    <a:pt x="9" y="21"/>
                    <a:pt x="9" y="21"/>
                    <a:pt x="9" y="21"/>
                  </a:cubicBezTo>
                  <a:cubicBezTo>
                    <a:pt x="9" y="20"/>
                    <a:pt x="9" y="19"/>
                    <a:pt x="10" y="19"/>
                  </a:cubicBezTo>
                  <a:cubicBezTo>
                    <a:pt x="10" y="19"/>
                    <a:pt x="10" y="20"/>
                    <a:pt x="9" y="21"/>
                  </a:cubicBezTo>
                  <a:close/>
                  <a:moveTo>
                    <a:pt x="11" y="19"/>
                  </a:moveTo>
                  <a:cubicBezTo>
                    <a:pt x="11" y="19"/>
                    <a:pt x="10" y="19"/>
                    <a:pt x="10" y="18"/>
                  </a:cubicBezTo>
                  <a:cubicBezTo>
                    <a:pt x="10" y="18"/>
                    <a:pt x="11" y="17"/>
                    <a:pt x="11" y="17"/>
                  </a:cubicBezTo>
                  <a:cubicBezTo>
                    <a:pt x="11" y="17"/>
                    <a:pt x="11" y="18"/>
                    <a:pt x="12" y="19"/>
                  </a:cubicBezTo>
                  <a:cubicBezTo>
                    <a:pt x="11" y="19"/>
                    <a:pt x="11" y="19"/>
                    <a:pt x="11" y="19"/>
                  </a:cubicBezTo>
                  <a:close/>
                  <a:moveTo>
                    <a:pt x="11" y="16"/>
                  </a:moveTo>
                  <a:cubicBezTo>
                    <a:pt x="12" y="16"/>
                    <a:pt x="12" y="16"/>
                    <a:pt x="12" y="16"/>
                  </a:cubicBezTo>
                  <a:cubicBezTo>
                    <a:pt x="13" y="16"/>
                    <a:pt x="13" y="16"/>
                    <a:pt x="14" y="17"/>
                  </a:cubicBezTo>
                  <a:cubicBezTo>
                    <a:pt x="13" y="17"/>
                    <a:pt x="13" y="17"/>
                    <a:pt x="12" y="18"/>
                  </a:cubicBezTo>
                  <a:cubicBezTo>
                    <a:pt x="12" y="17"/>
                    <a:pt x="12" y="17"/>
                    <a:pt x="11" y="16"/>
                  </a:cubicBezTo>
                  <a:close/>
                  <a:moveTo>
                    <a:pt x="13" y="18"/>
                  </a:moveTo>
                  <a:cubicBezTo>
                    <a:pt x="13" y="18"/>
                    <a:pt x="14" y="17"/>
                    <a:pt x="14" y="17"/>
                  </a:cubicBezTo>
                  <a:cubicBezTo>
                    <a:pt x="14" y="17"/>
                    <a:pt x="14" y="17"/>
                    <a:pt x="15" y="17"/>
                  </a:cubicBezTo>
                  <a:cubicBezTo>
                    <a:pt x="15" y="17"/>
                    <a:pt x="15" y="18"/>
                    <a:pt x="15" y="18"/>
                  </a:cubicBezTo>
                  <a:cubicBezTo>
                    <a:pt x="15" y="18"/>
                    <a:pt x="14" y="19"/>
                    <a:pt x="13" y="19"/>
                  </a:cubicBezTo>
                  <a:cubicBezTo>
                    <a:pt x="13" y="19"/>
                    <a:pt x="13" y="19"/>
                    <a:pt x="13" y="18"/>
                  </a:cubicBezTo>
                  <a:close/>
                  <a:moveTo>
                    <a:pt x="13" y="19"/>
                  </a:moveTo>
                  <a:cubicBezTo>
                    <a:pt x="14" y="19"/>
                    <a:pt x="14" y="19"/>
                    <a:pt x="14" y="19"/>
                  </a:cubicBezTo>
                  <a:cubicBezTo>
                    <a:pt x="14" y="19"/>
                    <a:pt x="14" y="19"/>
                    <a:pt x="13" y="19"/>
                  </a:cubicBezTo>
                  <a:cubicBezTo>
                    <a:pt x="13" y="19"/>
                    <a:pt x="13" y="19"/>
                    <a:pt x="13" y="19"/>
                  </a:cubicBezTo>
                  <a:close/>
                  <a:moveTo>
                    <a:pt x="14" y="21"/>
                  </a:moveTo>
                  <a:cubicBezTo>
                    <a:pt x="14" y="21"/>
                    <a:pt x="14" y="21"/>
                    <a:pt x="14" y="21"/>
                  </a:cubicBezTo>
                  <a:cubicBezTo>
                    <a:pt x="14" y="21"/>
                    <a:pt x="14" y="20"/>
                    <a:pt x="14" y="20"/>
                  </a:cubicBezTo>
                  <a:cubicBezTo>
                    <a:pt x="14" y="19"/>
                    <a:pt x="15" y="19"/>
                    <a:pt x="15" y="18"/>
                  </a:cubicBezTo>
                  <a:cubicBezTo>
                    <a:pt x="15" y="18"/>
                    <a:pt x="15" y="18"/>
                    <a:pt x="15" y="18"/>
                  </a:cubicBezTo>
                  <a:cubicBezTo>
                    <a:pt x="15" y="19"/>
                    <a:pt x="14" y="20"/>
                    <a:pt x="14" y="21"/>
                  </a:cubicBezTo>
                  <a:close/>
                  <a:moveTo>
                    <a:pt x="17" y="17"/>
                  </a:moveTo>
                  <a:cubicBezTo>
                    <a:pt x="17" y="17"/>
                    <a:pt x="16" y="16"/>
                    <a:pt x="16" y="16"/>
                  </a:cubicBezTo>
                  <a:cubicBezTo>
                    <a:pt x="16" y="15"/>
                    <a:pt x="16" y="15"/>
                    <a:pt x="16" y="15"/>
                  </a:cubicBezTo>
                  <a:cubicBezTo>
                    <a:pt x="16" y="15"/>
                    <a:pt x="16" y="16"/>
                    <a:pt x="16" y="16"/>
                  </a:cubicBezTo>
                  <a:cubicBezTo>
                    <a:pt x="15" y="15"/>
                    <a:pt x="14" y="15"/>
                    <a:pt x="14" y="14"/>
                  </a:cubicBezTo>
                  <a:cubicBezTo>
                    <a:pt x="14" y="14"/>
                    <a:pt x="14" y="14"/>
                    <a:pt x="14" y="14"/>
                  </a:cubicBezTo>
                  <a:cubicBezTo>
                    <a:pt x="14" y="14"/>
                    <a:pt x="15" y="14"/>
                    <a:pt x="15" y="14"/>
                  </a:cubicBezTo>
                  <a:cubicBezTo>
                    <a:pt x="15" y="14"/>
                    <a:pt x="15" y="14"/>
                    <a:pt x="15" y="14"/>
                  </a:cubicBezTo>
                  <a:cubicBezTo>
                    <a:pt x="15" y="14"/>
                    <a:pt x="15" y="14"/>
                    <a:pt x="15" y="14"/>
                  </a:cubicBezTo>
                  <a:cubicBezTo>
                    <a:pt x="16" y="15"/>
                    <a:pt x="17" y="16"/>
                    <a:pt x="18" y="17"/>
                  </a:cubicBezTo>
                  <a:cubicBezTo>
                    <a:pt x="17" y="17"/>
                    <a:pt x="17" y="17"/>
                    <a:pt x="17" y="17"/>
                  </a:cubicBezTo>
                  <a:close/>
                  <a:moveTo>
                    <a:pt x="18" y="16"/>
                  </a:moveTo>
                  <a:cubicBezTo>
                    <a:pt x="18" y="16"/>
                    <a:pt x="17" y="15"/>
                    <a:pt x="17" y="15"/>
                  </a:cubicBezTo>
                  <a:cubicBezTo>
                    <a:pt x="17" y="15"/>
                    <a:pt x="18" y="16"/>
                    <a:pt x="18" y="16"/>
                  </a:cubicBezTo>
                  <a:cubicBezTo>
                    <a:pt x="18" y="16"/>
                    <a:pt x="18" y="16"/>
                    <a:pt x="18" y="16"/>
                  </a:cubicBezTo>
                  <a:close/>
                  <a:moveTo>
                    <a:pt x="19" y="16"/>
                  </a:moveTo>
                  <a:cubicBezTo>
                    <a:pt x="17" y="15"/>
                    <a:pt x="16" y="15"/>
                    <a:pt x="15" y="14"/>
                  </a:cubicBezTo>
                  <a:cubicBezTo>
                    <a:pt x="15" y="14"/>
                    <a:pt x="15" y="14"/>
                    <a:pt x="14" y="14"/>
                  </a:cubicBezTo>
                  <a:cubicBezTo>
                    <a:pt x="15" y="13"/>
                    <a:pt x="15" y="13"/>
                    <a:pt x="16" y="12"/>
                  </a:cubicBezTo>
                  <a:cubicBezTo>
                    <a:pt x="17" y="13"/>
                    <a:pt x="18" y="14"/>
                    <a:pt x="19" y="16"/>
                  </a:cubicBezTo>
                  <a:cubicBezTo>
                    <a:pt x="19" y="16"/>
                    <a:pt x="19" y="16"/>
                    <a:pt x="19" y="16"/>
                  </a:cubicBezTo>
                  <a:close/>
                  <a:moveTo>
                    <a:pt x="17" y="12"/>
                  </a:moveTo>
                  <a:cubicBezTo>
                    <a:pt x="17" y="12"/>
                    <a:pt x="18" y="13"/>
                    <a:pt x="19" y="14"/>
                  </a:cubicBezTo>
                  <a:cubicBezTo>
                    <a:pt x="18" y="13"/>
                    <a:pt x="17" y="13"/>
                    <a:pt x="16" y="12"/>
                  </a:cubicBezTo>
                  <a:cubicBezTo>
                    <a:pt x="17" y="12"/>
                    <a:pt x="18" y="11"/>
                    <a:pt x="19" y="11"/>
                  </a:cubicBezTo>
                  <a:cubicBezTo>
                    <a:pt x="19" y="11"/>
                    <a:pt x="21" y="13"/>
                    <a:pt x="21" y="14"/>
                  </a:cubicBezTo>
                  <a:cubicBezTo>
                    <a:pt x="21" y="15"/>
                    <a:pt x="21" y="15"/>
                    <a:pt x="20" y="15"/>
                  </a:cubicBezTo>
                  <a:cubicBezTo>
                    <a:pt x="20" y="15"/>
                    <a:pt x="20" y="15"/>
                    <a:pt x="20" y="15"/>
                  </a:cubicBezTo>
                  <a:cubicBezTo>
                    <a:pt x="20" y="14"/>
                    <a:pt x="19" y="13"/>
                    <a:pt x="17" y="12"/>
                  </a:cubicBezTo>
                  <a:close/>
                  <a:moveTo>
                    <a:pt x="20" y="19"/>
                  </a:moveTo>
                  <a:cubicBezTo>
                    <a:pt x="20" y="19"/>
                    <a:pt x="20" y="19"/>
                    <a:pt x="20" y="19"/>
                  </a:cubicBezTo>
                  <a:cubicBezTo>
                    <a:pt x="20" y="19"/>
                    <a:pt x="20" y="19"/>
                    <a:pt x="20" y="19"/>
                  </a:cubicBezTo>
                  <a:cubicBezTo>
                    <a:pt x="20" y="19"/>
                    <a:pt x="20" y="19"/>
                    <a:pt x="20" y="19"/>
                  </a:cubicBezTo>
                  <a:cubicBezTo>
                    <a:pt x="20" y="19"/>
                    <a:pt x="20" y="19"/>
                    <a:pt x="20" y="19"/>
                  </a:cubicBezTo>
                  <a:close/>
                  <a:moveTo>
                    <a:pt x="21" y="16"/>
                  </a:moveTo>
                  <a:cubicBezTo>
                    <a:pt x="21" y="15"/>
                    <a:pt x="21" y="15"/>
                    <a:pt x="21" y="15"/>
                  </a:cubicBezTo>
                  <a:cubicBezTo>
                    <a:pt x="21" y="15"/>
                    <a:pt x="21" y="15"/>
                    <a:pt x="21" y="15"/>
                  </a:cubicBezTo>
                  <a:cubicBezTo>
                    <a:pt x="21" y="15"/>
                    <a:pt x="21" y="15"/>
                    <a:pt x="21" y="16"/>
                  </a:cubicBezTo>
                  <a:close/>
                  <a:moveTo>
                    <a:pt x="23" y="17"/>
                  </a:moveTo>
                  <a:cubicBezTo>
                    <a:pt x="23" y="17"/>
                    <a:pt x="23" y="17"/>
                    <a:pt x="23" y="16"/>
                  </a:cubicBezTo>
                  <a:cubicBezTo>
                    <a:pt x="23" y="16"/>
                    <a:pt x="23" y="16"/>
                    <a:pt x="23" y="17"/>
                  </a:cubicBezTo>
                  <a:cubicBezTo>
                    <a:pt x="23" y="17"/>
                    <a:pt x="23" y="17"/>
                    <a:pt x="23" y="17"/>
                  </a:cubicBezTo>
                  <a:close/>
                  <a:moveTo>
                    <a:pt x="24" y="12"/>
                  </a:moveTo>
                  <a:cubicBezTo>
                    <a:pt x="23" y="11"/>
                    <a:pt x="22" y="11"/>
                    <a:pt x="20" y="10"/>
                  </a:cubicBezTo>
                  <a:cubicBezTo>
                    <a:pt x="21" y="10"/>
                    <a:pt x="21" y="9"/>
                    <a:pt x="21" y="9"/>
                  </a:cubicBezTo>
                  <a:cubicBezTo>
                    <a:pt x="22" y="10"/>
                    <a:pt x="23" y="11"/>
                    <a:pt x="24" y="12"/>
                  </a:cubicBezTo>
                  <a:cubicBezTo>
                    <a:pt x="24" y="12"/>
                    <a:pt x="24" y="12"/>
                    <a:pt x="24" y="12"/>
                  </a:cubicBezTo>
                  <a:close/>
                  <a:moveTo>
                    <a:pt x="29" y="14"/>
                  </a:moveTo>
                  <a:cubicBezTo>
                    <a:pt x="29" y="14"/>
                    <a:pt x="29" y="14"/>
                    <a:pt x="29" y="13"/>
                  </a:cubicBezTo>
                  <a:cubicBezTo>
                    <a:pt x="29" y="14"/>
                    <a:pt x="29" y="14"/>
                    <a:pt x="29" y="14"/>
                  </a:cubicBezTo>
                  <a:cubicBezTo>
                    <a:pt x="29" y="14"/>
                    <a:pt x="29" y="14"/>
                    <a:pt x="29" y="14"/>
                  </a:cubicBezTo>
                  <a:close/>
                  <a:moveTo>
                    <a:pt x="37" y="13"/>
                  </a:moveTo>
                  <a:cubicBezTo>
                    <a:pt x="37" y="12"/>
                    <a:pt x="37" y="12"/>
                    <a:pt x="37" y="11"/>
                  </a:cubicBezTo>
                  <a:cubicBezTo>
                    <a:pt x="37" y="11"/>
                    <a:pt x="37" y="11"/>
                    <a:pt x="37" y="11"/>
                  </a:cubicBezTo>
                  <a:cubicBezTo>
                    <a:pt x="38" y="11"/>
                    <a:pt x="38" y="11"/>
                    <a:pt x="38" y="12"/>
                  </a:cubicBezTo>
                  <a:cubicBezTo>
                    <a:pt x="38" y="12"/>
                    <a:pt x="37" y="13"/>
                    <a:pt x="37" y="13"/>
                  </a:cubicBezTo>
                  <a:close/>
                  <a:moveTo>
                    <a:pt x="38" y="11"/>
                  </a:moveTo>
                  <a:cubicBezTo>
                    <a:pt x="38" y="11"/>
                    <a:pt x="38" y="11"/>
                    <a:pt x="38" y="11"/>
                  </a:cubicBezTo>
                  <a:cubicBezTo>
                    <a:pt x="38" y="11"/>
                    <a:pt x="38" y="10"/>
                    <a:pt x="39" y="10"/>
                  </a:cubicBezTo>
                  <a:cubicBezTo>
                    <a:pt x="39" y="10"/>
                    <a:pt x="38" y="11"/>
                    <a:pt x="38" y="11"/>
                  </a:cubicBezTo>
                  <a:close/>
                  <a:moveTo>
                    <a:pt x="52" y="5"/>
                  </a:moveTo>
                  <a:cubicBezTo>
                    <a:pt x="50" y="6"/>
                    <a:pt x="49" y="7"/>
                    <a:pt x="48" y="8"/>
                  </a:cubicBezTo>
                  <a:cubicBezTo>
                    <a:pt x="48" y="8"/>
                    <a:pt x="48" y="8"/>
                    <a:pt x="48" y="7"/>
                  </a:cubicBezTo>
                  <a:cubicBezTo>
                    <a:pt x="49" y="7"/>
                    <a:pt x="51" y="6"/>
                    <a:pt x="52" y="5"/>
                  </a:cubicBezTo>
                  <a:close/>
                  <a:moveTo>
                    <a:pt x="47" y="8"/>
                  </a:moveTo>
                  <a:cubicBezTo>
                    <a:pt x="47" y="8"/>
                    <a:pt x="48" y="8"/>
                    <a:pt x="48" y="8"/>
                  </a:cubicBezTo>
                  <a:cubicBezTo>
                    <a:pt x="48" y="8"/>
                    <a:pt x="47" y="9"/>
                    <a:pt x="47" y="9"/>
                  </a:cubicBezTo>
                  <a:cubicBezTo>
                    <a:pt x="46" y="9"/>
                    <a:pt x="46" y="9"/>
                    <a:pt x="46" y="9"/>
                  </a:cubicBezTo>
                  <a:cubicBezTo>
                    <a:pt x="46" y="8"/>
                    <a:pt x="47" y="8"/>
                    <a:pt x="47" y="8"/>
                  </a:cubicBezTo>
                  <a:close/>
                  <a:moveTo>
                    <a:pt x="46" y="7"/>
                  </a:moveTo>
                  <a:cubicBezTo>
                    <a:pt x="46" y="7"/>
                    <a:pt x="46" y="7"/>
                    <a:pt x="47" y="7"/>
                  </a:cubicBezTo>
                  <a:cubicBezTo>
                    <a:pt x="46" y="8"/>
                    <a:pt x="46" y="8"/>
                    <a:pt x="46" y="8"/>
                  </a:cubicBezTo>
                  <a:cubicBezTo>
                    <a:pt x="46" y="8"/>
                    <a:pt x="46" y="7"/>
                    <a:pt x="46" y="7"/>
                  </a:cubicBezTo>
                  <a:close/>
                  <a:moveTo>
                    <a:pt x="38" y="5"/>
                  </a:moveTo>
                  <a:cubicBezTo>
                    <a:pt x="39" y="5"/>
                    <a:pt x="41" y="6"/>
                    <a:pt x="43" y="8"/>
                  </a:cubicBezTo>
                  <a:cubicBezTo>
                    <a:pt x="42" y="8"/>
                    <a:pt x="41" y="8"/>
                    <a:pt x="40" y="8"/>
                  </a:cubicBezTo>
                  <a:cubicBezTo>
                    <a:pt x="40" y="7"/>
                    <a:pt x="39" y="6"/>
                    <a:pt x="38" y="5"/>
                  </a:cubicBezTo>
                  <a:close/>
                  <a:moveTo>
                    <a:pt x="41" y="11"/>
                  </a:moveTo>
                  <a:cubicBezTo>
                    <a:pt x="41" y="10"/>
                    <a:pt x="41" y="10"/>
                    <a:pt x="41" y="9"/>
                  </a:cubicBezTo>
                  <a:cubicBezTo>
                    <a:pt x="41" y="9"/>
                    <a:pt x="42" y="8"/>
                    <a:pt x="43" y="8"/>
                  </a:cubicBezTo>
                  <a:cubicBezTo>
                    <a:pt x="43" y="8"/>
                    <a:pt x="43" y="8"/>
                    <a:pt x="44" y="8"/>
                  </a:cubicBezTo>
                  <a:cubicBezTo>
                    <a:pt x="43" y="9"/>
                    <a:pt x="42" y="9"/>
                    <a:pt x="42" y="10"/>
                  </a:cubicBezTo>
                  <a:cubicBezTo>
                    <a:pt x="42" y="10"/>
                    <a:pt x="41" y="10"/>
                    <a:pt x="41" y="11"/>
                  </a:cubicBezTo>
                  <a:close/>
                  <a:moveTo>
                    <a:pt x="44" y="13"/>
                  </a:moveTo>
                  <a:cubicBezTo>
                    <a:pt x="44" y="13"/>
                    <a:pt x="43" y="13"/>
                    <a:pt x="43" y="13"/>
                  </a:cubicBezTo>
                  <a:cubicBezTo>
                    <a:pt x="43" y="12"/>
                    <a:pt x="43" y="12"/>
                    <a:pt x="44" y="11"/>
                  </a:cubicBezTo>
                  <a:cubicBezTo>
                    <a:pt x="44" y="12"/>
                    <a:pt x="44" y="12"/>
                    <a:pt x="44" y="12"/>
                  </a:cubicBezTo>
                  <a:cubicBezTo>
                    <a:pt x="44" y="12"/>
                    <a:pt x="44" y="12"/>
                    <a:pt x="44" y="13"/>
                  </a:cubicBezTo>
                  <a:close/>
                  <a:moveTo>
                    <a:pt x="44" y="12"/>
                  </a:moveTo>
                  <a:cubicBezTo>
                    <a:pt x="44" y="12"/>
                    <a:pt x="44" y="11"/>
                    <a:pt x="44" y="11"/>
                  </a:cubicBezTo>
                  <a:cubicBezTo>
                    <a:pt x="44" y="11"/>
                    <a:pt x="44" y="11"/>
                    <a:pt x="44" y="11"/>
                  </a:cubicBezTo>
                  <a:cubicBezTo>
                    <a:pt x="44" y="11"/>
                    <a:pt x="44" y="11"/>
                    <a:pt x="45" y="11"/>
                  </a:cubicBezTo>
                  <a:cubicBezTo>
                    <a:pt x="45" y="11"/>
                    <a:pt x="45" y="12"/>
                    <a:pt x="44" y="12"/>
                  </a:cubicBezTo>
                  <a:close/>
                  <a:moveTo>
                    <a:pt x="44" y="11"/>
                  </a:moveTo>
                  <a:cubicBezTo>
                    <a:pt x="44" y="10"/>
                    <a:pt x="44" y="10"/>
                    <a:pt x="44" y="9"/>
                  </a:cubicBezTo>
                  <a:cubicBezTo>
                    <a:pt x="45" y="9"/>
                    <a:pt x="45" y="9"/>
                    <a:pt x="45" y="9"/>
                  </a:cubicBezTo>
                  <a:cubicBezTo>
                    <a:pt x="45" y="9"/>
                    <a:pt x="46" y="9"/>
                    <a:pt x="46" y="10"/>
                  </a:cubicBezTo>
                  <a:cubicBezTo>
                    <a:pt x="46" y="10"/>
                    <a:pt x="45" y="11"/>
                    <a:pt x="45" y="11"/>
                  </a:cubicBezTo>
                  <a:cubicBezTo>
                    <a:pt x="45" y="11"/>
                    <a:pt x="44" y="11"/>
                    <a:pt x="44" y="11"/>
                  </a:cubicBezTo>
                  <a:close/>
                  <a:moveTo>
                    <a:pt x="46" y="15"/>
                  </a:moveTo>
                  <a:cubicBezTo>
                    <a:pt x="46" y="15"/>
                    <a:pt x="46" y="15"/>
                    <a:pt x="46" y="14"/>
                  </a:cubicBezTo>
                  <a:cubicBezTo>
                    <a:pt x="46" y="14"/>
                    <a:pt x="47" y="14"/>
                    <a:pt x="47" y="14"/>
                  </a:cubicBezTo>
                  <a:cubicBezTo>
                    <a:pt x="46" y="14"/>
                    <a:pt x="46" y="14"/>
                    <a:pt x="46" y="14"/>
                  </a:cubicBezTo>
                  <a:cubicBezTo>
                    <a:pt x="46" y="14"/>
                    <a:pt x="46" y="14"/>
                    <a:pt x="46" y="14"/>
                  </a:cubicBezTo>
                  <a:cubicBezTo>
                    <a:pt x="47" y="14"/>
                    <a:pt x="47" y="14"/>
                    <a:pt x="47" y="14"/>
                  </a:cubicBezTo>
                  <a:cubicBezTo>
                    <a:pt x="46" y="15"/>
                    <a:pt x="46" y="15"/>
                    <a:pt x="46" y="15"/>
                  </a:cubicBezTo>
                  <a:close/>
                  <a:moveTo>
                    <a:pt x="47" y="13"/>
                  </a:moveTo>
                  <a:cubicBezTo>
                    <a:pt x="47" y="13"/>
                    <a:pt x="47" y="13"/>
                    <a:pt x="47" y="13"/>
                  </a:cubicBezTo>
                  <a:cubicBezTo>
                    <a:pt x="47" y="13"/>
                    <a:pt x="47" y="12"/>
                    <a:pt x="47" y="12"/>
                  </a:cubicBezTo>
                  <a:cubicBezTo>
                    <a:pt x="47" y="12"/>
                    <a:pt x="48" y="12"/>
                    <a:pt x="48" y="13"/>
                  </a:cubicBezTo>
                  <a:cubicBezTo>
                    <a:pt x="48" y="13"/>
                    <a:pt x="47" y="13"/>
                    <a:pt x="47" y="13"/>
                  </a:cubicBezTo>
                  <a:close/>
                  <a:moveTo>
                    <a:pt x="48" y="12"/>
                  </a:moveTo>
                  <a:cubicBezTo>
                    <a:pt x="48" y="12"/>
                    <a:pt x="47" y="12"/>
                    <a:pt x="47" y="12"/>
                  </a:cubicBezTo>
                  <a:cubicBezTo>
                    <a:pt x="47" y="12"/>
                    <a:pt x="47" y="11"/>
                    <a:pt x="48" y="11"/>
                  </a:cubicBezTo>
                  <a:cubicBezTo>
                    <a:pt x="48" y="11"/>
                    <a:pt x="48" y="12"/>
                    <a:pt x="49" y="12"/>
                  </a:cubicBezTo>
                  <a:cubicBezTo>
                    <a:pt x="48" y="12"/>
                    <a:pt x="48" y="12"/>
                    <a:pt x="48" y="12"/>
                  </a:cubicBezTo>
                  <a:close/>
                  <a:moveTo>
                    <a:pt x="48" y="10"/>
                  </a:moveTo>
                  <a:cubicBezTo>
                    <a:pt x="49" y="10"/>
                    <a:pt x="49" y="9"/>
                    <a:pt x="49" y="9"/>
                  </a:cubicBezTo>
                  <a:cubicBezTo>
                    <a:pt x="50" y="9"/>
                    <a:pt x="50" y="9"/>
                    <a:pt x="51" y="10"/>
                  </a:cubicBezTo>
                  <a:cubicBezTo>
                    <a:pt x="50" y="10"/>
                    <a:pt x="50" y="11"/>
                    <a:pt x="49" y="11"/>
                  </a:cubicBezTo>
                  <a:cubicBezTo>
                    <a:pt x="49" y="11"/>
                    <a:pt x="49" y="10"/>
                    <a:pt x="48" y="10"/>
                  </a:cubicBezTo>
                  <a:close/>
                  <a:moveTo>
                    <a:pt x="50" y="15"/>
                  </a:moveTo>
                  <a:cubicBezTo>
                    <a:pt x="50" y="15"/>
                    <a:pt x="50" y="15"/>
                    <a:pt x="50" y="15"/>
                  </a:cubicBezTo>
                  <a:cubicBezTo>
                    <a:pt x="49" y="15"/>
                    <a:pt x="50" y="14"/>
                    <a:pt x="50" y="14"/>
                  </a:cubicBezTo>
                  <a:cubicBezTo>
                    <a:pt x="50" y="14"/>
                    <a:pt x="50" y="14"/>
                    <a:pt x="50" y="14"/>
                  </a:cubicBezTo>
                  <a:cubicBezTo>
                    <a:pt x="50" y="14"/>
                    <a:pt x="50" y="15"/>
                    <a:pt x="50" y="15"/>
                  </a:cubicBezTo>
                  <a:close/>
                  <a:moveTo>
                    <a:pt x="51" y="12"/>
                  </a:moveTo>
                  <a:cubicBezTo>
                    <a:pt x="51" y="11"/>
                    <a:pt x="51" y="11"/>
                    <a:pt x="52" y="11"/>
                  </a:cubicBezTo>
                  <a:cubicBezTo>
                    <a:pt x="52" y="11"/>
                    <a:pt x="52" y="11"/>
                    <a:pt x="53" y="12"/>
                  </a:cubicBezTo>
                  <a:cubicBezTo>
                    <a:pt x="52" y="12"/>
                    <a:pt x="52" y="12"/>
                    <a:pt x="51" y="13"/>
                  </a:cubicBezTo>
                  <a:cubicBezTo>
                    <a:pt x="51" y="12"/>
                    <a:pt x="51" y="12"/>
                    <a:pt x="51" y="12"/>
                  </a:cubicBezTo>
                  <a:close/>
                  <a:moveTo>
                    <a:pt x="52" y="13"/>
                  </a:moveTo>
                  <a:cubicBezTo>
                    <a:pt x="52" y="13"/>
                    <a:pt x="52" y="12"/>
                    <a:pt x="53" y="12"/>
                  </a:cubicBezTo>
                  <a:cubicBezTo>
                    <a:pt x="53" y="12"/>
                    <a:pt x="53" y="13"/>
                    <a:pt x="54" y="13"/>
                  </a:cubicBezTo>
                  <a:cubicBezTo>
                    <a:pt x="53" y="13"/>
                    <a:pt x="52" y="13"/>
                    <a:pt x="52" y="13"/>
                  </a:cubicBezTo>
                  <a:cubicBezTo>
                    <a:pt x="53" y="13"/>
                    <a:pt x="53" y="13"/>
                    <a:pt x="54" y="13"/>
                  </a:cubicBezTo>
                  <a:cubicBezTo>
                    <a:pt x="54" y="13"/>
                    <a:pt x="54" y="14"/>
                    <a:pt x="54" y="14"/>
                  </a:cubicBezTo>
                  <a:cubicBezTo>
                    <a:pt x="53" y="14"/>
                    <a:pt x="53" y="14"/>
                    <a:pt x="53" y="14"/>
                  </a:cubicBezTo>
                  <a:cubicBezTo>
                    <a:pt x="52" y="14"/>
                    <a:pt x="52" y="13"/>
                    <a:pt x="52" y="13"/>
                  </a:cubicBezTo>
                  <a:close/>
                  <a:moveTo>
                    <a:pt x="53" y="15"/>
                  </a:moveTo>
                  <a:cubicBezTo>
                    <a:pt x="53" y="14"/>
                    <a:pt x="53" y="14"/>
                    <a:pt x="53" y="14"/>
                  </a:cubicBezTo>
                  <a:cubicBezTo>
                    <a:pt x="53" y="14"/>
                    <a:pt x="54" y="14"/>
                    <a:pt x="54" y="14"/>
                  </a:cubicBezTo>
                  <a:cubicBezTo>
                    <a:pt x="54" y="14"/>
                    <a:pt x="54" y="15"/>
                    <a:pt x="54" y="15"/>
                  </a:cubicBezTo>
                  <a:cubicBezTo>
                    <a:pt x="54" y="15"/>
                    <a:pt x="53" y="15"/>
                    <a:pt x="53" y="15"/>
                  </a:cubicBezTo>
                  <a:close/>
                  <a:moveTo>
                    <a:pt x="55" y="13"/>
                  </a:moveTo>
                  <a:cubicBezTo>
                    <a:pt x="57" y="13"/>
                    <a:pt x="57" y="13"/>
                    <a:pt x="57" y="13"/>
                  </a:cubicBezTo>
                  <a:cubicBezTo>
                    <a:pt x="57" y="13"/>
                    <a:pt x="56" y="13"/>
                    <a:pt x="55" y="13"/>
                  </a:cubicBezTo>
                  <a:cubicBezTo>
                    <a:pt x="55" y="13"/>
                    <a:pt x="54" y="12"/>
                    <a:pt x="54" y="11"/>
                  </a:cubicBezTo>
                  <a:cubicBezTo>
                    <a:pt x="55" y="10"/>
                    <a:pt x="56" y="10"/>
                    <a:pt x="56" y="10"/>
                  </a:cubicBezTo>
                  <a:cubicBezTo>
                    <a:pt x="55" y="10"/>
                    <a:pt x="54" y="11"/>
                    <a:pt x="53" y="11"/>
                  </a:cubicBezTo>
                  <a:cubicBezTo>
                    <a:pt x="53" y="11"/>
                    <a:pt x="53" y="10"/>
                    <a:pt x="52" y="10"/>
                  </a:cubicBezTo>
                  <a:cubicBezTo>
                    <a:pt x="53" y="9"/>
                    <a:pt x="54" y="8"/>
                    <a:pt x="55" y="8"/>
                  </a:cubicBezTo>
                  <a:cubicBezTo>
                    <a:pt x="57" y="10"/>
                    <a:pt x="58" y="11"/>
                    <a:pt x="58" y="13"/>
                  </a:cubicBezTo>
                  <a:cubicBezTo>
                    <a:pt x="58" y="13"/>
                    <a:pt x="57" y="14"/>
                    <a:pt x="56" y="14"/>
                  </a:cubicBezTo>
                  <a:cubicBezTo>
                    <a:pt x="56" y="14"/>
                    <a:pt x="56" y="14"/>
                    <a:pt x="55" y="14"/>
                  </a:cubicBezTo>
                  <a:cubicBezTo>
                    <a:pt x="55" y="14"/>
                    <a:pt x="55" y="13"/>
                    <a:pt x="55" y="13"/>
                  </a:cubicBezTo>
                  <a:close/>
                  <a:moveTo>
                    <a:pt x="57" y="16"/>
                  </a:moveTo>
                  <a:cubicBezTo>
                    <a:pt x="57" y="16"/>
                    <a:pt x="57" y="17"/>
                    <a:pt x="57" y="17"/>
                  </a:cubicBezTo>
                  <a:cubicBezTo>
                    <a:pt x="57" y="17"/>
                    <a:pt x="57" y="16"/>
                    <a:pt x="57" y="16"/>
                  </a:cubicBezTo>
                  <a:cubicBezTo>
                    <a:pt x="56" y="16"/>
                    <a:pt x="56" y="15"/>
                    <a:pt x="56" y="15"/>
                  </a:cubicBezTo>
                  <a:cubicBezTo>
                    <a:pt x="56" y="15"/>
                    <a:pt x="56" y="14"/>
                    <a:pt x="57" y="14"/>
                  </a:cubicBezTo>
                  <a:cubicBezTo>
                    <a:pt x="57" y="15"/>
                    <a:pt x="58" y="15"/>
                    <a:pt x="58" y="15"/>
                  </a:cubicBezTo>
                  <a:cubicBezTo>
                    <a:pt x="58" y="16"/>
                    <a:pt x="57" y="16"/>
                    <a:pt x="57" y="16"/>
                  </a:cubicBezTo>
                  <a:close/>
                  <a:moveTo>
                    <a:pt x="58" y="14"/>
                  </a:moveTo>
                  <a:cubicBezTo>
                    <a:pt x="58" y="14"/>
                    <a:pt x="57" y="14"/>
                    <a:pt x="57" y="14"/>
                  </a:cubicBezTo>
                  <a:cubicBezTo>
                    <a:pt x="57" y="14"/>
                    <a:pt x="58" y="14"/>
                    <a:pt x="58" y="13"/>
                  </a:cubicBezTo>
                  <a:cubicBezTo>
                    <a:pt x="58" y="14"/>
                    <a:pt x="58" y="14"/>
                    <a:pt x="58" y="14"/>
                  </a:cubicBezTo>
                  <a:close/>
                  <a:moveTo>
                    <a:pt x="60" y="17"/>
                  </a:moveTo>
                  <a:cubicBezTo>
                    <a:pt x="60" y="17"/>
                    <a:pt x="60" y="17"/>
                    <a:pt x="60" y="17"/>
                  </a:cubicBezTo>
                  <a:cubicBezTo>
                    <a:pt x="60" y="17"/>
                    <a:pt x="60" y="17"/>
                    <a:pt x="60" y="17"/>
                  </a:cubicBezTo>
                  <a:cubicBezTo>
                    <a:pt x="60" y="17"/>
                    <a:pt x="60" y="17"/>
                    <a:pt x="60" y="17"/>
                  </a:cubicBezTo>
                  <a:close/>
                  <a:moveTo>
                    <a:pt x="61" y="16"/>
                  </a:moveTo>
                  <a:cubicBezTo>
                    <a:pt x="61" y="16"/>
                    <a:pt x="60" y="16"/>
                    <a:pt x="60" y="16"/>
                  </a:cubicBezTo>
                  <a:cubicBezTo>
                    <a:pt x="60" y="16"/>
                    <a:pt x="60" y="15"/>
                    <a:pt x="60" y="15"/>
                  </a:cubicBezTo>
                  <a:cubicBezTo>
                    <a:pt x="61" y="15"/>
                    <a:pt x="61" y="15"/>
                    <a:pt x="61" y="15"/>
                  </a:cubicBezTo>
                  <a:cubicBezTo>
                    <a:pt x="61" y="15"/>
                    <a:pt x="61" y="16"/>
                    <a:pt x="61" y="16"/>
                  </a:cubicBezTo>
                  <a:close/>
                  <a:moveTo>
                    <a:pt x="83" y="5"/>
                  </a:moveTo>
                  <a:cubicBezTo>
                    <a:pt x="87" y="6"/>
                    <a:pt x="90" y="8"/>
                    <a:pt x="91" y="10"/>
                  </a:cubicBezTo>
                  <a:cubicBezTo>
                    <a:pt x="91" y="10"/>
                    <a:pt x="91" y="10"/>
                    <a:pt x="91" y="10"/>
                  </a:cubicBezTo>
                  <a:cubicBezTo>
                    <a:pt x="90" y="10"/>
                    <a:pt x="89" y="9"/>
                    <a:pt x="87" y="9"/>
                  </a:cubicBezTo>
                  <a:cubicBezTo>
                    <a:pt x="86" y="8"/>
                    <a:pt x="84" y="6"/>
                    <a:pt x="81" y="5"/>
                  </a:cubicBezTo>
                  <a:cubicBezTo>
                    <a:pt x="82" y="5"/>
                    <a:pt x="82" y="5"/>
                    <a:pt x="83" y="5"/>
                  </a:cubicBezTo>
                  <a:close/>
                  <a:moveTo>
                    <a:pt x="91" y="11"/>
                  </a:moveTo>
                  <a:cubicBezTo>
                    <a:pt x="90" y="11"/>
                    <a:pt x="90" y="11"/>
                    <a:pt x="90" y="11"/>
                  </a:cubicBezTo>
                  <a:cubicBezTo>
                    <a:pt x="89" y="10"/>
                    <a:pt x="88" y="10"/>
                    <a:pt x="88" y="9"/>
                  </a:cubicBezTo>
                  <a:cubicBezTo>
                    <a:pt x="89" y="10"/>
                    <a:pt x="89" y="10"/>
                    <a:pt x="91" y="11"/>
                  </a:cubicBezTo>
                  <a:close/>
                  <a:moveTo>
                    <a:pt x="72" y="8"/>
                  </a:moveTo>
                  <a:cubicBezTo>
                    <a:pt x="73" y="8"/>
                    <a:pt x="73" y="8"/>
                    <a:pt x="73" y="9"/>
                  </a:cubicBezTo>
                  <a:cubicBezTo>
                    <a:pt x="70" y="11"/>
                    <a:pt x="67" y="12"/>
                    <a:pt x="66" y="14"/>
                  </a:cubicBezTo>
                  <a:cubicBezTo>
                    <a:pt x="65" y="14"/>
                    <a:pt x="65" y="13"/>
                    <a:pt x="64" y="13"/>
                  </a:cubicBezTo>
                  <a:cubicBezTo>
                    <a:pt x="66" y="10"/>
                    <a:pt x="70" y="9"/>
                    <a:pt x="72" y="8"/>
                  </a:cubicBezTo>
                  <a:close/>
                  <a:moveTo>
                    <a:pt x="63" y="18"/>
                  </a:moveTo>
                  <a:cubicBezTo>
                    <a:pt x="63" y="18"/>
                    <a:pt x="63" y="17"/>
                    <a:pt x="63" y="17"/>
                  </a:cubicBezTo>
                  <a:cubicBezTo>
                    <a:pt x="63" y="16"/>
                    <a:pt x="63" y="14"/>
                    <a:pt x="64" y="13"/>
                  </a:cubicBezTo>
                  <a:cubicBezTo>
                    <a:pt x="65" y="14"/>
                    <a:pt x="65" y="14"/>
                    <a:pt x="65" y="14"/>
                  </a:cubicBezTo>
                  <a:cubicBezTo>
                    <a:pt x="64" y="16"/>
                    <a:pt x="63" y="17"/>
                    <a:pt x="63" y="18"/>
                  </a:cubicBezTo>
                  <a:close/>
                  <a:moveTo>
                    <a:pt x="65" y="20"/>
                  </a:moveTo>
                  <a:cubicBezTo>
                    <a:pt x="66" y="18"/>
                    <a:pt x="66" y="17"/>
                    <a:pt x="67" y="16"/>
                  </a:cubicBezTo>
                  <a:cubicBezTo>
                    <a:pt x="67" y="16"/>
                    <a:pt x="67" y="17"/>
                    <a:pt x="67" y="17"/>
                  </a:cubicBezTo>
                  <a:cubicBezTo>
                    <a:pt x="66" y="19"/>
                    <a:pt x="65" y="20"/>
                    <a:pt x="65" y="20"/>
                  </a:cubicBezTo>
                  <a:close/>
                  <a:moveTo>
                    <a:pt x="73" y="18"/>
                  </a:moveTo>
                  <a:cubicBezTo>
                    <a:pt x="73" y="19"/>
                    <a:pt x="72" y="19"/>
                    <a:pt x="72" y="20"/>
                  </a:cubicBezTo>
                  <a:cubicBezTo>
                    <a:pt x="69" y="17"/>
                    <a:pt x="75" y="14"/>
                    <a:pt x="75" y="14"/>
                  </a:cubicBezTo>
                  <a:cubicBezTo>
                    <a:pt x="72" y="16"/>
                    <a:pt x="70" y="17"/>
                    <a:pt x="69" y="18"/>
                  </a:cubicBezTo>
                  <a:cubicBezTo>
                    <a:pt x="69" y="18"/>
                    <a:pt x="69" y="18"/>
                    <a:pt x="69" y="18"/>
                  </a:cubicBezTo>
                  <a:cubicBezTo>
                    <a:pt x="70" y="14"/>
                    <a:pt x="75" y="12"/>
                    <a:pt x="75" y="12"/>
                  </a:cubicBezTo>
                  <a:cubicBezTo>
                    <a:pt x="72" y="13"/>
                    <a:pt x="70" y="15"/>
                    <a:pt x="68" y="16"/>
                  </a:cubicBezTo>
                  <a:cubicBezTo>
                    <a:pt x="68" y="16"/>
                    <a:pt x="67" y="16"/>
                    <a:pt x="67" y="15"/>
                  </a:cubicBezTo>
                  <a:cubicBezTo>
                    <a:pt x="69" y="13"/>
                    <a:pt x="71" y="11"/>
                    <a:pt x="74" y="9"/>
                  </a:cubicBezTo>
                  <a:cubicBezTo>
                    <a:pt x="77" y="11"/>
                    <a:pt x="79" y="12"/>
                    <a:pt x="80" y="14"/>
                  </a:cubicBezTo>
                  <a:cubicBezTo>
                    <a:pt x="80" y="14"/>
                    <a:pt x="79" y="14"/>
                    <a:pt x="79" y="14"/>
                  </a:cubicBezTo>
                  <a:cubicBezTo>
                    <a:pt x="78" y="14"/>
                    <a:pt x="77" y="13"/>
                    <a:pt x="75" y="13"/>
                  </a:cubicBezTo>
                  <a:cubicBezTo>
                    <a:pt x="75" y="13"/>
                    <a:pt x="77" y="13"/>
                    <a:pt x="79" y="14"/>
                  </a:cubicBezTo>
                  <a:cubicBezTo>
                    <a:pt x="79" y="14"/>
                    <a:pt x="78" y="15"/>
                    <a:pt x="78" y="15"/>
                  </a:cubicBezTo>
                  <a:cubicBezTo>
                    <a:pt x="77" y="14"/>
                    <a:pt x="76" y="14"/>
                    <a:pt x="75" y="13"/>
                  </a:cubicBezTo>
                  <a:cubicBezTo>
                    <a:pt x="75" y="13"/>
                    <a:pt x="76" y="14"/>
                    <a:pt x="77" y="15"/>
                  </a:cubicBezTo>
                  <a:cubicBezTo>
                    <a:pt x="77" y="15"/>
                    <a:pt x="76" y="16"/>
                    <a:pt x="76" y="16"/>
                  </a:cubicBezTo>
                  <a:cubicBezTo>
                    <a:pt x="75" y="16"/>
                    <a:pt x="75" y="15"/>
                    <a:pt x="74" y="15"/>
                  </a:cubicBezTo>
                  <a:cubicBezTo>
                    <a:pt x="74" y="15"/>
                    <a:pt x="75" y="15"/>
                    <a:pt x="76" y="16"/>
                  </a:cubicBezTo>
                  <a:cubicBezTo>
                    <a:pt x="75" y="17"/>
                    <a:pt x="74" y="18"/>
                    <a:pt x="73" y="18"/>
                  </a:cubicBezTo>
                  <a:cubicBezTo>
                    <a:pt x="72" y="18"/>
                    <a:pt x="72" y="18"/>
                    <a:pt x="72" y="18"/>
                  </a:cubicBezTo>
                  <a:cubicBezTo>
                    <a:pt x="72" y="18"/>
                    <a:pt x="73" y="18"/>
                    <a:pt x="73" y="18"/>
                  </a:cubicBezTo>
                  <a:close/>
                  <a:moveTo>
                    <a:pt x="74" y="19"/>
                  </a:moveTo>
                  <a:cubicBezTo>
                    <a:pt x="75" y="19"/>
                    <a:pt x="75" y="19"/>
                    <a:pt x="75" y="19"/>
                  </a:cubicBezTo>
                  <a:cubicBezTo>
                    <a:pt x="75" y="19"/>
                    <a:pt x="75" y="19"/>
                    <a:pt x="75" y="19"/>
                  </a:cubicBezTo>
                  <a:cubicBezTo>
                    <a:pt x="75" y="19"/>
                    <a:pt x="75" y="19"/>
                    <a:pt x="74" y="19"/>
                  </a:cubicBezTo>
                  <a:close/>
                  <a:moveTo>
                    <a:pt x="76" y="19"/>
                  </a:moveTo>
                  <a:cubicBezTo>
                    <a:pt x="76" y="19"/>
                    <a:pt x="76" y="19"/>
                    <a:pt x="76" y="19"/>
                  </a:cubicBezTo>
                  <a:cubicBezTo>
                    <a:pt x="75" y="19"/>
                    <a:pt x="75" y="19"/>
                    <a:pt x="75" y="19"/>
                  </a:cubicBezTo>
                  <a:cubicBezTo>
                    <a:pt x="75" y="18"/>
                    <a:pt x="76" y="18"/>
                    <a:pt x="76" y="17"/>
                  </a:cubicBezTo>
                  <a:cubicBezTo>
                    <a:pt x="76" y="18"/>
                    <a:pt x="76" y="19"/>
                    <a:pt x="76" y="19"/>
                  </a:cubicBezTo>
                  <a:close/>
                  <a:moveTo>
                    <a:pt x="78" y="18"/>
                  </a:moveTo>
                  <a:cubicBezTo>
                    <a:pt x="78" y="18"/>
                    <a:pt x="78" y="18"/>
                    <a:pt x="78" y="19"/>
                  </a:cubicBezTo>
                  <a:cubicBezTo>
                    <a:pt x="78" y="18"/>
                    <a:pt x="77" y="18"/>
                    <a:pt x="77" y="17"/>
                  </a:cubicBezTo>
                  <a:cubicBezTo>
                    <a:pt x="77" y="17"/>
                    <a:pt x="77" y="16"/>
                    <a:pt x="78" y="16"/>
                  </a:cubicBezTo>
                  <a:cubicBezTo>
                    <a:pt x="78" y="17"/>
                    <a:pt x="78" y="17"/>
                    <a:pt x="78" y="18"/>
                  </a:cubicBezTo>
                  <a:close/>
                  <a:moveTo>
                    <a:pt x="79" y="15"/>
                  </a:moveTo>
                  <a:cubicBezTo>
                    <a:pt x="79" y="15"/>
                    <a:pt x="79" y="15"/>
                    <a:pt x="80" y="15"/>
                  </a:cubicBezTo>
                  <a:cubicBezTo>
                    <a:pt x="80" y="15"/>
                    <a:pt x="81" y="15"/>
                    <a:pt x="81" y="15"/>
                  </a:cubicBezTo>
                  <a:cubicBezTo>
                    <a:pt x="81" y="15"/>
                    <a:pt x="81" y="16"/>
                    <a:pt x="81" y="16"/>
                  </a:cubicBezTo>
                  <a:cubicBezTo>
                    <a:pt x="81" y="16"/>
                    <a:pt x="80" y="17"/>
                    <a:pt x="80" y="17"/>
                  </a:cubicBezTo>
                  <a:cubicBezTo>
                    <a:pt x="79" y="17"/>
                    <a:pt x="79" y="16"/>
                    <a:pt x="79" y="15"/>
                  </a:cubicBezTo>
                  <a:close/>
                  <a:moveTo>
                    <a:pt x="80" y="14"/>
                  </a:moveTo>
                  <a:cubicBezTo>
                    <a:pt x="80" y="14"/>
                    <a:pt x="80" y="14"/>
                    <a:pt x="80" y="14"/>
                  </a:cubicBezTo>
                  <a:cubicBezTo>
                    <a:pt x="81" y="14"/>
                    <a:pt x="81" y="15"/>
                    <a:pt x="81" y="15"/>
                  </a:cubicBezTo>
                  <a:cubicBezTo>
                    <a:pt x="81" y="15"/>
                    <a:pt x="80" y="15"/>
                    <a:pt x="80" y="14"/>
                  </a:cubicBezTo>
                  <a:close/>
                  <a:moveTo>
                    <a:pt x="81" y="18"/>
                  </a:moveTo>
                  <a:cubicBezTo>
                    <a:pt x="81" y="18"/>
                    <a:pt x="80" y="18"/>
                    <a:pt x="80" y="18"/>
                  </a:cubicBezTo>
                  <a:cubicBezTo>
                    <a:pt x="80" y="18"/>
                    <a:pt x="80" y="18"/>
                    <a:pt x="80" y="18"/>
                  </a:cubicBezTo>
                  <a:cubicBezTo>
                    <a:pt x="81" y="18"/>
                    <a:pt x="81" y="18"/>
                    <a:pt x="81" y="17"/>
                  </a:cubicBezTo>
                  <a:cubicBezTo>
                    <a:pt x="81" y="17"/>
                    <a:pt x="81" y="18"/>
                    <a:pt x="81" y="18"/>
                  </a:cubicBezTo>
                  <a:close/>
                  <a:moveTo>
                    <a:pt x="75" y="9"/>
                  </a:moveTo>
                  <a:cubicBezTo>
                    <a:pt x="77" y="7"/>
                    <a:pt x="79" y="6"/>
                    <a:pt x="81" y="6"/>
                  </a:cubicBezTo>
                  <a:cubicBezTo>
                    <a:pt x="83" y="7"/>
                    <a:pt x="86" y="9"/>
                    <a:pt x="88" y="12"/>
                  </a:cubicBezTo>
                  <a:cubicBezTo>
                    <a:pt x="88" y="12"/>
                    <a:pt x="87" y="12"/>
                    <a:pt x="86" y="13"/>
                  </a:cubicBezTo>
                  <a:cubicBezTo>
                    <a:pt x="86" y="12"/>
                    <a:pt x="86" y="12"/>
                    <a:pt x="86" y="12"/>
                  </a:cubicBezTo>
                  <a:cubicBezTo>
                    <a:pt x="87" y="12"/>
                    <a:pt x="88" y="12"/>
                    <a:pt x="88" y="12"/>
                  </a:cubicBezTo>
                  <a:cubicBezTo>
                    <a:pt x="87" y="12"/>
                    <a:pt x="86" y="12"/>
                    <a:pt x="86" y="12"/>
                  </a:cubicBezTo>
                  <a:cubicBezTo>
                    <a:pt x="84" y="11"/>
                    <a:pt x="83" y="10"/>
                    <a:pt x="81" y="9"/>
                  </a:cubicBezTo>
                  <a:cubicBezTo>
                    <a:pt x="81" y="9"/>
                    <a:pt x="83" y="10"/>
                    <a:pt x="85" y="12"/>
                  </a:cubicBezTo>
                  <a:cubicBezTo>
                    <a:pt x="84" y="12"/>
                    <a:pt x="83" y="13"/>
                    <a:pt x="83" y="13"/>
                  </a:cubicBezTo>
                  <a:cubicBezTo>
                    <a:pt x="82" y="13"/>
                    <a:pt x="82" y="13"/>
                    <a:pt x="82" y="13"/>
                  </a:cubicBezTo>
                  <a:cubicBezTo>
                    <a:pt x="82" y="12"/>
                    <a:pt x="81" y="12"/>
                    <a:pt x="81" y="12"/>
                  </a:cubicBezTo>
                  <a:cubicBezTo>
                    <a:pt x="81" y="12"/>
                    <a:pt x="81" y="12"/>
                    <a:pt x="81" y="12"/>
                  </a:cubicBezTo>
                  <a:cubicBezTo>
                    <a:pt x="81" y="12"/>
                    <a:pt x="81" y="12"/>
                    <a:pt x="81" y="12"/>
                  </a:cubicBezTo>
                  <a:cubicBezTo>
                    <a:pt x="81" y="12"/>
                    <a:pt x="81" y="12"/>
                    <a:pt x="81" y="12"/>
                  </a:cubicBezTo>
                  <a:cubicBezTo>
                    <a:pt x="82" y="13"/>
                    <a:pt x="82" y="13"/>
                    <a:pt x="82" y="13"/>
                  </a:cubicBezTo>
                  <a:cubicBezTo>
                    <a:pt x="82" y="13"/>
                    <a:pt x="82" y="13"/>
                    <a:pt x="81" y="13"/>
                  </a:cubicBezTo>
                  <a:cubicBezTo>
                    <a:pt x="79" y="11"/>
                    <a:pt x="77" y="10"/>
                    <a:pt x="75" y="9"/>
                  </a:cubicBezTo>
                  <a:close/>
                  <a:moveTo>
                    <a:pt x="83" y="13"/>
                  </a:moveTo>
                  <a:cubicBezTo>
                    <a:pt x="84" y="13"/>
                    <a:pt x="84" y="13"/>
                    <a:pt x="85" y="12"/>
                  </a:cubicBezTo>
                  <a:cubicBezTo>
                    <a:pt x="85" y="13"/>
                    <a:pt x="85" y="13"/>
                    <a:pt x="85" y="13"/>
                  </a:cubicBezTo>
                  <a:cubicBezTo>
                    <a:pt x="85" y="13"/>
                    <a:pt x="85" y="13"/>
                    <a:pt x="85" y="14"/>
                  </a:cubicBezTo>
                  <a:cubicBezTo>
                    <a:pt x="84" y="13"/>
                    <a:pt x="84" y="13"/>
                    <a:pt x="83" y="13"/>
                  </a:cubicBezTo>
                  <a:close/>
                  <a:moveTo>
                    <a:pt x="84" y="14"/>
                  </a:moveTo>
                  <a:cubicBezTo>
                    <a:pt x="84" y="14"/>
                    <a:pt x="84" y="14"/>
                    <a:pt x="84" y="14"/>
                  </a:cubicBezTo>
                  <a:cubicBezTo>
                    <a:pt x="84" y="14"/>
                    <a:pt x="84" y="14"/>
                    <a:pt x="83" y="13"/>
                  </a:cubicBezTo>
                  <a:cubicBezTo>
                    <a:pt x="84" y="14"/>
                    <a:pt x="84" y="14"/>
                    <a:pt x="84" y="14"/>
                  </a:cubicBezTo>
                  <a:close/>
                  <a:moveTo>
                    <a:pt x="86" y="14"/>
                  </a:moveTo>
                  <a:cubicBezTo>
                    <a:pt x="86" y="14"/>
                    <a:pt x="86" y="14"/>
                    <a:pt x="86" y="15"/>
                  </a:cubicBezTo>
                  <a:cubicBezTo>
                    <a:pt x="86" y="14"/>
                    <a:pt x="86" y="14"/>
                    <a:pt x="85" y="14"/>
                  </a:cubicBezTo>
                  <a:cubicBezTo>
                    <a:pt x="86" y="14"/>
                    <a:pt x="86" y="14"/>
                    <a:pt x="86" y="14"/>
                  </a:cubicBezTo>
                  <a:close/>
                  <a:moveTo>
                    <a:pt x="82" y="14"/>
                  </a:moveTo>
                  <a:cubicBezTo>
                    <a:pt x="82" y="13"/>
                    <a:pt x="82" y="13"/>
                    <a:pt x="83" y="13"/>
                  </a:cubicBezTo>
                  <a:cubicBezTo>
                    <a:pt x="83" y="14"/>
                    <a:pt x="83" y="14"/>
                    <a:pt x="84" y="14"/>
                  </a:cubicBezTo>
                  <a:cubicBezTo>
                    <a:pt x="83" y="14"/>
                    <a:pt x="83" y="15"/>
                    <a:pt x="83" y="15"/>
                  </a:cubicBezTo>
                  <a:cubicBezTo>
                    <a:pt x="83" y="14"/>
                    <a:pt x="82" y="14"/>
                    <a:pt x="82" y="14"/>
                  </a:cubicBezTo>
                  <a:close/>
                  <a:moveTo>
                    <a:pt x="85" y="16"/>
                  </a:moveTo>
                  <a:cubicBezTo>
                    <a:pt x="84" y="16"/>
                    <a:pt x="84" y="16"/>
                    <a:pt x="84" y="16"/>
                  </a:cubicBezTo>
                  <a:cubicBezTo>
                    <a:pt x="84" y="16"/>
                    <a:pt x="84" y="16"/>
                    <a:pt x="83" y="15"/>
                  </a:cubicBezTo>
                  <a:cubicBezTo>
                    <a:pt x="84" y="15"/>
                    <a:pt x="84" y="15"/>
                    <a:pt x="84" y="15"/>
                  </a:cubicBezTo>
                  <a:cubicBezTo>
                    <a:pt x="85" y="15"/>
                    <a:pt x="85" y="16"/>
                    <a:pt x="85" y="16"/>
                  </a:cubicBezTo>
                  <a:close/>
                  <a:moveTo>
                    <a:pt x="85" y="14"/>
                  </a:moveTo>
                  <a:cubicBezTo>
                    <a:pt x="85" y="14"/>
                    <a:pt x="85" y="14"/>
                    <a:pt x="85" y="14"/>
                  </a:cubicBezTo>
                  <a:cubicBezTo>
                    <a:pt x="86" y="15"/>
                    <a:pt x="86" y="15"/>
                    <a:pt x="87" y="15"/>
                  </a:cubicBezTo>
                  <a:cubicBezTo>
                    <a:pt x="87" y="16"/>
                    <a:pt x="87" y="16"/>
                    <a:pt x="87" y="16"/>
                  </a:cubicBezTo>
                  <a:cubicBezTo>
                    <a:pt x="87" y="16"/>
                    <a:pt x="86" y="16"/>
                    <a:pt x="86" y="16"/>
                  </a:cubicBezTo>
                  <a:cubicBezTo>
                    <a:pt x="86" y="15"/>
                    <a:pt x="85" y="15"/>
                    <a:pt x="85" y="14"/>
                  </a:cubicBezTo>
                  <a:close/>
                  <a:moveTo>
                    <a:pt x="86" y="16"/>
                  </a:moveTo>
                  <a:cubicBezTo>
                    <a:pt x="86" y="16"/>
                    <a:pt x="87" y="16"/>
                    <a:pt x="87" y="16"/>
                  </a:cubicBezTo>
                  <a:cubicBezTo>
                    <a:pt x="87" y="16"/>
                    <a:pt x="87" y="16"/>
                    <a:pt x="87" y="17"/>
                  </a:cubicBezTo>
                  <a:cubicBezTo>
                    <a:pt x="87" y="17"/>
                    <a:pt x="87" y="17"/>
                    <a:pt x="87" y="17"/>
                  </a:cubicBezTo>
                  <a:cubicBezTo>
                    <a:pt x="87" y="16"/>
                    <a:pt x="86" y="16"/>
                    <a:pt x="86" y="16"/>
                  </a:cubicBezTo>
                  <a:close/>
                  <a:moveTo>
                    <a:pt x="87" y="18"/>
                  </a:moveTo>
                  <a:cubicBezTo>
                    <a:pt x="87" y="18"/>
                    <a:pt x="87" y="18"/>
                    <a:pt x="87" y="18"/>
                  </a:cubicBezTo>
                  <a:cubicBezTo>
                    <a:pt x="87" y="17"/>
                    <a:pt x="87" y="17"/>
                    <a:pt x="87" y="17"/>
                  </a:cubicBezTo>
                  <a:cubicBezTo>
                    <a:pt x="87" y="17"/>
                    <a:pt x="87" y="17"/>
                    <a:pt x="87" y="17"/>
                  </a:cubicBezTo>
                  <a:cubicBezTo>
                    <a:pt x="87" y="17"/>
                    <a:pt x="87" y="17"/>
                    <a:pt x="87" y="18"/>
                  </a:cubicBezTo>
                  <a:close/>
                  <a:moveTo>
                    <a:pt x="90" y="17"/>
                  </a:moveTo>
                  <a:cubicBezTo>
                    <a:pt x="89" y="16"/>
                    <a:pt x="89" y="14"/>
                    <a:pt x="87" y="13"/>
                  </a:cubicBezTo>
                  <a:cubicBezTo>
                    <a:pt x="87" y="13"/>
                    <a:pt x="88" y="12"/>
                    <a:pt x="88" y="12"/>
                  </a:cubicBezTo>
                  <a:cubicBezTo>
                    <a:pt x="90" y="14"/>
                    <a:pt x="90" y="15"/>
                    <a:pt x="90" y="17"/>
                  </a:cubicBezTo>
                  <a:cubicBezTo>
                    <a:pt x="90" y="17"/>
                    <a:pt x="90" y="17"/>
                    <a:pt x="90" y="17"/>
                  </a:cubicBezTo>
                  <a:close/>
                  <a:moveTo>
                    <a:pt x="90" y="11"/>
                  </a:moveTo>
                  <a:cubicBezTo>
                    <a:pt x="90" y="11"/>
                    <a:pt x="91" y="11"/>
                    <a:pt x="91" y="11"/>
                  </a:cubicBezTo>
                  <a:cubicBezTo>
                    <a:pt x="91" y="11"/>
                    <a:pt x="91" y="11"/>
                    <a:pt x="92" y="11"/>
                  </a:cubicBezTo>
                  <a:cubicBezTo>
                    <a:pt x="92" y="12"/>
                    <a:pt x="92" y="13"/>
                    <a:pt x="92" y="14"/>
                  </a:cubicBezTo>
                  <a:cubicBezTo>
                    <a:pt x="92" y="13"/>
                    <a:pt x="91" y="12"/>
                    <a:pt x="90" y="11"/>
                  </a:cubicBezTo>
                  <a:close/>
                  <a:moveTo>
                    <a:pt x="95" y="15"/>
                  </a:moveTo>
                  <a:cubicBezTo>
                    <a:pt x="95" y="14"/>
                    <a:pt x="94" y="13"/>
                    <a:pt x="94" y="13"/>
                  </a:cubicBezTo>
                  <a:cubicBezTo>
                    <a:pt x="95" y="13"/>
                    <a:pt x="95" y="13"/>
                    <a:pt x="96" y="14"/>
                  </a:cubicBezTo>
                  <a:cubicBezTo>
                    <a:pt x="95" y="15"/>
                    <a:pt x="95" y="15"/>
                    <a:pt x="95" y="15"/>
                  </a:cubicBezTo>
                  <a:close/>
                  <a:moveTo>
                    <a:pt x="96" y="12"/>
                  </a:moveTo>
                  <a:cubicBezTo>
                    <a:pt x="96" y="12"/>
                    <a:pt x="96" y="13"/>
                    <a:pt x="96" y="13"/>
                  </a:cubicBezTo>
                  <a:cubicBezTo>
                    <a:pt x="95" y="13"/>
                    <a:pt x="94" y="12"/>
                    <a:pt x="93" y="12"/>
                  </a:cubicBezTo>
                  <a:cubicBezTo>
                    <a:pt x="93" y="11"/>
                    <a:pt x="93" y="11"/>
                    <a:pt x="92" y="10"/>
                  </a:cubicBezTo>
                  <a:cubicBezTo>
                    <a:pt x="94" y="9"/>
                    <a:pt x="95" y="9"/>
                    <a:pt x="96" y="9"/>
                  </a:cubicBezTo>
                  <a:cubicBezTo>
                    <a:pt x="96" y="9"/>
                    <a:pt x="96" y="10"/>
                    <a:pt x="96" y="11"/>
                  </a:cubicBezTo>
                  <a:cubicBezTo>
                    <a:pt x="95" y="11"/>
                    <a:pt x="94" y="11"/>
                    <a:pt x="94" y="11"/>
                  </a:cubicBezTo>
                  <a:cubicBezTo>
                    <a:pt x="95" y="11"/>
                    <a:pt x="95" y="11"/>
                    <a:pt x="96" y="12"/>
                  </a:cubicBezTo>
                  <a:close/>
                  <a:moveTo>
                    <a:pt x="98" y="15"/>
                  </a:moveTo>
                  <a:cubicBezTo>
                    <a:pt x="98" y="15"/>
                    <a:pt x="98" y="15"/>
                    <a:pt x="98" y="15"/>
                  </a:cubicBezTo>
                  <a:cubicBezTo>
                    <a:pt x="99" y="14"/>
                    <a:pt x="98" y="13"/>
                    <a:pt x="98" y="13"/>
                  </a:cubicBezTo>
                  <a:cubicBezTo>
                    <a:pt x="99" y="13"/>
                    <a:pt x="99" y="13"/>
                    <a:pt x="99" y="13"/>
                  </a:cubicBezTo>
                  <a:cubicBezTo>
                    <a:pt x="99" y="14"/>
                    <a:pt x="99" y="14"/>
                    <a:pt x="98" y="15"/>
                  </a:cubicBezTo>
                  <a:close/>
                  <a:moveTo>
                    <a:pt x="113" y="4"/>
                  </a:moveTo>
                  <a:cubicBezTo>
                    <a:pt x="113" y="5"/>
                    <a:pt x="114" y="5"/>
                    <a:pt x="114" y="5"/>
                  </a:cubicBezTo>
                  <a:cubicBezTo>
                    <a:pt x="113" y="5"/>
                    <a:pt x="113" y="5"/>
                    <a:pt x="112" y="6"/>
                  </a:cubicBezTo>
                  <a:cubicBezTo>
                    <a:pt x="112" y="5"/>
                    <a:pt x="112" y="5"/>
                    <a:pt x="111" y="5"/>
                  </a:cubicBezTo>
                  <a:cubicBezTo>
                    <a:pt x="112" y="5"/>
                    <a:pt x="113" y="5"/>
                    <a:pt x="113" y="4"/>
                  </a:cubicBezTo>
                  <a:close/>
                  <a:moveTo>
                    <a:pt x="113" y="9"/>
                  </a:moveTo>
                  <a:cubicBezTo>
                    <a:pt x="112" y="9"/>
                    <a:pt x="111" y="8"/>
                    <a:pt x="110" y="8"/>
                  </a:cubicBezTo>
                  <a:cubicBezTo>
                    <a:pt x="111" y="7"/>
                    <a:pt x="112" y="7"/>
                    <a:pt x="112" y="6"/>
                  </a:cubicBezTo>
                  <a:cubicBezTo>
                    <a:pt x="114" y="8"/>
                    <a:pt x="116" y="9"/>
                    <a:pt x="117" y="10"/>
                  </a:cubicBezTo>
                  <a:cubicBezTo>
                    <a:pt x="116" y="10"/>
                    <a:pt x="115" y="9"/>
                    <a:pt x="114" y="9"/>
                  </a:cubicBezTo>
                  <a:cubicBezTo>
                    <a:pt x="114" y="9"/>
                    <a:pt x="114" y="9"/>
                    <a:pt x="114" y="9"/>
                  </a:cubicBezTo>
                  <a:cubicBezTo>
                    <a:pt x="114" y="9"/>
                    <a:pt x="114" y="9"/>
                    <a:pt x="113" y="9"/>
                  </a:cubicBezTo>
                  <a:close/>
                  <a:moveTo>
                    <a:pt x="112" y="10"/>
                  </a:moveTo>
                  <a:cubicBezTo>
                    <a:pt x="111" y="10"/>
                    <a:pt x="110" y="11"/>
                    <a:pt x="109" y="11"/>
                  </a:cubicBezTo>
                  <a:cubicBezTo>
                    <a:pt x="109" y="11"/>
                    <a:pt x="108" y="10"/>
                    <a:pt x="108" y="10"/>
                  </a:cubicBezTo>
                  <a:cubicBezTo>
                    <a:pt x="108" y="9"/>
                    <a:pt x="109" y="9"/>
                    <a:pt x="110" y="8"/>
                  </a:cubicBezTo>
                  <a:cubicBezTo>
                    <a:pt x="111" y="8"/>
                    <a:pt x="112" y="9"/>
                    <a:pt x="113" y="9"/>
                  </a:cubicBezTo>
                  <a:cubicBezTo>
                    <a:pt x="113" y="9"/>
                    <a:pt x="113" y="9"/>
                    <a:pt x="112" y="10"/>
                  </a:cubicBezTo>
                  <a:cubicBezTo>
                    <a:pt x="112" y="9"/>
                    <a:pt x="111" y="9"/>
                    <a:pt x="110" y="9"/>
                  </a:cubicBezTo>
                  <a:cubicBezTo>
                    <a:pt x="110" y="9"/>
                    <a:pt x="111" y="9"/>
                    <a:pt x="112" y="10"/>
                  </a:cubicBezTo>
                  <a:close/>
                  <a:moveTo>
                    <a:pt x="111" y="5"/>
                  </a:moveTo>
                  <a:cubicBezTo>
                    <a:pt x="111" y="5"/>
                    <a:pt x="111" y="6"/>
                    <a:pt x="112" y="6"/>
                  </a:cubicBezTo>
                  <a:cubicBezTo>
                    <a:pt x="110" y="7"/>
                    <a:pt x="108" y="8"/>
                    <a:pt x="107" y="9"/>
                  </a:cubicBezTo>
                  <a:cubicBezTo>
                    <a:pt x="106" y="9"/>
                    <a:pt x="105" y="9"/>
                    <a:pt x="105" y="8"/>
                  </a:cubicBezTo>
                  <a:cubicBezTo>
                    <a:pt x="107" y="7"/>
                    <a:pt x="109" y="6"/>
                    <a:pt x="111" y="5"/>
                  </a:cubicBezTo>
                  <a:close/>
                  <a:moveTo>
                    <a:pt x="104" y="9"/>
                  </a:moveTo>
                  <a:cubicBezTo>
                    <a:pt x="105" y="9"/>
                    <a:pt x="106" y="9"/>
                    <a:pt x="106" y="10"/>
                  </a:cubicBezTo>
                  <a:cubicBezTo>
                    <a:pt x="105" y="10"/>
                    <a:pt x="105" y="11"/>
                    <a:pt x="104" y="11"/>
                  </a:cubicBezTo>
                  <a:cubicBezTo>
                    <a:pt x="104" y="11"/>
                    <a:pt x="103" y="11"/>
                    <a:pt x="103" y="10"/>
                  </a:cubicBezTo>
                  <a:cubicBezTo>
                    <a:pt x="103" y="10"/>
                    <a:pt x="104" y="9"/>
                    <a:pt x="104" y="9"/>
                  </a:cubicBezTo>
                  <a:close/>
                  <a:moveTo>
                    <a:pt x="101" y="16"/>
                  </a:moveTo>
                  <a:cubicBezTo>
                    <a:pt x="101" y="16"/>
                    <a:pt x="101" y="15"/>
                    <a:pt x="101" y="14"/>
                  </a:cubicBezTo>
                  <a:cubicBezTo>
                    <a:pt x="101" y="15"/>
                    <a:pt x="101" y="15"/>
                    <a:pt x="101" y="15"/>
                  </a:cubicBezTo>
                  <a:cubicBezTo>
                    <a:pt x="101" y="15"/>
                    <a:pt x="101" y="16"/>
                    <a:pt x="101" y="16"/>
                  </a:cubicBezTo>
                  <a:close/>
                  <a:moveTo>
                    <a:pt x="101" y="14"/>
                  </a:moveTo>
                  <a:cubicBezTo>
                    <a:pt x="102" y="12"/>
                    <a:pt x="102" y="11"/>
                    <a:pt x="103" y="10"/>
                  </a:cubicBezTo>
                  <a:cubicBezTo>
                    <a:pt x="103" y="11"/>
                    <a:pt x="104" y="11"/>
                    <a:pt x="104" y="11"/>
                  </a:cubicBezTo>
                  <a:cubicBezTo>
                    <a:pt x="103" y="12"/>
                    <a:pt x="102" y="13"/>
                    <a:pt x="102" y="14"/>
                  </a:cubicBezTo>
                  <a:cubicBezTo>
                    <a:pt x="102" y="14"/>
                    <a:pt x="101" y="14"/>
                    <a:pt x="101" y="14"/>
                  </a:cubicBezTo>
                  <a:close/>
                  <a:moveTo>
                    <a:pt x="104" y="17"/>
                  </a:moveTo>
                  <a:cubicBezTo>
                    <a:pt x="104" y="17"/>
                    <a:pt x="104" y="16"/>
                    <a:pt x="104" y="16"/>
                  </a:cubicBezTo>
                  <a:cubicBezTo>
                    <a:pt x="104" y="16"/>
                    <a:pt x="104" y="15"/>
                    <a:pt x="104" y="15"/>
                  </a:cubicBezTo>
                  <a:cubicBezTo>
                    <a:pt x="105" y="15"/>
                    <a:pt x="105" y="15"/>
                    <a:pt x="105" y="15"/>
                  </a:cubicBezTo>
                  <a:cubicBezTo>
                    <a:pt x="105" y="16"/>
                    <a:pt x="104" y="16"/>
                    <a:pt x="104" y="17"/>
                  </a:cubicBezTo>
                  <a:close/>
                  <a:moveTo>
                    <a:pt x="105" y="15"/>
                  </a:moveTo>
                  <a:cubicBezTo>
                    <a:pt x="105" y="15"/>
                    <a:pt x="105" y="15"/>
                    <a:pt x="104" y="15"/>
                  </a:cubicBezTo>
                  <a:cubicBezTo>
                    <a:pt x="105" y="14"/>
                    <a:pt x="105" y="13"/>
                    <a:pt x="105" y="13"/>
                  </a:cubicBezTo>
                  <a:cubicBezTo>
                    <a:pt x="106" y="13"/>
                    <a:pt x="106" y="13"/>
                    <a:pt x="106" y="14"/>
                  </a:cubicBezTo>
                  <a:cubicBezTo>
                    <a:pt x="106" y="14"/>
                    <a:pt x="105" y="15"/>
                    <a:pt x="105" y="15"/>
                  </a:cubicBezTo>
                  <a:close/>
                  <a:moveTo>
                    <a:pt x="107" y="13"/>
                  </a:moveTo>
                  <a:cubicBezTo>
                    <a:pt x="106" y="13"/>
                    <a:pt x="106" y="13"/>
                    <a:pt x="106" y="12"/>
                  </a:cubicBezTo>
                  <a:cubicBezTo>
                    <a:pt x="106" y="12"/>
                    <a:pt x="107" y="11"/>
                    <a:pt x="107" y="11"/>
                  </a:cubicBezTo>
                  <a:cubicBezTo>
                    <a:pt x="108" y="11"/>
                    <a:pt x="108" y="12"/>
                    <a:pt x="108" y="12"/>
                  </a:cubicBezTo>
                  <a:cubicBezTo>
                    <a:pt x="108" y="12"/>
                    <a:pt x="107" y="13"/>
                    <a:pt x="107" y="13"/>
                  </a:cubicBezTo>
                  <a:cubicBezTo>
                    <a:pt x="107" y="13"/>
                    <a:pt x="107" y="13"/>
                    <a:pt x="107" y="13"/>
                  </a:cubicBezTo>
                  <a:close/>
                  <a:moveTo>
                    <a:pt x="107" y="18"/>
                  </a:moveTo>
                  <a:cubicBezTo>
                    <a:pt x="107" y="17"/>
                    <a:pt x="107" y="17"/>
                    <a:pt x="107" y="16"/>
                  </a:cubicBezTo>
                  <a:cubicBezTo>
                    <a:pt x="107" y="17"/>
                    <a:pt x="107" y="17"/>
                    <a:pt x="107" y="18"/>
                  </a:cubicBezTo>
                  <a:close/>
                  <a:moveTo>
                    <a:pt x="108" y="15"/>
                  </a:moveTo>
                  <a:cubicBezTo>
                    <a:pt x="108" y="15"/>
                    <a:pt x="108" y="15"/>
                    <a:pt x="108" y="15"/>
                  </a:cubicBezTo>
                  <a:cubicBezTo>
                    <a:pt x="108" y="14"/>
                    <a:pt x="108" y="14"/>
                    <a:pt x="108" y="14"/>
                  </a:cubicBezTo>
                  <a:cubicBezTo>
                    <a:pt x="109" y="14"/>
                    <a:pt x="109" y="14"/>
                    <a:pt x="109" y="14"/>
                  </a:cubicBezTo>
                  <a:cubicBezTo>
                    <a:pt x="109" y="15"/>
                    <a:pt x="109" y="15"/>
                    <a:pt x="108" y="15"/>
                  </a:cubicBezTo>
                  <a:close/>
                  <a:moveTo>
                    <a:pt x="108" y="14"/>
                  </a:moveTo>
                  <a:cubicBezTo>
                    <a:pt x="109" y="13"/>
                    <a:pt x="109" y="13"/>
                    <a:pt x="109" y="13"/>
                  </a:cubicBezTo>
                  <a:cubicBezTo>
                    <a:pt x="110" y="13"/>
                    <a:pt x="110" y="13"/>
                    <a:pt x="110" y="14"/>
                  </a:cubicBezTo>
                  <a:cubicBezTo>
                    <a:pt x="110" y="14"/>
                    <a:pt x="110" y="14"/>
                    <a:pt x="109" y="14"/>
                  </a:cubicBezTo>
                  <a:cubicBezTo>
                    <a:pt x="109" y="14"/>
                    <a:pt x="109" y="14"/>
                    <a:pt x="108" y="14"/>
                  </a:cubicBezTo>
                  <a:close/>
                  <a:moveTo>
                    <a:pt x="110" y="17"/>
                  </a:moveTo>
                  <a:cubicBezTo>
                    <a:pt x="110" y="17"/>
                    <a:pt x="110" y="16"/>
                    <a:pt x="110" y="15"/>
                  </a:cubicBezTo>
                  <a:cubicBezTo>
                    <a:pt x="110" y="15"/>
                    <a:pt x="111" y="15"/>
                    <a:pt x="111" y="15"/>
                  </a:cubicBezTo>
                  <a:cubicBezTo>
                    <a:pt x="111" y="16"/>
                    <a:pt x="111" y="16"/>
                    <a:pt x="111" y="16"/>
                  </a:cubicBezTo>
                  <a:cubicBezTo>
                    <a:pt x="111" y="16"/>
                    <a:pt x="111" y="17"/>
                    <a:pt x="110" y="17"/>
                  </a:cubicBezTo>
                  <a:close/>
                  <a:moveTo>
                    <a:pt x="110" y="15"/>
                  </a:moveTo>
                  <a:cubicBezTo>
                    <a:pt x="110" y="14"/>
                    <a:pt x="110" y="14"/>
                    <a:pt x="110" y="14"/>
                  </a:cubicBezTo>
                  <a:cubicBezTo>
                    <a:pt x="110" y="14"/>
                    <a:pt x="111" y="15"/>
                    <a:pt x="111" y="15"/>
                  </a:cubicBezTo>
                  <a:cubicBezTo>
                    <a:pt x="111" y="15"/>
                    <a:pt x="110" y="15"/>
                    <a:pt x="110" y="15"/>
                  </a:cubicBezTo>
                  <a:close/>
                  <a:moveTo>
                    <a:pt x="110" y="12"/>
                  </a:moveTo>
                  <a:cubicBezTo>
                    <a:pt x="110" y="12"/>
                    <a:pt x="110" y="12"/>
                    <a:pt x="110" y="11"/>
                  </a:cubicBezTo>
                  <a:cubicBezTo>
                    <a:pt x="111" y="12"/>
                    <a:pt x="111" y="12"/>
                    <a:pt x="112" y="12"/>
                  </a:cubicBezTo>
                  <a:cubicBezTo>
                    <a:pt x="112" y="13"/>
                    <a:pt x="111" y="13"/>
                    <a:pt x="111" y="13"/>
                  </a:cubicBezTo>
                  <a:cubicBezTo>
                    <a:pt x="111" y="12"/>
                    <a:pt x="110" y="12"/>
                    <a:pt x="110" y="12"/>
                  </a:cubicBezTo>
                  <a:close/>
                  <a:moveTo>
                    <a:pt x="113" y="15"/>
                  </a:moveTo>
                  <a:cubicBezTo>
                    <a:pt x="113" y="15"/>
                    <a:pt x="113" y="15"/>
                    <a:pt x="113" y="15"/>
                  </a:cubicBezTo>
                  <a:cubicBezTo>
                    <a:pt x="113" y="15"/>
                    <a:pt x="113" y="15"/>
                    <a:pt x="113" y="15"/>
                  </a:cubicBezTo>
                  <a:cubicBezTo>
                    <a:pt x="113" y="15"/>
                    <a:pt x="113" y="15"/>
                    <a:pt x="113" y="15"/>
                  </a:cubicBezTo>
                  <a:close/>
                  <a:moveTo>
                    <a:pt x="113" y="15"/>
                  </a:moveTo>
                  <a:cubicBezTo>
                    <a:pt x="113" y="15"/>
                    <a:pt x="113" y="15"/>
                    <a:pt x="113" y="15"/>
                  </a:cubicBezTo>
                  <a:cubicBezTo>
                    <a:pt x="112" y="14"/>
                    <a:pt x="112" y="14"/>
                    <a:pt x="111" y="13"/>
                  </a:cubicBezTo>
                  <a:cubicBezTo>
                    <a:pt x="112" y="13"/>
                    <a:pt x="112" y="13"/>
                    <a:pt x="112" y="13"/>
                  </a:cubicBezTo>
                  <a:cubicBezTo>
                    <a:pt x="113" y="13"/>
                    <a:pt x="113" y="14"/>
                    <a:pt x="114" y="14"/>
                  </a:cubicBezTo>
                  <a:cubicBezTo>
                    <a:pt x="114" y="14"/>
                    <a:pt x="113" y="15"/>
                    <a:pt x="113" y="15"/>
                  </a:cubicBezTo>
                  <a:close/>
                  <a:moveTo>
                    <a:pt x="114" y="16"/>
                  </a:moveTo>
                  <a:cubicBezTo>
                    <a:pt x="114" y="16"/>
                    <a:pt x="114" y="16"/>
                    <a:pt x="114" y="16"/>
                  </a:cubicBezTo>
                  <a:cubicBezTo>
                    <a:pt x="114" y="16"/>
                    <a:pt x="114" y="16"/>
                    <a:pt x="114" y="16"/>
                  </a:cubicBezTo>
                  <a:cubicBezTo>
                    <a:pt x="114" y="16"/>
                    <a:pt x="114" y="16"/>
                    <a:pt x="114" y="16"/>
                  </a:cubicBezTo>
                  <a:close/>
                  <a:moveTo>
                    <a:pt x="112" y="12"/>
                  </a:moveTo>
                  <a:cubicBezTo>
                    <a:pt x="113" y="12"/>
                    <a:pt x="114" y="11"/>
                    <a:pt x="114" y="11"/>
                  </a:cubicBezTo>
                  <a:cubicBezTo>
                    <a:pt x="113" y="12"/>
                    <a:pt x="113" y="12"/>
                    <a:pt x="112" y="12"/>
                  </a:cubicBezTo>
                  <a:cubicBezTo>
                    <a:pt x="112" y="12"/>
                    <a:pt x="111" y="12"/>
                    <a:pt x="110" y="11"/>
                  </a:cubicBezTo>
                  <a:cubicBezTo>
                    <a:pt x="111" y="11"/>
                    <a:pt x="112" y="10"/>
                    <a:pt x="112" y="10"/>
                  </a:cubicBezTo>
                  <a:cubicBezTo>
                    <a:pt x="113" y="11"/>
                    <a:pt x="115" y="12"/>
                    <a:pt x="115" y="13"/>
                  </a:cubicBezTo>
                  <a:cubicBezTo>
                    <a:pt x="115" y="13"/>
                    <a:pt x="115" y="14"/>
                    <a:pt x="114" y="14"/>
                  </a:cubicBezTo>
                  <a:cubicBezTo>
                    <a:pt x="114" y="13"/>
                    <a:pt x="113" y="13"/>
                    <a:pt x="112" y="12"/>
                  </a:cubicBezTo>
                  <a:close/>
                  <a:moveTo>
                    <a:pt x="116" y="16"/>
                  </a:moveTo>
                  <a:cubicBezTo>
                    <a:pt x="116" y="16"/>
                    <a:pt x="116" y="16"/>
                    <a:pt x="116" y="16"/>
                  </a:cubicBezTo>
                  <a:cubicBezTo>
                    <a:pt x="116" y="15"/>
                    <a:pt x="116" y="15"/>
                    <a:pt x="115" y="15"/>
                  </a:cubicBezTo>
                  <a:cubicBezTo>
                    <a:pt x="115" y="14"/>
                    <a:pt x="116" y="14"/>
                    <a:pt x="116" y="14"/>
                  </a:cubicBezTo>
                  <a:cubicBezTo>
                    <a:pt x="116" y="15"/>
                    <a:pt x="116" y="15"/>
                    <a:pt x="117" y="16"/>
                  </a:cubicBezTo>
                  <a:cubicBezTo>
                    <a:pt x="116" y="16"/>
                    <a:pt x="116" y="16"/>
                    <a:pt x="116" y="16"/>
                  </a:cubicBezTo>
                  <a:close/>
                  <a:moveTo>
                    <a:pt x="113" y="10"/>
                  </a:moveTo>
                  <a:cubicBezTo>
                    <a:pt x="113" y="10"/>
                    <a:pt x="113" y="9"/>
                    <a:pt x="113" y="9"/>
                  </a:cubicBezTo>
                  <a:cubicBezTo>
                    <a:pt x="115" y="10"/>
                    <a:pt x="116" y="10"/>
                    <a:pt x="118" y="11"/>
                  </a:cubicBezTo>
                  <a:cubicBezTo>
                    <a:pt x="118" y="11"/>
                    <a:pt x="118" y="12"/>
                    <a:pt x="118" y="12"/>
                  </a:cubicBezTo>
                  <a:cubicBezTo>
                    <a:pt x="118" y="12"/>
                    <a:pt x="117" y="12"/>
                    <a:pt x="117" y="13"/>
                  </a:cubicBezTo>
                  <a:cubicBezTo>
                    <a:pt x="116" y="12"/>
                    <a:pt x="114" y="11"/>
                    <a:pt x="113" y="10"/>
                  </a:cubicBezTo>
                  <a:close/>
                  <a:moveTo>
                    <a:pt x="117" y="13"/>
                  </a:moveTo>
                  <a:cubicBezTo>
                    <a:pt x="118" y="13"/>
                    <a:pt x="118" y="13"/>
                    <a:pt x="119" y="12"/>
                  </a:cubicBezTo>
                  <a:cubicBezTo>
                    <a:pt x="119" y="13"/>
                    <a:pt x="119" y="13"/>
                    <a:pt x="119" y="14"/>
                  </a:cubicBezTo>
                  <a:cubicBezTo>
                    <a:pt x="119" y="14"/>
                    <a:pt x="119" y="14"/>
                    <a:pt x="118" y="14"/>
                  </a:cubicBezTo>
                  <a:cubicBezTo>
                    <a:pt x="118" y="14"/>
                    <a:pt x="118" y="14"/>
                    <a:pt x="117" y="13"/>
                  </a:cubicBezTo>
                  <a:close/>
                  <a:moveTo>
                    <a:pt x="119" y="15"/>
                  </a:moveTo>
                  <a:cubicBezTo>
                    <a:pt x="119" y="15"/>
                    <a:pt x="119" y="15"/>
                    <a:pt x="120" y="15"/>
                  </a:cubicBezTo>
                  <a:cubicBezTo>
                    <a:pt x="120" y="15"/>
                    <a:pt x="120" y="15"/>
                    <a:pt x="120" y="15"/>
                  </a:cubicBezTo>
                  <a:cubicBezTo>
                    <a:pt x="120" y="15"/>
                    <a:pt x="119" y="15"/>
                    <a:pt x="119" y="16"/>
                  </a:cubicBezTo>
                  <a:cubicBezTo>
                    <a:pt x="119" y="15"/>
                    <a:pt x="119" y="15"/>
                    <a:pt x="119" y="15"/>
                  </a:cubicBezTo>
                  <a:close/>
                  <a:moveTo>
                    <a:pt x="119" y="16"/>
                  </a:moveTo>
                  <a:cubicBezTo>
                    <a:pt x="119" y="16"/>
                    <a:pt x="120" y="16"/>
                    <a:pt x="120" y="15"/>
                  </a:cubicBezTo>
                  <a:cubicBezTo>
                    <a:pt x="120" y="16"/>
                    <a:pt x="120" y="16"/>
                    <a:pt x="120" y="16"/>
                  </a:cubicBezTo>
                  <a:cubicBezTo>
                    <a:pt x="120" y="16"/>
                    <a:pt x="119" y="16"/>
                    <a:pt x="119" y="16"/>
                  </a:cubicBezTo>
                  <a:cubicBezTo>
                    <a:pt x="119" y="16"/>
                    <a:pt x="119" y="16"/>
                    <a:pt x="119" y="16"/>
                  </a:cubicBezTo>
                  <a:close/>
                  <a:moveTo>
                    <a:pt x="120" y="16"/>
                  </a:moveTo>
                  <a:cubicBezTo>
                    <a:pt x="119" y="16"/>
                    <a:pt x="119" y="16"/>
                    <a:pt x="119" y="16"/>
                  </a:cubicBezTo>
                  <a:cubicBezTo>
                    <a:pt x="119" y="16"/>
                    <a:pt x="120" y="16"/>
                    <a:pt x="120" y="16"/>
                  </a:cubicBezTo>
                  <a:cubicBezTo>
                    <a:pt x="120" y="16"/>
                    <a:pt x="120" y="16"/>
                    <a:pt x="120" y="16"/>
                  </a:cubicBezTo>
                  <a:close/>
                  <a:moveTo>
                    <a:pt x="120" y="17"/>
                  </a:moveTo>
                  <a:cubicBezTo>
                    <a:pt x="120" y="17"/>
                    <a:pt x="120" y="17"/>
                    <a:pt x="120" y="17"/>
                  </a:cubicBezTo>
                  <a:cubicBezTo>
                    <a:pt x="120" y="17"/>
                    <a:pt x="120" y="17"/>
                    <a:pt x="120" y="17"/>
                  </a:cubicBezTo>
                  <a:cubicBezTo>
                    <a:pt x="120" y="17"/>
                    <a:pt x="120" y="17"/>
                    <a:pt x="120" y="17"/>
                  </a:cubicBezTo>
                  <a:cubicBezTo>
                    <a:pt x="120" y="17"/>
                    <a:pt x="120" y="17"/>
                    <a:pt x="120" y="17"/>
                  </a:cubicBezTo>
                  <a:close/>
                  <a:moveTo>
                    <a:pt x="113" y="6"/>
                  </a:moveTo>
                  <a:cubicBezTo>
                    <a:pt x="114" y="6"/>
                    <a:pt x="114" y="5"/>
                    <a:pt x="115" y="5"/>
                  </a:cubicBezTo>
                  <a:cubicBezTo>
                    <a:pt x="118" y="7"/>
                    <a:pt x="120" y="9"/>
                    <a:pt x="121" y="10"/>
                  </a:cubicBezTo>
                  <a:cubicBezTo>
                    <a:pt x="120" y="10"/>
                    <a:pt x="120" y="10"/>
                    <a:pt x="120" y="10"/>
                  </a:cubicBezTo>
                  <a:cubicBezTo>
                    <a:pt x="120" y="10"/>
                    <a:pt x="121" y="10"/>
                    <a:pt x="121" y="11"/>
                  </a:cubicBezTo>
                  <a:cubicBezTo>
                    <a:pt x="121" y="11"/>
                    <a:pt x="121" y="11"/>
                    <a:pt x="121" y="11"/>
                  </a:cubicBezTo>
                  <a:cubicBezTo>
                    <a:pt x="121" y="11"/>
                    <a:pt x="120" y="11"/>
                    <a:pt x="120" y="11"/>
                  </a:cubicBezTo>
                  <a:cubicBezTo>
                    <a:pt x="119" y="10"/>
                    <a:pt x="116" y="8"/>
                    <a:pt x="113" y="6"/>
                  </a:cubicBezTo>
                  <a:close/>
                  <a:moveTo>
                    <a:pt x="121" y="12"/>
                  </a:moveTo>
                  <a:cubicBezTo>
                    <a:pt x="121" y="12"/>
                    <a:pt x="121" y="12"/>
                    <a:pt x="120" y="12"/>
                  </a:cubicBezTo>
                  <a:cubicBezTo>
                    <a:pt x="121" y="11"/>
                    <a:pt x="121" y="11"/>
                    <a:pt x="121" y="11"/>
                  </a:cubicBezTo>
                  <a:cubicBezTo>
                    <a:pt x="121" y="12"/>
                    <a:pt x="121" y="12"/>
                    <a:pt x="122" y="12"/>
                  </a:cubicBezTo>
                  <a:cubicBezTo>
                    <a:pt x="121" y="12"/>
                    <a:pt x="121" y="12"/>
                    <a:pt x="121" y="12"/>
                  </a:cubicBezTo>
                  <a:close/>
                  <a:moveTo>
                    <a:pt x="125" y="14"/>
                  </a:moveTo>
                  <a:cubicBezTo>
                    <a:pt x="125" y="14"/>
                    <a:pt x="125" y="14"/>
                    <a:pt x="124" y="14"/>
                  </a:cubicBezTo>
                  <a:cubicBezTo>
                    <a:pt x="124" y="14"/>
                    <a:pt x="124" y="14"/>
                    <a:pt x="124" y="14"/>
                  </a:cubicBezTo>
                  <a:cubicBezTo>
                    <a:pt x="124" y="13"/>
                    <a:pt x="124" y="13"/>
                    <a:pt x="123" y="12"/>
                  </a:cubicBezTo>
                  <a:cubicBezTo>
                    <a:pt x="124" y="12"/>
                    <a:pt x="124" y="12"/>
                    <a:pt x="124" y="12"/>
                  </a:cubicBezTo>
                  <a:cubicBezTo>
                    <a:pt x="125" y="12"/>
                    <a:pt x="125" y="12"/>
                    <a:pt x="126" y="12"/>
                  </a:cubicBezTo>
                  <a:cubicBezTo>
                    <a:pt x="125" y="13"/>
                    <a:pt x="125" y="13"/>
                    <a:pt x="125" y="14"/>
                  </a:cubicBezTo>
                  <a:close/>
                  <a:moveTo>
                    <a:pt x="126" y="12"/>
                  </a:moveTo>
                  <a:cubicBezTo>
                    <a:pt x="125" y="12"/>
                    <a:pt x="125" y="11"/>
                    <a:pt x="125" y="11"/>
                  </a:cubicBezTo>
                  <a:cubicBezTo>
                    <a:pt x="125" y="11"/>
                    <a:pt x="125" y="11"/>
                    <a:pt x="126" y="11"/>
                  </a:cubicBezTo>
                  <a:cubicBezTo>
                    <a:pt x="126" y="11"/>
                    <a:pt x="126" y="11"/>
                    <a:pt x="126" y="12"/>
                  </a:cubicBezTo>
                  <a:close/>
                  <a:moveTo>
                    <a:pt x="128" y="13"/>
                  </a:moveTo>
                  <a:cubicBezTo>
                    <a:pt x="128" y="13"/>
                    <a:pt x="128" y="13"/>
                    <a:pt x="128" y="13"/>
                  </a:cubicBezTo>
                  <a:cubicBezTo>
                    <a:pt x="128" y="13"/>
                    <a:pt x="128" y="13"/>
                    <a:pt x="128" y="13"/>
                  </a:cubicBezTo>
                  <a:cubicBezTo>
                    <a:pt x="128" y="13"/>
                    <a:pt x="128" y="13"/>
                    <a:pt x="128" y="13"/>
                  </a:cubicBezTo>
                  <a:cubicBezTo>
                    <a:pt x="128" y="13"/>
                    <a:pt x="128" y="13"/>
                    <a:pt x="128" y="13"/>
                  </a:cubicBezTo>
                  <a:cubicBezTo>
                    <a:pt x="128" y="13"/>
                    <a:pt x="128" y="13"/>
                    <a:pt x="128" y="13"/>
                  </a:cubicBezTo>
                  <a:close/>
                  <a:moveTo>
                    <a:pt x="128" y="13"/>
                  </a:moveTo>
                  <a:cubicBezTo>
                    <a:pt x="128" y="13"/>
                    <a:pt x="128" y="13"/>
                    <a:pt x="128" y="12"/>
                  </a:cubicBezTo>
                  <a:cubicBezTo>
                    <a:pt x="128" y="12"/>
                    <a:pt x="129" y="12"/>
                    <a:pt x="129" y="12"/>
                  </a:cubicBezTo>
                  <a:cubicBezTo>
                    <a:pt x="129" y="12"/>
                    <a:pt x="129" y="12"/>
                    <a:pt x="128" y="13"/>
                  </a:cubicBezTo>
                  <a:close/>
                  <a:moveTo>
                    <a:pt x="129" y="12"/>
                  </a:moveTo>
                  <a:cubicBezTo>
                    <a:pt x="128" y="12"/>
                    <a:pt x="128" y="12"/>
                    <a:pt x="128" y="12"/>
                  </a:cubicBezTo>
                  <a:cubicBezTo>
                    <a:pt x="128" y="12"/>
                    <a:pt x="128" y="12"/>
                    <a:pt x="128" y="12"/>
                  </a:cubicBezTo>
                  <a:cubicBezTo>
                    <a:pt x="128" y="11"/>
                    <a:pt x="128" y="11"/>
                    <a:pt x="127" y="10"/>
                  </a:cubicBezTo>
                  <a:cubicBezTo>
                    <a:pt x="127" y="10"/>
                    <a:pt x="127" y="10"/>
                    <a:pt x="127" y="10"/>
                  </a:cubicBezTo>
                  <a:cubicBezTo>
                    <a:pt x="128" y="10"/>
                    <a:pt x="129" y="11"/>
                    <a:pt x="129" y="11"/>
                  </a:cubicBezTo>
                  <a:cubicBezTo>
                    <a:pt x="129" y="12"/>
                    <a:pt x="129" y="12"/>
                    <a:pt x="129" y="12"/>
                  </a:cubicBezTo>
                  <a:close/>
                  <a:moveTo>
                    <a:pt x="143" y="4"/>
                  </a:moveTo>
                  <a:cubicBezTo>
                    <a:pt x="143" y="4"/>
                    <a:pt x="143" y="4"/>
                    <a:pt x="143" y="4"/>
                  </a:cubicBezTo>
                  <a:cubicBezTo>
                    <a:pt x="142" y="5"/>
                    <a:pt x="141" y="6"/>
                    <a:pt x="140" y="6"/>
                  </a:cubicBezTo>
                  <a:cubicBezTo>
                    <a:pt x="139" y="6"/>
                    <a:pt x="139" y="6"/>
                    <a:pt x="138" y="6"/>
                  </a:cubicBezTo>
                  <a:cubicBezTo>
                    <a:pt x="140" y="5"/>
                    <a:pt x="142" y="4"/>
                    <a:pt x="143" y="4"/>
                  </a:cubicBezTo>
                  <a:close/>
                  <a:moveTo>
                    <a:pt x="138" y="8"/>
                  </a:moveTo>
                  <a:cubicBezTo>
                    <a:pt x="139" y="8"/>
                    <a:pt x="139" y="8"/>
                    <a:pt x="139" y="8"/>
                  </a:cubicBezTo>
                  <a:cubicBezTo>
                    <a:pt x="139" y="9"/>
                    <a:pt x="140" y="9"/>
                    <a:pt x="141" y="10"/>
                  </a:cubicBezTo>
                  <a:cubicBezTo>
                    <a:pt x="141" y="10"/>
                    <a:pt x="140" y="10"/>
                    <a:pt x="140" y="10"/>
                  </a:cubicBezTo>
                  <a:cubicBezTo>
                    <a:pt x="140" y="9"/>
                    <a:pt x="139" y="9"/>
                    <a:pt x="138" y="8"/>
                  </a:cubicBezTo>
                  <a:close/>
                  <a:moveTo>
                    <a:pt x="139" y="11"/>
                  </a:moveTo>
                  <a:cubicBezTo>
                    <a:pt x="138" y="11"/>
                    <a:pt x="138" y="12"/>
                    <a:pt x="137" y="12"/>
                  </a:cubicBezTo>
                  <a:cubicBezTo>
                    <a:pt x="137" y="12"/>
                    <a:pt x="137" y="11"/>
                    <a:pt x="136" y="11"/>
                  </a:cubicBezTo>
                  <a:cubicBezTo>
                    <a:pt x="136" y="10"/>
                    <a:pt x="137" y="10"/>
                    <a:pt x="137" y="9"/>
                  </a:cubicBezTo>
                  <a:cubicBezTo>
                    <a:pt x="138" y="10"/>
                    <a:pt x="138" y="10"/>
                    <a:pt x="139" y="11"/>
                  </a:cubicBezTo>
                  <a:close/>
                  <a:moveTo>
                    <a:pt x="139" y="8"/>
                  </a:moveTo>
                  <a:cubicBezTo>
                    <a:pt x="139" y="8"/>
                    <a:pt x="140" y="8"/>
                    <a:pt x="140" y="7"/>
                  </a:cubicBezTo>
                  <a:cubicBezTo>
                    <a:pt x="141" y="8"/>
                    <a:pt x="141" y="9"/>
                    <a:pt x="142" y="9"/>
                  </a:cubicBezTo>
                  <a:cubicBezTo>
                    <a:pt x="141" y="9"/>
                    <a:pt x="141" y="9"/>
                    <a:pt x="141" y="9"/>
                  </a:cubicBezTo>
                  <a:cubicBezTo>
                    <a:pt x="140" y="9"/>
                    <a:pt x="140" y="9"/>
                    <a:pt x="139" y="8"/>
                  </a:cubicBezTo>
                  <a:close/>
                  <a:moveTo>
                    <a:pt x="138" y="6"/>
                  </a:moveTo>
                  <a:cubicBezTo>
                    <a:pt x="138" y="6"/>
                    <a:pt x="139" y="6"/>
                    <a:pt x="139" y="7"/>
                  </a:cubicBezTo>
                  <a:cubicBezTo>
                    <a:pt x="139" y="7"/>
                    <a:pt x="138" y="7"/>
                    <a:pt x="138" y="8"/>
                  </a:cubicBezTo>
                  <a:cubicBezTo>
                    <a:pt x="137" y="7"/>
                    <a:pt x="137" y="7"/>
                    <a:pt x="136" y="7"/>
                  </a:cubicBezTo>
                  <a:cubicBezTo>
                    <a:pt x="137" y="6"/>
                    <a:pt x="137" y="6"/>
                    <a:pt x="138" y="6"/>
                  </a:cubicBezTo>
                  <a:close/>
                  <a:moveTo>
                    <a:pt x="135" y="7"/>
                  </a:moveTo>
                  <a:cubicBezTo>
                    <a:pt x="136" y="8"/>
                    <a:pt x="136" y="8"/>
                    <a:pt x="137" y="9"/>
                  </a:cubicBezTo>
                  <a:cubicBezTo>
                    <a:pt x="136" y="9"/>
                    <a:pt x="135" y="9"/>
                    <a:pt x="135" y="10"/>
                  </a:cubicBezTo>
                  <a:cubicBezTo>
                    <a:pt x="134" y="10"/>
                    <a:pt x="134" y="9"/>
                    <a:pt x="133" y="9"/>
                  </a:cubicBezTo>
                  <a:cubicBezTo>
                    <a:pt x="134" y="8"/>
                    <a:pt x="134" y="8"/>
                    <a:pt x="135" y="7"/>
                  </a:cubicBezTo>
                  <a:close/>
                  <a:moveTo>
                    <a:pt x="131" y="15"/>
                  </a:moveTo>
                  <a:cubicBezTo>
                    <a:pt x="131" y="15"/>
                    <a:pt x="130" y="15"/>
                    <a:pt x="130" y="14"/>
                  </a:cubicBezTo>
                  <a:cubicBezTo>
                    <a:pt x="130" y="14"/>
                    <a:pt x="130" y="14"/>
                    <a:pt x="130" y="14"/>
                  </a:cubicBezTo>
                  <a:cubicBezTo>
                    <a:pt x="131" y="14"/>
                    <a:pt x="131" y="14"/>
                    <a:pt x="131" y="14"/>
                  </a:cubicBezTo>
                  <a:cubicBezTo>
                    <a:pt x="131" y="14"/>
                    <a:pt x="131" y="15"/>
                    <a:pt x="131" y="15"/>
                  </a:cubicBezTo>
                  <a:close/>
                  <a:moveTo>
                    <a:pt x="131" y="14"/>
                  </a:moveTo>
                  <a:cubicBezTo>
                    <a:pt x="131" y="14"/>
                    <a:pt x="131" y="14"/>
                    <a:pt x="131" y="13"/>
                  </a:cubicBezTo>
                  <a:cubicBezTo>
                    <a:pt x="131" y="13"/>
                    <a:pt x="131" y="13"/>
                    <a:pt x="131" y="13"/>
                  </a:cubicBezTo>
                  <a:cubicBezTo>
                    <a:pt x="131" y="13"/>
                    <a:pt x="131" y="13"/>
                    <a:pt x="131" y="14"/>
                  </a:cubicBezTo>
                  <a:cubicBezTo>
                    <a:pt x="131" y="14"/>
                    <a:pt x="131" y="14"/>
                    <a:pt x="131" y="14"/>
                  </a:cubicBezTo>
                  <a:close/>
                  <a:moveTo>
                    <a:pt x="132" y="12"/>
                  </a:moveTo>
                  <a:cubicBezTo>
                    <a:pt x="132" y="12"/>
                    <a:pt x="132" y="12"/>
                    <a:pt x="131" y="12"/>
                  </a:cubicBezTo>
                  <a:cubicBezTo>
                    <a:pt x="131" y="11"/>
                    <a:pt x="131" y="11"/>
                    <a:pt x="132" y="11"/>
                  </a:cubicBezTo>
                  <a:cubicBezTo>
                    <a:pt x="132" y="11"/>
                    <a:pt x="132" y="11"/>
                    <a:pt x="132" y="11"/>
                  </a:cubicBezTo>
                  <a:cubicBezTo>
                    <a:pt x="132" y="11"/>
                    <a:pt x="132" y="11"/>
                    <a:pt x="132" y="11"/>
                  </a:cubicBezTo>
                  <a:cubicBezTo>
                    <a:pt x="132" y="11"/>
                    <a:pt x="132" y="11"/>
                    <a:pt x="132" y="11"/>
                  </a:cubicBezTo>
                  <a:cubicBezTo>
                    <a:pt x="132" y="12"/>
                    <a:pt x="132" y="12"/>
                    <a:pt x="133" y="12"/>
                  </a:cubicBezTo>
                  <a:cubicBezTo>
                    <a:pt x="133" y="12"/>
                    <a:pt x="132" y="12"/>
                    <a:pt x="132" y="12"/>
                  </a:cubicBezTo>
                  <a:close/>
                  <a:moveTo>
                    <a:pt x="133" y="12"/>
                  </a:moveTo>
                  <a:cubicBezTo>
                    <a:pt x="133" y="12"/>
                    <a:pt x="133" y="12"/>
                    <a:pt x="133" y="12"/>
                  </a:cubicBezTo>
                  <a:cubicBezTo>
                    <a:pt x="132" y="11"/>
                    <a:pt x="132" y="11"/>
                    <a:pt x="132" y="11"/>
                  </a:cubicBezTo>
                  <a:cubicBezTo>
                    <a:pt x="132" y="11"/>
                    <a:pt x="132" y="11"/>
                    <a:pt x="132" y="10"/>
                  </a:cubicBezTo>
                  <a:cubicBezTo>
                    <a:pt x="132" y="11"/>
                    <a:pt x="133" y="11"/>
                    <a:pt x="133" y="11"/>
                  </a:cubicBezTo>
                  <a:cubicBezTo>
                    <a:pt x="133" y="12"/>
                    <a:pt x="133" y="12"/>
                    <a:pt x="133" y="12"/>
                  </a:cubicBezTo>
                  <a:close/>
                  <a:moveTo>
                    <a:pt x="132" y="10"/>
                  </a:moveTo>
                  <a:cubicBezTo>
                    <a:pt x="132" y="10"/>
                    <a:pt x="133" y="10"/>
                    <a:pt x="133" y="9"/>
                  </a:cubicBezTo>
                  <a:cubicBezTo>
                    <a:pt x="133" y="10"/>
                    <a:pt x="134" y="10"/>
                    <a:pt x="134" y="10"/>
                  </a:cubicBezTo>
                  <a:cubicBezTo>
                    <a:pt x="134" y="11"/>
                    <a:pt x="134" y="11"/>
                    <a:pt x="133" y="11"/>
                  </a:cubicBezTo>
                  <a:cubicBezTo>
                    <a:pt x="133" y="11"/>
                    <a:pt x="133" y="10"/>
                    <a:pt x="132" y="10"/>
                  </a:cubicBezTo>
                  <a:close/>
                  <a:moveTo>
                    <a:pt x="134" y="15"/>
                  </a:moveTo>
                  <a:cubicBezTo>
                    <a:pt x="134" y="15"/>
                    <a:pt x="134" y="15"/>
                    <a:pt x="134" y="14"/>
                  </a:cubicBezTo>
                  <a:cubicBezTo>
                    <a:pt x="134" y="14"/>
                    <a:pt x="134" y="14"/>
                    <a:pt x="134" y="13"/>
                  </a:cubicBezTo>
                  <a:cubicBezTo>
                    <a:pt x="135" y="14"/>
                    <a:pt x="135" y="14"/>
                    <a:pt x="135" y="14"/>
                  </a:cubicBezTo>
                  <a:cubicBezTo>
                    <a:pt x="135" y="15"/>
                    <a:pt x="135" y="15"/>
                    <a:pt x="134" y="15"/>
                  </a:cubicBezTo>
                  <a:close/>
                  <a:moveTo>
                    <a:pt x="136" y="13"/>
                  </a:moveTo>
                  <a:cubicBezTo>
                    <a:pt x="136" y="13"/>
                    <a:pt x="136" y="13"/>
                    <a:pt x="135" y="13"/>
                  </a:cubicBezTo>
                  <a:cubicBezTo>
                    <a:pt x="135" y="13"/>
                    <a:pt x="135" y="13"/>
                    <a:pt x="135" y="12"/>
                  </a:cubicBezTo>
                  <a:cubicBezTo>
                    <a:pt x="135" y="12"/>
                    <a:pt x="135" y="12"/>
                    <a:pt x="135" y="12"/>
                  </a:cubicBezTo>
                  <a:cubicBezTo>
                    <a:pt x="136" y="12"/>
                    <a:pt x="136" y="12"/>
                    <a:pt x="136" y="13"/>
                  </a:cubicBezTo>
                  <a:cubicBezTo>
                    <a:pt x="136" y="13"/>
                    <a:pt x="136" y="13"/>
                    <a:pt x="136" y="13"/>
                  </a:cubicBezTo>
                  <a:close/>
                  <a:moveTo>
                    <a:pt x="137" y="15"/>
                  </a:moveTo>
                  <a:cubicBezTo>
                    <a:pt x="137" y="15"/>
                    <a:pt x="137" y="15"/>
                    <a:pt x="137" y="14"/>
                  </a:cubicBezTo>
                  <a:cubicBezTo>
                    <a:pt x="137" y="14"/>
                    <a:pt x="137" y="14"/>
                    <a:pt x="137" y="14"/>
                  </a:cubicBezTo>
                  <a:cubicBezTo>
                    <a:pt x="137" y="15"/>
                    <a:pt x="137" y="15"/>
                    <a:pt x="137" y="15"/>
                  </a:cubicBezTo>
                  <a:cubicBezTo>
                    <a:pt x="137" y="15"/>
                    <a:pt x="137" y="15"/>
                    <a:pt x="137" y="15"/>
                  </a:cubicBezTo>
                  <a:cubicBezTo>
                    <a:pt x="137" y="15"/>
                    <a:pt x="137" y="15"/>
                    <a:pt x="137" y="15"/>
                  </a:cubicBezTo>
                  <a:close/>
                  <a:moveTo>
                    <a:pt x="137" y="16"/>
                  </a:moveTo>
                  <a:cubicBezTo>
                    <a:pt x="137" y="15"/>
                    <a:pt x="137" y="15"/>
                    <a:pt x="137" y="15"/>
                  </a:cubicBezTo>
                  <a:cubicBezTo>
                    <a:pt x="137" y="15"/>
                    <a:pt x="137" y="15"/>
                    <a:pt x="137" y="15"/>
                  </a:cubicBezTo>
                  <a:cubicBezTo>
                    <a:pt x="137" y="15"/>
                    <a:pt x="137" y="15"/>
                    <a:pt x="137" y="15"/>
                  </a:cubicBezTo>
                  <a:cubicBezTo>
                    <a:pt x="137" y="15"/>
                    <a:pt x="137" y="15"/>
                    <a:pt x="137" y="16"/>
                  </a:cubicBezTo>
                  <a:close/>
                  <a:moveTo>
                    <a:pt x="138" y="13"/>
                  </a:moveTo>
                  <a:cubicBezTo>
                    <a:pt x="139" y="12"/>
                    <a:pt x="139" y="12"/>
                    <a:pt x="139" y="12"/>
                  </a:cubicBezTo>
                  <a:cubicBezTo>
                    <a:pt x="140" y="12"/>
                    <a:pt x="140" y="12"/>
                    <a:pt x="140" y="13"/>
                  </a:cubicBezTo>
                  <a:cubicBezTo>
                    <a:pt x="140" y="13"/>
                    <a:pt x="139" y="13"/>
                    <a:pt x="139" y="14"/>
                  </a:cubicBezTo>
                  <a:cubicBezTo>
                    <a:pt x="139" y="13"/>
                    <a:pt x="139" y="13"/>
                    <a:pt x="138" y="13"/>
                  </a:cubicBezTo>
                  <a:close/>
                  <a:moveTo>
                    <a:pt x="141" y="16"/>
                  </a:moveTo>
                  <a:cubicBezTo>
                    <a:pt x="141" y="16"/>
                    <a:pt x="140" y="16"/>
                    <a:pt x="140" y="16"/>
                  </a:cubicBezTo>
                  <a:cubicBezTo>
                    <a:pt x="140" y="15"/>
                    <a:pt x="140" y="15"/>
                    <a:pt x="140" y="14"/>
                  </a:cubicBezTo>
                  <a:cubicBezTo>
                    <a:pt x="140" y="14"/>
                    <a:pt x="140" y="14"/>
                    <a:pt x="140" y="13"/>
                  </a:cubicBezTo>
                  <a:cubicBezTo>
                    <a:pt x="141" y="14"/>
                    <a:pt x="141" y="15"/>
                    <a:pt x="141" y="15"/>
                  </a:cubicBezTo>
                  <a:cubicBezTo>
                    <a:pt x="141" y="16"/>
                    <a:pt x="141" y="16"/>
                    <a:pt x="141" y="16"/>
                  </a:cubicBezTo>
                  <a:close/>
                  <a:moveTo>
                    <a:pt x="141" y="10"/>
                  </a:moveTo>
                  <a:cubicBezTo>
                    <a:pt x="141" y="10"/>
                    <a:pt x="141" y="10"/>
                    <a:pt x="141" y="10"/>
                  </a:cubicBezTo>
                  <a:cubicBezTo>
                    <a:pt x="142" y="10"/>
                    <a:pt x="142" y="10"/>
                    <a:pt x="142" y="10"/>
                  </a:cubicBezTo>
                  <a:cubicBezTo>
                    <a:pt x="142" y="11"/>
                    <a:pt x="142" y="11"/>
                    <a:pt x="142" y="11"/>
                  </a:cubicBezTo>
                  <a:cubicBezTo>
                    <a:pt x="142" y="12"/>
                    <a:pt x="142" y="12"/>
                    <a:pt x="142" y="12"/>
                  </a:cubicBezTo>
                  <a:cubicBezTo>
                    <a:pt x="141" y="11"/>
                    <a:pt x="141" y="11"/>
                    <a:pt x="141" y="10"/>
                  </a:cubicBezTo>
                  <a:close/>
                  <a:moveTo>
                    <a:pt x="142" y="12"/>
                  </a:moveTo>
                  <a:cubicBezTo>
                    <a:pt x="142" y="12"/>
                    <a:pt x="142" y="12"/>
                    <a:pt x="142" y="12"/>
                  </a:cubicBezTo>
                  <a:cubicBezTo>
                    <a:pt x="143" y="12"/>
                    <a:pt x="143" y="12"/>
                    <a:pt x="143" y="13"/>
                  </a:cubicBezTo>
                  <a:cubicBezTo>
                    <a:pt x="142" y="12"/>
                    <a:pt x="142" y="12"/>
                    <a:pt x="142" y="12"/>
                  </a:cubicBezTo>
                  <a:close/>
                  <a:moveTo>
                    <a:pt x="145" y="12"/>
                  </a:moveTo>
                  <a:cubicBezTo>
                    <a:pt x="145" y="12"/>
                    <a:pt x="145" y="12"/>
                    <a:pt x="145" y="12"/>
                  </a:cubicBezTo>
                  <a:cubicBezTo>
                    <a:pt x="145" y="12"/>
                    <a:pt x="145" y="12"/>
                    <a:pt x="145" y="12"/>
                  </a:cubicBezTo>
                  <a:cubicBezTo>
                    <a:pt x="145" y="12"/>
                    <a:pt x="145" y="12"/>
                    <a:pt x="145" y="12"/>
                  </a:cubicBezTo>
                  <a:close/>
                  <a:moveTo>
                    <a:pt x="145" y="14"/>
                  </a:moveTo>
                  <a:cubicBezTo>
                    <a:pt x="145" y="14"/>
                    <a:pt x="145" y="14"/>
                    <a:pt x="145" y="13"/>
                  </a:cubicBezTo>
                  <a:cubicBezTo>
                    <a:pt x="145" y="13"/>
                    <a:pt x="146" y="13"/>
                    <a:pt x="146" y="13"/>
                  </a:cubicBezTo>
                  <a:cubicBezTo>
                    <a:pt x="146" y="13"/>
                    <a:pt x="146" y="13"/>
                    <a:pt x="146" y="13"/>
                  </a:cubicBezTo>
                  <a:cubicBezTo>
                    <a:pt x="146" y="14"/>
                    <a:pt x="145" y="14"/>
                    <a:pt x="145" y="14"/>
                  </a:cubicBezTo>
                  <a:close/>
                  <a:moveTo>
                    <a:pt x="147" y="10"/>
                  </a:moveTo>
                  <a:cubicBezTo>
                    <a:pt x="145" y="10"/>
                    <a:pt x="144" y="10"/>
                    <a:pt x="144" y="10"/>
                  </a:cubicBezTo>
                  <a:cubicBezTo>
                    <a:pt x="145" y="10"/>
                    <a:pt x="146" y="10"/>
                    <a:pt x="147" y="11"/>
                  </a:cubicBezTo>
                  <a:cubicBezTo>
                    <a:pt x="147" y="11"/>
                    <a:pt x="147" y="11"/>
                    <a:pt x="147" y="11"/>
                  </a:cubicBezTo>
                  <a:cubicBezTo>
                    <a:pt x="146" y="11"/>
                    <a:pt x="146" y="12"/>
                    <a:pt x="146" y="12"/>
                  </a:cubicBezTo>
                  <a:cubicBezTo>
                    <a:pt x="145" y="11"/>
                    <a:pt x="145" y="11"/>
                    <a:pt x="144" y="11"/>
                  </a:cubicBezTo>
                  <a:cubicBezTo>
                    <a:pt x="144" y="10"/>
                    <a:pt x="143" y="9"/>
                    <a:pt x="143" y="9"/>
                  </a:cubicBezTo>
                  <a:cubicBezTo>
                    <a:pt x="143" y="9"/>
                    <a:pt x="143" y="8"/>
                    <a:pt x="143" y="8"/>
                  </a:cubicBezTo>
                  <a:cubicBezTo>
                    <a:pt x="143" y="8"/>
                    <a:pt x="143" y="9"/>
                    <a:pt x="143" y="9"/>
                  </a:cubicBezTo>
                  <a:cubicBezTo>
                    <a:pt x="142" y="8"/>
                    <a:pt x="141" y="7"/>
                    <a:pt x="141" y="7"/>
                  </a:cubicBezTo>
                  <a:cubicBezTo>
                    <a:pt x="142" y="6"/>
                    <a:pt x="143" y="5"/>
                    <a:pt x="144" y="5"/>
                  </a:cubicBezTo>
                  <a:cubicBezTo>
                    <a:pt x="146" y="7"/>
                    <a:pt x="147" y="9"/>
                    <a:pt x="147" y="10"/>
                  </a:cubicBezTo>
                  <a:close/>
                  <a:moveTo>
                    <a:pt x="164" y="4"/>
                  </a:moveTo>
                  <a:cubicBezTo>
                    <a:pt x="164" y="4"/>
                    <a:pt x="164" y="4"/>
                    <a:pt x="164" y="4"/>
                  </a:cubicBezTo>
                  <a:cubicBezTo>
                    <a:pt x="164" y="4"/>
                    <a:pt x="163" y="5"/>
                    <a:pt x="163" y="5"/>
                  </a:cubicBezTo>
                  <a:cubicBezTo>
                    <a:pt x="163" y="5"/>
                    <a:pt x="162" y="5"/>
                    <a:pt x="162" y="4"/>
                  </a:cubicBezTo>
                  <a:cubicBezTo>
                    <a:pt x="163" y="4"/>
                    <a:pt x="163" y="4"/>
                    <a:pt x="164" y="4"/>
                  </a:cubicBezTo>
                  <a:close/>
                  <a:moveTo>
                    <a:pt x="164" y="8"/>
                  </a:moveTo>
                  <a:cubicBezTo>
                    <a:pt x="163" y="8"/>
                    <a:pt x="162" y="8"/>
                    <a:pt x="161" y="7"/>
                  </a:cubicBezTo>
                  <a:cubicBezTo>
                    <a:pt x="161" y="7"/>
                    <a:pt x="162" y="6"/>
                    <a:pt x="163" y="6"/>
                  </a:cubicBezTo>
                  <a:cubicBezTo>
                    <a:pt x="164" y="7"/>
                    <a:pt x="166" y="8"/>
                    <a:pt x="167" y="10"/>
                  </a:cubicBezTo>
                  <a:cubicBezTo>
                    <a:pt x="166" y="9"/>
                    <a:pt x="165" y="9"/>
                    <a:pt x="164" y="8"/>
                  </a:cubicBezTo>
                  <a:cubicBezTo>
                    <a:pt x="164" y="8"/>
                    <a:pt x="164" y="8"/>
                    <a:pt x="164" y="8"/>
                  </a:cubicBezTo>
                  <a:cubicBezTo>
                    <a:pt x="164" y="8"/>
                    <a:pt x="164" y="8"/>
                    <a:pt x="164" y="8"/>
                  </a:cubicBezTo>
                  <a:close/>
                  <a:moveTo>
                    <a:pt x="162" y="9"/>
                  </a:moveTo>
                  <a:cubicBezTo>
                    <a:pt x="161" y="10"/>
                    <a:pt x="161" y="10"/>
                    <a:pt x="160" y="11"/>
                  </a:cubicBezTo>
                  <a:cubicBezTo>
                    <a:pt x="159" y="10"/>
                    <a:pt x="159" y="10"/>
                    <a:pt x="158" y="9"/>
                  </a:cubicBezTo>
                  <a:cubicBezTo>
                    <a:pt x="159" y="9"/>
                    <a:pt x="160" y="8"/>
                    <a:pt x="161" y="7"/>
                  </a:cubicBezTo>
                  <a:cubicBezTo>
                    <a:pt x="161" y="8"/>
                    <a:pt x="162" y="8"/>
                    <a:pt x="164" y="8"/>
                  </a:cubicBezTo>
                  <a:cubicBezTo>
                    <a:pt x="163" y="9"/>
                    <a:pt x="163" y="9"/>
                    <a:pt x="163" y="9"/>
                  </a:cubicBezTo>
                  <a:cubicBezTo>
                    <a:pt x="162" y="9"/>
                    <a:pt x="161" y="8"/>
                    <a:pt x="161" y="8"/>
                  </a:cubicBezTo>
                  <a:cubicBezTo>
                    <a:pt x="161" y="8"/>
                    <a:pt x="161" y="8"/>
                    <a:pt x="162" y="9"/>
                  </a:cubicBezTo>
                  <a:close/>
                  <a:moveTo>
                    <a:pt x="161" y="5"/>
                  </a:moveTo>
                  <a:cubicBezTo>
                    <a:pt x="161" y="5"/>
                    <a:pt x="162" y="5"/>
                    <a:pt x="162" y="5"/>
                  </a:cubicBezTo>
                  <a:cubicBezTo>
                    <a:pt x="161" y="6"/>
                    <a:pt x="161" y="6"/>
                    <a:pt x="160" y="7"/>
                  </a:cubicBezTo>
                  <a:cubicBezTo>
                    <a:pt x="159" y="7"/>
                    <a:pt x="158" y="8"/>
                    <a:pt x="156" y="8"/>
                  </a:cubicBezTo>
                  <a:cubicBezTo>
                    <a:pt x="156" y="8"/>
                    <a:pt x="156" y="8"/>
                    <a:pt x="156" y="8"/>
                  </a:cubicBezTo>
                  <a:cubicBezTo>
                    <a:pt x="156" y="8"/>
                    <a:pt x="156" y="8"/>
                    <a:pt x="155" y="8"/>
                  </a:cubicBezTo>
                  <a:cubicBezTo>
                    <a:pt x="157" y="6"/>
                    <a:pt x="159" y="5"/>
                    <a:pt x="161" y="5"/>
                  </a:cubicBezTo>
                  <a:close/>
                  <a:moveTo>
                    <a:pt x="158" y="8"/>
                  </a:moveTo>
                  <a:cubicBezTo>
                    <a:pt x="157" y="8"/>
                    <a:pt x="157" y="8"/>
                    <a:pt x="157" y="9"/>
                  </a:cubicBezTo>
                  <a:cubicBezTo>
                    <a:pt x="157" y="9"/>
                    <a:pt x="157" y="9"/>
                    <a:pt x="157" y="9"/>
                  </a:cubicBezTo>
                  <a:cubicBezTo>
                    <a:pt x="157" y="8"/>
                    <a:pt x="157" y="8"/>
                    <a:pt x="158" y="8"/>
                  </a:cubicBezTo>
                  <a:close/>
                  <a:moveTo>
                    <a:pt x="156" y="9"/>
                  </a:moveTo>
                  <a:cubicBezTo>
                    <a:pt x="156" y="10"/>
                    <a:pt x="155" y="10"/>
                    <a:pt x="155" y="10"/>
                  </a:cubicBezTo>
                  <a:cubicBezTo>
                    <a:pt x="155" y="10"/>
                    <a:pt x="155" y="10"/>
                    <a:pt x="154" y="10"/>
                  </a:cubicBezTo>
                  <a:cubicBezTo>
                    <a:pt x="155" y="10"/>
                    <a:pt x="156" y="9"/>
                    <a:pt x="156" y="9"/>
                  </a:cubicBezTo>
                  <a:cubicBezTo>
                    <a:pt x="156" y="9"/>
                    <a:pt x="156" y="9"/>
                    <a:pt x="156" y="9"/>
                  </a:cubicBezTo>
                  <a:close/>
                  <a:moveTo>
                    <a:pt x="155" y="8"/>
                  </a:moveTo>
                  <a:cubicBezTo>
                    <a:pt x="155" y="8"/>
                    <a:pt x="155" y="8"/>
                    <a:pt x="155" y="8"/>
                  </a:cubicBezTo>
                  <a:cubicBezTo>
                    <a:pt x="155" y="8"/>
                    <a:pt x="155" y="8"/>
                    <a:pt x="154" y="8"/>
                  </a:cubicBezTo>
                  <a:cubicBezTo>
                    <a:pt x="155" y="8"/>
                    <a:pt x="155" y="8"/>
                    <a:pt x="155" y="8"/>
                  </a:cubicBezTo>
                  <a:close/>
                  <a:moveTo>
                    <a:pt x="154" y="9"/>
                  </a:moveTo>
                  <a:cubicBezTo>
                    <a:pt x="155" y="9"/>
                    <a:pt x="155" y="8"/>
                    <a:pt x="155" y="8"/>
                  </a:cubicBezTo>
                  <a:cubicBezTo>
                    <a:pt x="156" y="8"/>
                    <a:pt x="156" y="9"/>
                    <a:pt x="156" y="9"/>
                  </a:cubicBezTo>
                  <a:cubicBezTo>
                    <a:pt x="155" y="9"/>
                    <a:pt x="154" y="9"/>
                    <a:pt x="154" y="10"/>
                  </a:cubicBezTo>
                  <a:cubicBezTo>
                    <a:pt x="154" y="10"/>
                    <a:pt x="154" y="10"/>
                    <a:pt x="153" y="10"/>
                  </a:cubicBezTo>
                  <a:cubicBezTo>
                    <a:pt x="154" y="9"/>
                    <a:pt x="154" y="9"/>
                    <a:pt x="154" y="9"/>
                  </a:cubicBezTo>
                  <a:close/>
                  <a:moveTo>
                    <a:pt x="153" y="10"/>
                  </a:moveTo>
                  <a:cubicBezTo>
                    <a:pt x="153" y="10"/>
                    <a:pt x="154" y="10"/>
                    <a:pt x="154" y="10"/>
                  </a:cubicBezTo>
                  <a:cubicBezTo>
                    <a:pt x="153" y="10"/>
                    <a:pt x="153" y="10"/>
                    <a:pt x="153" y="10"/>
                  </a:cubicBezTo>
                  <a:cubicBezTo>
                    <a:pt x="153" y="10"/>
                    <a:pt x="153" y="10"/>
                    <a:pt x="153" y="10"/>
                  </a:cubicBezTo>
                  <a:close/>
                  <a:moveTo>
                    <a:pt x="149" y="12"/>
                  </a:moveTo>
                  <a:cubicBezTo>
                    <a:pt x="149" y="13"/>
                    <a:pt x="149" y="13"/>
                    <a:pt x="149" y="13"/>
                  </a:cubicBezTo>
                  <a:cubicBezTo>
                    <a:pt x="149" y="12"/>
                    <a:pt x="149" y="12"/>
                    <a:pt x="149" y="12"/>
                  </a:cubicBezTo>
                  <a:cubicBezTo>
                    <a:pt x="149" y="12"/>
                    <a:pt x="149" y="12"/>
                    <a:pt x="150" y="12"/>
                  </a:cubicBezTo>
                  <a:cubicBezTo>
                    <a:pt x="149" y="12"/>
                    <a:pt x="149" y="12"/>
                    <a:pt x="149" y="12"/>
                  </a:cubicBezTo>
                  <a:close/>
                  <a:moveTo>
                    <a:pt x="149" y="11"/>
                  </a:moveTo>
                  <a:cubicBezTo>
                    <a:pt x="149" y="11"/>
                    <a:pt x="149" y="11"/>
                    <a:pt x="149" y="11"/>
                  </a:cubicBezTo>
                  <a:cubicBezTo>
                    <a:pt x="150" y="10"/>
                    <a:pt x="150" y="10"/>
                    <a:pt x="151" y="10"/>
                  </a:cubicBezTo>
                  <a:cubicBezTo>
                    <a:pt x="151" y="10"/>
                    <a:pt x="150" y="11"/>
                    <a:pt x="150" y="12"/>
                  </a:cubicBezTo>
                  <a:cubicBezTo>
                    <a:pt x="149" y="11"/>
                    <a:pt x="149" y="11"/>
                    <a:pt x="149" y="11"/>
                  </a:cubicBezTo>
                  <a:close/>
                  <a:moveTo>
                    <a:pt x="151" y="15"/>
                  </a:moveTo>
                  <a:cubicBezTo>
                    <a:pt x="151" y="15"/>
                    <a:pt x="151" y="14"/>
                    <a:pt x="151" y="14"/>
                  </a:cubicBezTo>
                  <a:cubicBezTo>
                    <a:pt x="152" y="14"/>
                    <a:pt x="152" y="14"/>
                    <a:pt x="152" y="14"/>
                  </a:cubicBezTo>
                  <a:cubicBezTo>
                    <a:pt x="152" y="15"/>
                    <a:pt x="151" y="15"/>
                    <a:pt x="151" y="15"/>
                  </a:cubicBezTo>
                  <a:close/>
                  <a:moveTo>
                    <a:pt x="152" y="13"/>
                  </a:moveTo>
                  <a:cubicBezTo>
                    <a:pt x="152" y="12"/>
                    <a:pt x="152" y="12"/>
                    <a:pt x="152" y="12"/>
                  </a:cubicBezTo>
                  <a:cubicBezTo>
                    <a:pt x="153" y="11"/>
                    <a:pt x="153" y="11"/>
                    <a:pt x="154" y="10"/>
                  </a:cubicBezTo>
                  <a:cubicBezTo>
                    <a:pt x="154" y="10"/>
                    <a:pt x="155" y="10"/>
                    <a:pt x="155" y="11"/>
                  </a:cubicBezTo>
                  <a:cubicBezTo>
                    <a:pt x="154" y="12"/>
                    <a:pt x="153" y="13"/>
                    <a:pt x="152" y="13"/>
                  </a:cubicBezTo>
                  <a:cubicBezTo>
                    <a:pt x="152" y="13"/>
                    <a:pt x="152" y="13"/>
                    <a:pt x="152" y="13"/>
                  </a:cubicBezTo>
                  <a:close/>
                  <a:moveTo>
                    <a:pt x="155" y="16"/>
                  </a:moveTo>
                  <a:cubicBezTo>
                    <a:pt x="154" y="16"/>
                    <a:pt x="154" y="16"/>
                    <a:pt x="154" y="16"/>
                  </a:cubicBezTo>
                  <a:cubicBezTo>
                    <a:pt x="154" y="16"/>
                    <a:pt x="154" y="16"/>
                    <a:pt x="154" y="16"/>
                  </a:cubicBezTo>
                  <a:cubicBezTo>
                    <a:pt x="155" y="15"/>
                    <a:pt x="155" y="15"/>
                    <a:pt x="155" y="15"/>
                  </a:cubicBezTo>
                  <a:cubicBezTo>
                    <a:pt x="155" y="15"/>
                    <a:pt x="155" y="16"/>
                    <a:pt x="155" y="16"/>
                  </a:cubicBezTo>
                  <a:close/>
                  <a:moveTo>
                    <a:pt x="155" y="15"/>
                  </a:moveTo>
                  <a:cubicBezTo>
                    <a:pt x="155" y="15"/>
                    <a:pt x="155" y="15"/>
                    <a:pt x="154" y="15"/>
                  </a:cubicBezTo>
                  <a:cubicBezTo>
                    <a:pt x="155" y="15"/>
                    <a:pt x="155" y="14"/>
                    <a:pt x="155" y="14"/>
                  </a:cubicBezTo>
                  <a:cubicBezTo>
                    <a:pt x="155" y="14"/>
                    <a:pt x="155" y="14"/>
                    <a:pt x="155" y="15"/>
                  </a:cubicBezTo>
                  <a:cubicBezTo>
                    <a:pt x="155" y="15"/>
                    <a:pt x="155" y="15"/>
                    <a:pt x="155" y="15"/>
                  </a:cubicBezTo>
                  <a:close/>
                  <a:moveTo>
                    <a:pt x="156" y="14"/>
                  </a:moveTo>
                  <a:cubicBezTo>
                    <a:pt x="155" y="14"/>
                    <a:pt x="155" y="14"/>
                    <a:pt x="155" y="14"/>
                  </a:cubicBezTo>
                  <a:cubicBezTo>
                    <a:pt x="155" y="14"/>
                    <a:pt x="155" y="13"/>
                    <a:pt x="155" y="13"/>
                  </a:cubicBezTo>
                  <a:cubicBezTo>
                    <a:pt x="155" y="13"/>
                    <a:pt x="156" y="13"/>
                    <a:pt x="156" y="13"/>
                  </a:cubicBezTo>
                  <a:cubicBezTo>
                    <a:pt x="155" y="13"/>
                    <a:pt x="155" y="13"/>
                    <a:pt x="155" y="13"/>
                  </a:cubicBezTo>
                  <a:cubicBezTo>
                    <a:pt x="155" y="13"/>
                    <a:pt x="156" y="12"/>
                    <a:pt x="156" y="12"/>
                  </a:cubicBezTo>
                  <a:cubicBezTo>
                    <a:pt x="156" y="12"/>
                    <a:pt x="156" y="13"/>
                    <a:pt x="157" y="13"/>
                  </a:cubicBezTo>
                  <a:cubicBezTo>
                    <a:pt x="156" y="14"/>
                    <a:pt x="156" y="14"/>
                    <a:pt x="156" y="14"/>
                  </a:cubicBezTo>
                  <a:close/>
                  <a:moveTo>
                    <a:pt x="157" y="13"/>
                  </a:moveTo>
                  <a:cubicBezTo>
                    <a:pt x="157" y="12"/>
                    <a:pt x="157" y="12"/>
                    <a:pt x="156" y="12"/>
                  </a:cubicBezTo>
                  <a:cubicBezTo>
                    <a:pt x="157" y="11"/>
                    <a:pt x="157" y="11"/>
                    <a:pt x="158" y="10"/>
                  </a:cubicBezTo>
                  <a:cubicBezTo>
                    <a:pt x="158" y="10"/>
                    <a:pt x="159" y="11"/>
                    <a:pt x="159" y="11"/>
                  </a:cubicBezTo>
                  <a:cubicBezTo>
                    <a:pt x="158" y="12"/>
                    <a:pt x="158" y="12"/>
                    <a:pt x="157" y="13"/>
                  </a:cubicBezTo>
                  <a:cubicBezTo>
                    <a:pt x="157" y="13"/>
                    <a:pt x="157" y="13"/>
                    <a:pt x="157" y="13"/>
                  </a:cubicBezTo>
                  <a:close/>
                  <a:moveTo>
                    <a:pt x="158" y="17"/>
                  </a:moveTo>
                  <a:cubicBezTo>
                    <a:pt x="158" y="16"/>
                    <a:pt x="158" y="16"/>
                    <a:pt x="158" y="15"/>
                  </a:cubicBezTo>
                  <a:cubicBezTo>
                    <a:pt x="158" y="16"/>
                    <a:pt x="158" y="16"/>
                    <a:pt x="158" y="17"/>
                  </a:cubicBezTo>
                  <a:close/>
                  <a:moveTo>
                    <a:pt x="159" y="15"/>
                  </a:moveTo>
                  <a:cubicBezTo>
                    <a:pt x="159" y="14"/>
                    <a:pt x="158" y="14"/>
                    <a:pt x="158" y="14"/>
                  </a:cubicBezTo>
                  <a:cubicBezTo>
                    <a:pt x="158" y="14"/>
                    <a:pt x="158" y="13"/>
                    <a:pt x="159" y="13"/>
                  </a:cubicBezTo>
                  <a:cubicBezTo>
                    <a:pt x="159" y="13"/>
                    <a:pt x="159" y="14"/>
                    <a:pt x="160" y="14"/>
                  </a:cubicBezTo>
                  <a:cubicBezTo>
                    <a:pt x="159" y="14"/>
                    <a:pt x="159" y="14"/>
                    <a:pt x="159" y="15"/>
                  </a:cubicBezTo>
                  <a:close/>
                  <a:moveTo>
                    <a:pt x="159" y="13"/>
                  </a:moveTo>
                  <a:cubicBezTo>
                    <a:pt x="159" y="13"/>
                    <a:pt x="159" y="12"/>
                    <a:pt x="160" y="12"/>
                  </a:cubicBezTo>
                  <a:cubicBezTo>
                    <a:pt x="160" y="12"/>
                    <a:pt x="160" y="13"/>
                    <a:pt x="160" y="13"/>
                  </a:cubicBezTo>
                  <a:cubicBezTo>
                    <a:pt x="160" y="13"/>
                    <a:pt x="160" y="13"/>
                    <a:pt x="160" y="13"/>
                  </a:cubicBezTo>
                  <a:cubicBezTo>
                    <a:pt x="159" y="13"/>
                    <a:pt x="159" y="13"/>
                    <a:pt x="159" y="13"/>
                  </a:cubicBezTo>
                  <a:close/>
                  <a:moveTo>
                    <a:pt x="161" y="17"/>
                  </a:moveTo>
                  <a:cubicBezTo>
                    <a:pt x="160" y="16"/>
                    <a:pt x="160" y="15"/>
                    <a:pt x="160" y="14"/>
                  </a:cubicBezTo>
                  <a:cubicBezTo>
                    <a:pt x="161" y="14"/>
                    <a:pt x="161" y="15"/>
                    <a:pt x="161" y="15"/>
                  </a:cubicBezTo>
                  <a:cubicBezTo>
                    <a:pt x="161" y="15"/>
                    <a:pt x="162" y="15"/>
                    <a:pt x="162" y="15"/>
                  </a:cubicBezTo>
                  <a:cubicBezTo>
                    <a:pt x="161" y="16"/>
                    <a:pt x="161" y="16"/>
                    <a:pt x="161" y="17"/>
                  </a:cubicBezTo>
                  <a:close/>
                  <a:moveTo>
                    <a:pt x="161" y="14"/>
                  </a:moveTo>
                  <a:cubicBezTo>
                    <a:pt x="161" y="14"/>
                    <a:pt x="161" y="14"/>
                    <a:pt x="161" y="14"/>
                  </a:cubicBezTo>
                  <a:cubicBezTo>
                    <a:pt x="161" y="14"/>
                    <a:pt x="161" y="14"/>
                    <a:pt x="161" y="14"/>
                  </a:cubicBezTo>
                  <a:cubicBezTo>
                    <a:pt x="161" y="14"/>
                    <a:pt x="161" y="14"/>
                    <a:pt x="161" y="14"/>
                  </a:cubicBezTo>
                  <a:close/>
                  <a:moveTo>
                    <a:pt x="160" y="11"/>
                  </a:moveTo>
                  <a:cubicBezTo>
                    <a:pt x="161" y="11"/>
                    <a:pt x="161" y="11"/>
                    <a:pt x="161" y="11"/>
                  </a:cubicBezTo>
                  <a:cubicBezTo>
                    <a:pt x="161" y="11"/>
                    <a:pt x="162" y="11"/>
                    <a:pt x="162" y="12"/>
                  </a:cubicBezTo>
                  <a:cubicBezTo>
                    <a:pt x="162" y="12"/>
                    <a:pt x="162" y="12"/>
                    <a:pt x="162" y="12"/>
                  </a:cubicBezTo>
                  <a:cubicBezTo>
                    <a:pt x="161" y="12"/>
                    <a:pt x="161" y="11"/>
                    <a:pt x="160" y="11"/>
                  </a:cubicBezTo>
                  <a:close/>
                  <a:moveTo>
                    <a:pt x="163" y="14"/>
                  </a:moveTo>
                  <a:cubicBezTo>
                    <a:pt x="163" y="14"/>
                    <a:pt x="163" y="14"/>
                    <a:pt x="163" y="14"/>
                  </a:cubicBezTo>
                  <a:cubicBezTo>
                    <a:pt x="163" y="14"/>
                    <a:pt x="163" y="14"/>
                    <a:pt x="164" y="14"/>
                  </a:cubicBezTo>
                  <a:cubicBezTo>
                    <a:pt x="164" y="14"/>
                    <a:pt x="163" y="14"/>
                    <a:pt x="163" y="14"/>
                  </a:cubicBezTo>
                  <a:close/>
                  <a:moveTo>
                    <a:pt x="163" y="14"/>
                  </a:moveTo>
                  <a:cubicBezTo>
                    <a:pt x="163" y="13"/>
                    <a:pt x="162" y="13"/>
                    <a:pt x="162" y="12"/>
                  </a:cubicBezTo>
                  <a:cubicBezTo>
                    <a:pt x="162" y="12"/>
                    <a:pt x="162" y="12"/>
                    <a:pt x="163" y="12"/>
                  </a:cubicBezTo>
                  <a:cubicBezTo>
                    <a:pt x="163" y="12"/>
                    <a:pt x="164" y="13"/>
                    <a:pt x="164" y="14"/>
                  </a:cubicBezTo>
                  <a:cubicBezTo>
                    <a:pt x="164" y="14"/>
                    <a:pt x="164" y="14"/>
                    <a:pt x="164" y="14"/>
                  </a:cubicBezTo>
                  <a:cubicBezTo>
                    <a:pt x="163" y="14"/>
                    <a:pt x="163" y="14"/>
                    <a:pt x="163" y="14"/>
                  </a:cubicBezTo>
                  <a:close/>
                  <a:moveTo>
                    <a:pt x="164" y="16"/>
                  </a:moveTo>
                  <a:cubicBezTo>
                    <a:pt x="164" y="16"/>
                    <a:pt x="164" y="16"/>
                    <a:pt x="164" y="15"/>
                  </a:cubicBezTo>
                  <a:cubicBezTo>
                    <a:pt x="164" y="15"/>
                    <a:pt x="164" y="15"/>
                    <a:pt x="165" y="15"/>
                  </a:cubicBezTo>
                  <a:cubicBezTo>
                    <a:pt x="165" y="15"/>
                    <a:pt x="164" y="15"/>
                    <a:pt x="164" y="16"/>
                  </a:cubicBezTo>
                  <a:close/>
                  <a:moveTo>
                    <a:pt x="163" y="12"/>
                  </a:moveTo>
                  <a:cubicBezTo>
                    <a:pt x="164" y="11"/>
                    <a:pt x="164" y="11"/>
                    <a:pt x="164" y="11"/>
                  </a:cubicBezTo>
                  <a:cubicBezTo>
                    <a:pt x="164" y="11"/>
                    <a:pt x="163" y="11"/>
                    <a:pt x="163" y="12"/>
                  </a:cubicBezTo>
                  <a:cubicBezTo>
                    <a:pt x="162" y="11"/>
                    <a:pt x="162" y="11"/>
                    <a:pt x="161" y="11"/>
                  </a:cubicBezTo>
                  <a:cubicBezTo>
                    <a:pt x="161" y="10"/>
                    <a:pt x="162" y="10"/>
                    <a:pt x="163" y="9"/>
                  </a:cubicBezTo>
                  <a:cubicBezTo>
                    <a:pt x="164" y="10"/>
                    <a:pt x="165" y="11"/>
                    <a:pt x="166" y="13"/>
                  </a:cubicBezTo>
                  <a:cubicBezTo>
                    <a:pt x="165" y="13"/>
                    <a:pt x="165" y="13"/>
                    <a:pt x="165" y="13"/>
                  </a:cubicBezTo>
                  <a:cubicBezTo>
                    <a:pt x="164" y="13"/>
                    <a:pt x="164" y="12"/>
                    <a:pt x="163" y="12"/>
                  </a:cubicBezTo>
                  <a:close/>
                  <a:moveTo>
                    <a:pt x="167" y="15"/>
                  </a:moveTo>
                  <a:cubicBezTo>
                    <a:pt x="167" y="15"/>
                    <a:pt x="166" y="15"/>
                    <a:pt x="166" y="15"/>
                  </a:cubicBezTo>
                  <a:cubicBezTo>
                    <a:pt x="166" y="15"/>
                    <a:pt x="166" y="14"/>
                    <a:pt x="166" y="14"/>
                  </a:cubicBezTo>
                  <a:cubicBezTo>
                    <a:pt x="166" y="14"/>
                    <a:pt x="166" y="14"/>
                    <a:pt x="166" y="13"/>
                  </a:cubicBezTo>
                  <a:cubicBezTo>
                    <a:pt x="167" y="14"/>
                    <a:pt x="167" y="15"/>
                    <a:pt x="167" y="15"/>
                  </a:cubicBezTo>
                  <a:cubicBezTo>
                    <a:pt x="167" y="15"/>
                    <a:pt x="167" y="15"/>
                    <a:pt x="167" y="15"/>
                  </a:cubicBezTo>
                  <a:close/>
                  <a:moveTo>
                    <a:pt x="163" y="9"/>
                  </a:moveTo>
                  <a:cubicBezTo>
                    <a:pt x="163" y="9"/>
                    <a:pt x="163" y="9"/>
                    <a:pt x="164" y="9"/>
                  </a:cubicBezTo>
                  <a:cubicBezTo>
                    <a:pt x="165" y="9"/>
                    <a:pt x="167" y="10"/>
                    <a:pt x="168" y="11"/>
                  </a:cubicBezTo>
                  <a:cubicBezTo>
                    <a:pt x="168" y="11"/>
                    <a:pt x="168" y="11"/>
                    <a:pt x="169" y="11"/>
                  </a:cubicBezTo>
                  <a:cubicBezTo>
                    <a:pt x="168" y="12"/>
                    <a:pt x="168" y="12"/>
                    <a:pt x="167" y="12"/>
                  </a:cubicBezTo>
                  <a:cubicBezTo>
                    <a:pt x="166" y="11"/>
                    <a:pt x="165" y="10"/>
                    <a:pt x="163" y="9"/>
                  </a:cubicBezTo>
                  <a:close/>
                  <a:moveTo>
                    <a:pt x="168" y="13"/>
                  </a:moveTo>
                  <a:cubicBezTo>
                    <a:pt x="168" y="12"/>
                    <a:pt x="169" y="12"/>
                    <a:pt x="169" y="12"/>
                  </a:cubicBezTo>
                  <a:cubicBezTo>
                    <a:pt x="169" y="12"/>
                    <a:pt x="169" y="13"/>
                    <a:pt x="170" y="13"/>
                  </a:cubicBezTo>
                  <a:cubicBezTo>
                    <a:pt x="169" y="13"/>
                    <a:pt x="169" y="14"/>
                    <a:pt x="169" y="14"/>
                  </a:cubicBezTo>
                  <a:cubicBezTo>
                    <a:pt x="168" y="13"/>
                    <a:pt x="168" y="13"/>
                    <a:pt x="168" y="13"/>
                  </a:cubicBezTo>
                  <a:close/>
                  <a:moveTo>
                    <a:pt x="169" y="15"/>
                  </a:moveTo>
                  <a:cubicBezTo>
                    <a:pt x="170" y="15"/>
                    <a:pt x="170" y="14"/>
                    <a:pt x="170" y="14"/>
                  </a:cubicBezTo>
                  <a:cubicBezTo>
                    <a:pt x="170" y="14"/>
                    <a:pt x="170" y="15"/>
                    <a:pt x="170" y="15"/>
                  </a:cubicBezTo>
                  <a:cubicBezTo>
                    <a:pt x="170" y="15"/>
                    <a:pt x="170" y="15"/>
                    <a:pt x="170" y="15"/>
                  </a:cubicBezTo>
                  <a:cubicBezTo>
                    <a:pt x="169" y="15"/>
                    <a:pt x="169" y="15"/>
                    <a:pt x="169" y="15"/>
                  </a:cubicBezTo>
                  <a:close/>
                  <a:moveTo>
                    <a:pt x="170" y="16"/>
                  </a:moveTo>
                  <a:cubicBezTo>
                    <a:pt x="170" y="15"/>
                    <a:pt x="170" y="15"/>
                    <a:pt x="170" y="15"/>
                  </a:cubicBezTo>
                  <a:cubicBezTo>
                    <a:pt x="170" y="15"/>
                    <a:pt x="170" y="15"/>
                    <a:pt x="170" y="15"/>
                  </a:cubicBezTo>
                  <a:cubicBezTo>
                    <a:pt x="170" y="15"/>
                    <a:pt x="170" y="16"/>
                    <a:pt x="170" y="16"/>
                  </a:cubicBezTo>
                  <a:close/>
                  <a:moveTo>
                    <a:pt x="170" y="15"/>
                  </a:moveTo>
                  <a:cubicBezTo>
                    <a:pt x="170" y="15"/>
                    <a:pt x="170" y="15"/>
                    <a:pt x="170" y="15"/>
                  </a:cubicBezTo>
                  <a:cubicBezTo>
                    <a:pt x="170" y="15"/>
                    <a:pt x="170" y="15"/>
                    <a:pt x="170" y="15"/>
                  </a:cubicBezTo>
                  <a:cubicBezTo>
                    <a:pt x="170" y="15"/>
                    <a:pt x="170" y="15"/>
                    <a:pt x="170" y="15"/>
                  </a:cubicBezTo>
                  <a:cubicBezTo>
                    <a:pt x="170" y="15"/>
                    <a:pt x="170" y="15"/>
                    <a:pt x="170" y="15"/>
                  </a:cubicBezTo>
                  <a:close/>
                  <a:moveTo>
                    <a:pt x="164" y="5"/>
                  </a:moveTo>
                  <a:cubicBezTo>
                    <a:pt x="164" y="5"/>
                    <a:pt x="164" y="5"/>
                    <a:pt x="164" y="5"/>
                  </a:cubicBezTo>
                  <a:cubicBezTo>
                    <a:pt x="165" y="5"/>
                    <a:pt x="165" y="5"/>
                    <a:pt x="165" y="4"/>
                  </a:cubicBezTo>
                  <a:cubicBezTo>
                    <a:pt x="169" y="6"/>
                    <a:pt x="171" y="8"/>
                    <a:pt x="171" y="10"/>
                  </a:cubicBezTo>
                  <a:cubicBezTo>
                    <a:pt x="171" y="10"/>
                    <a:pt x="170" y="10"/>
                    <a:pt x="170" y="10"/>
                  </a:cubicBezTo>
                  <a:cubicBezTo>
                    <a:pt x="171" y="10"/>
                    <a:pt x="171" y="10"/>
                    <a:pt x="171" y="10"/>
                  </a:cubicBezTo>
                  <a:cubicBezTo>
                    <a:pt x="172" y="10"/>
                    <a:pt x="172" y="10"/>
                    <a:pt x="172" y="10"/>
                  </a:cubicBezTo>
                  <a:cubicBezTo>
                    <a:pt x="171" y="10"/>
                    <a:pt x="171" y="11"/>
                    <a:pt x="171" y="11"/>
                  </a:cubicBezTo>
                  <a:cubicBezTo>
                    <a:pt x="169" y="9"/>
                    <a:pt x="167" y="7"/>
                    <a:pt x="164" y="5"/>
                  </a:cubicBezTo>
                  <a:close/>
                  <a:moveTo>
                    <a:pt x="171" y="11"/>
                  </a:moveTo>
                  <a:cubicBezTo>
                    <a:pt x="171" y="11"/>
                    <a:pt x="171" y="11"/>
                    <a:pt x="171" y="11"/>
                  </a:cubicBezTo>
                  <a:cubicBezTo>
                    <a:pt x="171" y="11"/>
                    <a:pt x="171" y="11"/>
                    <a:pt x="172" y="11"/>
                  </a:cubicBezTo>
                  <a:cubicBezTo>
                    <a:pt x="172" y="11"/>
                    <a:pt x="172" y="11"/>
                    <a:pt x="172" y="12"/>
                  </a:cubicBezTo>
                  <a:cubicBezTo>
                    <a:pt x="172" y="12"/>
                    <a:pt x="171" y="11"/>
                    <a:pt x="171" y="11"/>
                  </a:cubicBezTo>
                  <a:close/>
                  <a:moveTo>
                    <a:pt x="191" y="9"/>
                  </a:moveTo>
                  <a:cubicBezTo>
                    <a:pt x="191" y="9"/>
                    <a:pt x="191" y="8"/>
                    <a:pt x="190" y="8"/>
                  </a:cubicBezTo>
                  <a:cubicBezTo>
                    <a:pt x="191" y="8"/>
                    <a:pt x="191" y="8"/>
                    <a:pt x="192" y="9"/>
                  </a:cubicBezTo>
                  <a:cubicBezTo>
                    <a:pt x="192" y="9"/>
                    <a:pt x="192" y="9"/>
                    <a:pt x="191" y="9"/>
                  </a:cubicBezTo>
                  <a:close/>
                  <a:moveTo>
                    <a:pt x="194" y="9"/>
                  </a:moveTo>
                  <a:cubicBezTo>
                    <a:pt x="193" y="9"/>
                    <a:pt x="193" y="9"/>
                    <a:pt x="193" y="9"/>
                  </a:cubicBezTo>
                  <a:cubicBezTo>
                    <a:pt x="193" y="9"/>
                    <a:pt x="193" y="8"/>
                    <a:pt x="193" y="8"/>
                  </a:cubicBezTo>
                  <a:cubicBezTo>
                    <a:pt x="193" y="9"/>
                    <a:pt x="194" y="9"/>
                    <a:pt x="194" y="9"/>
                  </a:cubicBezTo>
                  <a:close/>
                  <a:moveTo>
                    <a:pt x="191" y="6"/>
                  </a:moveTo>
                  <a:cubicBezTo>
                    <a:pt x="192" y="7"/>
                    <a:pt x="193" y="8"/>
                    <a:pt x="193" y="8"/>
                  </a:cubicBezTo>
                  <a:cubicBezTo>
                    <a:pt x="193" y="8"/>
                    <a:pt x="193" y="9"/>
                    <a:pt x="192" y="9"/>
                  </a:cubicBezTo>
                  <a:cubicBezTo>
                    <a:pt x="191" y="8"/>
                    <a:pt x="191" y="8"/>
                    <a:pt x="190" y="7"/>
                  </a:cubicBezTo>
                  <a:cubicBezTo>
                    <a:pt x="190" y="7"/>
                    <a:pt x="190" y="7"/>
                    <a:pt x="190" y="7"/>
                  </a:cubicBezTo>
                  <a:cubicBezTo>
                    <a:pt x="190" y="7"/>
                    <a:pt x="191" y="7"/>
                    <a:pt x="191" y="6"/>
                  </a:cubicBezTo>
                  <a:close/>
                  <a:moveTo>
                    <a:pt x="189" y="11"/>
                  </a:moveTo>
                  <a:cubicBezTo>
                    <a:pt x="188" y="10"/>
                    <a:pt x="188" y="10"/>
                    <a:pt x="187" y="10"/>
                  </a:cubicBezTo>
                  <a:cubicBezTo>
                    <a:pt x="188" y="9"/>
                    <a:pt x="188" y="9"/>
                    <a:pt x="189" y="8"/>
                  </a:cubicBezTo>
                  <a:cubicBezTo>
                    <a:pt x="189" y="9"/>
                    <a:pt x="190" y="9"/>
                    <a:pt x="190" y="10"/>
                  </a:cubicBezTo>
                  <a:cubicBezTo>
                    <a:pt x="190" y="10"/>
                    <a:pt x="189" y="11"/>
                    <a:pt x="189" y="11"/>
                  </a:cubicBezTo>
                  <a:close/>
                  <a:moveTo>
                    <a:pt x="189" y="13"/>
                  </a:moveTo>
                  <a:cubicBezTo>
                    <a:pt x="189" y="13"/>
                    <a:pt x="188" y="13"/>
                    <a:pt x="188" y="13"/>
                  </a:cubicBezTo>
                  <a:cubicBezTo>
                    <a:pt x="188" y="13"/>
                    <a:pt x="188" y="13"/>
                    <a:pt x="188" y="13"/>
                  </a:cubicBezTo>
                  <a:cubicBezTo>
                    <a:pt x="188" y="13"/>
                    <a:pt x="189" y="13"/>
                    <a:pt x="189" y="13"/>
                  </a:cubicBezTo>
                  <a:close/>
                  <a:moveTo>
                    <a:pt x="189" y="5"/>
                  </a:moveTo>
                  <a:cubicBezTo>
                    <a:pt x="190" y="5"/>
                    <a:pt x="190" y="6"/>
                    <a:pt x="190" y="6"/>
                  </a:cubicBezTo>
                  <a:cubicBezTo>
                    <a:pt x="190" y="6"/>
                    <a:pt x="189" y="6"/>
                    <a:pt x="189" y="7"/>
                  </a:cubicBezTo>
                  <a:cubicBezTo>
                    <a:pt x="188" y="6"/>
                    <a:pt x="188" y="6"/>
                    <a:pt x="187" y="6"/>
                  </a:cubicBezTo>
                  <a:cubicBezTo>
                    <a:pt x="188" y="6"/>
                    <a:pt x="189" y="5"/>
                    <a:pt x="189" y="5"/>
                  </a:cubicBezTo>
                  <a:close/>
                  <a:moveTo>
                    <a:pt x="186" y="6"/>
                  </a:moveTo>
                  <a:cubicBezTo>
                    <a:pt x="187" y="7"/>
                    <a:pt x="187" y="7"/>
                    <a:pt x="188" y="7"/>
                  </a:cubicBezTo>
                  <a:cubicBezTo>
                    <a:pt x="187" y="8"/>
                    <a:pt x="186" y="8"/>
                    <a:pt x="186" y="9"/>
                  </a:cubicBezTo>
                  <a:cubicBezTo>
                    <a:pt x="185" y="9"/>
                    <a:pt x="185" y="8"/>
                    <a:pt x="184" y="8"/>
                  </a:cubicBezTo>
                  <a:cubicBezTo>
                    <a:pt x="185" y="7"/>
                    <a:pt x="186" y="7"/>
                    <a:pt x="186" y="6"/>
                  </a:cubicBezTo>
                  <a:close/>
                  <a:moveTo>
                    <a:pt x="184" y="8"/>
                  </a:moveTo>
                  <a:cubicBezTo>
                    <a:pt x="184" y="8"/>
                    <a:pt x="185" y="9"/>
                    <a:pt x="185" y="9"/>
                  </a:cubicBezTo>
                  <a:cubicBezTo>
                    <a:pt x="185" y="10"/>
                    <a:pt x="184" y="10"/>
                    <a:pt x="184" y="11"/>
                  </a:cubicBezTo>
                  <a:cubicBezTo>
                    <a:pt x="183" y="10"/>
                    <a:pt x="183" y="10"/>
                    <a:pt x="182" y="10"/>
                  </a:cubicBezTo>
                  <a:cubicBezTo>
                    <a:pt x="183" y="9"/>
                    <a:pt x="183" y="9"/>
                    <a:pt x="184" y="8"/>
                  </a:cubicBezTo>
                  <a:close/>
                  <a:moveTo>
                    <a:pt x="175" y="13"/>
                  </a:moveTo>
                  <a:cubicBezTo>
                    <a:pt x="175" y="13"/>
                    <a:pt x="175" y="13"/>
                    <a:pt x="175" y="13"/>
                  </a:cubicBezTo>
                  <a:cubicBezTo>
                    <a:pt x="175" y="13"/>
                    <a:pt x="175" y="13"/>
                    <a:pt x="174" y="13"/>
                  </a:cubicBezTo>
                  <a:cubicBezTo>
                    <a:pt x="174" y="13"/>
                    <a:pt x="174" y="12"/>
                    <a:pt x="174" y="11"/>
                  </a:cubicBezTo>
                  <a:cubicBezTo>
                    <a:pt x="174" y="11"/>
                    <a:pt x="174" y="11"/>
                    <a:pt x="174" y="11"/>
                  </a:cubicBezTo>
                  <a:cubicBezTo>
                    <a:pt x="175" y="11"/>
                    <a:pt x="175" y="11"/>
                    <a:pt x="176" y="12"/>
                  </a:cubicBezTo>
                  <a:cubicBezTo>
                    <a:pt x="176" y="12"/>
                    <a:pt x="175" y="13"/>
                    <a:pt x="175" y="13"/>
                  </a:cubicBezTo>
                  <a:close/>
                  <a:moveTo>
                    <a:pt x="176" y="11"/>
                  </a:moveTo>
                  <a:cubicBezTo>
                    <a:pt x="176" y="11"/>
                    <a:pt x="175" y="11"/>
                    <a:pt x="175" y="11"/>
                  </a:cubicBezTo>
                  <a:cubicBezTo>
                    <a:pt x="175" y="11"/>
                    <a:pt x="176" y="10"/>
                    <a:pt x="176" y="10"/>
                  </a:cubicBezTo>
                  <a:cubicBezTo>
                    <a:pt x="176" y="10"/>
                    <a:pt x="176" y="11"/>
                    <a:pt x="176" y="11"/>
                  </a:cubicBezTo>
                  <a:close/>
                  <a:moveTo>
                    <a:pt x="176" y="7"/>
                  </a:moveTo>
                  <a:cubicBezTo>
                    <a:pt x="177" y="8"/>
                    <a:pt x="178" y="8"/>
                    <a:pt x="178" y="9"/>
                  </a:cubicBezTo>
                  <a:cubicBezTo>
                    <a:pt x="178" y="9"/>
                    <a:pt x="178" y="9"/>
                    <a:pt x="177" y="9"/>
                  </a:cubicBezTo>
                  <a:cubicBezTo>
                    <a:pt x="177" y="8"/>
                    <a:pt x="177" y="8"/>
                    <a:pt x="176" y="7"/>
                  </a:cubicBezTo>
                  <a:close/>
                  <a:moveTo>
                    <a:pt x="178" y="14"/>
                  </a:moveTo>
                  <a:cubicBezTo>
                    <a:pt x="178" y="14"/>
                    <a:pt x="178" y="13"/>
                    <a:pt x="178" y="13"/>
                  </a:cubicBezTo>
                  <a:cubicBezTo>
                    <a:pt x="178" y="13"/>
                    <a:pt x="178" y="13"/>
                    <a:pt x="178" y="13"/>
                  </a:cubicBezTo>
                  <a:cubicBezTo>
                    <a:pt x="178" y="14"/>
                    <a:pt x="178" y="14"/>
                    <a:pt x="178" y="14"/>
                  </a:cubicBezTo>
                  <a:close/>
                  <a:moveTo>
                    <a:pt x="179" y="12"/>
                  </a:moveTo>
                  <a:cubicBezTo>
                    <a:pt x="179" y="12"/>
                    <a:pt x="178" y="12"/>
                    <a:pt x="178" y="12"/>
                  </a:cubicBezTo>
                  <a:cubicBezTo>
                    <a:pt x="178" y="12"/>
                    <a:pt x="178" y="12"/>
                    <a:pt x="178" y="12"/>
                  </a:cubicBezTo>
                  <a:cubicBezTo>
                    <a:pt x="178" y="12"/>
                    <a:pt x="178" y="12"/>
                    <a:pt x="178" y="12"/>
                  </a:cubicBezTo>
                  <a:cubicBezTo>
                    <a:pt x="178" y="12"/>
                    <a:pt x="179" y="12"/>
                    <a:pt x="179" y="12"/>
                  </a:cubicBezTo>
                  <a:cubicBezTo>
                    <a:pt x="179" y="12"/>
                    <a:pt x="179" y="12"/>
                    <a:pt x="179" y="12"/>
                  </a:cubicBezTo>
                  <a:close/>
                  <a:moveTo>
                    <a:pt x="179" y="12"/>
                  </a:moveTo>
                  <a:cubicBezTo>
                    <a:pt x="179" y="12"/>
                    <a:pt x="179" y="12"/>
                    <a:pt x="179" y="12"/>
                  </a:cubicBezTo>
                  <a:cubicBezTo>
                    <a:pt x="179" y="12"/>
                    <a:pt x="179" y="12"/>
                    <a:pt x="179" y="12"/>
                  </a:cubicBezTo>
                  <a:cubicBezTo>
                    <a:pt x="179" y="12"/>
                    <a:pt x="179" y="12"/>
                    <a:pt x="179" y="12"/>
                  </a:cubicBezTo>
                  <a:close/>
                  <a:moveTo>
                    <a:pt x="179" y="12"/>
                  </a:moveTo>
                  <a:cubicBezTo>
                    <a:pt x="179" y="12"/>
                    <a:pt x="179" y="12"/>
                    <a:pt x="179" y="12"/>
                  </a:cubicBezTo>
                  <a:cubicBezTo>
                    <a:pt x="178" y="12"/>
                    <a:pt x="178" y="12"/>
                    <a:pt x="178" y="12"/>
                  </a:cubicBezTo>
                  <a:cubicBezTo>
                    <a:pt x="178" y="12"/>
                    <a:pt x="178" y="11"/>
                    <a:pt x="178" y="11"/>
                  </a:cubicBezTo>
                  <a:cubicBezTo>
                    <a:pt x="178" y="11"/>
                    <a:pt x="179" y="11"/>
                    <a:pt x="179" y="12"/>
                  </a:cubicBezTo>
                  <a:cubicBezTo>
                    <a:pt x="179" y="12"/>
                    <a:pt x="179" y="12"/>
                    <a:pt x="179" y="12"/>
                  </a:cubicBezTo>
                  <a:close/>
                  <a:moveTo>
                    <a:pt x="179" y="12"/>
                  </a:moveTo>
                  <a:cubicBezTo>
                    <a:pt x="179" y="11"/>
                    <a:pt x="178" y="11"/>
                    <a:pt x="178" y="11"/>
                  </a:cubicBezTo>
                  <a:cubicBezTo>
                    <a:pt x="178" y="11"/>
                    <a:pt x="178" y="10"/>
                    <a:pt x="178" y="9"/>
                  </a:cubicBezTo>
                  <a:cubicBezTo>
                    <a:pt x="178" y="9"/>
                    <a:pt x="178" y="9"/>
                    <a:pt x="179" y="9"/>
                  </a:cubicBezTo>
                  <a:cubicBezTo>
                    <a:pt x="179" y="9"/>
                    <a:pt x="180" y="10"/>
                    <a:pt x="180" y="10"/>
                  </a:cubicBezTo>
                  <a:cubicBezTo>
                    <a:pt x="180" y="10"/>
                    <a:pt x="179" y="11"/>
                    <a:pt x="179" y="12"/>
                  </a:cubicBezTo>
                  <a:close/>
                  <a:moveTo>
                    <a:pt x="181" y="14"/>
                  </a:moveTo>
                  <a:cubicBezTo>
                    <a:pt x="181" y="14"/>
                    <a:pt x="181" y="14"/>
                    <a:pt x="181" y="14"/>
                  </a:cubicBezTo>
                  <a:cubicBezTo>
                    <a:pt x="181" y="13"/>
                    <a:pt x="181" y="13"/>
                    <a:pt x="181" y="13"/>
                  </a:cubicBezTo>
                  <a:cubicBezTo>
                    <a:pt x="181" y="13"/>
                    <a:pt x="182" y="13"/>
                    <a:pt x="182" y="13"/>
                  </a:cubicBezTo>
                  <a:cubicBezTo>
                    <a:pt x="182" y="13"/>
                    <a:pt x="181" y="14"/>
                    <a:pt x="181" y="14"/>
                  </a:cubicBezTo>
                  <a:close/>
                  <a:moveTo>
                    <a:pt x="182" y="13"/>
                  </a:moveTo>
                  <a:cubicBezTo>
                    <a:pt x="182" y="13"/>
                    <a:pt x="181" y="12"/>
                    <a:pt x="181" y="12"/>
                  </a:cubicBezTo>
                  <a:cubicBezTo>
                    <a:pt x="181" y="12"/>
                    <a:pt x="181" y="12"/>
                    <a:pt x="182" y="11"/>
                  </a:cubicBezTo>
                  <a:cubicBezTo>
                    <a:pt x="182" y="12"/>
                    <a:pt x="182" y="12"/>
                    <a:pt x="182" y="12"/>
                  </a:cubicBezTo>
                  <a:cubicBezTo>
                    <a:pt x="182" y="12"/>
                    <a:pt x="182" y="13"/>
                    <a:pt x="182" y="13"/>
                  </a:cubicBezTo>
                  <a:close/>
                  <a:moveTo>
                    <a:pt x="183" y="11"/>
                  </a:moveTo>
                  <a:cubicBezTo>
                    <a:pt x="183" y="11"/>
                    <a:pt x="183" y="11"/>
                    <a:pt x="182" y="10"/>
                  </a:cubicBezTo>
                  <a:cubicBezTo>
                    <a:pt x="182" y="10"/>
                    <a:pt x="182" y="10"/>
                    <a:pt x="182" y="10"/>
                  </a:cubicBezTo>
                  <a:cubicBezTo>
                    <a:pt x="183" y="10"/>
                    <a:pt x="183" y="11"/>
                    <a:pt x="184" y="11"/>
                  </a:cubicBezTo>
                  <a:cubicBezTo>
                    <a:pt x="183" y="11"/>
                    <a:pt x="183" y="11"/>
                    <a:pt x="183" y="11"/>
                  </a:cubicBezTo>
                  <a:close/>
                  <a:moveTo>
                    <a:pt x="184" y="15"/>
                  </a:moveTo>
                  <a:cubicBezTo>
                    <a:pt x="184" y="15"/>
                    <a:pt x="184" y="15"/>
                    <a:pt x="184" y="15"/>
                  </a:cubicBezTo>
                  <a:cubicBezTo>
                    <a:pt x="184" y="15"/>
                    <a:pt x="184" y="15"/>
                    <a:pt x="184" y="15"/>
                  </a:cubicBezTo>
                  <a:cubicBezTo>
                    <a:pt x="184" y="15"/>
                    <a:pt x="184" y="15"/>
                    <a:pt x="184" y="15"/>
                  </a:cubicBezTo>
                  <a:cubicBezTo>
                    <a:pt x="184" y="15"/>
                    <a:pt x="184" y="15"/>
                    <a:pt x="184" y="15"/>
                  </a:cubicBezTo>
                  <a:close/>
                  <a:moveTo>
                    <a:pt x="186" y="14"/>
                  </a:moveTo>
                  <a:cubicBezTo>
                    <a:pt x="185" y="13"/>
                    <a:pt x="185" y="13"/>
                    <a:pt x="185" y="13"/>
                  </a:cubicBezTo>
                  <a:cubicBezTo>
                    <a:pt x="185" y="13"/>
                    <a:pt x="185" y="13"/>
                    <a:pt x="185" y="12"/>
                  </a:cubicBezTo>
                  <a:cubicBezTo>
                    <a:pt x="185" y="13"/>
                    <a:pt x="185" y="13"/>
                    <a:pt x="186" y="14"/>
                  </a:cubicBezTo>
                  <a:cubicBezTo>
                    <a:pt x="186" y="14"/>
                    <a:pt x="186" y="14"/>
                    <a:pt x="186" y="14"/>
                  </a:cubicBezTo>
                  <a:close/>
                  <a:moveTo>
                    <a:pt x="187" y="12"/>
                  </a:moveTo>
                  <a:cubicBezTo>
                    <a:pt x="186" y="12"/>
                    <a:pt x="186" y="12"/>
                    <a:pt x="186" y="12"/>
                  </a:cubicBezTo>
                  <a:cubicBezTo>
                    <a:pt x="186" y="12"/>
                    <a:pt x="186" y="12"/>
                    <a:pt x="187" y="12"/>
                  </a:cubicBezTo>
                  <a:cubicBezTo>
                    <a:pt x="187" y="12"/>
                    <a:pt x="187" y="12"/>
                    <a:pt x="187" y="12"/>
                  </a:cubicBezTo>
                  <a:close/>
                  <a:moveTo>
                    <a:pt x="187" y="12"/>
                  </a:moveTo>
                  <a:cubicBezTo>
                    <a:pt x="186" y="12"/>
                    <a:pt x="186" y="12"/>
                    <a:pt x="185" y="12"/>
                  </a:cubicBezTo>
                  <a:cubicBezTo>
                    <a:pt x="186" y="11"/>
                    <a:pt x="186" y="11"/>
                    <a:pt x="187" y="10"/>
                  </a:cubicBezTo>
                  <a:cubicBezTo>
                    <a:pt x="187" y="11"/>
                    <a:pt x="187" y="11"/>
                    <a:pt x="188" y="12"/>
                  </a:cubicBezTo>
                  <a:cubicBezTo>
                    <a:pt x="187" y="12"/>
                    <a:pt x="187" y="12"/>
                    <a:pt x="187" y="12"/>
                  </a:cubicBezTo>
                  <a:close/>
                  <a:moveTo>
                    <a:pt x="188" y="14"/>
                  </a:moveTo>
                  <a:cubicBezTo>
                    <a:pt x="188" y="14"/>
                    <a:pt x="188" y="14"/>
                    <a:pt x="188" y="14"/>
                  </a:cubicBezTo>
                  <a:cubicBezTo>
                    <a:pt x="188" y="13"/>
                    <a:pt x="188" y="13"/>
                    <a:pt x="188" y="13"/>
                  </a:cubicBezTo>
                  <a:cubicBezTo>
                    <a:pt x="188" y="13"/>
                    <a:pt x="188" y="14"/>
                    <a:pt x="189" y="14"/>
                  </a:cubicBezTo>
                  <a:cubicBezTo>
                    <a:pt x="189" y="14"/>
                    <a:pt x="188" y="14"/>
                    <a:pt x="188" y="14"/>
                  </a:cubicBezTo>
                  <a:close/>
                  <a:moveTo>
                    <a:pt x="189" y="12"/>
                  </a:moveTo>
                  <a:cubicBezTo>
                    <a:pt x="190" y="11"/>
                    <a:pt x="190" y="11"/>
                    <a:pt x="190" y="10"/>
                  </a:cubicBezTo>
                  <a:cubicBezTo>
                    <a:pt x="191" y="11"/>
                    <a:pt x="191" y="11"/>
                    <a:pt x="191" y="12"/>
                  </a:cubicBezTo>
                  <a:cubicBezTo>
                    <a:pt x="191" y="12"/>
                    <a:pt x="191" y="12"/>
                    <a:pt x="190" y="13"/>
                  </a:cubicBezTo>
                  <a:cubicBezTo>
                    <a:pt x="190" y="12"/>
                    <a:pt x="190" y="12"/>
                    <a:pt x="189" y="12"/>
                  </a:cubicBezTo>
                  <a:close/>
                  <a:moveTo>
                    <a:pt x="192" y="14"/>
                  </a:moveTo>
                  <a:cubicBezTo>
                    <a:pt x="191" y="14"/>
                    <a:pt x="191" y="13"/>
                    <a:pt x="191" y="13"/>
                  </a:cubicBezTo>
                  <a:cubicBezTo>
                    <a:pt x="191" y="13"/>
                    <a:pt x="191" y="12"/>
                    <a:pt x="192" y="12"/>
                  </a:cubicBezTo>
                  <a:cubicBezTo>
                    <a:pt x="192" y="13"/>
                    <a:pt x="192" y="13"/>
                    <a:pt x="192" y="14"/>
                  </a:cubicBezTo>
                  <a:cubicBezTo>
                    <a:pt x="192" y="14"/>
                    <a:pt x="192" y="14"/>
                    <a:pt x="192" y="14"/>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日期占位符 2"/>
          <p:cNvSpPr>
            <a:spLocks noGrp="1"/>
          </p:cNvSpPr>
          <p:nvPr>
            <p:ph type="dt" sz="half" idx="10"/>
          </p:nvPr>
        </p:nvSpPr>
        <p:spPr/>
        <p:txBody>
          <a:bodyPr/>
          <a:lstStyle/>
          <a:p>
            <a:fld id="{C4CCED3F-793D-428A-A97D-9FEBDC8AAF9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953678-DBB5-413B-AE09-240C1919F7A8}" type="slidenum">
              <a:rPr lang="zh-CN" altLang="en-US" smtClean="0"/>
            </a:fld>
            <a:endParaRPr lang="zh-CN" altLang="en-US"/>
          </a:p>
        </p:txBody>
      </p:sp>
      <p:grpSp>
        <p:nvGrpSpPr>
          <p:cNvPr id="10" name="Group 17"/>
          <p:cNvGrpSpPr>
            <a:grpSpLocks noChangeAspect="1"/>
          </p:cNvGrpSpPr>
          <p:nvPr userDrawn="1"/>
        </p:nvGrpSpPr>
        <p:grpSpPr bwMode="auto">
          <a:xfrm>
            <a:off x="1641888" y="361487"/>
            <a:ext cx="516425" cy="820585"/>
            <a:chOff x="3247" y="1213"/>
            <a:chExt cx="399" cy="634"/>
          </a:xfrm>
        </p:grpSpPr>
        <p:sp>
          <p:nvSpPr>
            <p:cNvPr id="11" name="Freeform 18"/>
            <p:cNvSpPr/>
            <p:nvPr/>
          </p:nvSpPr>
          <p:spPr bwMode="auto">
            <a:xfrm>
              <a:off x="3307" y="1552"/>
              <a:ext cx="65" cy="103"/>
            </a:xfrm>
            <a:custGeom>
              <a:avLst/>
              <a:gdLst>
                <a:gd name="T0" fmla="*/ 16 w 16"/>
                <a:gd name="T1" fmla="*/ 26 h 26"/>
                <a:gd name="T2" fmla="*/ 15 w 16"/>
                <a:gd name="T3" fmla="*/ 26 h 26"/>
                <a:gd name="T4" fmla="*/ 0 w 16"/>
                <a:gd name="T5" fmla="*/ 1 h 26"/>
                <a:gd name="T6" fmla="*/ 0 w 16"/>
                <a:gd name="T7" fmla="*/ 0 h 26"/>
                <a:gd name="T8" fmla="*/ 1 w 16"/>
                <a:gd name="T9" fmla="*/ 0 h 26"/>
                <a:gd name="T10" fmla="*/ 16 w 16"/>
                <a:gd name="T11" fmla="*/ 25 h 26"/>
                <a:gd name="T12" fmla="*/ 16 w 16"/>
                <a:gd name="T13" fmla="*/ 26 h 26"/>
                <a:gd name="T14" fmla="*/ 16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6" y="26"/>
                  </a:moveTo>
                  <a:cubicBezTo>
                    <a:pt x="16" y="26"/>
                    <a:pt x="15" y="26"/>
                    <a:pt x="15" y="26"/>
                  </a:cubicBezTo>
                  <a:cubicBezTo>
                    <a:pt x="13" y="18"/>
                    <a:pt x="6" y="6"/>
                    <a:pt x="0" y="1"/>
                  </a:cubicBezTo>
                  <a:cubicBezTo>
                    <a:pt x="0" y="1"/>
                    <a:pt x="0" y="0"/>
                    <a:pt x="0" y="0"/>
                  </a:cubicBezTo>
                  <a:cubicBezTo>
                    <a:pt x="0" y="0"/>
                    <a:pt x="1" y="0"/>
                    <a:pt x="1" y="0"/>
                  </a:cubicBezTo>
                  <a:cubicBezTo>
                    <a:pt x="7" y="5"/>
                    <a:pt x="14" y="17"/>
                    <a:pt x="16" y="25"/>
                  </a:cubicBezTo>
                  <a:cubicBezTo>
                    <a:pt x="16" y="26"/>
                    <a:pt x="16" y="26"/>
                    <a:pt x="16" y="26"/>
                  </a:cubicBezTo>
                  <a:cubicBezTo>
                    <a:pt x="16" y="26"/>
                    <a:pt x="16" y="26"/>
                    <a:pt x="16"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2" name="Freeform 19"/>
            <p:cNvSpPr/>
            <p:nvPr/>
          </p:nvSpPr>
          <p:spPr bwMode="auto">
            <a:xfrm>
              <a:off x="3368" y="1652"/>
              <a:ext cx="24" cy="79"/>
            </a:xfrm>
            <a:custGeom>
              <a:avLst/>
              <a:gdLst>
                <a:gd name="T0" fmla="*/ 5 w 6"/>
                <a:gd name="T1" fmla="*/ 20 h 20"/>
                <a:gd name="T2" fmla="*/ 5 w 6"/>
                <a:gd name="T3" fmla="*/ 20 h 20"/>
                <a:gd name="T4" fmla="*/ 0 w 6"/>
                <a:gd name="T5" fmla="*/ 1 h 20"/>
                <a:gd name="T6" fmla="*/ 1 w 6"/>
                <a:gd name="T7" fmla="*/ 0 h 20"/>
                <a:gd name="T8" fmla="*/ 1 w 6"/>
                <a:gd name="T9" fmla="*/ 0 h 20"/>
                <a:gd name="T10" fmla="*/ 6 w 6"/>
                <a:gd name="T11" fmla="*/ 20 h 20"/>
                <a:gd name="T12" fmla="*/ 5 w 6"/>
                <a:gd name="T13" fmla="*/ 20 h 20"/>
                <a:gd name="T14" fmla="*/ 5 w 6"/>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5" y="20"/>
                  </a:moveTo>
                  <a:cubicBezTo>
                    <a:pt x="5" y="20"/>
                    <a:pt x="5" y="20"/>
                    <a:pt x="5" y="20"/>
                  </a:cubicBezTo>
                  <a:cubicBezTo>
                    <a:pt x="0" y="1"/>
                    <a:pt x="0" y="1"/>
                    <a:pt x="0" y="1"/>
                  </a:cubicBezTo>
                  <a:cubicBezTo>
                    <a:pt x="0" y="0"/>
                    <a:pt x="0" y="0"/>
                    <a:pt x="1" y="0"/>
                  </a:cubicBezTo>
                  <a:cubicBezTo>
                    <a:pt x="1" y="0"/>
                    <a:pt x="1" y="0"/>
                    <a:pt x="1" y="0"/>
                  </a:cubicBezTo>
                  <a:cubicBezTo>
                    <a:pt x="6" y="20"/>
                    <a:pt x="6" y="20"/>
                    <a:pt x="6" y="20"/>
                  </a:cubicBezTo>
                  <a:cubicBezTo>
                    <a:pt x="6" y="20"/>
                    <a:pt x="6" y="20"/>
                    <a:pt x="5" y="20"/>
                  </a:cubicBezTo>
                  <a:cubicBezTo>
                    <a:pt x="5" y="20"/>
                    <a:pt x="5" y="20"/>
                    <a:pt x="5"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3" name="Freeform 20"/>
            <p:cNvSpPr/>
            <p:nvPr/>
          </p:nvSpPr>
          <p:spPr bwMode="auto">
            <a:xfrm>
              <a:off x="3396" y="1652"/>
              <a:ext cx="16" cy="79"/>
            </a:xfrm>
            <a:custGeom>
              <a:avLst/>
              <a:gdLst>
                <a:gd name="T0" fmla="*/ 4 w 4"/>
                <a:gd name="T1" fmla="*/ 20 h 20"/>
                <a:gd name="T2" fmla="*/ 3 w 4"/>
                <a:gd name="T3" fmla="*/ 20 h 20"/>
                <a:gd name="T4" fmla="*/ 0 w 4"/>
                <a:gd name="T5" fmla="*/ 1 h 20"/>
                <a:gd name="T6" fmla="*/ 1 w 4"/>
                <a:gd name="T7" fmla="*/ 0 h 20"/>
                <a:gd name="T8" fmla="*/ 2 w 4"/>
                <a:gd name="T9" fmla="*/ 1 h 20"/>
                <a:gd name="T10" fmla="*/ 4 w 4"/>
                <a:gd name="T11" fmla="*/ 20 h 20"/>
                <a:gd name="T12" fmla="*/ 4 w 4"/>
                <a:gd name="T13" fmla="*/ 20 h 20"/>
                <a:gd name="T14" fmla="*/ 4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4" y="20"/>
                  </a:moveTo>
                  <a:cubicBezTo>
                    <a:pt x="3" y="20"/>
                    <a:pt x="3" y="20"/>
                    <a:pt x="3" y="20"/>
                  </a:cubicBezTo>
                  <a:cubicBezTo>
                    <a:pt x="0" y="1"/>
                    <a:pt x="0" y="1"/>
                    <a:pt x="0" y="1"/>
                  </a:cubicBezTo>
                  <a:cubicBezTo>
                    <a:pt x="0" y="0"/>
                    <a:pt x="1" y="0"/>
                    <a:pt x="1" y="0"/>
                  </a:cubicBezTo>
                  <a:cubicBezTo>
                    <a:pt x="1" y="0"/>
                    <a:pt x="1" y="0"/>
                    <a:pt x="2" y="1"/>
                  </a:cubicBezTo>
                  <a:cubicBezTo>
                    <a:pt x="4" y="20"/>
                    <a:pt x="4" y="20"/>
                    <a:pt x="4" y="20"/>
                  </a:cubicBezTo>
                  <a:cubicBezTo>
                    <a:pt x="4" y="20"/>
                    <a:pt x="4" y="20"/>
                    <a:pt x="4" y="20"/>
                  </a:cubicBezTo>
                  <a:cubicBezTo>
                    <a:pt x="4" y="20"/>
                    <a:pt x="4" y="20"/>
                    <a:pt x="4"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4" name="Freeform 21"/>
            <p:cNvSpPr/>
            <p:nvPr/>
          </p:nvSpPr>
          <p:spPr bwMode="auto">
            <a:xfrm>
              <a:off x="3400"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5" name="Freeform 22"/>
            <p:cNvSpPr/>
            <p:nvPr/>
          </p:nvSpPr>
          <p:spPr bwMode="auto">
            <a:xfrm>
              <a:off x="3428"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6" name="Freeform 23"/>
            <p:cNvSpPr/>
            <p:nvPr/>
          </p:nvSpPr>
          <p:spPr bwMode="auto">
            <a:xfrm>
              <a:off x="3364" y="1552"/>
              <a:ext cx="40" cy="103"/>
            </a:xfrm>
            <a:custGeom>
              <a:avLst/>
              <a:gdLst>
                <a:gd name="T0" fmla="*/ 9 w 10"/>
                <a:gd name="T1" fmla="*/ 26 h 26"/>
                <a:gd name="T2" fmla="*/ 8 w 10"/>
                <a:gd name="T3" fmla="*/ 26 h 26"/>
                <a:gd name="T4" fmla="*/ 0 w 10"/>
                <a:gd name="T5" fmla="*/ 1 h 26"/>
                <a:gd name="T6" fmla="*/ 0 w 10"/>
                <a:gd name="T7" fmla="*/ 0 h 26"/>
                <a:gd name="T8" fmla="*/ 1 w 10"/>
                <a:gd name="T9" fmla="*/ 0 h 26"/>
                <a:gd name="T10" fmla="*/ 10 w 10"/>
                <a:gd name="T11" fmla="*/ 25 h 26"/>
                <a:gd name="T12" fmla="*/ 9 w 10"/>
                <a:gd name="T13" fmla="*/ 26 h 26"/>
                <a:gd name="T14" fmla="*/ 9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9" y="26"/>
                  </a:moveTo>
                  <a:cubicBezTo>
                    <a:pt x="9" y="26"/>
                    <a:pt x="8" y="26"/>
                    <a:pt x="8" y="26"/>
                  </a:cubicBezTo>
                  <a:cubicBezTo>
                    <a:pt x="6" y="19"/>
                    <a:pt x="2" y="7"/>
                    <a:pt x="0" y="1"/>
                  </a:cubicBezTo>
                  <a:cubicBezTo>
                    <a:pt x="0" y="0"/>
                    <a:pt x="0" y="0"/>
                    <a:pt x="0" y="0"/>
                  </a:cubicBezTo>
                  <a:cubicBezTo>
                    <a:pt x="1" y="0"/>
                    <a:pt x="1" y="0"/>
                    <a:pt x="1" y="0"/>
                  </a:cubicBezTo>
                  <a:cubicBezTo>
                    <a:pt x="3" y="6"/>
                    <a:pt x="8" y="19"/>
                    <a:pt x="10" y="25"/>
                  </a:cubicBezTo>
                  <a:cubicBezTo>
                    <a:pt x="10" y="26"/>
                    <a:pt x="9" y="26"/>
                    <a:pt x="9" y="26"/>
                  </a:cubicBezTo>
                  <a:cubicBezTo>
                    <a:pt x="9" y="26"/>
                    <a:pt x="9" y="26"/>
                    <a:pt x="9"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7" name="Freeform 24"/>
            <p:cNvSpPr/>
            <p:nvPr/>
          </p:nvSpPr>
          <p:spPr bwMode="auto">
            <a:xfrm>
              <a:off x="3428" y="1652"/>
              <a:ext cx="8" cy="79"/>
            </a:xfrm>
            <a:custGeom>
              <a:avLst/>
              <a:gdLst>
                <a:gd name="T0" fmla="*/ 2 w 2"/>
                <a:gd name="T1" fmla="*/ 20 h 20"/>
                <a:gd name="T2" fmla="*/ 1 w 2"/>
                <a:gd name="T3" fmla="*/ 20 h 20"/>
                <a:gd name="T4" fmla="*/ 0 w 2"/>
                <a:gd name="T5" fmla="*/ 1 h 20"/>
                <a:gd name="T6" fmla="*/ 1 w 2"/>
                <a:gd name="T7" fmla="*/ 0 h 20"/>
                <a:gd name="T8" fmla="*/ 1 w 2"/>
                <a:gd name="T9" fmla="*/ 0 h 20"/>
                <a:gd name="T10" fmla="*/ 2 w 2"/>
                <a:gd name="T11" fmla="*/ 1 h 20"/>
                <a:gd name="T12" fmla="*/ 2 w 2"/>
                <a:gd name="T13" fmla="*/ 20 h 20"/>
                <a:gd name="T14" fmla="*/ 2 w 2"/>
                <a:gd name="T15" fmla="*/ 20 h 20"/>
                <a:gd name="T16" fmla="*/ 2 w 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0">
                  <a:moveTo>
                    <a:pt x="2" y="20"/>
                  </a:moveTo>
                  <a:cubicBezTo>
                    <a:pt x="1" y="20"/>
                    <a:pt x="1" y="20"/>
                    <a:pt x="1" y="20"/>
                  </a:cubicBezTo>
                  <a:cubicBezTo>
                    <a:pt x="0" y="1"/>
                    <a:pt x="0" y="1"/>
                    <a:pt x="0" y="1"/>
                  </a:cubicBezTo>
                  <a:cubicBezTo>
                    <a:pt x="0" y="0"/>
                    <a:pt x="1" y="0"/>
                    <a:pt x="1" y="0"/>
                  </a:cubicBezTo>
                  <a:cubicBezTo>
                    <a:pt x="1" y="0"/>
                    <a:pt x="1" y="0"/>
                    <a:pt x="1" y="0"/>
                  </a:cubicBezTo>
                  <a:cubicBezTo>
                    <a:pt x="1" y="0"/>
                    <a:pt x="2" y="0"/>
                    <a:pt x="2" y="1"/>
                  </a:cubicBezTo>
                  <a:cubicBezTo>
                    <a:pt x="2" y="20"/>
                    <a:pt x="2" y="20"/>
                    <a:pt x="2" y="20"/>
                  </a:cubicBezTo>
                  <a:cubicBezTo>
                    <a:pt x="2" y="20"/>
                    <a:pt x="2" y="20"/>
                    <a:pt x="2" y="20"/>
                  </a:cubicBezTo>
                  <a:cubicBezTo>
                    <a:pt x="2" y="20"/>
                    <a:pt x="2" y="20"/>
                    <a:pt x="2"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8" name="Freeform 25"/>
            <p:cNvSpPr/>
            <p:nvPr/>
          </p:nvSpPr>
          <p:spPr bwMode="auto">
            <a:xfrm>
              <a:off x="3521" y="1552"/>
              <a:ext cx="64" cy="103"/>
            </a:xfrm>
            <a:custGeom>
              <a:avLst/>
              <a:gdLst>
                <a:gd name="T0" fmla="*/ 1 w 16"/>
                <a:gd name="T1" fmla="*/ 26 h 26"/>
                <a:gd name="T2" fmla="*/ 0 w 16"/>
                <a:gd name="T3" fmla="*/ 26 h 26"/>
                <a:gd name="T4" fmla="*/ 0 w 16"/>
                <a:gd name="T5" fmla="*/ 25 h 26"/>
                <a:gd name="T6" fmla="*/ 15 w 16"/>
                <a:gd name="T7" fmla="*/ 0 h 26"/>
                <a:gd name="T8" fmla="*/ 16 w 16"/>
                <a:gd name="T9" fmla="*/ 0 h 26"/>
                <a:gd name="T10" fmla="*/ 16 w 16"/>
                <a:gd name="T11" fmla="*/ 1 h 26"/>
                <a:gd name="T12" fmla="*/ 1 w 16"/>
                <a:gd name="T13" fmla="*/ 26 h 26"/>
                <a:gd name="T14" fmla="*/ 1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 y="26"/>
                  </a:moveTo>
                  <a:cubicBezTo>
                    <a:pt x="0" y="26"/>
                    <a:pt x="0" y="26"/>
                    <a:pt x="0" y="26"/>
                  </a:cubicBezTo>
                  <a:cubicBezTo>
                    <a:pt x="0" y="26"/>
                    <a:pt x="0" y="26"/>
                    <a:pt x="0" y="25"/>
                  </a:cubicBezTo>
                  <a:cubicBezTo>
                    <a:pt x="2" y="17"/>
                    <a:pt x="9" y="5"/>
                    <a:pt x="15" y="0"/>
                  </a:cubicBezTo>
                  <a:cubicBezTo>
                    <a:pt x="16" y="0"/>
                    <a:pt x="16" y="0"/>
                    <a:pt x="16" y="0"/>
                  </a:cubicBezTo>
                  <a:cubicBezTo>
                    <a:pt x="16" y="0"/>
                    <a:pt x="16" y="1"/>
                    <a:pt x="16" y="1"/>
                  </a:cubicBezTo>
                  <a:cubicBezTo>
                    <a:pt x="10" y="6"/>
                    <a:pt x="3" y="18"/>
                    <a:pt x="1" y="26"/>
                  </a:cubicBezTo>
                  <a:cubicBezTo>
                    <a:pt x="1" y="26"/>
                    <a:pt x="1" y="26"/>
                    <a:pt x="1"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9" name="Freeform 26"/>
            <p:cNvSpPr/>
            <p:nvPr/>
          </p:nvSpPr>
          <p:spPr bwMode="auto">
            <a:xfrm>
              <a:off x="3388" y="1731"/>
              <a:ext cx="117" cy="100"/>
            </a:xfrm>
            <a:custGeom>
              <a:avLst/>
              <a:gdLst>
                <a:gd name="T0" fmla="*/ 60 w 117"/>
                <a:gd name="T1" fmla="*/ 100 h 100"/>
                <a:gd name="T2" fmla="*/ 105 w 117"/>
                <a:gd name="T3" fmla="*/ 100 h 100"/>
                <a:gd name="T4" fmla="*/ 117 w 117"/>
                <a:gd name="T5" fmla="*/ 0 h 100"/>
                <a:gd name="T6" fmla="*/ 60 w 117"/>
                <a:gd name="T7" fmla="*/ 0 h 100"/>
                <a:gd name="T8" fmla="*/ 0 w 117"/>
                <a:gd name="T9" fmla="*/ 0 h 100"/>
                <a:gd name="T10" fmla="*/ 16 w 117"/>
                <a:gd name="T11" fmla="*/ 100 h 100"/>
                <a:gd name="T12" fmla="*/ 60 w 117"/>
                <a:gd name="T13" fmla="*/ 100 h 100"/>
              </a:gdLst>
              <a:ahLst/>
              <a:cxnLst>
                <a:cxn ang="0">
                  <a:pos x="T0" y="T1"/>
                </a:cxn>
                <a:cxn ang="0">
                  <a:pos x="T2" y="T3"/>
                </a:cxn>
                <a:cxn ang="0">
                  <a:pos x="T4" y="T5"/>
                </a:cxn>
                <a:cxn ang="0">
                  <a:pos x="T6" y="T7"/>
                </a:cxn>
                <a:cxn ang="0">
                  <a:pos x="T8" y="T9"/>
                </a:cxn>
                <a:cxn ang="0">
                  <a:pos x="T10" y="T11"/>
                </a:cxn>
                <a:cxn ang="0">
                  <a:pos x="T12" y="T13"/>
                </a:cxn>
              </a:cxnLst>
              <a:rect l="0" t="0" r="r" b="b"/>
              <a:pathLst>
                <a:path w="117" h="100">
                  <a:moveTo>
                    <a:pt x="60" y="100"/>
                  </a:moveTo>
                  <a:lnTo>
                    <a:pt x="105" y="100"/>
                  </a:lnTo>
                  <a:lnTo>
                    <a:pt x="117" y="0"/>
                  </a:lnTo>
                  <a:lnTo>
                    <a:pt x="60" y="0"/>
                  </a:lnTo>
                  <a:lnTo>
                    <a:pt x="0" y="0"/>
                  </a:lnTo>
                  <a:lnTo>
                    <a:pt x="16" y="100"/>
                  </a:lnTo>
                  <a:lnTo>
                    <a:pt x="60" y="100"/>
                  </a:lnTo>
                  <a:close/>
                </a:path>
              </a:pathLst>
            </a:custGeom>
            <a:solidFill>
              <a:srgbClr val="C2C4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0" name="Freeform 27"/>
            <p:cNvSpPr/>
            <p:nvPr/>
          </p:nvSpPr>
          <p:spPr bwMode="auto">
            <a:xfrm>
              <a:off x="3485" y="1831"/>
              <a:ext cx="12" cy="16"/>
            </a:xfrm>
            <a:custGeom>
              <a:avLst/>
              <a:gdLst>
                <a:gd name="T0" fmla="*/ 2 w 3"/>
                <a:gd name="T1" fmla="*/ 0 h 4"/>
                <a:gd name="T2" fmla="*/ 2 w 3"/>
                <a:gd name="T3" fmla="*/ 0 h 4"/>
                <a:gd name="T4" fmla="*/ 2 w 3"/>
                <a:gd name="T5" fmla="*/ 1 h 4"/>
                <a:gd name="T6" fmla="*/ 2 w 3"/>
                <a:gd name="T7" fmla="*/ 1 h 4"/>
                <a:gd name="T8" fmla="*/ 2 w 3"/>
                <a:gd name="T9" fmla="*/ 2 h 4"/>
                <a:gd name="T10" fmla="*/ 3 w 3"/>
                <a:gd name="T11" fmla="*/ 2 h 4"/>
                <a:gd name="T12" fmla="*/ 3 w 3"/>
                <a:gd name="T13" fmla="*/ 3 h 4"/>
                <a:gd name="T14" fmla="*/ 2 w 3"/>
                <a:gd name="T15" fmla="*/ 4 h 4"/>
                <a:gd name="T16" fmla="*/ 2 w 3"/>
                <a:gd name="T17" fmla="*/ 4 h 4"/>
                <a:gd name="T18" fmla="*/ 1 w 3"/>
                <a:gd name="T19" fmla="*/ 4 h 4"/>
                <a:gd name="T20" fmla="*/ 1 w 3"/>
                <a:gd name="T21" fmla="*/ 3 h 4"/>
                <a:gd name="T22" fmla="*/ 1 w 3"/>
                <a:gd name="T23" fmla="*/ 3 h 4"/>
                <a:gd name="T24" fmla="*/ 1 w 3"/>
                <a:gd name="T25" fmla="*/ 1 h 4"/>
                <a:gd name="T26" fmla="*/ 1 w 3"/>
                <a:gd name="T27" fmla="*/ 1 h 4"/>
                <a:gd name="T28" fmla="*/ 1 w 3"/>
                <a:gd name="T29" fmla="*/ 1 h 4"/>
                <a:gd name="T30" fmla="*/ 1 w 3"/>
                <a:gd name="T31" fmla="*/ 0 h 4"/>
                <a:gd name="T32" fmla="*/ 1 w 3"/>
                <a:gd name="T33" fmla="*/ 0 h 4"/>
                <a:gd name="T34" fmla="*/ 1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2" y="0"/>
                    <a:pt x="2" y="0"/>
                    <a:pt x="2" y="0"/>
                  </a:cubicBezTo>
                  <a:cubicBezTo>
                    <a:pt x="2" y="0"/>
                    <a:pt x="2" y="0"/>
                    <a:pt x="2" y="1"/>
                  </a:cubicBezTo>
                  <a:cubicBezTo>
                    <a:pt x="2" y="1"/>
                    <a:pt x="2" y="1"/>
                    <a:pt x="2" y="1"/>
                  </a:cubicBezTo>
                  <a:cubicBezTo>
                    <a:pt x="2" y="1"/>
                    <a:pt x="2" y="1"/>
                    <a:pt x="2" y="2"/>
                  </a:cubicBezTo>
                  <a:cubicBezTo>
                    <a:pt x="2" y="2"/>
                    <a:pt x="3" y="2"/>
                    <a:pt x="3" y="2"/>
                  </a:cubicBezTo>
                  <a:cubicBezTo>
                    <a:pt x="3" y="2"/>
                    <a:pt x="3" y="3"/>
                    <a:pt x="3" y="3"/>
                  </a:cubicBezTo>
                  <a:cubicBezTo>
                    <a:pt x="3" y="3"/>
                    <a:pt x="3" y="3"/>
                    <a:pt x="2" y="4"/>
                  </a:cubicBezTo>
                  <a:cubicBezTo>
                    <a:pt x="2" y="4"/>
                    <a:pt x="2" y="4"/>
                    <a:pt x="2" y="4"/>
                  </a:cubicBezTo>
                  <a:cubicBezTo>
                    <a:pt x="2" y="4"/>
                    <a:pt x="1" y="4"/>
                    <a:pt x="1" y="4"/>
                  </a:cubicBezTo>
                  <a:cubicBezTo>
                    <a:pt x="1" y="4"/>
                    <a:pt x="1" y="4"/>
                    <a:pt x="1" y="3"/>
                  </a:cubicBezTo>
                  <a:cubicBezTo>
                    <a:pt x="1" y="3"/>
                    <a:pt x="0" y="3"/>
                    <a:pt x="1" y="3"/>
                  </a:cubicBezTo>
                  <a:cubicBezTo>
                    <a:pt x="1" y="2"/>
                    <a:pt x="1" y="2"/>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1" name="Freeform 28"/>
            <p:cNvSpPr/>
            <p:nvPr/>
          </p:nvSpPr>
          <p:spPr bwMode="auto">
            <a:xfrm>
              <a:off x="3460" y="1831"/>
              <a:ext cx="8" cy="16"/>
            </a:xfrm>
            <a:custGeom>
              <a:avLst/>
              <a:gdLst>
                <a:gd name="T0" fmla="*/ 1 w 2"/>
                <a:gd name="T1" fmla="*/ 0 h 4"/>
                <a:gd name="T2" fmla="*/ 1 w 2"/>
                <a:gd name="T3" fmla="*/ 0 h 4"/>
                <a:gd name="T4" fmla="*/ 1 w 2"/>
                <a:gd name="T5" fmla="*/ 1 h 4"/>
                <a:gd name="T6" fmla="*/ 1 w 2"/>
                <a:gd name="T7" fmla="*/ 1 h 4"/>
                <a:gd name="T8" fmla="*/ 1 w 2"/>
                <a:gd name="T9" fmla="*/ 2 h 4"/>
                <a:gd name="T10" fmla="*/ 2 w 2"/>
                <a:gd name="T11" fmla="*/ 2 h 4"/>
                <a:gd name="T12" fmla="*/ 2 w 2"/>
                <a:gd name="T13" fmla="*/ 3 h 4"/>
                <a:gd name="T14" fmla="*/ 1 w 2"/>
                <a:gd name="T15" fmla="*/ 4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1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1" y="0"/>
                    <a:pt x="1" y="0"/>
                  </a:cubicBezTo>
                  <a:cubicBezTo>
                    <a:pt x="2" y="0"/>
                    <a:pt x="1" y="0"/>
                    <a:pt x="1" y="1"/>
                  </a:cubicBezTo>
                  <a:cubicBezTo>
                    <a:pt x="1" y="1"/>
                    <a:pt x="1" y="1"/>
                    <a:pt x="1" y="1"/>
                  </a:cubicBezTo>
                  <a:cubicBezTo>
                    <a:pt x="1" y="1"/>
                    <a:pt x="1" y="1"/>
                    <a:pt x="1" y="2"/>
                  </a:cubicBezTo>
                  <a:cubicBezTo>
                    <a:pt x="2" y="2"/>
                    <a:pt x="2" y="2"/>
                    <a:pt x="2" y="2"/>
                  </a:cubicBezTo>
                  <a:cubicBezTo>
                    <a:pt x="2" y="2"/>
                    <a:pt x="2" y="3"/>
                    <a:pt x="2" y="3"/>
                  </a:cubicBezTo>
                  <a:cubicBezTo>
                    <a:pt x="2" y="3"/>
                    <a:pt x="2" y="3"/>
                    <a:pt x="1" y="4"/>
                  </a:cubicBezTo>
                  <a:cubicBezTo>
                    <a:pt x="1" y="4"/>
                    <a:pt x="1" y="4"/>
                    <a:pt x="1" y="4"/>
                  </a:cubicBezTo>
                  <a:cubicBezTo>
                    <a:pt x="1" y="4"/>
                    <a:pt x="0" y="4"/>
                    <a:pt x="0" y="4"/>
                  </a:cubicBezTo>
                  <a:cubicBezTo>
                    <a:pt x="0" y="4"/>
                    <a:pt x="0" y="4"/>
                    <a:pt x="0" y="3"/>
                  </a:cubicBezTo>
                  <a:cubicBezTo>
                    <a:pt x="0" y="3"/>
                    <a:pt x="0" y="3"/>
                    <a:pt x="0" y="3"/>
                  </a:cubicBezTo>
                  <a:cubicBezTo>
                    <a:pt x="0" y="2"/>
                    <a:pt x="0" y="2"/>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2" name="Freeform 29"/>
            <p:cNvSpPr/>
            <p:nvPr/>
          </p:nvSpPr>
          <p:spPr bwMode="auto">
            <a:xfrm>
              <a:off x="3400" y="1823"/>
              <a:ext cx="97" cy="8"/>
            </a:xfrm>
            <a:custGeom>
              <a:avLst/>
              <a:gdLst>
                <a:gd name="T0" fmla="*/ 1 w 24"/>
                <a:gd name="T1" fmla="*/ 0 h 2"/>
                <a:gd name="T2" fmla="*/ 23 w 24"/>
                <a:gd name="T3" fmla="*/ 0 h 2"/>
                <a:gd name="T4" fmla="*/ 23 w 24"/>
                <a:gd name="T5" fmla="*/ 0 h 2"/>
                <a:gd name="T6" fmla="*/ 24 w 24"/>
                <a:gd name="T7" fmla="*/ 1 h 2"/>
                <a:gd name="T8" fmla="*/ 23 w 24"/>
                <a:gd name="T9" fmla="*/ 2 h 2"/>
                <a:gd name="T10" fmla="*/ 1 w 24"/>
                <a:gd name="T11" fmla="*/ 2 h 2"/>
                <a:gd name="T12" fmla="*/ 0 w 24"/>
                <a:gd name="T13" fmla="*/ 1 h 2"/>
                <a:gd name="T14" fmla="*/ 1 w 2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
                  <a:moveTo>
                    <a:pt x="1" y="0"/>
                  </a:moveTo>
                  <a:cubicBezTo>
                    <a:pt x="23" y="0"/>
                    <a:pt x="23" y="0"/>
                    <a:pt x="23" y="0"/>
                  </a:cubicBezTo>
                  <a:cubicBezTo>
                    <a:pt x="23" y="0"/>
                    <a:pt x="23" y="0"/>
                    <a:pt x="23" y="0"/>
                  </a:cubicBezTo>
                  <a:cubicBezTo>
                    <a:pt x="24" y="0"/>
                    <a:pt x="24" y="1"/>
                    <a:pt x="24" y="1"/>
                  </a:cubicBezTo>
                  <a:cubicBezTo>
                    <a:pt x="24" y="2"/>
                    <a:pt x="23" y="2"/>
                    <a:pt x="23" y="2"/>
                  </a:cubicBezTo>
                  <a:cubicBezTo>
                    <a:pt x="1" y="2"/>
                    <a:pt x="1" y="2"/>
                    <a:pt x="1" y="2"/>
                  </a:cubicBezTo>
                  <a:cubicBezTo>
                    <a:pt x="0" y="2"/>
                    <a:pt x="0" y="2"/>
                    <a:pt x="0" y="1"/>
                  </a:cubicBezTo>
                  <a:cubicBezTo>
                    <a:pt x="0" y="1"/>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3" name="Freeform 30"/>
            <p:cNvSpPr/>
            <p:nvPr/>
          </p:nvSpPr>
          <p:spPr bwMode="auto">
            <a:xfrm>
              <a:off x="3428"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3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1"/>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4"/>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3" y="0"/>
                  </a:cubicBezTo>
                  <a:cubicBezTo>
                    <a:pt x="3"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4" name="Freeform 31"/>
            <p:cNvSpPr/>
            <p:nvPr/>
          </p:nvSpPr>
          <p:spPr bwMode="auto">
            <a:xfrm>
              <a:off x="3505" y="1652"/>
              <a:ext cx="20" cy="79"/>
            </a:xfrm>
            <a:custGeom>
              <a:avLst/>
              <a:gdLst>
                <a:gd name="T0" fmla="*/ 0 w 5"/>
                <a:gd name="T1" fmla="*/ 20 h 20"/>
                <a:gd name="T2" fmla="*/ 0 w 5"/>
                <a:gd name="T3" fmla="*/ 20 h 20"/>
                <a:gd name="T4" fmla="*/ 0 w 5"/>
                <a:gd name="T5" fmla="*/ 20 h 20"/>
                <a:gd name="T6" fmla="*/ 4 w 5"/>
                <a:gd name="T7" fmla="*/ 0 h 20"/>
                <a:gd name="T8" fmla="*/ 5 w 5"/>
                <a:gd name="T9" fmla="*/ 0 h 20"/>
                <a:gd name="T10" fmla="*/ 5 w 5"/>
                <a:gd name="T11" fmla="*/ 1 h 20"/>
                <a:gd name="T12" fmla="*/ 1 w 5"/>
                <a:gd name="T13" fmla="*/ 20 h 20"/>
                <a:gd name="T14" fmla="*/ 0 w 5"/>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0">
                  <a:moveTo>
                    <a:pt x="0" y="20"/>
                  </a:moveTo>
                  <a:cubicBezTo>
                    <a:pt x="0" y="20"/>
                    <a:pt x="0" y="20"/>
                    <a:pt x="0" y="20"/>
                  </a:cubicBezTo>
                  <a:cubicBezTo>
                    <a:pt x="0" y="20"/>
                    <a:pt x="0" y="20"/>
                    <a:pt x="0" y="20"/>
                  </a:cubicBezTo>
                  <a:cubicBezTo>
                    <a:pt x="4" y="0"/>
                    <a:pt x="4" y="0"/>
                    <a:pt x="4" y="0"/>
                  </a:cubicBezTo>
                  <a:cubicBezTo>
                    <a:pt x="4" y="0"/>
                    <a:pt x="4" y="0"/>
                    <a:pt x="5" y="0"/>
                  </a:cubicBezTo>
                  <a:cubicBezTo>
                    <a:pt x="5" y="0"/>
                    <a:pt x="5" y="0"/>
                    <a:pt x="5" y="1"/>
                  </a:cubicBezTo>
                  <a:cubicBezTo>
                    <a:pt x="1" y="20"/>
                    <a:pt x="1" y="20"/>
                    <a:pt x="1" y="20"/>
                  </a:cubicBezTo>
                  <a:cubicBezTo>
                    <a:pt x="1" y="20"/>
                    <a:pt x="1" y="20"/>
                    <a:pt x="0"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5" name="Freeform 32"/>
            <p:cNvSpPr/>
            <p:nvPr/>
          </p:nvSpPr>
          <p:spPr bwMode="auto">
            <a:xfrm>
              <a:off x="3481" y="1652"/>
              <a:ext cx="16" cy="79"/>
            </a:xfrm>
            <a:custGeom>
              <a:avLst/>
              <a:gdLst>
                <a:gd name="T0" fmla="*/ 1 w 4"/>
                <a:gd name="T1" fmla="*/ 20 h 20"/>
                <a:gd name="T2" fmla="*/ 1 w 4"/>
                <a:gd name="T3" fmla="*/ 20 h 20"/>
                <a:gd name="T4" fmla="*/ 0 w 4"/>
                <a:gd name="T5" fmla="*/ 20 h 20"/>
                <a:gd name="T6" fmla="*/ 3 w 4"/>
                <a:gd name="T7" fmla="*/ 1 h 20"/>
                <a:gd name="T8" fmla="*/ 4 w 4"/>
                <a:gd name="T9" fmla="*/ 0 h 20"/>
                <a:gd name="T10" fmla="*/ 4 w 4"/>
                <a:gd name="T11" fmla="*/ 1 h 20"/>
                <a:gd name="T12" fmla="*/ 1 w 4"/>
                <a:gd name="T13" fmla="*/ 20 h 20"/>
                <a:gd name="T14" fmla="*/ 1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1" y="20"/>
                  </a:moveTo>
                  <a:cubicBezTo>
                    <a:pt x="1" y="20"/>
                    <a:pt x="1" y="20"/>
                    <a:pt x="1" y="20"/>
                  </a:cubicBezTo>
                  <a:cubicBezTo>
                    <a:pt x="0" y="20"/>
                    <a:pt x="0" y="20"/>
                    <a:pt x="0" y="20"/>
                  </a:cubicBezTo>
                  <a:cubicBezTo>
                    <a:pt x="3" y="1"/>
                    <a:pt x="3" y="1"/>
                    <a:pt x="3" y="1"/>
                  </a:cubicBezTo>
                  <a:cubicBezTo>
                    <a:pt x="3" y="0"/>
                    <a:pt x="3" y="0"/>
                    <a:pt x="4" y="0"/>
                  </a:cubicBezTo>
                  <a:cubicBezTo>
                    <a:pt x="4" y="0"/>
                    <a:pt x="4" y="0"/>
                    <a:pt x="4"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6" name="Freeform 33"/>
            <p:cNvSpPr/>
            <p:nvPr/>
          </p:nvSpPr>
          <p:spPr bwMode="auto">
            <a:xfrm>
              <a:off x="3505" y="1727"/>
              <a:ext cx="8" cy="20"/>
            </a:xfrm>
            <a:custGeom>
              <a:avLst/>
              <a:gdLst>
                <a:gd name="T0" fmla="*/ 1 w 2"/>
                <a:gd name="T1" fmla="*/ 1 h 5"/>
                <a:gd name="T2" fmla="*/ 2 w 2"/>
                <a:gd name="T3" fmla="*/ 1 h 5"/>
                <a:gd name="T4" fmla="*/ 2 w 2"/>
                <a:gd name="T5" fmla="*/ 1 h 5"/>
                <a:gd name="T6" fmla="*/ 1 w 2"/>
                <a:gd name="T7" fmla="*/ 2 h 5"/>
                <a:gd name="T8" fmla="*/ 2 w 2"/>
                <a:gd name="T9" fmla="*/ 2 h 5"/>
                <a:gd name="T10" fmla="*/ 2 w 2"/>
                <a:gd name="T11" fmla="*/ 3 h 5"/>
                <a:gd name="T12" fmla="*/ 2 w 2"/>
                <a:gd name="T13" fmla="*/ 4 h 5"/>
                <a:gd name="T14" fmla="*/ 2 w 2"/>
                <a:gd name="T15" fmla="*/ 4 h 5"/>
                <a:gd name="T16" fmla="*/ 1 w 2"/>
                <a:gd name="T17" fmla="*/ 5 h 5"/>
                <a:gd name="T18" fmla="*/ 0 w 2"/>
                <a:gd name="T19" fmla="*/ 4 h 5"/>
                <a:gd name="T20" fmla="*/ 0 w 2"/>
                <a:gd name="T21" fmla="*/ 4 h 5"/>
                <a:gd name="T22" fmla="*/ 0 w 2"/>
                <a:gd name="T23" fmla="*/ 3 h 5"/>
                <a:gd name="T24" fmla="*/ 0 w 2"/>
                <a:gd name="T25" fmla="*/ 2 h 5"/>
                <a:gd name="T26" fmla="*/ 0 w 2"/>
                <a:gd name="T27" fmla="*/ 1 h 5"/>
                <a:gd name="T28" fmla="*/ 0 w 2"/>
                <a:gd name="T29" fmla="*/ 1 h 5"/>
                <a:gd name="T30" fmla="*/ 0 w 2"/>
                <a:gd name="T31" fmla="*/ 1 h 5"/>
                <a:gd name="T32" fmla="*/ 0 w 2"/>
                <a:gd name="T33" fmla="*/ 1 h 5"/>
                <a:gd name="T34" fmla="*/ 0 w 2"/>
                <a:gd name="T35" fmla="*/ 1 h 5"/>
                <a:gd name="T36" fmla="*/ 1 w 2"/>
                <a:gd name="T3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5">
                  <a:moveTo>
                    <a:pt x="1" y="1"/>
                  </a:moveTo>
                  <a:cubicBezTo>
                    <a:pt x="1" y="1"/>
                    <a:pt x="2" y="0"/>
                    <a:pt x="2" y="1"/>
                  </a:cubicBezTo>
                  <a:cubicBezTo>
                    <a:pt x="2" y="1"/>
                    <a:pt x="2" y="1"/>
                    <a:pt x="2" y="1"/>
                  </a:cubicBezTo>
                  <a:cubicBezTo>
                    <a:pt x="2" y="1"/>
                    <a:pt x="1" y="1"/>
                    <a:pt x="1" y="2"/>
                  </a:cubicBezTo>
                  <a:cubicBezTo>
                    <a:pt x="1" y="2"/>
                    <a:pt x="1" y="2"/>
                    <a:pt x="2" y="2"/>
                  </a:cubicBezTo>
                  <a:cubicBezTo>
                    <a:pt x="2" y="2"/>
                    <a:pt x="2" y="3"/>
                    <a:pt x="2" y="3"/>
                  </a:cubicBezTo>
                  <a:cubicBezTo>
                    <a:pt x="2" y="3"/>
                    <a:pt x="2" y="3"/>
                    <a:pt x="2" y="4"/>
                  </a:cubicBezTo>
                  <a:cubicBezTo>
                    <a:pt x="2" y="4"/>
                    <a:pt x="2" y="4"/>
                    <a:pt x="2" y="4"/>
                  </a:cubicBezTo>
                  <a:cubicBezTo>
                    <a:pt x="1" y="4"/>
                    <a:pt x="1" y="4"/>
                    <a:pt x="1" y="5"/>
                  </a:cubicBezTo>
                  <a:cubicBezTo>
                    <a:pt x="1" y="5"/>
                    <a:pt x="0" y="5"/>
                    <a:pt x="0" y="4"/>
                  </a:cubicBezTo>
                  <a:cubicBezTo>
                    <a:pt x="0" y="4"/>
                    <a:pt x="0" y="4"/>
                    <a:pt x="0" y="4"/>
                  </a:cubicBezTo>
                  <a:cubicBezTo>
                    <a:pt x="0" y="4"/>
                    <a:pt x="0" y="4"/>
                    <a:pt x="0" y="3"/>
                  </a:cubicBezTo>
                  <a:cubicBezTo>
                    <a:pt x="0" y="3"/>
                    <a:pt x="0" y="2"/>
                    <a:pt x="0" y="2"/>
                  </a:cubicBezTo>
                  <a:cubicBezTo>
                    <a:pt x="0" y="2"/>
                    <a:pt x="1" y="2"/>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7" name="Freeform 34"/>
            <p:cNvSpPr/>
            <p:nvPr/>
          </p:nvSpPr>
          <p:spPr bwMode="auto">
            <a:xfrm>
              <a:off x="3481" y="1731"/>
              <a:ext cx="8" cy="16"/>
            </a:xfrm>
            <a:custGeom>
              <a:avLst/>
              <a:gdLst>
                <a:gd name="T0" fmla="*/ 1 w 2"/>
                <a:gd name="T1" fmla="*/ 0 h 4"/>
                <a:gd name="T2" fmla="*/ 2 w 2"/>
                <a:gd name="T3" fmla="*/ 0 h 4"/>
                <a:gd name="T4" fmla="*/ 2 w 2"/>
                <a:gd name="T5" fmla="*/ 0 h 4"/>
                <a:gd name="T6" fmla="*/ 1 w 2"/>
                <a:gd name="T7" fmla="*/ 1 h 4"/>
                <a:gd name="T8" fmla="*/ 2 w 2"/>
                <a:gd name="T9" fmla="*/ 1 h 4"/>
                <a:gd name="T10" fmla="*/ 2 w 2"/>
                <a:gd name="T11" fmla="*/ 2 h 4"/>
                <a:gd name="T12" fmla="*/ 2 w 2"/>
                <a:gd name="T13" fmla="*/ 3 h 4"/>
                <a:gd name="T14" fmla="*/ 2 w 2"/>
                <a:gd name="T15" fmla="*/ 3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0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2" y="0"/>
                    <a:pt x="2" y="0"/>
                  </a:cubicBezTo>
                  <a:cubicBezTo>
                    <a:pt x="2" y="0"/>
                    <a:pt x="2" y="0"/>
                    <a:pt x="2" y="0"/>
                  </a:cubicBezTo>
                  <a:cubicBezTo>
                    <a:pt x="2" y="1"/>
                    <a:pt x="1" y="1"/>
                    <a:pt x="1" y="1"/>
                  </a:cubicBezTo>
                  <a:cubicBezTo>
                    <a:pt x="1" y="1"/>
                    <a:pt x="2" y="1"/>
                    <a:pt x="2" y="1"/>
                  </a:cubicBezTo>
                  <a:cubicBezTo>
                    <a:pt x="2" y="2"/>
                    <a:pt x="2" y="2"/>
                    <a:pt x="2" y="2"/>
                  </a:cubicBezTo>
                  <a:cubicBezTo>
                    <a:pt x="2" y="2"/>
                    <a:pt x="2" y="2"/>
                    <a:pt x="2" y="3"/>
                  </a:cubicBezTo>
                  <a:cubicBezTo>
                    <a:pt x="2" y="3"/>
                    <a:pt x="2" y="3"/>
                    <a:pt x="2" y="3"/>
                  </a:cubicBezTo>
                  <a:cubicBezTo>
                    <a:pt x="1" y="4"/>
                    <a:pt x="1" y="4"/>
                    <a:pt x="1" y="4"/>
                  </a:cubicBezTo>
                  <a:cubicBezTo>
                    <a:pt x="1" y="4"/>
                    <a:pt x="0" y="4"/>
                    <a:pt x="0" y="4"/>
                  </a:cubicBezTo>
                  <a:cubicBezTo>
                    <a:pt x="0" y="4"/>
                    <a:pt x="0" y="3"/>
                    <a:pt x="0" y="3"/>
                  </a:cubicBezTo>
                  <a:cubicBezTo>
                    <a:pt x="0" y="3"/>
                    <a:pt x="0" y="3"/>
                    <a:pt x="0" y="3"/>
                  </a:cubicBezTo>
                  <a:cubicBezTo>
                    <a:pt x="0" y="2"/>
                    <a:pt x="0" y="2"/>
                    <a:pt x="0" y="1"/>
                  </a:cubicBezTo>
                  <a:cubicBezTo>
                    <a:pt x="0" y="1"/>
                    <a:pt x="1" y="1"/>
                    <a:pt x="0" y="1"/>
                  </a:cubicBezTo>
                  <a:cubicBezTo>
                    <a:pt x="0" y="1"/>
                    <a:pt x="0" y="0"/>
                    <a:pt x="0" y="0"/>
                  </a:cubicBezTo>
                  <a:cubicBezTo>
                    <a:pt x="0" y="0"/>
                    <a:pt x="0" y="0"/>
                    <a:pt x="0" y="0"/>
                  </a:cubicBezTo>
                  <a:cubicBezTo>
                    <a:pt x="0" y="0"/>
                    <a:pt x="0" y="0"/>
                    <a:pt x="0" y="0"/>
                  </a:cubicBezTo>
                  <a:cubicBezTo>
                    <a:pt x="0" y="0"/>
                    <a:pt x="0" y="0"/>
                    <a:pt x="0"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8" name="Freeform 35"/>
            <p:cNvSpPr/>
            <p:nvPr/>
          </p:nvSpPr>
          <p:spPr bwMode="auto">
            <a:xfrm>
              <a:off x="3456" y="1652"/>
              <a:ext cx="8" cy="79"/>
            </a:xfrm>
            <a:custGeom>
              <a:avLst/>
              <a:gdLst>
                <a:gd name="T0" fmla="*/ 1 w 2"/>
                <a:gd name="T1" fmla="*/ 20 h 20"/>
                <a:gd name="T2" fmla="*/ 1 w 2"/>
                <a:gd name="T3" fmla="*/ 20 h 20"/>
                <a:gd name="T4" fmla="*/ 0 w 2"/>
                <a:gd name="T5" fmla="*/ 20 h 20"/>
                <a:gd name="T6" fmla="*/ 1 w 2"/>
                <a:gd name="T7" fmla="*/ 1 h 20"/>
                <a:gd name="T8" fmla="*/ 1 w 2"/>
                <a:gd name="T9" fmla="*/ 0 h 20"/>
                <a:gd name="T10" fmla="*/ 2 w 2"/>
                <a:gd name="T11" fmla="*/ 1 h 20"/>
                <a:gd name="T12" fmla="*/ 1 w 2"/>
                <a:gd name="T13" fmla="*/ 20 h 20"/>
                <a:gd name="T14" fmla="*/ 1 w 2"/>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0">
                  <a:moveTo>
                    <a:pt x="1" y="20"/>
                  </a:moveTo>
                  <a:cubicBezTo>
                    <a:pt x="1" y="20"/>
                    <a:pt x="1" y="20"/>
                    <a:pt x="1" y="20"/>
                  </a:cubicBezTo>
                  <a:cubicBezTo>
                    <a:pt x="0" y="20"/>
                    <a:pt x="0" y="20"/>
                    <a:pt x="0" y="20"/>
                  </a:cubicBezTo>
                  <a:cubicBezTo>
                    <a:pt x="1" y="1"/>
                    <a:pt x="1" y="1"/>
                    <a:pt x="1" y="1"/>
                  </a:cubicBezTo>
                  <a:cubicBezTo>
                    <a:pt x="1" y="0"/>
                    <a:pt x="1" y="0"/>
                    <a:pt x="1" y="0"/>
                  </a:cubicBezTo>
                  <a:cubicBezTo>
                    <a:pt x="2" y="0"/>
                    <a:pt x="2" y="0"/>
                    <a:pt x="2"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9" name="Freeform 36"/>
            <p:cNvSpPr/>
            <p:nvPr/>
          </p:nvSpPr>
          <p:spPr bwMode="auto">
            <a:xfrm>
              <a:off x="3460" y="1552"/>
              <a:ext cx="17" cy="103"/>
            </a:xfrm>
            <a:custGeom>
              <a:avLst/>
              <a:gdLst>
                <a:gd name="T0" fmla="*/ 0 w 4"/>
                <a:gd name="T1" fmla="*/ 26 h 26"/>
                <a:gd name="T2" fmla="*/ 0 w 4"/>
                <a:gd name="T3" fmla="*/ 26 h 26"/>
                <a:gd name="T4" fmla="*/ 0 w 4"/>
                <a:gd name="T5" fmla="*/ 26 h 26"/>
                <a:gd name="T6" fmla="*/ 3 w 4"/>
                <a:gd name="T7" fmla="*/ 0 h 26"/>
                <a:gd name="T8" fmla="*/ 4 w 4"/>
                <a:gd name="T9" fmla="*/ 0 h 26"/>
                <a:gd name="T10" fmla="*/ 4 w 4"/>
                <a:gd name="T11" fmla="*/ 0 h 26"/>
                <a:gd name="T12" fmla="*/ 1 w 4"/>
                <a:gd name="T13" fmla="*/ 26 h 26"/>
                <a:gd name="T14" fmla="*/ 0 w 4"/>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6">
                  <a:moveTo>
                    <a:pt x="0" y="26"/>
                  </a:moveTo>
                  <a:cubicBezTo>
                    <a:pt x="0" y="26"/>
                    <a:pt x="0" y="26"/>
                    <a:pt x="0" y="26"/>
                  </a:cubicBezTo>
                  <a:cubicBezTo>
                    <a:pt x="0" y="26"/>
                    <a:pt x="0" y="26"/>
                    <a:pt x="0" y="26"/>
                  </a:cubicBezTo>
                  <a:cubicBezTo>
                    <a:pt x="3" y="0"/>
                    <a:pt x="3" y="0"/>
                    <a:pt x="3" y="0"/>
                  </a:cubicBezTo>
                  <a:cubicBezTo>
                    <a:pt x="3" y="0"/>
                    <a:pt x="3" y="0"/>
                    <a:pt x="4" y="0"/>
                  </a:cubicBezTo>
                  <a:cubicBezTo>
                    <a:pt x="4" y="0"/>
                    <a:pt x="4" y="0"/>
                    <a:pt x="4" y="0"/>
                  </a:cubicBezTo>
                  <a:cubicBezTo>
                    <a:pt x="1" y="26"/>
                    <a:pt x="1" y="26"/>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0" name="Oval 37"/>
            <p:cNvSpPr>
              <a:spLocks noChangeArrowheads="1"/>
            </p:cNvSpPr>
            <p:nvPr/>
          </p:nvSpPr>
          <p:spPr bwMode="auto">
            <a:xfrm>
              <a:off x="3247" y="1213"/>
              <a:ext cx="399" cy="395"/>
            </a:xfrm>
            <a:prstGeom prst="ellipse">
              <a:avLst/>
            </a:prstGeom>
            <a:solidFill>
              <a:srgbClr val="B8E200"/>
            </a:solidFill>
            <a:ln>
              <a:noFill/>
            </a:ln>
            <a:extLst>
              <a:ext uri="{91240B29-F687-4F45-9708-019B960494DF}">
                <a14:hiddenLine xmlns:a14="http://schemas.microsoft.com/office/drawing/2010/main" w="9525">
                  <a:solidFill>
                    <a:srgbClr val="000000"/>
                  </a:solidFill>
                  <a:round/>
                </a14:hiddenLine>
              </a:ext>
            </a:extLst>
          </p:spPr>
          <p:txBody>
            <a:bodyPr vert="horz" wrap="square" lIns="36000" tIns="36000" rIns="36000" bIns="36000" numCol="1" anchor="ctr" anchorCtr="0" compatLnSpc="1"/>
            <a:lstStyle/>
            <a:p>
              <a:pPr algn="ctr"/>
              <a:endParaRPr lang="zh-CN" altLang="en-US" sz="8800" dirty="0">
                <a:solidFill>
                  <a:schemeClr val="bg1"/>
                </a:solidFill>
                <a:effectLst>
                  <a:outerShdw blurRad="38100" dist="38100" dir="2700000" algn="tl">
                    <a:srgbClr val="000000">
                      <a:alpha val="43137"/>
                    </a:srgbClr>
                  </a:outerShdw>
                </a:effectLst>
              </a:endParaRPr>
            </a:p>
          </p:txBody>
        </p:sp>
        <p:sp>
          <p:nvSpPr>
            <p:cNvPr id="31" name="Freeform 38"/>
            <p:cNvSpPr/>
            <p:nvPr/>
          </p:nvSpPr>
          <p:spPr bwMode="auto">
            <a:xfrm>
              <a:off x="3416" y="1552"/>
              <a:ext cx="20" cy="103"/>
            </a:xfrm>
            <a:custGeom>
              <a:avLst/>
              <a:gdLst>
                <a:gd name="T0" fmla="*/ 4 w 5"/>
                <a:gd name="T1" fmla="*/ 26 h 26"/>
                <a:gd name="T2" fmla="*/ 3 w 5"/>
                <a:gd name="T3" fmla="*/ 26 h 26"/>
                <a:gd name="T4" fmla="*/ 0 w 5"/>
                <a:gd name="T5" fmla="*/ 0 h 26"/>
                <a:gd name="T6" fmla="*/ 1 w 5"/>
                <a:gd name="T7" fmla="*/ 0 h 26"/>
                <a:gd name="T8" fmla="*/ 2 w 5"/>
                <a:gd name="T9" fmla="*/ 0 h 26"/>
                <a:gd name="T10" fmla="*/ 5 w 5"/>
                <a:gd name="T11" fmla="*/ 26 h 26"/>
                <a:gd name="T12" fmla="*/ 4 w 5"/>
                <a:gd name="T13" fmla="*/ 26 h 26"/>
                <a:gd name="T14" fmla="*/ 4 w 5"/>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6">
                  <a:moveTo>
                    <a:pt x="4" y="26"/>
                  </a:moveTo>
                  <a:cubicBezTo>
                    <a:pt x="4" y="26"/>
                    <a:pt x="3" y="26"/>
                    <a:pt x="3" y="26"/>
                  </a:cubicBezTo>
                  <a:cubicBezTo>
                    <a:pt x="0" y="0"/>
                    <a:pt x="0" y="0"/>
                    <a:pt x="0" y="0"/>
                  </a:cubicBezTo>
                  <a:cubicBezTo>
                    <a:pt x="0" y="0"/>
                    <a:pt x="1" y="0"/>
                    <a:pt x="1" y="0"/>
                  </a:cubicBezTo>
                  <a:cubicBezTo>
                    <a:pt x="1" y="0"/>
                    <a:pt x="2" y="0"/>
                    <a:pt x="2" y="0"/>
                  </a:cubicBezTo>
                  <a:cubicBezTo>
                    <a:pt x="5" y="26"/>
                    <a:pt x="5" y="26"/>
                    <a:pt x="5" y="26"/>
                  </a:cubicBezTo>
                  <a:cubicBezTo>
                    <a:pt x="5" y="26"/>
                    <a:pt x="4" y="26"/>
                    <a:pt x="4" y="26"/>
                  </a:cubicBezTo>
                  <a:cubicBezTo>
                    <a:pt x="4" y="26"/>
                    <a:pt x="4" y="26"/>
                    <a:pt x="4"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2" name="Freeform 39"/>
            <p:cNvSpPr/>
            <p:nvPr/>
          </p:nvSpPr>
          <p:spPr bwMode="auto">
            <a:xfrm>
              <a:off x="3493" y="1552"/>
              <a:ext cx="40" cy="103"/>
            </a:xfrm>
            <a:custGeom>
              <a:avLst/>
              <a:gdLst>
                <a:gd name="T0" fmla="*/ 0 w 10"/>
                <a:gd name="T1" fmla="*/ 26 h 26"/>
                <a:gd name="T2" fmla="*/ 0 w 10"/>
                <a:gd name="T3" fmla="*/ 26 h 26"/>
                <a:gd name="T4" fmla="*/ 0 w 10"/>
                <a:gd name="T5" fmla="*/ 25 h 26"/>
                <a:gd name="T6" fmla="*/ 8 w 10"/>
                <a:gd name="T7" fmla="*/ 0 h 26"/>
                <a:gd name="T8" fmla="*/ 9 w 10"/>
                <a:gd name="T9" fmla="*/ 0 h 26"/>
                <a:gd name="T10" fmla="*/ 10 w 10"/>
                <a:gd name="T11" fmla="*/ 1 h 26"/>
                <a:gd name="T12" fmla="*/ 1 w 10"/>
                <a:gd name="T13" fmla="*/ 26 h 26"/>
                <a:gd name="T14" fmla="*/ 0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0" y="26"/>
                  </a:moveTo>
                  <a:cubicBezTo>
                    <a:pt x="0" y="26"/>
                    <a:pt x="0" y="26"/>
                    <a:pt x="0" y="26"/>
                  </a:cubicBezTo>
                  <a:cubicBezTo>
                    <a:pt x="0" y="26"/>
                    <a:pt x="0" y="26"/>
                    <a:pt x="0" y="25"/>
                  </a:cubicBezTo>
                  <a:cubicBezTo>
                    <a:pt x="2" y="19"/>
                    <a:pt x="6" y="7"/>
                    <a:pt x="8" y="0"/>
                  </a:cubicBezTo>
                  <a:cubicBezTo>
                    <a:pt x="9" y="0"/>
                    <a:pt x="9" y="0"/>
                    <a:pt x="9" y="0"/>
                  </a:cubicBezTo>
                  <a:cubicBezTo>
                    <a:pt x="9" y="0"/>
                    <a:pt x="10" y="0"/>
                    <a:pt x="10" y="1"/>
                  </a:cubicBezTo>
                  <a:cubicBezTo>
                    <a:pt x="7" y="7"/>
                    <a:pt x="3" y="19"/>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3" name="Freeform 40"/>
            <p:cNvSpPr/>
            <p:nvPr/>
          </p:nvSpPr>
          <p:spPr bwMode="auto">
            <a:xfrm>
              <a:off x="3380"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2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0"/>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3"/>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2" y="0"/>
                  </a:cubicBezTo>
                  <a:cubicBezTo>
                    <a:pt x="2"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4" name="Freeform 41"/>
            <p:cNvSpPr/>
            <p:nvPr/>
          </p:nvSpPr>
          <p:spPr bwMode="auto">
            <a:xfrm>
              <a:off x="3384" y="1723"/>
              <a:ext cx="129" cy="12"/>
            </a:xfrm>
            <a:custGeom>
              <a:avLst/>
              <a:gdLst>
                <a:gd name="T0" fmla="*/ 1 w 32"/>
                <a:gd name="T1" fmla="*/ 0 h 3"/>
                <a:gd name="T2" fmla="*/ 30 w 32"/>
                <a:gd name="T3" fmla="*/ 0 h 3"/>
                <a:gd name="T4" fmla="*/ 31 w 32"/>
                <a:gd name="T5" fmla="*/ 0 h 3"/>
                <a:gd name="T6" fmla="*/ 32 w 32"/>
                <a:gd name="T7" fmla="*/ 2 h 3"/>
                <a:gd name="T8" fmla="*/ 30 w 32"/>
                <a:gd name="T9" fmla="*/ 3 h 3"/>
                <a:gd name="T10" fmla="*/ 2 w 32"/>
                <a:gd name="T11" fmla="*/ 3 h 3"/>
                <a:gd name="T12" fmla="*/ 0 w 32"/>
                <a:gd name="T13" fmla="*/ 2 h 3"/>
                <a:gd name="T14" fmla="*/ 1 w 3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
                  <a:moveTo>
                    <a:pt x="1" y="0"/>
                  </a:moveTo>
                  <a:cubicBezTo>
                    <a:pt x="30" y="0"/>
                    <a:pt x="30" y="0"/>
                    <a:pt x="30" y="0"/>
                  </a:cubicBezTo>
                  <a:cubicBezTo>
                    <a:pt x="30" y="0"/>
                    <a:pt x="31" y="0"/>
                    <a:pt x="31" y="0"/>
                  </a:cubicBezTo>
                  <a:cubicBezTo>
                    <a:pt x="31" y="1"/>
                    <a:pt x="32" y="1"/>
                    <a:pt x="32" y="2"/>
                  </a:cubicBezTo>
                  <a:cubicBezTo>
                    <a:pt x="32" y="2"/>
                    <a:pt x="31" y="3"/>
                    <a:pt x="30" y="3"/>
                  </a:cubicBezTo>
                  <a:cubicBezTo>
                    <a:pt x="2" y="3"/>
                    <a:pt x="2" y="3"/>
                    <a:pt x="2" y="3"/>
                  </a:cubicBezTo>
                  <a:cubicBezTo>
                    <a:pt x="1" y="3"/>
                    <a:pt x="0" y="2"/>
                    <a:pt x="0" y="2"/>
                  </a:cubicBezTo>
                  <a:cubicBezTo>
                    <a:pt x="0" y="1"/>
                    <a:pt x="1" y="1"/>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5" name="Freeform 42"/>
            <p:cNvSpPr/>
            <p:nvPr/>
          </p:nvSpPr>
          <p:spPr bwMode="auto">
            <a:xfrm>
              <a:off x="3529" y="1548"/>
              <a:ext cx="60" cy="28"/>
            </a:xfrm>
            <a:custGeom>
              <a:avLst/>
              <a:gdLst>
                <a:gd name="T0" fmla="*/ 8 w 15"/>
                <a:gd name="T1" fmla="*/ 7 h 7"/>
                <a:gd name="T2" fmla="*/ 8 w 15"/>
                <a:gd name="T3" fmla="*/ 7 h 7"/>
                <a:gd name="T4" fmla="*/ 0 w 15"/>
                <a:gd name="T5" fmla="*/ 1 h 7"/>
                <a:gd name="T6" fmla="*/ 0 w 15"/>
                <a:gd name="T7" fmla="*/ 0 h 7"/>
                <a:gd name="T8" fmla="*/ 8 w 15"/>
                <a:gd name="T9" fmla="*/ 5 h 7"/>
                <a:gd name="T10" fmla="*/ 15 w 15"/>
                <a:gd name="T11" fmla="*/ 0 h 7"/>
                <a:gd name="T12" fmla="*/ 15 w 15"/>
                <a:gd name="T13" fmla="*/ 1 h 7"/>
                <a:gd name="T14" fmla="*/ 8 w 1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7">
                  <a:moveTo>
                    <a:pt x="8" y="7"/>
                  </a:moveTo>
                  <a:cubicBezTo>
                    <a:pt x="8" y="7"/>
                    <a:pt x="8" y="7"/>
                    <a:pt x="8" y="7"/>
                  </a:cubicBezTo>
                  <a:cubicBezTo>
                    <a:pt x="2" y="6"/>
                    <a:pt x="0" y="1"/>
                    <a:pt x="0" y="1"/>
                  </a:cubicBezTo>
                  <a:cubicBezTo>
                    <a:pt x="0" y="0"/>
                    <a:pt x="0" y="0"/>
                    <a:pt x="0" y="0"/>
                  </a:cubicBezTo>
                  <a:cubicBezTo>
                    <a:pt x="0" y="0"/>
                    <a:pt x="3" y="5"/>
                    <a:pt x="8" y="5"/>
                  </a:cubicBezTo>
                  <a:cubicBezTo>
                    <a:pt x="12" y="6"/>
                    <a:pt x="15" y="0"/>
                    <a:pt x="15" y="0"/>
                  </a:cubicBezTo>
                  <a:cubicBezTo>
                    <a:pt x="15" y="1"/>
                    <a:pt x="15" y="1"/>
                    <a:pt x="15" y="1"/>
                  </a:cubicBezTo>
                  <a:cubicBezTo>
                    <a:pt x="15" y="1"/>
                    <a:pt x="13" y="7"/>
                    <a:pt x="8"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6" name="Freeform 43"/>
            <p:cNvSpPr/>
            <p:nvPr/>
          </p:nvSpPr>
          <p:spPr bwMode="auto">
            <a:xfrm>
              <a:off x="3307" y="1548"/>
              <a:ext cx="113" cy="28"/>
            </a:xfrm>
            <a:custGeom>
              <a:avLst/>
              <a:gdLst>
                <a:gd name="T0" fmla="*/ 15 w 28"/>
                <a:gd name="T1" fmla="*/ 7 h 7"/>
                <a:gd name="T2" fmla="*/ 14 w 28"/>
                <a:gd name="T3" fmla="*/ 7 h 7"/>
                <a:gd name="T4" fmla="*/ 0 w 28"/>
                <a:gd name="T5" fmla="*/ 1 h 7"/>
                <a:gd name="T6" fmla="*/ 1 w 28"/>
                <a:gd name="T7" fmla="*/ 1 h 7"/>
                <a:gd name="T8" fmla="*/ 14 w 28"/>
                <a:gd name="T9" fmla="*/ 6 h 7"/>
                <a:gd name="T10" fmla="*/ 27 w 28"/>
                <a:gd name="T11" fmla="*/ 0 h 7"/>
                <a:gd name="T12" fmla="*/ 28 w 28"/>
                <a:gd name="T13" fmla="*/ 1 h 7"/>
                <a:gd name="T14" fmla="*/ 15 w 28"/>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
                  <a:moveTo>
                    <a:pt x="15" y="7"/>
                  </a:moveTo>
                  <a:cubicBezTo>
                    <a:pt x="15" y="7"/>
                    <a:pt x="15" y="7"/>
                    <a:pt x="14" y="7"/>
                  </a:cubicBezTo>
                  <a:cubicBezTo>
                    <a:pt x="4" y="7"/>
                    <a:pt x="0" y="2"/>
                    <a:pt x="0" y="1"/>
                  </a:cubicBezTo>
                  <a:cubicBezTo>
                    <a:pt x="1" y="1"/>
                    <a:pt x="1" y="1"/>
                    <a:pt x="1" y="1"/>
                  </a:cubicBezTo>
                  <a:cubicBezTo>
                    <a:pt x="1" y="1"/>
                    <a:pt x="5" y="6"/>
                    <a:pt x="14" y="6"/>
                  </a:cubicBezTo>
                  <a:cubicBezTo>
                    <a:pt x="23" y="6"/>
                    <a:pt x="27" y="1"/>
                    <a:pt x="27" y="0"/>
                  </a:cubicBezTo>
                  <a:cubicBezTo>
                    <a:pt x="28" y="1"/>
                    <a:pt x="28" y="1"/>
                    <a:pt x="28" y="1"/>
                  </a:cubicBezTo>
                  <a:cubicBezTo>
                    <a:pt x="28"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7" name="Freeform 44"/>
            <p:cNvSpPr/>
            <p:nvPr/>
          </p:nvSpPr>
          <p:spPr bwMode="auto">
            <a:xfrm>
              <a:off x="3416" y="1548"/>
              <a:ext cx="117" cy="28"/>
            </a:xfrm>
            <a:custGeom>
              <a:avLst/>
              <a:gdLst>
                <a:gd name="T0" fmla="*/ 15 w 29"/>
                <a:gd name="T1" fmla="*/ 7 h 7"/>
                <a:gd name="T2" fmla="*/ 15 w 29"/>
                <a:gd name="T3" fmla="*/ 7 h 7"/>
                <a:gd name="T4" fmla="*/ 0 w 29"/>
                <a:gd name="T5" fmla="*/ 1 h 7"/>
                <a:gd name="T6" fmla="*/ 1 w 29"/>
                <a:gd name="T7" fmla="*/ 1 h 7"/>
                <a:gd name="T8" fmla="*/ 15 w 29"/>
                <a:gd name="T9" fmla="*/ 6 h 7"/>
                <a:gd name="T10" fmla="*/ 28 w 29"/>
                <a:gd name="T11" fmla="*/ 0 h 7"/>
                <a:gd name="T12" fmla="*/ 29 w 29"/>
                <a:gd name="T13" fmla="*/ 1 h 7"/>
                <a:gd name="T14" fmla="*/ 15 w 2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
                  <a:moveTo>
                    <a:pt x="15" y="7"/>
                  </a:moveTo>
                  <a:cubicBezTo>
                    <a:pt x="15" y="7"/>
                    <a:pt x="15" y="7"/>
                    <a:pt x="15" y="7"/>
                  </a:cubicBezTo>
                  <a:cubicBezTo>
                    <a:pt x="5" y="7"/>
                    <a:pt x="1" y="2"/>
                    <a:pt x="0" y="1"/>
                  </a:cubicBezTo>
                  <a:cubicBezTo>
                    <a:pt x="1" y="1"/>
                    <a:pt x="1" y="1"/>
                    <a:pt x="1" y="1"/>
                  </a:cubicBezTo>
                  <a:cubicBezTo>
                    <a:pt x="1" y="1"/>
                    <a:pt x="6" y="6"/>
                    <a:pt x="15" y="6"/>
                  </a:cubicBezTo>
                  <a:cubicBezTo>
                    <a:pt x="24" y="6"/>
                    <a:pt x="28" y="1"/>
                    <a:pt x="28" y="0"/>
                  </a:cubicBezTo>
                  <a:cubicBezTo>
                    <a:pt x="29" y="1"/>
                    <a:pt x="29" y="1"/>
                    <a:pt x="29" y="1"/>
                  </a:cubicBezTo>
                  <a:cubicBezTo>
                    <a:pt x="29"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grpSp>
      <p:sp>
        <p:nvSpPr>
          <p:cNvPr id="38" name="标题 1"/>
          <p:cNvSpPr>
            <a:spLocks noGrp="1"/>
          </p:cNvSpPr>
          <p:nvPr>
            <p:ph type="ctrTitle" hasCustomPrompt="1"/>
          </p:nvPr>
        </p:nvSpPr>
        <p:spPr>
          <a:xfrm>
            <a:off x="2270519" y="413383"/>
            <a:ext cx="7722567" cy="505424"/>
          </a:xfrm>
        </p:spPr>
        <p:txBody>
          <a:bodyPr anchor="b">
            <a:normAutofit/>
          </a:bodyPr>
          <a:lstStyle>
            <a:lvl1pPr algn="l">
              <a:defRPr sz="2800">
                <a:solidFill>
                  <a:srgbClr val="B8E200"/>
                </a:solidFill>
              </a:defRPr>
            </a:lvl1pPr>
          </a:lstStyle>
          <a:p>
            <a:r>
              <a:rPr lang="zh-CN" altLang="en-US" dirty="0"/>
              <a:t>欢迎关注木先生</a:t>
            </a:r>
            <a:r>
              <a:rPr lang="en-US" altLang="zh-CN" dirty="0" err="1"/>
              <a:t>iPPT</a:t>
            </a:r>
            <a:endParaRPr lang="zh-CN" altLang="en-US" dirty="0"/>
          </a:p>
        </p:txBody>
      </p:sp>
      <p:sp>
        <p:nvSpPr>
          <p:cNvPr id="39" name="副标题 2"/>
          <p:cNvSpPr>
            <a:spLocks noGrp="1"/>
          </p:cNvSpPr>
          <p:nvPr>
            <p:ph type="subTitle" idx="1" hasCustomPrompt="1"/>
          </p:nvPr>
        </p:nvSpPr>
        <p:spPr>
          <a:xfrm>
            <a:off x="2270519" y="856996"/>
            <a:ext cx="7722567" cy="306998"/>
          </a:xfrm>
        </p:spPr>
        <p:txBody>
          <a:bodyPr>
            <a:normAutofit/>
          </a:bodyPr>
          <a:lstStyle>
            <a:lvl1pPr marL="0" indent="0" algn="l">
              <a:buNone/>
              <a:defRPr sz="1400">
                <a:solidFill>
                  <a:srgbClr val="9A5C1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微信公众号：</a:t>
            </a:r>
            <a:r>
              <a:rPr lang="en-US" altLang="zh-CN" dirty="0" err="1"/>
              <a:t>muippt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email"/>
          <a:srcRect l="16356" t="5067" r="19959" b="3010"/>
          <a:stretch>
            <a:fillRect/>
          </a:stretch>
        </p:blipFill>
        <p:spPr>
          <a:xfrm>
            <a:off x="-3175" y="0"/>
            <a:ext cx="12195175" cy="6970426"/>
          </a:xfrm>
          <a:prstGeom prst="rect">
            <a:avLst/>
          </a:prstGeom>
        </p:spPr>
      </p:pic>
      <p:pic>
        <p:nvPicPr>
          <p:cNvPr id="3" name="图片 2"/>
          <p:cNvPicPr>
            <a:picLocks noChangeAspect="1"/>
          </p:cNvPicPr>
          <p:nvPr userDrawn="1"/>
        </p:nvPicPr>
        <p:blipFill rotWithShape="1">
          <a:blip r:embed="rId2" cstate="email"/>
          <a:srcRect l="16356" t="5067" r="19959" b="3010"/>
          <a:stretch>
            <a:fillRect/>
          </a:stretch>
        </p:blipFill>
        <p:spPr>
          <a:xfrm>
            <a:off x="0" y="0"/>
            <a:ext cx="12195175" cy="697042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466" name="图片 465"/>
          <p:cNvPicPr>
            <a:picLocks noChangeAspect="1"/>
          </p:cNvPicPr>
          <p:nvPr userDrawn="1"/>
        </p:nvPicPr>
        <p:blipFill rotWithShape="1">
          <a:blip r:embed="rId2" cstate="email"/>
          <a:srcRect l="16356" t="5067" r="19959" b="3010"/>
          <a:stretch>
            <a:fillRect/>
          </a:stretch>
        </p:blipFill>
        <p:spPr>
          <a:xfrm>
            <a:off x="-3175" y="0"/>
            <a:ext cx="12195175" cy="6970426"/>
          </a:xfrm>
          <a:prstGeom prst="rect">
            <a:avLst/>
          </a:prstGeom>
        </p:spPr>
      </p:pic>
      <p:grpSp>
        <p:nvGrpSpPr>
          <p:cNvPr id="23" name="组合 22"/>
          <p:cNvGrpSpPr/>
          <p:nvPr userDrawn="1"/>
        </p:nvGrpSpPr>
        <p:grpSpPr>
          <a:xfrm>
            <a:off x="0" y="6071802"/>
            <a:ext cx="12198350" cy="1427163"/>
            <a:chOff x="-3175" y="2941638"/>
            <a:chExt cx="12198350" cy="1427163"/>
          </a:xfrm>
          <a:solidFill>
            <a:srgbClr val="47810E"/>
          </a:solidFill>
        </p:grpSpPr>
        <p:grpSp>
          <p:nvGrpSpPr>
            <p:cNvPr id="24" name="Group 205"/>
            <p:cNvGrpSpPr/>
            <p:nvPr/>
          </p:nvGrpSpPr>
          <p:grpSpPr bwMode="auto">
            <a:xfrm>
              <a:off x="4298950" y="2941638"/>
              <a:ext cx="7896225" cy="1254125"/>
              <a:chOff x="2708" y="1853"/>
              <a:chExt cx="4974" cy="790"/>
            </a:xfrm>
            <a:grpFill/>
          </p:grpSpPr>
          <p:sp>
            <p:nvSpPr>
              <p:cNvPr id="244"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Group 406"/>
            <p:cNvGrpSpPr/>
            <p:nvPr/>
          </p:nvGrpSpPr>
          <p:grpSpPr bwMode="auto">
            <a:xfrm>
              <a:off x="50800" y="2941638"/>
              <a:ext cx="11177588" cy="1427163"/>
              <a:chOff x="32" y="1853"/>
              <a:chExt cx="7041" cy="899"/>
            </a:xfrm>
            <a:grpFill/>
          </p:grpSpPr>
          <p:sp>
            <p:nvSpPr>
              <p:cNvPr id="44"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444" name="图片 44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5425" y="-22127"/>
            <a:ext cx="1878037" cy="1878037"/>
          </a:xfrm>
          <a:prstGeom prst="rect">
            <a:avLst/>
          </a:prstGeom>
        </p:spPr>
      </p:pic>
      <p:pic>
        <p:nvPicPr>
          <p:cNvPr id="445" name="图片 44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0668" y="-9427"/>
            <a:ext cx="1437362" cy="1437362"/>
          </a:xfrm>
          <a:prstGeom prst="rect">
            <a:avLst/>
          </a:prstGeom>
        </p:spPr>
      </p:pic>
      <p:pic>
        <p:nvPicPr>
          <p:cNvPr id="446" name="图片 44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909175" y="4511962"/>
            <a:ext cx="2242344" cy="24424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46"/>
                                        </p:tgtEl>
                                        <p:attrNameLst>
                                          <p:attrName>style.visibility</p:attrName>
                                        </p:attrNameLst>
                                      </p:cBhvr>
                                      <p:to>
                                        <p:strVal val="visible"/>
                                      </p:to>
                                    </p:set>
                                    <p:animEffect transition="in" filter="fade">
                                      <p:cBhvr>
                                        <p:cTn id="12" dur="1000"/>
                                        <p:tgtEl>
                                          <p:spTgt spid="446"/>
                                        </p:tgtEl>
                                      </p:cBhvr>
                                    </p:animEffect>
                                    <p:anim calcmode="lin" valueType="num">
                                      <p:cBhvr>
                                        <p:cTn id="13" dur="1000" fill="hold"/>
                                        <p:tgtEl>
                                          <p:spTgt spid="446"/>
                                        </p:tgtEl>
                                        <p:attrNameLst>
                                          <p:attrName>ppt_x</p:attrName>
                                        </p:attrNameLst>
                                      </p:cBhvr>
                                      <p:tavLst>
                                        <p:tav tm="0">
                                          <p:val>
                                            <p:strVal val="#ppt_x"/>
                                          </p:val>
                                        </p:tav>
                                        <p:tav tm="100000">
                                          <p:val>
                                            <p:strVal val="#ppt_x"/>
                                          </p:val>
                                        </p:tav>
                                      </p:tavLst>
                                    </p:anim>
                                    <p:anim calcmode="lin" valueType="num">
                                      <p:cBhvr>
                                        <p:cTn id="14" dur="1000" fill="hold"/>
                                        <p:tgtEl>
                                          <p:spTgt spid="44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45"/>
                                        </p:tgtEl>
                                        <p:attrNameLst>
                                          <p:attrName>style.visibility</p:attrName>
                                        </p:attrNameLst>
                                      </p:cBhvr>
                                      <p:to>
                                        <p:strVal val="visible"/>
                                      </p:to>
                                    </p:set>
                                    <p:animEffect transition="in" filter="wipe(down)">
                                      <p:cBhvr>
                                        <p:cTn id="19" dur="500"/>
                                        <p:tgtEl>
                                          <p:spTgt spid="445"/>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444"/>
                                        </p:tgtEl>
                                        <p:attrNameLst>
                                          <p:attrName>style.visibility</p:attrName>
                                        </p:attrNameLst>
                                      </p:cBhvr>
                                      <p:to>
                                        <p:strVal val="visible"/>
                                      </p:to>
                                    </p:set>
                                    <p:anim calcmode="lin" valueType="num">
                                      <p:cBhvr>
                                        <p:cTn id="24" dur="1000" fill="hold"/>
                                        <p:tgtEl>
                                          <p:spTgt spid="444"/>
                                        </p:tgtEl>
                                        <p:attrNameLst>
                                          <p:attrName>ppt_w</p:attrName>
                                        </p:attrNameLst>
                                      </p:cBhvr>
                                      <p:tavLst>
                                        <p:tav tm="0">
                                          <p:val>
                                            <p:fltVal val="0"/>
                                          </p:val>
                                        </p:tav>
                                        <p:tav tm="100000">
                                          <p:val>
                                            <p:strVal val="#ppt_w"/>
                                          </p:val>
                                        </p:tav>
                                      </p:tavLst>
                                    </p:anim>
                                    <p:anim calcmode="lin" valueType="num">
                                      <p:cBhvr>
                                        <p:cTn id="25" dur="1000" fill="hold"/>
                                        <p:tgtEl>
                                          <p:spTgt spid="444"/>
                                        </p:tgtEl>
                                        <p:attrNameLst>
                                          <p:attrName>ppt_h</p:attrName>
                                        </p:attrNameLst>
                                      </p:cBhvr>
                                      <p:tavLst>
                                        <p:tav tm="0">
                                          <p:val>
                                            <p:fltVal val="0"/>
                                          </p:val>
                                        </p:tav>
                                        <p:tav tm="100000">
                                          <p:val>
                                            <p:strVal val="#ppt_h"/>
                                          </p:val>
                                        </p:tav>
                                      </p:tavLst>
                                    </p:anim>
                                    <p:anim calcmode="lin" valueType="num">
                                      <p:cBhvr>
                                        <p:cTn id="26" dur="1000" fill="hold"/>
                                        <p:tgtEl>
                                          <p:spTgt spid="444"/>
                                        </p:tgtEl>
                                        <p:attrNameLst>
                                          <p:attrName>style.rotation</p:attrName>
                                        </p:attrNameLst>
                                      </p:cBhvr>
                                      <p:tavLst>
                                        <p:tav tm="0">
                                          <p:val>
                                            <p:fltVal val="90"/>
                                          </p:val>
                                        </p:tav>
                                        <p:tav tm="100000">
                                          <p:val>
                                            <p:fltVal val="0"/>
                                          </p:val>
                                        </p:tav>
                                      </p:tavLst>
                                    </p:anim>
                                    <p:animEffect transition="in" filter="fade">
                                      <p:cBhvr>
                                        <p:cTn id="27" dur="1000"/>
                                        <p:tgtEl>
                                          <p:spTgt spid="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7E3AA2-AA5C-4454-B1A7-834537348B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FEEC91-05DB-43F0-80D5-3BF12EF6150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p14:dur="0" advTm="1000"/>
    </mc:Choice>
    <mc:Fallback>
      <p:transition advTm="1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audio" Target="../media/media1.mp3"/><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microsoft.com/office/2007/relationships/hdphoto" Target="../media/hdphoto1.wdp"/><Relationship Id="rId2" Type="http://schemas.openxmlformats.org/officeDocument/2006/relationships/image" Target="../media/image6.png"/><Relationship Id="rId13" Type="http://schemas.openxmlformats.org/officeDocument/2006/relationships/notesSlide" Target="../notesSlides/notesSlide1.xml"/><Relationship Id="rId12" Type="http://schemas.openxmlformats.org/officeDocument/2006/relationships/slideLayout" Target="../slideLayouts/slideLayout8.xml"/><Relationship Id="rId11" Type="http://schemas.openxmlformats.org/officeDocument/2006/relationships/image" Target="../media/image12.png"/><Relationship Id="rId10" Type="http://schemas.microsoft.com/office/2007/relationships/media" Target="../media/media1.mp3"/><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9.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9.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9.xml"/><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5.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9.xml"/><Relationship Id="rId3" Type="http://schemas.openxmlformats.org/officeDocument/2006/relationships/image" Target="../media/image30.png"/><Relationship Id="rId2" Type="http://schemas.openxmlformats.org/officeDocument/2006/relationships/image" Target="../media/image27.png"/><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9.xml"/><Relationship Id="rId3" Type="http://schemas.openxmlformats.org/officeDocument/2006/relationships/image" Target="../media/image31.png"/><Relationship Id="rId2" Type="http://schemas.openxmlformats.org/officeDocument/2006/relationships/image" Target="../media/image27.png"/><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9.xml"/><Relationship Id="rId3"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image" Target="../media/image25.pn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microsoft.com/office/2007/relationships/hdphoto" Target="../media/hdphoto1.wdp"/><Relationship Id="rId2" Type="http://schemas.openxmlformats.org/officeDocument/2006/relationships/image" Target="../media/image6.png"/><Relationship Id="rId10" Type="http://schemas.openxmlformats.org/officeDocument/2006/relationships/notesSlide" Target="../notesSlides/notesSlide16.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10.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2.png"/><Relationship Id="rId4" Type="http://schemas.microsoft.com/office/2007/relationships/hdphoto" Target="../media/hdphoto1.wdp"/><Relationship Id="rId3" Type="http://schemas.openxmlformats.org/officeDocument/2006/relationships/image" Target="../media/image6.png"/><Relationship Id="rId2" Type="http://schemas.openxmlformats.org/officeDocument/2006/relationships/image" Target="../media/image13.png"/><Relationship Id="rId10" Type="http://schemas.openxmlformats.org/officeDocument/2006/relationships/notesSlide" Target="../notesSlides/notes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8.xml"/><Relationship Id="rId7" Type="http://schemas.openxmlformats.org/officeDocument/2006/relationships/image" Target="../media/image8.png"/><Relationship Id="rId6" Type="http://schemas.openxmlformats.org/officeDocument/2006/relationships/image" Target="../media/image10.png"/><Relationship Id="rId5" Type="http://schemas.openxmlformats.org/officeDocument/2006/relationships/image" Target="../media/image17.png"/><Relationship Id="rId4" Type="http://schemas.openxmlformats.org/officeDocument/2006/relationships/image" Target="../media/image2.png"/><Relationship Id="rId3" Type="http://schemas.openxmlformats.org/officeDocument/2006/relationships/image" Target="../media/image16.png"/><Relationship Id="rId2" Type="http://schemas.microsoft.com/office/2007/relationships/hdphoto" Target="../media/hdphoto1.wdp"/><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9.xml"/><Relationship Id="rId2" Type="http://schemas.openxmlformats.org/officeDocument/2006/relationships/image" Target="../media/image19.png"/><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9.xml"/><Relationship Id="rId2" Type="http://schemas.openxmlformats.org/officeDocument/2006/relationships/image" Target="../media/image20.png"/><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8.xml"/><Relationship Id="rId7" Type="http://schemas.openxmlformats.org/officeDocument/2006/relationships/image" Target="../media/image8.png"/><Relationship Id="rId6" Type="http://schemas.openxmlformats.org/officeDocument/2006/relationships/image" Target="../media/image10.png"/><Relationship Id="rId5" Type="http://schemas.openxmlformats.org/officeDocument/2006/relationships/image" Target="../media/image17.png"/><Relationship Id="rId4" Type="http://schemas.openxmlformats.org/officeDocument/2006/relationships/image" Target="../media/image2.png"/><Relationship Id="rId3" Type="http://schemas.openxmlformats.org/officeDocument/2006/relationships/image" Target="../media/image16.png"/><Relationship Id="rId2" Type="http://schemas.microsoft.com/office/2007/relationships/hdphoto" Target="../media/hdphoto1.wdp"/><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9.xml"/><Relationship Id="rId2" Type="http://schemas.openxmlformats.org/officeDocument/2006/relationships/image" Target="../media/image17.pn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9.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8.xml"/><Relationship Id="rId7" Type="http://schemas.openxmlformats.org/officeDocument/2006/relationships/image" Target="../media/image8.png"/><Relationship Id="rId6" Type="http://schemas.openxmlformats.org/officeDocument/2006/relationships/image" Target="../media/image10.png"/><Relationship Id="rId5" Type="http://schemas.openxmlformats.org/officeDocument/2006/relationships/image" Target="../media/image17.png"/><Relationship Id="rId4" Type="http://schemas.openxmlformats.org/officeDocument/2006/relationships/image" Target="../media/image2.png"/><Relationship Id="rId3" Type="http://schemas.openxmlformats.org/officeDocument/2006/relationships/image" Target="../media/image16.png"/><Relationship Id="rId2" Type="http://schemas.microsoft.com/office/2007/relationships/hdphoto" Target="../media/hdphoto1.wdp"/><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99E5"/>
        </a:solidFill>
        <a:effectLst/>
      </p:bgPr>
    </p:bg>
    <p:spTree>
      <p:nvGrpSpPr>
        <p:cNvPr id="1" name=""/>
        <p:cNvGrpSpPr/>
        <p:nvPr/>
      </p:nvGrpSpPr>
      <p:grpSpPr>
        <a:xfrm>
          <a:off x="0" y="0"/>
          <a:ext cx="0" cy="0"/>
          <a:chOff x="0" y="0"/>
          <a:chExt cx="0" cy="0"/>
        </a:xfrm>
      </p:grpSpPr>
      <p:pic>
        <p:nvPicPr>
          <p:cNvPr id="978" name="图片 97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72870" y="2171489"/>
            <a:ext cx="4932363" cy="4932363"/>
          </a:xfrm>
          <a:prstGeom prst="rect">
            <a:avLst/>
          </a:prstGeom>
        </p:spPr>
      </p:pic>
      <p:pic>
        <p:nvPicPr>
          <p:cNvPr id="545" name="图片 54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171832" y="-256887"/>
            <a:ext cx="4053016" cy="8172450"/>
          </a:xfrm>
          <a:prstGeom prst="rect">
            <a:avLst/>
          </a:prstGeom>
        </p:spPr>
      </p:pic>
      <p:pic>
        <p:nvPicPr>
          <p:cNvPr id="546" name="图片 5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228" y="67375"/>
            <a:ext cx="2357147" cy="2357147"/>
          </a:xfrm>
          <a:prstGeom prst="rect">
            <a:avLst/>
          </a:prstGeom>
          <a:effectLst>
            <a:outerShdw blurRad="50800" dist="38100" dir="10800000" algn="r" rotWithShape="0">
              <a:prstClr val="black">
                <a:alpha val="40000"/>
              </a:prstClr>
            </a:outerShdw>
          </a:effectLst>
        </p:spPr>
      </p:pic>
      <p:grpSp>
        <p:nvGrpSpPr>
          <p:cNvPr id="549" name="组合 548"/>
          <p:cNvGrpSpPr/>
          <p:nvPr/>
        </p:nvGrpSpPr>
        <p:grpSpPr>
          <a:xfrm>
            <a:off x="-8555" y="5943389"/>
            <a:ext cx="12198350" cy="1427163"/>
            <a:chOff x="-3175" y="2941638"/>
            <a:chExt cx="12198350" cy="1427163"/>
          </a:xfrm>
          <a:solidFill>
            <a:srgbClr val="47810E"/>
          </a:solidFill>
        </p:grpSpPr>
        <p:grpSp>
          <p:nvGrpSpPr>
            <p:cNvPr id="550" name="Group 205"/>
            <p:cNvGrpSpPr/>
            <p:nvPr/>
          </p:nvGrpSpPr>
          <p:grpSpPr bwMode="auto">
            <a:xfrm>
              <a:off x="4298950" y="2941638"/>
              <a:ext cx="7896225" cy="1254125"/>
              <a:chOff x="2708" y="1853"/>
              <a:chExt cx="4974" cy="790"/>
            </a:xfrm>
            <a:grpFill/>
          </p:grpSpPr>
          <p:sp>
            <p:nvSpPr>
              <p:cNvPr id="776"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7"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8"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9"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0"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1"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2"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3"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4"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5"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6"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7"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8"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9"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0"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1"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2"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3"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4"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5"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6"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7"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8"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9"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0"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1"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2"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3"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4"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5"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6"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7"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8"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9"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0"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1"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2"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3"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4"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5"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6"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7"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8"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9"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0"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1"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2"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3"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4"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5"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6"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7"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8"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9"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0"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1"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2"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3"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4"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5"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6"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7"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8"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9"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0"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1"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2"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3"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4"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5"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6"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7"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8"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9"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0"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1"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2"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3"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4"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5"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6"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7"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8"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9"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0"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1"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2"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3"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4"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5"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6"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7"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8"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9"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0"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1"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2"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3"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4"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5"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6"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7"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8"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9"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0"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1"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2"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3"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4"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5"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6"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7"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8"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9"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0"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1"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2"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3"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4"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5"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6"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7"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8"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9"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0"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1"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2"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3"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4"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5"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6"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7"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8"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9"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0"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1"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2"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3"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4"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5"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6"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7"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8"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9"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0"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1"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2"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3"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4"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5"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6"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7"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8"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9"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0"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1"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2"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3"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4"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5"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6"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7"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8"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9"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0"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1"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2"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3"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4"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5"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6"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7"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8"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9"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0"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1"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2"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3"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4"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5"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6"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7"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8"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9"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0"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1"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2"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3"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4"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5"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6"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7"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8"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9"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0"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1"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2"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3"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4"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5"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grpSp>
          <p:nvGrpSpPr>
            <p:cNvPr id="551" name="Group 406"/>
            <p:cNvGrpSpPr/>
            <p:nvPr/>
          </p:nvGrpSpPr>
          <p:grpSpPr bwMode="auto">
            <a:xfrm>
              <a:off x="50800" y="2941638"/>
              <a:ext cx="11177588" cy="1427163"/>
              <a:chOff x="32" y="1853"/>
              <a:chExt cx="7041" cy="899"/>
            </a:xfrm>
            <a:grpFill/>
          </p:grpSpPr>
          <p:sp>
            <p:nvSpPr>
              <p:cNvPr id="570"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1"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3"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4"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5"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6"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7"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8"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9"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0"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1"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2"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3"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4"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5"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6"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7"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8"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9"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0"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1"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2"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3"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4"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5"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6"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7"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8"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9"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0"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1"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2"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3"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4"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5"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6"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7"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8"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9"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0"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1"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2"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3"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4"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5"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6"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7"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8"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9"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0"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1"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2"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3"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4"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5"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6"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7"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8"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9"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0"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1"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2"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3"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4"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5"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6"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7"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8"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9"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0"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1"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2"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3"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4"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5"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6"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7"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8"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9"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0"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1"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2"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3"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4"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5"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6"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7"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8"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9"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0"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1"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2"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3"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4"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5"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6"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7"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8"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9"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0"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1"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2"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8"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9"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0"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1"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2"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3"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4"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5"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6"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7"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8"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9"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0"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1"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2"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3"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4"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5"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6"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7"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8"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9"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0"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1"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2"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3"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4"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5"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6"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7"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8"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9"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0"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1"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2"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3"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4"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5"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6"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7"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8"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9"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0"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1"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2"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3"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4"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5"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6"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7"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8"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9"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0"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1"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2"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3"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4"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5"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6"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7"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8"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9"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0"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1"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2"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3"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4"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5"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6"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7"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8"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9"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0"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1"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2"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3"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4"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5"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6"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7"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8"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9"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0"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1"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2"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3"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4"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5"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6"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7"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8"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9"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0"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1"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2"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3"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4"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5"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sp>
          <p:nvSpPr>
            <p:cNvPr id="552"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3"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4"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5"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6"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7"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8"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9"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0"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1"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2"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3"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4"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5"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6"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7"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8"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9"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pic>
        <p:nvPicPr>
          <p:cNvPr id="41703" name="图片 417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79917" y="4144479"/>
            <a:ext cx="3231932" cy="2765697"/>
          </a:xfrm>
          <a:prstGeom prst="rect">
            <a:avLst/>
          </a:prstGeom>
        </p:spPr>
      </p:pic>
      <p:pic>
        <p:nvPicPr>
          <p:cNvPr id="977" name="图片 97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71516" y="5395511"/>
            <a:ext cx="1635701" cy="1399737"/>
          </a:xfrm>
          <a:prstGeom prst="rect">
            <a:avLst/>
          </a:prstGeom>
        </p:spPr>
      </p:pic>
      <p:pic>
        <p:nvPicPr>
          <p:cNvPr id="976" name="图片 97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2370" y="3590506"/>
            <a:ext cx="4689110" cy="3607008"/>
          </a:xfrm>
          <a:prstGeom prst="rect">
            <a:avLst/>
          </a:prstGeom>
        </p:spPr>
      </p:pic>
      <p:pic>
        <p:nvPicPr>
          <p:cNvPr id="41706" name="图片 4170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15187" y="-498471"/>
            <a:ext cx="6015654" cy="4327809"/>
          </a:xfrm>
          <a:prstGeom prst="rect">
            <a:avLst/>
          </a:prstGeom>
        </p:spPr>
      </p:pic>
      <p:pic>
        <p:nvPicPr>
          <p:cNvPr id="430" name="儿童歌曲-低碳贝贝">
            <a:hlinkClick r:id="" action="ppaction://media"/>
          </p:cNvPr>
          <p:cNvPicPr>
            <a:picLocks noChangeAspect="1"/>
          </p:cNvPicPr>
          <p:nvPr>
            <a:audioFile r:link="rId9"/>
            <p:extLst>
              <p:ext uri="{DAA4B4D4-6D71-4841-9C94-3DE7FCFB9230}">
                <p14:media xmlns:p14="http://schemas.microsoft.com/office/powerpoint/2010/main" r:embed="rId10"/>
              </p:ext>
            </p:extLst>
          </p:nvPr>
        </p:nvPicPr>
        <p:blipFill>
          <a:blip r:embed="rId11"/>
          <a:stretch>
            <a:fillRect/>
          </a:stretch>
        </p:blipFill>
        <p:spPr>
          <a:xfrm>
            <a:off x="-538371" y="117686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49"/>
                                        </p:tgtEl>
                                        <p:attrNameLst>
                                          <p:attrName>style.visibility</p:attrName>
                                        </p:attrNameLst>
                                      </p:cBhvr>
                                      <p:to>
                                        <p:strVal val="visible"/>
                                      </p:to>
                                    </p:set>
                                    <p:animEffect transition="in" filter="wipe(down)">
                                      <p:cBhvr>
                                        <p:cTn id="7" dur="500"/>
                                        <p:tgtEl>
                                          <p:spTgt spid="5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45"/>
                                        </p:tgtEl>
                                        <p:attrNameLst>
                                          <p:attrName>style.visibility</p:attrName>
                                        </p:attrNameLst>
                                      </p:cBhvr>
                                      <p:to>
                                        <p:strVal val="visible"/>
                                      </p:to>
                                    </p:set>
                                    <p:animEffect transition="in" filter="wipe(down)">
                                      <p:cBhvr>
                                        <p:cTn id="12" dur="500"/>
                                        <p:tgtEl>
                                          <p:spTgt spid="54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77"/>
                                        </p:tgtEl>
                                        <p:attrNameLst>
                                          <p:attrName>style.visibility</p:attrName>
                                        </p:attrNameLst>
                                      </p:cBhvr>
                                      <p:to>
                                        <p:strVal val="visible"/>
                                      </p:to>
                                    </p:set>
                                    <p:animEffect transition="in" filter="fade">
                                      <p:cBhvr>
                                        <p:cTn id="17" dur="1000"/>
                                        <p:tgtEl>
                                          <p:spTgt spid="977"/>
                                        </p:tgtEl>
                                      </p:cBhvr>
                                    </p:animEffect>
                                    <p:anim calcmode="lin" valueType="num">
                                      <p:cBhvr>
                                        <p:cTn id="18" dur="1000" fill="hold"/>
                                        <p:tgtEl>
                                          <p:spTgt spid="977"/>
                                        </p:tgtEl>
                                        <p:attrNameLst>
                                          <p:attrName>ppt_x</p:attrName>
                                        </p:attrNameLst>
                                      </p:cBhvr>
                                      <p:tavLst>
                                        <p:tav tm="0">
                                          <p:val>
                                            <p:strVal val="#ppt_x"/>
                                          </p:val>
                                        </p:tav>
                                        <p:tav tm="100000">
                                          <p:val>
                                            <p:strVal val="#ppt_x"/>
                                          </p:val>
                                        </p:tav>
                                      </p:tavLst>
                                    </p:anim>
                                    <p:anim calcmode="lin" valueType="num">
                                      <p:cBhvr>
                                        <p:cTn id="19" dur="1000" fill="hold"/>
                                        <p:tgtEl>
                                          <p:spTgt spid="97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978"/>
                                        </p:tgtEl>
                                        <p:attrNameLst>
                                          <p:attrName>style.visibility</p:attrName>
                                        </p:attrNameLst>
                                      </p:cBhvr>
                                      <p:to>
                                        <p:strVal val="visible"/>
                                      </p:to>
                                    </p:set>
                                    <p:anim calcmode="lin" valueType="num">
                                      <p:cBhvr additive="base">
                                        <p:cTn id="24" dur="2000" fill="hold"/>
                                        <p:tgtEl>
                                          <p:spTgt spid="978"/>
                                        </p:tgtEl>
                                        <p:attrNameLst>
                                          <p:attrName>ppt_x</p:attrName>
                                        </p:attrNameLst>
                                      </p:cBhvr>
                                      <p:tavLst>
                                        <p:tav tm="0">
                                          <p:val>
                                            <p:strVal val="0-#ppt_w/2"/>
                                          </p:val>
                                        </p:tav>
                                        <p:tav tm="100000">
                                          <p:val>
                                            <p:strVal val="#ppt_x"/>
                                          </p:val>
                                        </p:tav>
                                      </p:tavLst>
                                    </p:anim>
                                    <p:anim calcmode="lin" valueType="num">
                                      <p:cBhvr additive="base">
                                        <p:cTn id="25" dur="2000" fill="hold"/>
                                        <p:tgtEl>
                                          <p:spTgt spid="97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76"/>
                                        </p:tgtEl>
                                        <p:attrNameLst>
                                          <p:attrName>style.visibility</p:attrName>
                                        </p:attrNameLst>
                                      </p:cBhvr>
                                      <p:to>
                                        <p:strVal val="visible"/>
                                      </p:to>
                                    </p:set>
                                    <p:animEffect transition="in" filter="wipe(down)">
                                      <p:cBhvr>
                                        <p:cTn id="30" dur="500"/>
                                        <p:tgtEl>
                                          <p:spTgt spid="976"/>
                                        </p:tgtEl>
                                      </p:cBhvr>
                                    </p:animEffect>
                                  </p:childTnLst>
                                </p:cTn>
                              </p:par>
                              <p:par>
                                <p:cTn id="31" presetID="42" presetClass="entr" presetSubtype="0" fill="hold" nodeType="withEffect">
                                  <p:stCondLst>
                                    <p:cond delay="0"/>
                                  </p:stCondLst>
                                  <p:childTnLst>
                                    <p:set>
                                      <p:cBhvr>
                                        <p:cTn id="32" dur="1" fill="hold">
                                          <p:stCondLst>
                                            <p:cond delay="0"/>
                                          </p:stCondLst>
                                        </p:cTn>
                                        <p:tgtEl>
                                          <p:spTgt spid="41703"/>
                                        </p:tgtEl>
                                        <p:attrNameLst>
                                          <p:attrName>style.visibility</p:attrName>
                                        </p:attrNameLst>
                                      </p:cBhvr>
                                      <p:to>
                                        <p:strVal val="visible"/>
                                      </p:to>
                                    </p:set>
                                    <p:animEffect transition="in" filter="fade">
                                      <p:cBhvr>
                                        <p:cTn id="33" dur="1000"/>
                                        <p:tgtEl>
                                          <p:spTgt spid="41703"/>
                                        </p:tgtEl>
                                      </p:cBhvr>
                                    </p:animEffect>
                                    <p:anim calcmode="lin" valueType="num">
                                      <p:cBhvr>
                                        <p:cTn id="34" dur="1000" fill="hold"/>
                                        <p:tgtEl>
                                          <p:spTgt spid="41703"/>
                                        </p:tgtEl>
                                        <p:attrNameLst>
                                          <p:attrName>ppt_x</p:attrName>
                                        </p:attrNameLst>
                                      </p:cBhvr>
                                      <p:tavLst>
                                        <p:tav tm="0">
                                          <p:val>
                                            <p:strVal val="#ppt_x"/>
                                          </p:val>
                                        </p:tav>
                                        <p:tav tm="100000">
                                          <p:val>
                                            <p:strVal val="#ppt_x"/>
                                          </p:val>
                                        </p:tav>
                                      </p:tavLst>
                                    </p:anim>
                                    <p:anim calcmode="lin" valueType="num">
                                      <p:cBhvr>
                                        <p:cTn id="35" dur="1000" fill="hold"/>
                                        <p:tgtEl>
                                          <p:spTgt spid="4170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546"/>
                                        </p:tgtEl>
                                        <p:attrNameLst>
                                          <p:attrName>style.visibility</p:attrName>
                                        </p:attrNameLst>
                                      </p:cBhvr>
                                      <p:to>
                                        <p:strVal val="visible"/>
                                      </p:to>
                                    </p:set>
                                    <p:anim calcmode="lin" valueType="num">
                                      <p:cBhvr>
                                        <p:cTn id="40" dur="1000" fill="hold"/>
                                        <p:tgtEl>
                                          <p:spTgt spid="546"/>
                                        </p:tgtEl>
                                        <p:attrNameLst>
                                          <p:attrName>ppt_w</p:attrName>
                                        </p:attrNameLst>
                                      </p:cBhvr>
                                      <p:tavLst>
                                        <p:tav tm="0">
                                          <p:val>
                                            <p:fltVal val="0"/>
                                          </p:val>
                                        </p:tav>
                                        <p:tav tm="100000">
                                          <p:val>
                                            <p:strVal val="#ppt_w"/>
                                          </p:val>
                                        </p:tav>
                                      </p:tavLst>
                                    </p:anim>
                                    <p:anim calcmode="lin" valueType="num">
                                      <p:cBhvr>
                                        <p:cTn id="41" dur="1000" fill="hold"/>
                                        <p:tgtEl>
                                          <p:spTgt spid="546"/>
                                        </p:tgtEl>
                                        <p:attrNameLst>
                                          <p:attrName>ppt_h</p:attrName>
                                        </p:attrNameLst>
                                      </p:cBhvr>
                                      <p:tavLst>
                                        <p:tav tm="0">
                                          <p:val>
                                            <p:fltVal val="0"/>
                                          </p:val>
                                        </p:tav>
                                        <p:tav tm="100000">
                                          <p:val>
                                            <p:strVal val="#ppt_h"/>
                                          </p:val>
                                        </p:tav>
                                      </p:tavLst>
                                    </p:anim>
                                    <p:anim calcmode="lin" valueType="num">
                                      <p:cBhvr>
                                        <p:cTn id="42" dur="1000" fill="hold"/>
                                        <p:tgtEl>
                                          <p:spTgt spid="546"/>
                                        </p:tgtEl>
                                        <p:attrNameLst>
                                          <p:attrName>style.rotation</p:attrName>
                                        </p:attrNameLst>
                                      </p:cBhvr>
                                      <p:tavLst>
                                        <p:tav tm="0">
                                          <p:val>
                                            <p:fltVal val="90"/>
                                          </p:val>
                                        </p:tav>
                                        <p:tav tm="100000">
                                          <p:val>
                                            <p:fltVal val="0"/>
                                          </p:val>
                                        </p:tav>
                                      </p:tavLst>
                                    </p:anim>
                                    <p:animEffect transition="in" filter="fade">
                                      <p:cBhvr>
                                        <p:cTn id="43" dur="1000"/>
                                        <p:tgtEl>
                                          <p:spTgt spid="546"/>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41706"/>
                                        </p:tgtEl>
                                        <p:attrNameLst>
                                          <p:attrName>style.visibility</p:attrName>
                                        </p:attrNameLst>
                                      </p:cBhvr>
                                      <p:to>
                                        <p:strVal val="visible"/>
                                      </p:to>
                                    </p:set>
                                    <p:anim calcmode="lin" valueType="num">
                                      <p:cBhvr>
                                        <p:cTn id="48" dur="500" fill="hold"/>
                                        <p:tgtEl>
                                          <p:spTgt spid="41706"/>
                                        </p:tgtEl>
                                        <p:attrNameLst>
                                          <p:attrName>ppt_w</p:attrName>
                                        </p:attrNameLst>
                                      </p:cBhvr>
                                      <p:tavLst>
                                        <p:tav tm="0">
                                          <p:val>
                                            <p:fltVal val="0"/>
                                          </p:val>
                                        </p:tav>
                                        <p:tav tm="100000">
                                          <p:val>
                                            <p:strVal val="#ppt_w"/>
                                          </p:val>
                                        </p:tav>
                                      </p:tavLst>
                                    </p:anim>
                                    <p:anim calcmode="lin" valueType="num">
                                      <p:cBhvr>
                                        <p:cTn id="49" dur="500" fill="hold"/>
                                        <p:tgtEl>
                                          <p:spTgt spid="41706"/>
                                        </p:tgtEl>
                                        <p:attrNameLst>
                                          <p:attrName>ppt_h</p:attrName>
                                        </p:attrNameLst>
                                      </p:cBhvr>
                                      <p:tavLst>
                                        <p:tav tm="0">
                                          <p:val>
                                            <p:fltVal val="0"/>
                                          </p:val>
                                        </p:tav>
                                        <p:tav tm="100000">
                                          <p:val>
                                            <p:strVal val="#ppt_h"/>
                                          </p:val>
                                        </p:tav>
                                      </p:tavLst>
                                    </p:anim>
                                    <p:animEffect transition="in" filter="fade">
                                      <p:cBhvr>
                                        <p:cTn id="50" dur="500"/>
                                        <p:tgtEl>
                                          <p:spTgt spid="41706"/>
                                        </p:tgtEl>
                                      </p:cBhvr>
                                    </p:animEffect>
                                  </p:childTnLst>
                                </p:cTn>
                              </p:par>
                            </p:childTnLst>
                          </p:cTn>
                        </p:par>
                        <p:par>
                          <p:cTn id="51" fill="hold">
                            <p:stCondLst>
                              <p:cond delay="500"/>
                            </p:stCondLst>
                            <p:childTnLst>
                              <p:par>
                                <p:cTn id="52" presetID="1" presetClass="mediacall" presetSubtype="0" fill="hold" nodeType="afterEffect">
                                  <p:stCondLst>
                                    <p:cond delay="0"/>
                                  </p:stCondLst>
                                  <p:childTnLst>
                                    <p:cmd type="call" cmd="playFrom(0.0)">
                                      <p:cBhvr>
                                        <p:cTn id="53" dur="1" fill="hold"/>
                                        <p:tgtEl>
                                          <p:spTgt spid="43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54" repeatCount="indefinite" fill="hold" display="0">
                  <p:stCondLst>
                    <p:cond delay="indefinite"/>
                  </p:stCondLst>
                  <p:endCondLst>
                    <p:cond evt="onStopAudio" delay="0">
                      <p:tgtEl>
                        <p:sldTgt/>
                      </p:tgtEl>
                    </p:cond>
                  </p:endCondLst>
                </p:cTn>
                <p:tgtEl>
                  <p:spTgt spid="43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90415" y="1221533"/>
            <a:ext cx="5951987" cy="4585609"/>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5196" y="2170423"/>
            <a:ext cx="2717938" cy="3259999"/>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5708" y="1676193"/>
            <a:ext cx="4501766" cy="1459969"/>
          </a:xfrm>
          <a:prstGeom prst="rect">
            <a:avLst/>
          </a:prstGeom>
        </p:spPr>
      </p:pic>
      <p:sp>
        <p:nvSpPr>
          <p:cNvPr id="20" name="文本框 19"/>
          <p:cNvSpPr txBox="1"/>
          <p:nvPr/>
        </p:nvSpPr>
        <p:spPr>
          <a:xfrm>
            <a:off x="1209953" y="698313"/>
            <a:ext cx="3057247" cy="523220"/>
          </a:xfrm>
          <a:prstGeom prst="rect">
            <a:avLst/>
          </a:prstGeom>
          <a:noFill/>
        </p:spPr>
        <p:txBody>
          <a:bodyPr wrap="none" rtlCol="0">
            <a:spAutoFit/>
          </a:bodyPr>
          <a:lstStyle/>
          <a:p>
            <a:pPr lvl="0" fontAlgn="t"/>
            <a:r>
              <a:rPr lang="zh-CN" altLang="en-US"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低碳生活从我做起</a:t>
            </a:r>
            <a:endParaRPr lang="en-US" altLang="zh-CN"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sp>
        <p:nvSpPr>
          <p:cNvPr id="13" name="Rectangle 5"/>
          <p:cNvSpPr/>
          <p:nvPr/>
        </p:nvSpPr>
        <p:spPr>
          <a:xfrm>
            <a:off x="6348987" y="1803878"/>
            <a:ext cx="2434841" cy="935513"/>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200000"/>
              </a:lnSpc>
            </a:pPr>
            <a:r>
              <a:rPr lang="zh-CN" altLang="en-US" sz="3600" b="1" dirty="0">
                <a:solidFill>
                  <a:schemeClr val="bg1"/>
                </a:solidFill>
                <a:latin typeface="站酷快乐体 " pitchFamily="2" charset="-122"/>
                <a:ea typeface="站酷快乐体 " pitchFamily="2" charset="-122"/>
                <a:sym typeface="站酷快乐体 " pitchFamily="2" charset="-122"/>
              </a:rPr>
              <a:t>（一）衣：</a:t>
            </a:r>
            <a:endParaRPr lang="en-US" altLang="zh-CN" sz="3600" b="1" dirty="0">
              <a:solidFill>
                <a:schemeClr val="bg1"/>
              </a:solidFill>
              <a:latin typeface="站酷快乐体 " pitchFamily="2" charset="-122"/>
              <a:ea typeface="站酷快乐体 " pitchFamily="2" charset="-122"/>
              <a:sym typeface="站酷快乐体 " pitchFamily="2" charset="-122"/>
            </a:endParaRPr>
          </a:p>
        </p:txBody>
      </p:sp>
      <p:sp>
        <p:nvSpPr>
          <p:cNvPr id="14" name="Rectangle 6"/>
          <p:cNvSpPr/>
          <p:nvPr/>
        </p:nvSpPr>
        <p:spPr>
          <a:xfrm>
            <a:off x="5775708" y="3436410"/>
            <a:ext cx="3581400" cy="1673920"/>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1" fontAlgn="base" hangingPunct="1">
              <a:lnSpc>
                <a:spcPct val="300000"/>
              </a:lnSpc>
            </a:pPr>
            <a:r>
              <a:rPr lang="zh-CN" altLang="en-US" sz="2000" dirty="0">
                <a:latin typeface="站酷快乐体 " pitchFamily="2" charset="-122"/>
                <a:ea typeface="站酷快乐体 " pitchFamily="2" charset="-122"/>
                <a:sym typeface="站酷快乐体 " pitchFamily="2" charset="-122"/>
              </a:rPr>
              <a:t>四季衣物购置合理</a:t>
            </a:r>
            <a:r>
              <a:rPr lang="en-US" altLang="zh-CN" sz="2000" dirty="0">
                <a:latin typeface="站酷快乐体 " pitchFamily="2" charset="-122"/>
                <a:ea typeface="站酷快乐体 " pitchFamily="2" charset="-122"/>
                <a:sym typeface="站酷快乐体 " pitchFamily="2" charset="-122"/>
              </a:rPr>
              <a:t>,</a:t>
            </a:r>
            <a:r>
              <a:rPr lang="zh-CN" altLang="en-US" sz="2000" dirty="0">
                <a:latin typeface="站酷快乐体 " pitchFamily="2" charset="-122"/>
                <a:ea typeface="站酷快乐体 " pitchFamily="2" charset="-122"/>
                <a:sym typeface="站酷快乐体 " pitchFamily="2" charset="-122"/>
              </a:rPr>
              <a:t>我的衣服都会传给表弟</a:t>
            </a:r>
            <a:r>
              <a:rPr lang="en-US" altLang="zh-CN" sz="2000" dirty="0">
                <a:latin typeface="站酷快乐体 " pitchFamily="2" charset="-122"/>
                <a:ea typeface="站酷快乐体 " pitchFamily="2" charset="-122"/>
                <a:sym typeface="站酷快乐体 " pitchFamily="2" charset="-122"/>
              </a:rPr>
              <a:t>,</a:t>
            </a:r>
            <a:r>
              <a:rPr lang="zh-CN" altLang="en-US" sz="2000" dirty="0">
                <a:latin typeface="站酷快乐体 " pitchFamily="2" charset="-122"/>
                <a:ea typeface="站酷快乐体 " pitchFamily="2" charset="-122"/>
                <a:sym typeface="站酷快乐体 " pitchFamily="2" charset="-122"/>
              </a:rPr>
              <a:t>基本无浪费。 </a:t>
            </a:r>
          </a:p>
        </p:txBody>
      </p:sp>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1000" fill="hold"/>
                                        <p:tgtEl>
                                          <p:spTgt spid="2"/>
                                        </p:tgtEl>
                                        <p:attrNameLst>
                                          <p:attrName>ppt_w</p:attrName>
                                        </p:attrNameLst>
                                      </p:cBhvr>
                                      <p:tavLst>
                                        <p:tav tm="0">
                                          <p:val>
                                            <p:fltVal val="0"/>
                                          </p:val>
                                        </p:tav>
                                        <p:tav tm="100000">
                                          <p:val>
                                            <p:strVal val="#ppt_w"/>
                                          </p:val>
                                        </p:tav>
                                      </p:tavLst>
                                    </p:anim>
                                    <p:anim calcmode="lin" valueType="num">
                                      <p:cBhvr>
                                        <p:cTn id="35" dur="1000" fill="hold"/>
                                        <p:tgtEl>
                                          <p:spTgt spid="2"/>
                                        </p:tgtEl>
                                        <p:attrNameLst>
                                          <p:attrName>ppt_h</p:attrName>
                                        </p:attrNameLst>
                                      </p:cBhvr>
                                      <p:tavLst>
                                        <p:tav tm="0">
                                          <p:val>
                                            <p:fltVal val="0"/>
                                          </p:val>
                                        </p:tav>
                                        <p:tav tm="100000">
                                          <p:val>
                                            <p:strVal val="#ppt_h"/>
                                          </p:val>
                                        </p:tav>
                                      </p:tavLst>
                                    </p:anim>
                                    <p:anim calcmode="lin" valueType="num">
                                      <p:cBhvr>
                                        <p:cTn id="36" dur="1000" fill="hold"/>
                                        <p:tgtEl>
                                          <p:spTgt spid="2"/>
                                        </p:tgtEl>
                                        <p:attrNameLst>
                                          <p:attrName>style.rotation</p:attrName>
                                        </p:attrNameLst>
                                      </p:cBhvr>
                                      <p:tavLst>
                                        <p:tav tm="0">
                                          <p:val>
                                            <p:fltVal val="90"/>
                                          </p:val>
                                        </p:tav>
                                        <p:tav tm="100000">
                                          <p:val>
                                            <p:fltVal val="0"/>
                                          </p:val>
                                        </p:tav>
                                      </p:tavLst>
                                    </p:anim>
                                    <p:animEffect transition="in" filter="fade">
                                      <p:cBhvr>
                                        <p:cTn id="3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6615" y="1640633"/>
            <a:ext cx="5951987" cy="4585609"/>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908" y="2095293"/>
            <a:ext cx="4501766" cy="1459969"/>
          </a:xfrm>
          <a:prstGeom prst="rect">
            <a:avLst/>
          </a:prstGeom>
        </p:spPr>
      </p:pic>
      <p:sp>
        <p:nvSpPr>
          <p:cNvPr id="20" name="文本框 19"/>
          <p:cNvSpPr txBox="1"/>
          <p:nvPr/>
        </p:nvSpPr>
        <p:spPr>
          <a:xfrm>
            <a:off x="1209953" y="698313"/>
            <a:ext cx="3057247" cy="523220"/>
          </a:xfrm>
          <a:prstGeom prst="rect">
            <a:avLst/>
          </a:prstGeom>
          <a:noFill/>
        </p:spPr>
        <p:txBody>
          <a:bodyPr wrap="none" rtlCol="0">
            <a:spAutoFit/>
          </a:bodyPr>
          <a:lstStyle/>
          <a:p>
            <a:pPr lvl="0" fontAlgn="t"/>
            <a:r>
              <a:rPr lang="zh-CN" altLang="en-US"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低碳生活从我做起</a:t>
            </a:r>
            <a:endParaRPr lang="en-US" altLang="zh-CN"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sp>
        <p:nvSpPr>
          <p:cNvPr id="13" name="Rectangle 5"/>
          <p:cNvSpPr/>
          <p:nvPr/>
        </p:nvSpPr>
        <p:spPr>
          <a:xfrm>
            <a:off x="2738576" y="2156322"/>
            <a:ext cx="2434841" cy="935513"/>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200000"/>
              </a:lnSpc>
            </a:pPr>
            <a:r>
              <a:rPr lang="en-US" altLang="zh-CN" sz="3600" b="1" dirty="0">
                <a:solidFill>
                  <a:schemeClr val="bg1"/>
                </a:solidFill>
                <a:latin typeface="站酷快乐体 " pitchFamily="2" charset="-122"/>
                <a:ea typeface="站酷快乐体 " pitchFamily="2" charset="-122"/>
                <a:sym typeface="站酷快乐体 " pitchFamily="2" charset="-122"/>
              </a:rPr>
              <a:t>(</a:t>
            </a:r>
            <a:r>
              <a:rPr lang="zh-CN" altLang="en-US" sz="3600" b="1" dirty="0">
                <a:solidFill>
                  <a:schemeClr val="bg1"/>
                </a:solidFill>
                <a:latin typeface="站酷快乐体 " pitchFamily="2" charset="-122"/>
                <a:ea typeface="站酷快乐体 " pitchFamily="2" charset="-122"/>
                <a:sym typeface="站酷快乐体 " pitchFamily="2" charset="-122"/>
              </a:rPr>
              <a:t>二）食：</a:t>
            </a:r>
            <a:endParaRPr lang="en-US" altLang="zh-CN" sz="3600" b="1" dirty="0">
              <a:solidFill>
                <a:schemeClr val="bg1"/>
              </a:solidFill>
              <a:latin typeface="站酷快乐体 " pitchFamily="2" charset="-122"/>
              <a:ea typeface="站酷快乐体 " pitchFamily="2" charset="-122"/>
              <a:sym typeface="站酷快乐体 " pitchFamily="2" charset="-122"/>
            </a:endParaRPr>
          </a:p>
        </p:txBody>
      </p:sp>
      <p:sp>
        <p:nvSpPr>
          <p:cNvPr id="14" name="Rectangle 6"/>
          <p:cNvSpPr/>
          <p:nvPr/>
        </p:nvSpPr>
        <p:spPr>
          <a:xfrm>
            <a:off x="1462225" y="3475186"/>
            <a:ext cx="4987542" cy="2308324"/>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50000"/>
              </a:lnSpc>
            </a:pPr>
            <a:r>
              <a:rPr lang="zh-CN" altLang="en-US" sz="2000" dirty="0">
                <a:latin typeface="站酷快乐体 " pitchFamily="2" charset="-122"/>
                <a:ea typeface="站酷快乐体 " pitchFamily="2" charset="-122"/>
                <a:sym typeface="站酷快乐体 " pitchFamily="2" charset="-122"/>
              </a:rPr>
              <a:t>早餐以包子、馒头、面包搭配牛奶、豆浆为主</a:t>
            </a:r>
            <a:r>
              <a:rPr lang="en-US" altLang="zh-CN" sz="2000" dirty="0">
                <a:latin typeface="站酷快乐体 " pitchFamily="2" charset="-122"/>
                <a:ea typeface="站酷快乐体 " pitchFamily="2" charset="-122"/>
                <a:sym typeface="站酷快乐体 " pitchFamily="2" charset="-122"/>
              </a:rPr>
              <a:t>,</a:t>
            </a:r>
            <a:r>
              <a:rPr lang="zh-CN" altLang="en-US" sz="2000" dirty="0">
                <a:latin typeface="站酷快乐体 " pitchFamily="2" charset="-122"/>
                <a:ea typeface="站酷快乐体 " pitchFamily="2" charset="-122"/>
                <a:sym typeface="站酷快乐体 " pitchFamily="2" charset="-122"/>
              </a:rPr>
              <a:t>基本无浪费。中餐以面为主，每人一碗</a:t>
            </a:r>
            <a:r>
              <a:rPr lang="en-US" altLang="zh-CN" sz="2000" dirty="0">
                <a:latin typeface="站酷快乐体 " pitchFamily="2" charset="-122"/>
                <a:ea typeface="站酷快乐体 " pitchFamily="2" charset="-122"/>
                <a:sym typeface="站酷快乐体 " pitchFamily="2" charset="-122"/>
              </a:rPr>
              <a:t>2—3</a:t>
            </a:r>
            <a:r>
              <a:rPr lang="zh-CN" altLang="en-US" sz="2000" dirty="0">
                <a:latin typeface="站酷快乐体 " pitchFamily="2" charset="-122"/>
                <a:ea typeface="站酷快乐体 " pitchFamily="2" charset="-122"/>
                <a:sym typeface="站酷快乐体 " pitchFamily="2" charset="-122"/>
              </a:rPr>
              <a:t>两无浪费。晚餐三菜一汤，有时分量过多或味道不好，时有浪费，应注意。 每日的淘米水用来浇花，洗菜水用来拖地，冲厕所 </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35060" y="2313339"/>
            <a:ext cx="2799008" cy="304240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90415" y="1221533"/>
            <a:ext cx="5951987" cy="4585609"/>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5708" y="1676193"/>
            <a:ext cx="4501766" cy="1459969"/>
          </a:xfrm>
          <a:prstGeom prst="rect">
            <a:avLst/>
          </a:prstGeom>
        </p:spPr>
      </p:pic>
      <p:sp>
        <p:nvSpPr>
          <p:cNvPr id="20" name="文本框 19"/>
          <p:cNvSpPr txBox="1"/>
          <p:nvPr/>
        </p:nvSpPr>
        <p:spPr>
          <a:xfrm>
            <a:off x="1209953" y="698313"/>
            <a:ext cx="3057247" cy="523220"/>
          </a:xfrm>
          <a:prstGeom prst="rect">
            <a:avLst/>
          </a:prstGeom>
          <a:noFill/>
        </p:spPr>
        <p:txBody>
          <a:bodyPr wrap="none" rtlCol="0">
            <a:spAutoFit/>
          </a:bodyPr>
          <a:lstStyle/>
          <a:p>
            <a:pPr lvl="0" fontAlgn="t"/>
            <a:r>
              <a:rPr lang="zh-CN" altLang="en-US"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低碳生活从我做起</a:t>
            </a:r>
            <a:endParaRPr lang="en-US" altLang="zh-CN"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sp>
        <p:nvSpPr>
          <p:cNvPr id="13" name="Rectangle 5"/>
          <p:cNvSpPr/>
          <p:nvPr/>
        </p:nvSpPr>
        <p:spPr>
          <a:xfrm>
            <a:off x="6472805" y="1853264"/>
            <a:ext cx="2434841" cy="935513"/>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200000"/>
              </a:lnSpc>
            </a:pPr>
            <a:r>
              <a:rPr lang="en-US" altLang="zh-CN" sz="3600" b="1" dirty="0">
                <a:solidFill>
                  <a:schemeClr val="bg1"/>
                </a:solidFill>
                <a:latin typeface="站酷快乐体 " pitchFamily="2" charset="-122"/>
                <a:ea typeface="站酷快乐体 " pitchFamily="2" charset="-122"/>
                <a:sym typeface="站酷快乐体 " pitchFamily="2" charset="-122"/>
              </a:rPr>
              <a:t>(</a:t>
            </a:r>
            <a:r>
              <a:rPr lang="zh-CN" altLang="en-US" sz="3600" b="1" dirty="0">
                <a:solidFill>
                  <a:schemeClr val="bg1"/>
                </a:solidFill>
                <a:latin typeface="站酷快乐体 " pitchFamily="2" charset="-122"/>
                <a:ea typeface="站酷快乐体 " pitchFamily="2" charset="-122"/>
                <a:sym typeface="站酷快乐体 " pitchFamily="2" charset="-122"/>
              </a:rPr>
              <a:t>三）住：</a:t>
            </a:r>
            <a:endParaRPr lang="en-US" altLang="zh-CN" sz="3600" b="1" dirty="0">
              <a:solidFill>
                <a:schemeClr val="bg1"/>
              </a:solidFill>
              <a:latin typeface="站酷快乐体 " pitchFamily="2" charset="-122"/>
              <a:ea typeface="站酷快乐体 " pitchFamily="2" charset="-122"/>
              <a:sym typeface="站酷快乐体 " pitchFamily="2" charset="-122"/>
            </a:endParaRPr>
          </a:p>
        </p:txBody>
      </p:sp>
      <p:sp>
        <p:nvSpPr>
          <p:cNvPr id="14" name="Rectangle 6"/>
          <p:cNvSpPr/>
          <p:nvPr/>
        </p:nvSpPr>
        <p:spPr>
          <a:xfrm>
            <a:off x="5510780" y="3016107"/>
            <a:ext cx="4358892" cy="2366417"/>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200000"/>
              </a:lnSpc>
            </a:pPr>
            <a:r>
              <a:rPr lang="zh-CN" altLang="en-US" sz="2000" dirty="0">
                <a:latin typeface="站酷快乐体 " pitchFamily="2" charset="-122"/>
                <a:ea typeface="站酷快乐体 " pitchFamily="2" charset="-122"/>
                <a:sym typeface="站酷快乐体 " pitchFamily="2" charset="-122"/>
              </a:rPr>
              <a:t>家里的电灯除部分用的节能灯外，没有其它的节能设施。冬天基本用电暖器和电热毯取暖。夏天主要使用风扇，最热几天用空调，温度控制在</a:t>
            </a:r>
            <a:r>
              <a:rPr lang="en-US" altLang="zh-CN" sz="2000" dirty="0">
                <a:latin typeface="站酷快乐体 " pitchFamily="2" charset="-122"/>
                <a:ea typeface="站酷快乐体 " pitchFamily="2" charset="-122"/>
                <a:sym typeface="站酷快乐体 " pitchFamily="2" charset="-122"/>
              </a:rPr>
              <a:t>26</a:t>
            </a:r>
            <a:r>
              <a:rPr lang="zh-CN" altLang="en-US" sz="2000" dirty="0">
                <a:latin typeface="站酷快乐体 " pitchFamily="2" charset="-122"/>
                <a:ea typeface="站酷快乐体 " pitchFamily="2" charset="-122"/>
                <a:sym typeface="站酷快乐体 " pitchFamily="2" charset="-122"/>
              </a:rPr>
              <a:t>度</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4642" y="2170422"/>
            <a:ext cx="2652280" cy="351997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style.rotation</p:attrName>
                                        </p:attrNameLst>
                                      </p:cBhvr>
                                      <p:tavLst>
                                        <p:tav tm="0">
                                          <p:val>
                                            <p:fltVal val="90"/>
                                          </p:val>
                                        </p:tav>
                                        <p:tav tm="100000">
                                          <p:val>
                                            <p:fltVal val="0"/>
                                          </p:val>
                                        </p:tav>
                                      </p:tavLst>
                                    </p:anim>
                                    <p:animEffect transition="in" filter="fade">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6615" y="1640633"/>
            <a:ext cx="5951987" cy="4585609"/>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908" y="2095293"/>
            <a:ext cx="4501766" cy="1459969"/>
          </a:xfrm>
          <a:prstGeom prst="rect">
            <a:avLst/>
          </a:prstGeom>
        </p:spPr>
      </p:pic>
      <p:sp>
        <p:nvSpPr>
          <p:cNvPr id="20" name="文本框 19"/>
          <p:cNvSpPr txBox="1"/>
          <p:nvPr/>
        </p:nvSpPr>
        <p:spPr>
          <a:xfrm>
            <a:off x="1209953" y="698313"/>
            <a:ext cx="3057247" cy="523220"/>
          </a:xfrm>
          <a:prstGeom prst="rect">
            <a:avLst/>
          </a:prstGeom>
          <a:noFill/>
        </p:spPr>
        <p:txBody>
          <a:bodyPr wrap="none" rtlCol="0">
            <a:spAutoFit/>
          </a:bodyPr>
          <a:lstStyle/>
          <a:p>
            <a:pPr lvl="0" fontAlgn="t"/>
            <a:r>
              <a:rPr lang="zh-CN" altLang="en-US"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低碳生活从我做起</a:t>
            </a:r>
            <a:endParaRPr lang="en-US" altLang="zh-CN"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sp>
        <p:nvSpPr>
          <p:cNvPr id="13" name="Rectangle 5"/>
          <p:cNvSpPr/>
          <p:nvPr/>
        </p:nvSpPr>
        <p:spPr>
          <a:xfrm>
            <a:off x="2433776" y="2435689"/>
            <a:ext cx="2434841" cy="727763"/>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ct val="0"/>
              </a:spcBef>
            </a:pPr>
            <a:r>
              <a:rPr lang="zh-CN" altLang="en-US" sz="3600" b="1" dirty="0">
                <a:solidFill>
                  <a:schemeClr val="bg1"/>
                </a:solidFill>
                <a:latin typeface="站酷快乐体 " pitchFamily="2" charset="-122"/>
                <a:ea typeface="站酷快乐体 " pitchFamily="2" charset="-122"/>
                <a:sym typeface="站酷快乐体 " pitchFamily="2" charset="-122"/>
              </a:rPr>
              <a:t>（四）电脑</a:t>
            </a:r>
            <a:endParaRPr lang="en-US" altLang="zh-CN" sz="3600" b="1" dirty="0">
              <a:solidFill>
                <a:schemeClr val="bg1"/>
              </a:solidFill>
              <a:latin typeface="站酷快乐体 " pitchFamily="2" charset="-122"/>
              <a:ea typeface="站酷快乐体 " pitchFamily="2" charset="-122"/>
              <a:sym typeface="站酷快乐体 " pitchFamily="2" charset="-122"/>
            </a:endParaRPr>
          </a:p>
        </p:txBody>
      </p:sp>
      <p:sp>
        <p:nvSpPr>
          <p:cNvPr id="14" name="Rectangle 6"/>
          <p:cNvSpPr/>
          <p:nvPr/>
        </p:nvSpPr>
        <p:spPr>
          <a:xfrm>
            <a:off x="1568326" y="3652159"/>
            <a:ext cx="4528563" cy="1846659"/>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ct val="0"/>
              </a:spcBef>
            </a:pPr>
            <a:r>
              <a:rPr lang="zh-CN" altLang="en-US" sz="2000" dirty="0">
                <a:latin typeface="站酷快乐体 " pitchFamily="2" charset="-122"/>
                <a:ea typeface="站酷快乐体 " pitchFamily="2" charset="-122"/>
                <a:sym typeface="站酷快乐体 " pitchFamily="2" charset="-122"/>
              </a:rPr>
              <a:t>每日使用时间都超过了</a:t>
            </a:r>
            <a:r>
              <a:rPr lang="en-US" altLang="zh-CN" sz="2000" dirty="0">
                <a:latin typeface="站酷快乐体 " pitchFamily="2" charset="-122"/>
                <a:ea typeface="站酷快乐体 " pitchFamily="2" charset="-122"/>
                <a:sym typeface="站酷快乐体 " pitchFamily="2" charset="-122"/>
              </a:rPr>
              <a:t>10</a:t>
            </a:r>
            <a:r>
              <a:rPr lang="zh-CN" altLang="en-US" sz="2000" dirty="0">
                <a:latin typeface="站酷快乐体 " pitchFamily="2" charset="-122"/>
                <a:ea typeface="站酷快乐体 " pitchFamily="2" charset="-122"/>
                <a:sym typeface="站酷快乐体 " pitchFamily="2" charset="-122"/>
              </a:rPr>
              <a:t>小时，晚上用灯时间过长造成浪费。大家要养成良好的生活学习习惯，抓紧时间，早睡早起，尽量利用白天完成工作。 </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0313" y="2224555"/>
            <a:ext cx="2855207" cy="2855207"/>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90415" y="1221533"/>
            <a:ext cx="5951987" cy="4585609"/>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5708" y="1676193"/>
            <a:ext cx="4501766" cy="1459969"/>
          </a:xfrm>
          <a:prstGeom prst="rect">
            <a:avLst/>
          </a:prstGeom>
        </p:spPr>
      </p:pic>
      <p:sp>
        <p:nvSpPr>
          <p:cNvPr id="20" name="文本框 19"/>
          <p:cNvSpPr txBox="1"/>
          <p:nvPr/>
        </p:nvSpPr>
        <p:spPr>
          <a:xfrm>
            <a:off x="1209953" y="698313"/>
            <a:ext cx="3057247" cy="523220"/>
          </a:xfrm>
          <a:prstGeom prst="rect">
            <a:avLst/>
          </a:prstGeom>
          <a:noFill/>
        </p:spPr>
        <p:txBody>
          <a:bodyPr wrap="none" rtlCol="0">
            <a:spAutoFit/>
          </a:bodyPr>
          <a:lstStyle/>
          <a:p>
            <a:pPr lvl="0" fontAlgn="t"/>
            <a:r>
              <a:rPr lang="zh-CN" altLang="en-US"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低碳生活从我做起</a:t>
            </a:r>
            <a:endParaRPr lang="en-US" altLang="zh-CN"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sp>
        <p:nvSpPr>
          <p:cNvPr id="13" name="Rectangle 5"/>
          <p:cNvSpPr/>
          <p:nvPr/>
        </p:nvSpPr>
        <p:spPr>
          <a:xfrm>
            <a:off x="6472805" y="1805366"/>
            <a:ext cx="2434841" cy="935513"/>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3600" b="1" dirty="0">
                <a:solidFill>
                  <a:schemeClr val="bg1"/>
                </a:solidFill>
                <a:latin typeface="站酷快乐体 " pitchFamily="2" charset="-122"/>
                <a:ea typeface="站酷快乐体 " pitchFamily="2" charset="-122"/>
                <a:sym typeface="站酷快乐体 " pitchFamily="2" charset="-122"/>
              </a:rPr>
              <a:t>(</a:t>
            </a:r>
            <a:r>
              <a:rPr lang="zh-CN" altLang="en-US" sz="3600" b="1" dirty="0">
                <a:solidFill>
                  <a:schemeClr val="bg1"/>
                </a:solidFill>
                <a:latin typeface="站酷快乐体 " pitchFamily="2" charset="-122"/>
                <a:ea typeface="站酷快乐体 " pitchFamily="2" charset="-122"/>
                <a:sym typeface="站酷快乐体 " pitchFamily="2" charset="-122"/>
              </a:rPr>
              <a:t>五）行：</a:t>
            </a:r>
            <a:endParaRPr lang="en-US" altLang="zh-CN" sz="3600" b="1" dirty="0">
              <a:solidFill>
                <a:schemeClr val="bg1"/>
              </a:solidFill>
              <a:latin typeface="站酷快乐体 " pitchFamily="2" charset="-122"/>
              <a:ea typeface="站酷快乐体 " pitchFamily="2" charset="-122"/>
              <a:sym typeface="站酷快乐体 " pitchFamily="2" charset="-122"/>
            </a:endParaRPr>
          </a:p>
        </p:txBody>
      </p:sp>
      <p:sp>
        <p:nvSpPr>
          <p:cNvPr id="2" name="矩形 1"/>
          <p:cNvSpPr/>
          <p:nvPr/>
        </p:nvSpPr>
        <p:spPr>
          <a:xfrm>
            <a:off x="5775708" y="3469434"/>
            <a:ext cx="3905250" cy="1114088"/>
          </a:xfrm>
          <a:prstGeom prst="rect">
            <a:avLst/>
          </a:prstGeom>
        </p:spPr>
        <p:txBody>
          <a:bodyPr wrap="square">
            <a:spAutoFit/>
          </a:bodyPr>
          <a:lstStyle/>
          <a:p>
            <a:pPr>
              <a:lnSpc>
                <a:spcPct val="200000"/>
              </a:lnSpc>
            </a:pPr>
            <a:r>
              <a:rPr lang="zh-CN" altLang="en-US" dirty="0">
                <a:latin typeface="站酷快乐体 " pitchFamily="2" charset="-122"/>
                <a:ea typeface="站酷快乐体 " pitchFamily="2" charset="-122"/>
                <a:sym typeface="站酷快乐体 " pitchFamily="2" charset="-122"/>
              </a:rPr>
              <a:t>目前家里的主要交通工具为电动车和自行车，必要时才开车。</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377" y="2351540"/>
            <a:ext cx="2917855" cy="3183309"/>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10" name="Group 32"/>
          <p:cNvGrpSpPr>
            <a:grpSpLocks noChangeAspect="1"/>
          </p:cNvGrpSpPr>
          <p:nvPr/>
        </p:nvGrpSpPr>
        <p:grpSpPr bwMode="auto">
          <a:xfrm>
            <a:off x="6846626" y="4887846"/>
            <a:ext cx="1763413" cy="744625"/>
            <a:chOff x="4580" y="1822"/>
            <a:chExt cx="2174" cy="918"/>
          </a:xfrm>
        </p:grpSpPr>
        <p:sp>
          <p:nvSpPr>
            <p:cNvPr id="11" name="Freeform 33"/>
            <p:cNvSpPr/>
            <p:nvPr/>
          </p:nvSpPr>
          <p:spPr bwMode="auto">
            <a:xfrm rot="20337850">
              <a:off x="5848" y="1939"/>
              <a:ext cx="906" cy="520"/>
            </a:xfrm>
            <a:custGeom>
              <a:avLst/>
              <a:gdLst>
                <a:gd name="T0" fmla="*/ 610 w 610"/>
                <a:gd name="T1" fmla="*/ 84 h 349"/>
                <a:gd name="T2" fmla="*/ 561 w 610"/>
                <a:gd name="T3" fmla="*/ 37 h 349"/>
                <a:gd name="T4" fmla="*/ 537 w 610"/>
                <a:gd name="T5" fmla="*/ 43 h 349"/>
                <a:gd name="T6" fmla="*/ 443 w 610"/>
                <a:gd name="T7" fmla="*/ 0 h 349"/>
                <a:gd name="T8" fmla="*/ 323 w 610"/>
                <a:gd name="T9" fmla="*/ 114 h 349"/>
                <a:gd name="T10" fmla="*/ 323 w 610"/>
                <a:gd name="T11" fmla="*/ 117 h 349"/>
                <a:gd name="T12" fmla="*/ 247 w 610"/>
                <a:gd name="T13" fmla="*/ 94 h 349"/>
                <a:gd name="T14" fmla="*/ 155 w 610"/>
                <a:gd name="T15" fmla="*/ 129 h 349"/>
                <a:gd name="T16" fmla="*/ 85 w 610"/>
                <a:gd name="T17" fmla="*/ 94 h 349"/>
                <a:gd name="T18" fmla="*/ 0 w 610"/>
                <a:gd name="T19" fmla="*/ 175 h 349"/>
                <a:gd name="T20" fmla="*/ 85 w 610"/>
                <a:gd name="T21" fmla="*/ 255 h 349"/>
                <a:gd name="T22" fmla="*/ 115 w 610"/>
                <a:gd name="T23" fmla="*/ 250 h 349"/>
                <a:gd name="T24" fmla="*/ 247 w 610"/>
                <a:gd name="T25" fmla="*/ 349 h 349"/>
                <a:gd name="T26" fmla="*/ 382 w 610"/>
                <a:gd name="T27" fmla="*/ 222 h 349"/>
                <a:gd name="T28" fmla="*/ 381 w 610"/>
                <a:gd name="T29" fmla="*/ 211 h 349"/>
                <a:gd name="T30" fmla="*/ 443 w 610"/>
                <a:gd name="T31" fmla="*/ 227 h 349"/>
                <a:gd name="T32" fmla="*/ 562 w 610"/>
                <a:gd name="T33" fmla="*/ 130 h 349"/>
                <a:gd name="T34" fmla="*/ 610 w 610"/>
                <a:gd name="T35" fmla="*/ 8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0" h="349">
                  <a:moveTo>
                    <a:pt x="610" y="84"/>
                  </a:moveTo>
                  <a:cubicBezTo>
                    <a:pt x="610" y="58"/>
                    <a:pt x="588" y="37"/>
                    <a:pt x="561" y="37"/>
                  </a:cubicBezTo>
                  <a:cubicBezTo>
                    <a:pt x="552" y="37"/>
                    <a:pt x="544" y="40"/>
                    <a:pt x="537" y="43"/>
                  </a:cubicBezTo>
                  <a:cubicBezTo>
                    <a:pt x="515" y="17"/>
                    <a:pt x="481" y="0"/>
                    <a:pt x="443" y="0"/>
                  </a:cubicBezTo>
                  <a:cubicBezTo>
                    <a:pt x="377" y="0"/>
                    <a:pt x="323" y="51"/>
                    <a:pt x="323" y="114"/>
                  </a:cubicBezTo>
                  <a:cubicBezTo>
                    <a:pt x="323" y="115"/>
                    <a:pt x="323" y="116"/>
                    <a:pt x="323" y="117"/>
                  </a:cubicBezTo>
                  <a:cubicBezTo>
                    <a:pt x="301" y="103"/>
                    <a:pt x="275" y="94"/>
                    <a:pt x="247" y="94"/>
                  </a:cubicBezTo>
                  <a:cubicBezTo>
                    <a:pt x="211" y="94"/>
                    <a:pt x="179" y="107"/>
                    <a:pt x="155" y="129"/>
                  </a:cubicBezTo>
                  <a:cubicBezTo>
                    <a:pt x="139" y="108"/>
                    <a:pt x="114" y="94"/>
                    <a:pt x="85" y="94"/>
                  </a:cubicBezTo>
                  <a:cubicBezTo>
                    <a:pt x="38" y="94"/>
                    <a:pt x="0" y="130"/>
                    <a:pt x="0" y="175"/>
                  </a:cubicBezTo>
                  <a:cubicBezTo>
                    <a:pt x="0" y="219"/>
                    <a:pt x="38" y="255"/>
                    <a:pt x="85" y="255"/>
                  </a:cubicBezTo>
                  <a:cubicBezTo>
                    <a:pt x="96" y="255"/>
                    <a:pt x="106" y="253"/>
                    <a:pt x="115" y="250"/>
                  </a:cubicBezTo>
                  <a:cubicBezTo>
                    <a:pt x="129" y="307"/>
                    <a:pt x="182" y="349"/>
                    <a:pt x="247" y="349"/>
                  </a:cubicBezTo>
                  <a:cubicBezTo>
                    <a:pt x="321" y="349"/>
                    <a:pt x="382" y="292"/>
                    <a:pt x="382" y="222"/>
                  </a:cubicBezTo>
                  <a:cubicBezTo>
                    <a:pt x="382" y="218"/>
                    <a:pt x="381" y="215"/>
                    <a:pt x="381" y="211"/>
                  </a:cubicBezTo>
                  <a:cubicBezTo>
                    <a:pt x="399" y="221"/>
                    <a:pt x="420" y="227"/>
                    <a:pt x="443" y="227"/>
                  </a:cubicBezTo>
                  <a:cubicBezTo>
                    <a:pt x="504" y="227"/>
                    <a:pt x="554" y="185"/>
                    <a:pt x="562" y="130"/>
                  </a:cubicBezTo>
                  <a:cubicBezTo>
                    <a:pt x="588" y="129"/>
                    <a:pt x="610" y="109"/>
                    <a:pt x="610" y="84"/>
                  </a:cubicBezTo>
                  <a:close/>
                </a:path>
              </a:pathLst>
            </a:custGeom>
            <a:solidFill>
              <a:srgbClr val="9FC7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12" name="Freeform 34"/>
            <p:cNvSpPr/>
            <p:nvPr/>
          </p:nvSpPr>
          <p:spPr bwMode="auto">
            <a:xfrm>
              <a:off x="5487" y="2405"/>
              <a:ext cx="319" cy="316"/>
            </a:xfrm>
            <a:custGeom>
              <a:avLst/>
              <a:gdLst>
                <a:gd name="T0" fmla="*/ 157 w 188"/>
                <a:gd name="T1" fmla="*/ 46 h 186"/>
                <a:gd name="T2" fmla="*/ 150 w 188"/>
                <a:gd name="T3" fmla="*/ 160 h 186"/>
                <a:gd name="T4" fmla="*/ 31 w 188"/>
                <a:gd name="T5" fmla="*/ 140 h 186"/>
                <a:gd name="T6" fmla="*/ 38 w 188"/>
                <a:gd name="T7" fmla="*/ 26 h 186"/>
                <a:gd name="T8" fmla="*/ 157 w 188"/>
                <a:gd name="T9" fmla="*/ 46 h 186"/>
              </a:gdLst>
              <a:ahLst/>
              <a:cxnLst>
                <a:cxn ang="0">
                  <a:pos x="T0" y="T1"/>
                </a:cxn>
                <a:cxn ang="0">
                  <a:pos x="T2" y="T3"/>
                </a:cxn>
                <a:cxn ang="0">
                  <a:pos x="T4" y="T5"/>
                </a:cxn>
                <a:cxn ang="0">
                  <a:pos x="T6" y="T7"/>
                </a:cxn>
                <a:cxn ang="0">
                  <a:pos x="T8" y="T9"/>
                </a:cxn>
              </a:cxnLst>
              <a:rect l="0" t="0" r="r" b="b"/>
              <a:pathLst>
                <a:path w="188" h="186">
                  <a:moveTo>
                    <a:pt x="157" y="46"/>
                  </a:moveTo>
                  <a:cubicBezTo>
                    <a:pt x="188" y="83"/>
                    <a:pt x="185" y="134"/>
                    <a:pt x="150" y="160"/>
                  </a:cubicBezTo>
                  <a:cubicBezTo>
                    <a:pt x="115" y="186"/>
                    <a:pt x="62" y="177"/>
                    <a:pt x="31" y="140"/>
                  </a:cubicBezTo>
                  <a:cubicBezTo>
                    <a:pt x="0" y="103"/>
                    <a:pt x="3" y="52"/>
                    <a:pt x="38" y="26"/>
                  </a:cubicBezTo>
                  <a:cubicBezTo>
                    <a:pt x="73" y="0"/>
                    <a:pt x="126" y="9"/>
                    <a:pt x="157" y="46"/>
                  </a:cubicBezTo>
                  <a:close/>
                </a:path>
              </a:pathLst>
            </a:custGeom>
            <a:solidFill>
              <a:srgbClr val="9FC7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15" name="Freeform 35"/>
            <p:cNvSpPr/>
            <p:nvPr/>
          </p:nvSpPr>
          <p:spPr bwMode="auto">
            <a:xfrm>
              <a:off x="4721" y="2423"/>
              <a:ext cx="319" cy="317"/>
            </a:xfrm>
            <a:custGeom>
              <a:avLst/>
              <a:gdLst>
                <a:gd name="T0" fmla="*/ 157 w 188"/>
                <a:gd name="T1" fmla="*/ 46 h 186"/>
                <a:gd name="T2" fmla="*/ 150 w 188"/>
                <a:gd name="T3" fmla="*/ 160 h 186"/>
                <a:gd name="T4" fmla="*/ 31 w 188"/>
                <a:gd name="T5" fmla="*/ 140 h 186"/>
                <a:gd name="T6" fmla="*/ 38 w 188"/>
                <a:gd name="T7" fmla="*/ 26 h 186"/>
                <a:gd name="T8" fmla="*/ 157 w 188"/>
                <a:gd name="T9" fmla="*/ 46 h 186"/>
              </a:gdLst>
              <a:ahLst/>
              <a:cxnLst>
                <a:cxn ang="0">
                  <a:pos x="T0" y="T1"/>
                </a:cxn>
                <a:cxn ang="0">
                  <a:pos x="T2" y="T3"/>
                </a:cxn>
                <a:cxn ang="0">
                  <a:pos x="T4" y="T5"/>
                </a:cxn>
                <a:cxn ang="0">
                  <a:pos x="T6" y="T7"/>
                </a:cxn>
                <a:cxn ang="0">
                  <a:pos x="T8" y="T9"/>
                </a:cxn>
              </a:cxnLst>
              <a:rect l="0" t="0" r="r" b="b"/>
              <a:pathLst>
                <a:path w="188" h="186">
                  <a:moveTo>
                    <a:pt x="157" y="46"/>
                  </a:moveTo>
                  <a:cubicBezTo>
                    <a:pt x="188" y="83"/>
                    <a:pt x="185" y="134"/>
                    <a:pt x="150" y="160"/>
                  </a:cubicBezTo>
                  <a:cubicBezTo>
                    <a:pt x="115" y="186"/>
                    <a:pt x="62" y="177"/>
                    <a:pt x="31" y="140"/>
                  </a:cubicBezTo>
                  <a:cubicBezTo>
                    <a:pt x="0" y="103"/>
                    <a:pt x="3" y="52"/>
                    <a:pt x="38" y="26"/>
                  </a:cubicBezTo>
                  <a:cubicBezTo>
                    <a:pt x="73" y="0"/>
                    <a:pt x="126" y="9"/>
                    <a:pt x="157" y="46"/>
                  </a:cubicBezTo>
                  <a:close/>
                </a:path>
              </a:pathLst>
            </a:custGeom>
            <a:solidFill>
              <a:srgbClr val="9FC7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16" name="Freeform 36"/>
            <p:cNvSpPr/>
            <p:nvPr/>
          </p:nvSpPr>
          <p:spPr bwMode="auto">
            <a:xfrm>
              <a:off x="4591" y="2119"/>
              <a:ext cx="1384" cy="444"/>
            </a:xfrm>
            <a:custGeom>
              <a:avLst/>
              <a:gdLst>
                <a:gd name="T0" fmla="*/ 1384 w 1384"/>
                <a:gd name="T1" fmla="*/ 444 h 444"/>
                <a:gd name="T2" fmla="*/ 0 w 1384"/>
                <a:gd name="T3" fmla="*/ 444 h 444"/>
                <a:gd name="T4" fmla="*/ 181 w 1384"/>
                <a:gd name="T5" fmla="*/ 0 h 444"/>
                <a:gd name="T6" fmla="*/ 1315 w 1384"/>
                <a:gd name="T7" fmla="*/ 0 h 444"/>
                <a:gd name="T8" fmla="*/ 1384 w 1384"/>
                <a:gd name="T9" fmla="*/ 444 h 444"/>
              </a:gdLst>
              <a:ahLst/>
              <a:cxnLst>
                <a:cxn ang="0">
                  <a:pos x="T0" y="T1"/>
                </a:cxn>
                <a:cxn ang="0">
                  <a:pos x="T2" y="T3"/>
                </a:cxn>
                <a:cxn ang="0">
                  <a:pos x="T4" y="T5"/>
                </a:cxn>
                <a:cxn ang="0">
                  <a:pos x="T6" y="T7"/>
                </a:cxn>
                <a:cxn ang="0">
                  <a:pos x="T8" y="T9"/>
                </a:cxn>
              </a:cxnLst>
              <a:rect l="0" t="0" r="r" b="b"/>
              <a:pathLst>
                <a:path w="1384" h="444">
                  <a:moveTo>
                    <a:pt x="1384" y="444"/>
                  </a:moveTo>
                  <a:lnTo>
                    <a:pt x="0" y="444"/>
                  </a:lnTo>
                  <a:lnTo>
                    <a:pt x="181" y="0"/>
                  </a:lnTo>
                  <a:lnTo>
                    <a:pt x="1315" y="0"/>
                  </a:lnTo>
                  <a:lnTo>
                    <a:pt x="1384" y="444"/>
                  </a:lnTo>
                  <a:close/>
                </a:path>
              </a:pathLst>
            </a:custGeom>
            <a:solidFill>
              <a:srgbClr val="82A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17" name="Freeform 37"/>
            <p:cNvSpPr/>
            <p:nvPr/>
          </p:nvSpPr>
          <p:spPr bwMode="auto">
            <a:xfrm>
              <a:off x="4989" y="1822"/>
              <a:ext cx="847" cy="450"/>
            </a:xfrm>
            <a:custGeom>
              <a:avLst/>
              <a:gdLst>
                <a:gd name="T0" fmla="*/ 847 w 847"/>
                <a:gd name="T1" fmla="*/ 450 h 450"/>
                <a:gd name="T2" fmla="*/ 0 w 847"/>
                <a:gd name="T3" fmla="*/ 450 h 450"/>
                <a:gd name="T4" fmla="*/ 173 w 847"/>
                <a:gd name="T5" fmla="*/ 0 h 450"/>
                <a:gd name="T6" fmla="*/ 655 w 847"/>
                <a:gd name="T7" fmla="*/ 0 h 450"/>
                <a:gd name="T8" fmla="*/ 847 w 847"/>
                <a:gd name="T9" fmla="*/ 450 h 450"/>
              </a:gdLst>
              <a:ahLst/>
              <a:cxnLst>
                <a:cxn ang="0">
                  <a:pos x="T0" y="T1"/>
                </a:cxn>
                <a:cxn ang="0">
                  <a:pos x="T2" y="T3"/>
                </a:cxn>
                <a:cxn ang="0">
                  <a:pos x="T4" y="T5"/>
                </a:cxn>
                <a:cxn ang="0">
                  <a:pos x="T6" y="T7"/>
                </a:cxn>
                <a:cxn ang="0">
                  <a:pos x="T8" y="T9"/>
                </a:cxn>
              </a:cxnLst>
              <a:rect l="0" t="0" r="r" b="b"/>
              <a:pathLst>
                <a:path w="847" h="450">
                  <a:moveTo>
                    <a:pt x="847" y="450"/>
                  </a:moveTo>
                  <a:lnTo>
                    <a:pt x="0" y="450"/>
                  </a:lnTo>
                  <a:lnTo>
                    <a:pt x="173" y="0"/>
                  </a:lnTo>
                  <a:lnTo>
                    <a:pt x="655" y="0"/>
                  </a:lnTo>
                  <a:lnTo>
                    <a:pt x="847" y="450"/>
                  </a:lnTo>
                  <a:close/>
                </a:path>
              </a:pathLst>
            </a:custGeom>
            <a:solidFill>
              <a:srgbClr val="82A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18" name="Freeform 38"/>
            <p:cNvSpPr/>
            <p:nvPr/>
          </p:nvSpPr>
          <p:spPr bwMode="auto">
            <a:xfrm>
              <a:off x="5132" y="1902"/>
              <a:ext cx="383" cy="251"/>
            </a:xfrm>
            <a:custGeom>
              <a:avLst/>
              <a:gdLst>
                <a:gd name="T0" fmla="*/ 383 w 383"/>
                <a:gd name="T1" fmla="*/ 251 h 251"/>
                <a:gd name="T2" fmla="*/ 0 w 383"/>
                <a:gd name="T3" fmla="*/ 251 h 251"/>
                <a:gd name="T4" fmla="*/ 97 w 383"/>
                <a:gd name="T5" fmla="*/ 0 h 251"/>
                <a:gd name="T6" fmla="*/ 348 w 383"/>
                <a:gd name="T7" fmla="*/ 0 h 251"/>
                <a:gd name="T8" fmla="*/ 383 w 383"/>
                <a:gd name="T9" fmla="*/ 251 h 251"/>
              </a:gdLst>
              <a:ahLst/>
              <a:cxnLst>
                <a:cxn ang="0">
                  <a:pos x="T0" y="T1"/>
                </a:cxn>
                <a:cxn ang="0">
                  <a:pos x="T2" y="T3"/>
                </a:cxn>
                <a:cxn ang="0">
                  <a:pos x="T4" y="T5"/>
                </a:cxn>
                <a:cxn ang="0">
                  <a:pos x="T6" y="T7"/>
                </a:cxn>
                <a:cxn ang="0">
                  <a:pos x="T8" y="T9"/>
                </a:cxn>
              </a:cxnLst>
              <a:rect l="0" t="0" r="r" b="b"/>
              <a:pathLst>
                <a:path w="383" h="251">
                  <a:moveTo>
                    <a:pt x="383" y="251"/>
                  </a:moveTo>
                  <a:lnTo>
                    <a:pt x="0" y="251"/>
                  </a:lnTo>
                  <a:lnTo>
                    <a:pt x="97" y="0"/>
                  </a:lnTo>
                  <a:lnTo>
                    <a:pt x="348" y="0"/>
                  </a:lnTo>
                  <a:lnTo>
                    <a:pt x="383" y="251"/>
                  </a:lnTo>
                  <a:close/>
                </a:path>
              </a:pathLst>
            </a:custGeom>
            <a:solidFill>
              <a:srgbClr val="FFF7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19" name="Freeform 39"/>
            <p:cNvSpPr/>
            <p:nvPr/>
          </p:nvSpPr>
          <p:spPr bwMode="auto">
            <a:xfrm>
              <a:off x="5514" y="1902"/>
              <a:ext cx="198" cy="251"/>
            </a:xfrm>
            <a:custGeom>
              <a:avLst/>
              <a:gdLst>
                <a:gd name="T0" fmla="*/ 35 w 198"/>
                <a:gd name="T1" fmla="*/ 251 h 251"/>
                <a:gd name="T2" fmla="*/ 198 w 198"/>
                <a:gd name="T3" fmla="*/ 251 h 251"/>
                <a:gd name="T4" fmla="*/ 101 w 198"/>
                <a:gd name="T5" fmla="*/ 0 h 251"/>
                <a:gd name="T6" fmla="*/ 0 w 198"/>
                <a:gd name="T7" fmla="*/ 0 h 251"/>
                <a:gd name="T8" fmla="*/ 35 w 198"/>
                <a:gd name="T9" fmla="*/ 251 h 251"/>
              </a:gdLst>
              <a:ahLst/>
              <a:cxnLst>
                <a:cxn ang="0">
                  <a:pos x="T0" y="T1"/>
                </a:cxn>
                <a:cxn ang="0">
                  <a:pos x="T2" y="T3"/>
                </a:cxn>
                <a:cxn ang="0">
                  <a:pos x="T4" y="T5"/>
                </a:cxn>
                <a:cxn ang="0">
                  <a:pos x="T6" y="T7"/>
                </a:cxn>
                <a:cxn ang="0">
                  <a:pos x="T8" y="T9"/>
                </a:cxn>
              </a:cxnLst>
              <a:rect l="0" t="0" r="r" b="b"/>
              <a:pathLst>
                <a:path w="198" h="251">
                  <a:moveTo>
                    <a:pt x="35" y="251"/>
                  </a:moveTo>
                  <a:lnTo>
                    <a:pt x="198" y="251"/>
                  </a:lnTo>
                  <a:lnTo>
                    <a:pt x="101" y="0"/>
                  </a:lnTo>
                  <a:lnTo>
                    <a:pt x="0" y="0"/>
                  </a:lnTo>
                  <a:lnTo>
                    <a:pt x="35" y="251"/>
                  </a:lnTo>
                  <a:close/>
                </a:path>
              </a:pathLst>
            </a:custGeom>
            <a:solidFill>
              <a:srgbClr val="FFF7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21" name="Freeform 40"/>
            <p:cNvSpPr/>
            <p:nvPr/>
          </p:nvSpPr>
          <p:spPr bwMode="auto">
            <a:xfrm>
              <a:off x="5035" y="2222"/>
              <a:ext cx="506" cy="223"/>
            </a:xfrm>
            <a:custGeom>
              <a:avLst/>
              <a:gdLst>
                <a:gd name="T0" fmla="*/ 293 w 298"/>
                <a:gd name="T1" fmla="*/ 131 h 131"/>
                <a:gd name="T2" fmla="*/ 5 w 298"/>
                <a:gd name="T3" fmla="*/ 131 h 131"/>
                <a:gd name="T4" fmla="*/ 0 w 298"/>
                <a:gd name="T5" fmla="*/ 126 h 131"/>
                <a:gd name="T6" fmla="*/ 5 w 298"/>
                <a:gd name="T7" fmla="*/ 121 h 131"/>
                <a:gd name="T8" fmla="*/ 288 w 298"/>
                <a:gd name="T9" fmla="*/ 121 h 131"/>
                <a:gd name="T10" fmla="*/ 288 w 298"/>
                <a:gd name="T11" fmla="*/ 6 h 131"/>
                <a:gd name="T12" fmla="*/ 293 w 298"/>
                <a:gd name="T13" fmla="*/ 0 h 131"/>
                <a:gd name="T14" fmla="*/ 298 w 298"/>
                <a:gd name="T15" fmla="*/ 6 h 131"/>
                <a:gd name="T16" fmla="*/ 298 w 298"/>
                <a:gd name="T17" fmla="*/ 126 h 131"/>
                <a:gd name="T18" fmla="*/ 293 w 298"/>
                <a:gd name="T19"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8" h="131">
                  <a:moveTo>
                    <a:pt x="293" y="131"/>
                  </a:moveTo>
                  <a:cubicBezTo>
                    <a:pt x="5" y="131"/>
                    <a:pt x="5" y="131"/>
                    <a:pt x="5" y="131"/>
                  </a:cubicBezTo>
                  <a:cubicBezTo>
                    <a:pt x="2" y="131"/>
                    <a:pt x="0" y="129"/>
                    <a:pt x="0" y="126"/>
                  </a:cubicBezTo>
                  <a:cubicBezTo>
                    <a:pt x="0" y="123"/>
                    <a:pt x="2" y="121"/>
                    <a:pt x="5" y="121"/>
                  </a:cubicBezTo>
                  <a:cubicBezTo>
                    <a:pt x="288" y="121"/>
                    <a:pt x="288" y="121"/>
                    <a:pt x="288" y="121"/>
                  </a:cubicBezTo>
                  <a:cubicBezTo>
                    <a:pt x="288" y="6"/>
                    <a:pt x="288" y="6"/>
                    <a:pt x="288" y="6"/>
                  </a:cubicBezTo>
                  <a:cubicBezTo>
                    <a:pt x="288" y="3"/>
                    <a:pt x="290" y="0"/>
                    <a:pt x="293" y="0"/>
                  </a:cubicBezTo>
                  <a:cubicBezTo>
                    <a:pt x="296" y="0"/>
                    <a:pt x="298" y="3"/>
                    <a:pt x="298" y="6"/>
                  </a:cubicBezTo>
                  <a:cubicBezTo>
                    <a:pt x="298" y="126"/>
                    <a:pt x="298" y="126"/>
                    <a:pt x="298" y="126"/>
                  </a:cubicBezTo>
                  <a:cubicBezTo>
                    <a:pt x="298" y="129"/>
                    <a:pt x="296" y="131"/>
                    <a:pt x="293" y="131"/>
                  </a:cubicBezTo>
                  <a:close/>
                </a:path>
              </a:pathLst>
            </a:custGeom>
            <a:solidFill>
              <a:srgbClr val="FFF7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22" name="Rectangle 41"/>
            <p:cNvSpPr>
              <a:spLocks noChangeArrowheads="1"/>
            </p:cNvSpPr>
            <p:nvPr/>
          </p:nvSpPr>
          <p:spPr bwMode="auto">
            <a:xfrm>
              <a:off x="5351" y="2251"/>
              <a:ext cx="98" cy="40"/>
            </a:xfrm>
            <a:prstGeom prst="rect">
              <a:avLst/>
            </a:prstGeom>
            <a:solidFill>
              <a:srgbClr val="FFF7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23" name="Rectangle 42"/>
            <p:cNvSpPr>
              <a:spLocks noChangeArrowheads="1"/>
            </p:cNvSpPr>
            <p:nvPr/>
          </p:nvSpPr>
          <p:spPr bwMode="auto">
            <a:xfrm>
              <a:off x="4580" y="2464"/>
              <a:ext cx="194" cy="102"/>
            </a:xfrm>
            <a:prstGeom prst="rect">
              <a:avLst/>
            </a:prstGeom>
            <a:solidFill>
              <a:srgbClr val="82A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53" presetClass="entr" presetSubtype="528"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fltVal val="0.5"/>
                                          </p:val>
                                        </p:tav>
                                        <p:tav tm="100000">
                                          <p:val>
                                            <p:strVal val="#ppt_x"/>
                                          </p:val>
                                        </p:tav>
                                      </p:tavLst>
                                    </p:anim>
                                    <p:anim calcmode="lin" valueType="num">
                                      <p:cBhvr>
                                        <p:cTn id="36" dur="500" fill="hold"/>
                                        <p:tgtEl>
                                          <p:spTgt spid="10"/>
                                        </p:tgtEl>
                                        <p:attrNameLst>
                                          <p:attrName>ppt_y</p:attrName>
                                        </p:attrNameLst>
                                      </p:cBhvr>
                                      <p:tavLst>
                                        <p:tav tm="0">
                                          <p:val>
                                            <p:fltVal val="0.5"/>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fltVal val="0"/>
                                          </p:val>
                                        </p:tav>
                                        <p:tav tm="100000">
                                          <p:val>
                                            <p:strVal val="#ppt_w"/>
                                          </p:val>
                                        </p:tav>
                                      </p:tavLst>
                                    </p:anim>
                                    <p:anim calcmode="lin" valueType="num">
                                      <p:cBhvr>
                                        <p:cTn id="42" dur="1000" fill="hold"/>
                                        <p:tgtEl>
                                          <p:spTgt spid="9"/>
                                        </p:tgtEl>
                                        <p:attrNameLst>
                                          <p:attrName>ppt_h</p:attrName>
                                        </p:attrNameLst>
                                      </p:cBhvr>
                                      <p:tavLst>
                                        <p:tav tm="0">
                                          <p:val>
                                            <p:fltVal val="0"/>
                                          </p:val>
                                        </p:tav>
                                        <p:tav tm="100000">
                                          <p:val>
                                            <p:strVal val="#ppt_h"/>
                                          </p:val>
                                        </p:tav>
                                      </p:tavLst>
                                    </p:anim>
                                    <p:anim calcmode="lin" valueType="num">
                                      <p:cBhvr>
                                        <p:cTn id="43" dur="1000" fill="hold"/>
                                        <p:tgtEl>
                                          <p:spTgt spid="9"/>
                                        </p:tgtEl>
                                        <p:attrNameLst>
                                          <p:attrName>style.rotation</p:attrName>
                                        </p:attrNameLst>
                                      </p:cBhvr>
                                      <p:tavLst>
                                        <p:tav tm="0">
                                          <p:val>
                                            <p:fltVal val="90"/>
                                          </p:val>
                                        </p:tav>
                                        <p:tav tm="100000">
                                          <p:val>
                                            <p:fltVal val="0"/>
                                          </p:val>
                                        </p:tav>
                                      </p:tavLst>
                                    </p:anim>
                                    <p:animEffect transition="in" filter="fade">
                                      <p:cBhvr>
                                        <p:cTn id="4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6615" y="1640633"/>
            <a:ext cx="5951987" cy="4585609"/>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908" y="2095293"/>
            <a:ext cx="4501766" cy="1459969"/>
          </a:xfrm>
          <a:prstGeom prst="rect">
            <a:avLst/>
          </a:prstGeom>
        </p:spPr>
      </p:pic>
      <p:sp>
        <p:nvSpPr>
          <p:cNvPr id="20" name="文本框 19"/>
          <p:cNvSpPr txBox="1"/>
          <p:nvPr/>
        </p:nvSpPr>
        <p:spPr>
          <a:xfrm>
            <a:off x="1209953" y="698313"/>
            <a:ext cx="3057247" cy="523220"/>
          </a:xfrm>
          <a:prstGeom prst="rect">
            <a:avLst/>
          </a:prstGeom>
          <a:noFill/>
        </p:spPr>
        <p:txBody>
          <a:bodyPr wrap="none" rtlCol="0">
            <a:spAutoFit/>
          </a:bodyPr>
          <a:lstStyle/>
          <a:p>
            <a:pPr lvl="0" fontAlgn="t"/>
            <a:r>
              <a:rPr lang="zh-CN" altLang="en-US"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低碳生活从我做起</a:t>
            </a:r>
            <a:endParaRPr lang="en-US" altLang="zh-CN"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sp>
        <p:nvSpPr>
          <p:cNvPr id="13" name="Rectangle 5"/>
          <p:cNvSpPr/>
          <p:nvPr/>
        </p:nvSpPr>
        <p:spPr>
          <a:xfrm>
            <a:off x="2268652" y="2226059"/>
            <a:ext cx="2938324" cy="935513"/>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3600" b="1" dirty="0">
                <a:solidFill>
                  <a:schemeClr val="bg1"/>
                </a:solidFill>
                <a:latin typeface="站酷快乐体 " pitchFamily="2" charset="-122"/>
                <a:ea typeface="站酷快乐体 " pitchFamily="2" charset="-122"/>
                <a:sym typeface="站酷快乐体 " pitchFamily="2" charset="-122"/>
              </a:rPr>
              <a:t>（六）其它：</a:t>
            </a:r>
            <a:endParaRPr lang="en-US" altLang="zh-CN" sz="3600" b="1" dirty="0">
              <a:solidFill>
                <a:schemeClr val="bg1"/>
              </a:solidFill>
              <a:latin typeface="站酷快乐体 " pitchFamily="2" charset="-122"/>
              <a:ea typeface="站酷快乐体 " pitchFamily="2" charset="-122"/>
              <a:sym typeface="站酷快乐体 " pitchFamily="2" charset="-122"/>
            </a:endParaRPr>
          </a:p>
        </p:txBody>
      </p:sp>
      <p:sp>
        <p:nvSpPr>
          <p:cNvPr id="14" name="Rectangle 6"/>
          <p:cNvSpPr/>
          <p:nvPr/>
        </p:nvSpPr>
        <p:spPr>
          <a:xfrm>
            <a:off x="1568326" y="3292338"/>
            <a:ext cx="4528563" cy="2366417"/>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2000" dirty="0">
                <a:latin typeface="站酷快乐体 " pitchFamily="2" charset="-122"/>
                <a:ea typeface="站酷快乐体 " pitchFamily="2" charset="-122"/>
                <a:sym typeface="站酷快乐体 " pitchFamily="2" charset="-122"/>
              </a:rPr>
              <a:t>冰箱温度设为</a:t>
            </a:r>
            <a:r>
              <a:rPr lang="en-US" altLang="zh-CN" sz="2000" dirty="0">
                <a:latin typeface="站酷快乐体 " pitchFamily="2" charset="-122"/>
                <a:ea typeface="站酷快乐体 " pitchFamily="2" charset="-122"/>
                <a:sym typeface="站酷快乐体 " pitchFamily="2" charset="-122"/>
              </a:rPr>
              <a:t>7</a:t>
            </a:r>
            <a:r>
              <a:rPr lang="zh-CN" altLang="en-US" sz="2000" dirty="0">
                <a:latin typeface="站酷快乐体 " pitchFamily="2" charset="-122"/>
                <a:ea typeface="站酷快乐体 " pitchFamily="2" charset="-122"/>
                <a:sym typeface="站酷快乐体 " pitchFamily="2" charset="-122"/>
              </a:rPr>
              <a:t>度，除假期外，电视使用率较低，每日用电饭煲煮饭，都较为合理。 上下楼一般只按一部电梯，减少了多余的损耗。</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2182" y="2163216"/>
            <a:ext cx="3822753" cy="2784091"/>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style.rotation</p:attrName>
                                        </p:attrNameLst>
                                      </p:cBhvr>
                                      <p:tavLst>
                                        <p:tav tm="0">
                                          <p:val>
                                            <p:fltVal val="90"/>
                                          </p:val>
                                        </p:tav>
                                        <p:tav tm="100000">
                                          <p:val>
                                            <p:fltVal val="0"/>
                                          </p:val>
                                        </p:tav>
                                      </p:tavLst>
                                    </p:anim>
                                    <p:animEffect transition="in" filter="fade">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99E5"/>
        </a:solidFill>
        <a:effectLst/>
      </p:bgPr>
    </p:bg>
    <p:spTree>
      <p:nvGrpSpPr>
        <p:cNvPr id="1" name=""/>
        <p:cNvGrpSpPr/>
        <p:nvPr/>
      </p:nvGrpSpPr>
      <p:grpSpPr>
        <a:xfrm>
          <a:off x="0" y="0"/>
          <a:ext cx="0" cy="0"/>
          <a:chOff x="0" y="0"/>
          <a:chExt cx="0" cy="0"/>
        </a:xfrm>
      </p:grpSpPr>
      <p:pic>
        <p:nvPicPr>
          <p:cNvPr id="978" name="图片 97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60207" y="2261976"/>
            <a:ext cx="4932363" cy="4932363"/>
          </a:xfrm>
          <a:prstGeom prst="rect">
            <a:avLst/>
          </a:prstGeom>
        </p:spPr>
      </p:pic>
      <p:pic>
        <p:nvPicPr>
          <p:cNvPr id="545" name="图片 54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171832" y="-256887"/>
            <a:ext cx="4053016" cy="8172450"/>
          </a:xfrm>
          <a:prstGeom prst="rect">
            <a:avLst/>
          </a:prstGeom>
        </p:spPr>
      </p:pic>
      <p:pic>
        <p:nvPicPr>
          <p:cNvPr id="546" name="图片 5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228" y="67375"/>
            <a:ext cx="2357147" cy="2357147"/>
          </a:xfrm>
          <a:prstGeom prst="rect">
            <a:avLst/>
          </a:prstGeom>
          <a:effectLst>
            <a:outerShdw blurRad="50800" dist="38100" dir="10800000" algn="r" rotWithShape="0">
              <a:prstClr val="black">
                <a:alpha val="40000"/>
              </a:prstClr>
            </a:outerShdw>
          </a:effectLst>
        </p:spPr>
      </p:pic>
      <p:grpSp>
        <p:nvGrpSpPr>
          <p:cNvPr id="549" name="组合 548"/>
          <p:cNvGrpSpPr/>
          <p:nvPr/>
        </p:nvGrpSpPr>
        <p:grpSpPr>
          <a:xfrm>
            <a:off x="-8555" y="5943389"/>
            <a:ext cx="12198350" cy="1427163"/>
            <a:chOff x="-3175" y="2941638"/>
            <a:chExt cx="12198350" cy="1427163"/>
          </a:xfrm>
          <a:solidFill>
            <a:srgbClr val="47810E"/>
          </a:solidFill>
        </p:grpSpPr>
        <p:grpSp>
          <p:nvGrpSpPr>
            <p:cNvPr id="550" name="Group 205"/>
            <p:cNvGrpSpPr/>
            <p:nvPr/>
          </p:nvGrpSpPr>
          <p:grpSpPr bwMode="auto">
            <a:xfrm>
              <a:off x="4298950" y="2941638"/>
              <a:ext cx="7896225" cy="1254125"/>
              <a:chOff x="2708" y="1853"/>
              <a:chExt cx="4974" cy="790"/>
            </a:xfrm>
            <a:grpFill/>
          </p:grpSpPr>
          <p:sp>
            <p:nvSpPr>
              <p:cNvPr id="776"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7"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8"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9"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0"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1"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2"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3"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4"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5"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6"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7"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8"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9"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0"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1"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2"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3"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4"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5"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6"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7"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8"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9"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0"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1"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2"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3"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4"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5"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6"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7"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8"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9"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0"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1"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2"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3"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4"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5"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6"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7"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8"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9"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0"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1"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2"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3"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4"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5"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6"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7"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8"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9"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0"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1"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2"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3"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4"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5"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6"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7"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8"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9"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0"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1"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2"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3"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4"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5"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6"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7"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8"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9"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0"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1"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2"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3"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4"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5"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6"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7"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8"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9"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0"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1"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2"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3"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4"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5"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6"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7"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8"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9"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0"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1"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2"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3"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4"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5"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6"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7"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8"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9"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0"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1"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2"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3"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4"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5"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6"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7"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8"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9"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0"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1"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2"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3"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4"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5"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6"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7"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8"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9"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0"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1"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2"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3"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4"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5"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6"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7"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8"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9"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0"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1"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2"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3"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4"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5"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6"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7"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8"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9"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0"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1"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2"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3"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4"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5"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6"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7"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8"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9"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0"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1"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2"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3"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4"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5"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6"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7"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8"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9"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0"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1"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2"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3"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4"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5"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6"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7"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8"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9"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0"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1"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2"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3"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4"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5"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6"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7"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8"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59"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0"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1"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2"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3"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4"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5"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6"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7"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8"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69"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0"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1"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2"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3"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4"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75"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grpSp>
          <p:nvGrpSpPr>
            <p:cNvPr id="551" name="Group 406"/>
            <p:cNvGrpSpPr/>
            <p:nvPr/>
          </p:nvGrpSpPr>
          <p:grpSpPr bwMode="auto">
            <a:xfrm>
              <a:off x="50800" y="2941638"/>
              <a:ext cx="11177588" cy="1427163"/>
              <a:chOff x="32" y="1853"/>
              <a:chExt cx="7041" cy="899"/>
            </a:xfrm>
            <a:grpFill/>
          </p:grpSpPr>
          <p:sp>
            <p:nvSpPr>
              <p:cNvPr id="570"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1"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3"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4"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5"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6"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7"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8"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9"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0"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1"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2"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3"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4"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5"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6"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7"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8"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9"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0"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1"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2"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3"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4"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5"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6"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7"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8"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9"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0"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1"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2"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3"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4"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5"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6"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7"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8"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9"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0"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1"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2"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3"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4"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5"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6"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7"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8"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9"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0"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1"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2"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3"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4"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5"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6"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7"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8"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9"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0"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1"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2"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3"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4"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5"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6"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7"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8"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9"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0"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1"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2"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3"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4"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5"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6"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7"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8"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9"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0"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1"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2"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3"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4"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5"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6"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7"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8"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9"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0"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1"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2"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3"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4"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5"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6"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7"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8"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9"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0"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1"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2"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8"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9"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0"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1"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2"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3"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4"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5"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6"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7"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8"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9"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0"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1"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2"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3"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4"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5"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6"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7"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8"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9"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0"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1"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2"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3"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4"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5"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6"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7"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8"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9"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0"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1"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2"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3"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4"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5"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6"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7"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8"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9"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0"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1"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2"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3"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4"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5"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6"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7"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8"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9"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0"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1"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2"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3"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4"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5"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6"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7"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8"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9"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0"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1"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2"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3"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4"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5"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6"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7"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8"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9"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0"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1"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2"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3"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4"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5"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6"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7"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8"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9"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0"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1"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2"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3"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4"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5"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6"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7"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8"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9"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0"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1"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2"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3"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4"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5"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sp>
          <p:nvSpPr>
            <p:cNvPr id="552"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3"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4"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5"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6"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7"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8"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9"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0"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1"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2"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3"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4"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5"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6"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7"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8"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9"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pic>
        <p:nvPicPr>
          <p:cNvPr id="41703" name="图片 417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79917" y="4144479"/>
            <a:ext cx="3231932" cy="2765697"/>
          </a:xfrm>
          <a:prstGeom prst="rect">
            <a:avLst/>
          </a:prstGeom>
        </p:spPr>
      </p:pic>
      <p:pic>
        <p:nvPicPr>
          <p:cNvPr id="977" name="图片 97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71516" y="5395511"/>
            <a:ext cx="1635701" cy="1399737"/>
          </a:xfrm>
          <a:prstGeom prst="rect">
            <a:avLst/>
          </a:prstGeom>
        </p:spPr>
      </p:pic>
      <p:pic>
        <p:nvPicPr>
          <p:cNvPr id="976" name="图片 97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2370" y="3590506"/>
            <a:ext cx="4689110" cy="3607008"/>
          </a:xfrm>
          <a:prstGeom prst="rect">
            <a:avLst/>
          </a:prstGeom>
        </p:spPr>
      </p:pic>
      <p:pic>
        <p:nvPicPr>
          <p:cNvPr id="41706" name="图片 4170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15187" y="-498471"/>
            <a:ext cx="6015654" cy="432780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49"/>
                                        </p:tgtEl>
                                        <p:attrNameLst>
                                          <p:attrName>style.visibility</p:attrName>
                                        </p:attrNameLst>
                                      </p:cBhvr>
                                      <p:to>
                                        <p:strVal val="visible"/>
                                      </p:to>
                                    </p:set>
                                    <p:animEffect transition="in" filter="wipe(down)">
                                      <p:cBhvr>
                                        <p:cTn id="7" dur="500"/>
                                        <p:tgtEl>
                                          <p:spTgt spid="5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45"/>
                                        </p:tgtEl>
                                        <p:attrNameLst>
                                          <p:attrName>style.visibility</p:attrName>
                                        </p:attrNameLst>
                                      </p:cBhvr>
                                      <p:to>
                                        <p:strVal val="visible"/>
                                      </p:to>
                                    </p:set>
                                    <p:animEffect transition="in" filter="wipe(down)">
                                      <p:cBhvr>
                                        <p:cTn id="12" dur="500"/>
                                        <p:tgtEl>
                                          <p:spTgt spid="54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77"/>
                                        </p:tgtEl>
                                        <p:attrNameLst>
                                          <p:attrName>style.visibility</p:attrName>
                                        </p:attrNameLst>
                                      </p:cBhvr>
                                      <p:to>
                                        <p:strVal val="visible"/>
                                      </p:to>
                                    </p:set>
                                    <p:animEffect transition="in" filter="fade">
                                      <p:cBhvr>
                                        <p:cTn id="17" dur="1000"/>
                                        <p:tgtEl>
                                          <p:spTgt spid="977"/>
                                        </p:tgtEl>
                                      </p:cBhvr>
                                    </p:animEffect>
                                    <p:anim calcmode="lin" valueType="num">
                                      <p:cBhvr>
                                        <p:cTn id="18" dur="1000" fill="hold"/>
                                        <p:tgtEl>
                                          <p:spTgt spid="977"/>
                                        </p:tgtEl>
                                        <p:attrNameLst>
                                          <p:attrName>ppt_x</p:attrName>
                                        </p:attrNameLst>
                                      </p:cBhvr>
                                      <p:tavLst>
                                        <p:tav tm="0">
                                          <p:val>
                                            <p:strVal val="#ppt_x"/>
                                          </p:val>
                                        </p:tav>
                                        <p:tav tm="100000">
                                          <p:val>
                                            <p:strVal val="#ppt_x"/>
                                          </p:val>
                                        </p:tav>
                                      </p:tavLst>
                                    </p:anim>
                                    <p:anim calcmode="lin" valueType="num">
                                      <p:cBhvr>
                                        <p:cTn id="19" dur="1000" fill="hold"/>
                                        <p:tgtEl>
                                          <p:spTgt spid="97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978"/>
                                        </p:tgtEl>
                                        <p:attrNameLst>
                                          <p:attrName>style.visibility</p:attrName>
                                        </p:attrNameLst>
                                      </p:cBhvr>
                                      <p:to>
                                        <p:strVal val="visible"/>
                                      </p:to>
                                    </p:set>
                                    <p:anim calcmode="lin" valueType="num">
                                      <p:cBhvr additive="base">
                                        <p:cTn id="24" dur="2000" fill="hold"/>
                                        <p:tgtEl>
                                          <p:spTgt spid="978"/>
                                        </p:tgtEl>
                                        <p:attrNameLst>
                                          <p:attrName>ppt_x</p:attrName>
                                        </p:attrNameLst>
                                      </p:cBhvr>
                                      <p:tavLst>
                                        <p:tav tm="0">
                                          <p:val>
                                            <p:strVal val="0-#ppt_w/2"/>
                                          </p:val>
                                        </p:tav>
                                        <p:tav tm="100000">
                                          <p:val>
                                            <p:strVal val="#ppt_x"/>
                                          </p:val>
                                        </p:tav>
                                      </p:tavLst>
                                    </p:anim>
                                    <p:anim calcmode="lin" valueType="num">
                                      <p:cBhvr additive="base">
                                        <p:cTn id="25" dur="2000" fill="hold"/>
                                        <p:tgtEl>
                                          <p:spTgt spid="97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76"/>
                                        </p:tgtEl>
                                        <p:attrNameLst>
                                          <p:attrName>style.visibility</p:attrName>
                                        </p:attrNameLst>
                                      </p:cBhvr>
                                      <p:to>
                                        <p:strVal val="visible"/>
                                      </p:to>
                                    </p:set>
                                    <p:animEffect transition="in" filter="wipe(down)">
                                      <p:cBhvr>
                                        <p:cTn id="30" dur="500"/>
                                        <p:tgtEl>
                                          <p:spTgt spid="976"/>
                                        </p:tgtEl>
                                      </p:cBhvr>
                                    </p:animEffect>
                                  </p:childTnLst>
                                </p:cTn>
                              </p:par>
                              <p:par>
                                <p:cTn id="31" presetID="42" presetClass="entr" presetSubtype="0" fill="hold" nodeType="withEffect">
                                  <p:stCondLst>
                                    <p:cond delay="0"/>
                                  </p:stCondLst>
                                  <p:childTnLst>
                                    <p:set>
                                      <p:cBhvr>
                                        <p:cTn id="32" dur="1" fill="hold">
                                          <p:stCondLst>
                                            <p:cond delay="0"/>
                                          </p:stCondLst>
                                        </p:cTn>
                                        <p:tgtEl>
                                          <p:spTgt spid="41703"/>
                                        </p:tgtEl>
                                        <p:attrNameLst>
                                          <p:attrName>style.visibility</p:attrName>
                                        </p:attrNameLst>
                                      </p:cBhvr>
                                      <p:to>
                                        <p:strVal val="visible"/>
                                      </p:to>
                                    </p:set>
                                    <p:animEffect transition="in" filter="fade">
                                      <p:cBhvr>
                                        <p:cTn id="33" dur="1000"/>
                                        <p:tgtEl>
                                          <p:spTgt spid="41703"/>
                                        </p:tgtEl>
                                      </p:cBhvr>
                                    </p:animEffect>
                                    <p:anim calcmode="lin" valueType="num">
                                      <p:cBhvr>
                                        <p:cTn id="34" dur="1000" fill="hold"/>
                                        <p:tgtEl>
                                          <p:spTgt spid="41703"/>
                                        </p:tgtEl>
                                        <p:attrNameLst>
                                          <p:attrName>ppt_x</p:attrName>
                                        </p:attrNameLst>
                                      </p:cBhvr>
                                      <p:tavLst>
                                        <p:tav tm="0">
                                          <p:val>
                                            <p:strVal val="#ppt_x"/>
                                          </p:val>
                                        </p:tav>
                                        <p:tav tm="100000">
                                          <p:val>
                                            <p:strVal val="#ppt_x"/>
                                          </p:val>
                                        </p:tav>
                                      </p:tavLst>
                                    </p:anim>
                                    <p:anim calcmode="lin" valueType="num">
                                      <p:cBhvr>
                                        <p:cTn id="35" dur="1000" fill="hold"/>
                                        <p:tgtEl>
                                          <p:spTgt spid="4170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546"/>
                                        </p:tgtEl>
                                        <p:attrNameLst>
                                          <p:attrName>style.visibility</p:attrName>
                                        </p:attrNameLst>
                                      </p:cBhvr>
                                      <p:to>
                                        <p:strVal val="visible"/>
                                      </p:to>
                                    </p:set>
                                    <p:anim calcmode="lin" valueType="num">
                                      <p:cBhvr>
                                        <p:cTn id="40" dur="1000" fill="hold"/>
                                        <p:tgtEl>
                                          <p:spTgt spid="546"/>
                                        </p:tgtEl>
                                        <p:attrNameLst>
                                          <p:attrName>ppt_w</p:attrName>
                                        </p:attrNameLst>
                                      </p:cBhvr>
                                      <p:tavLst>
                                        <p:tav tm="0">
                                          <p:val>
                                            <p:fltVal val="0"/>
                                          </p:val>
                                        </p:tav>
                                        <p:tav tm="100000">
                                          <p:val>
                                            <p:strVal val="#ppt_w"/>
                                          </p:val>
                                        </p:tav>
                                      </p:tavLst>
                                    </p:anim>
                                    <p:anim calcmode="lin" valueType="num">
                                      <p:cBhvr>
                                        <p:cTn id="41" dur="1000" fill="hold"/>
                                        <p:tgtEl>
                                          <p:spTgt spid="546"/>
                                        </p:tgtEl>
                                        <p:attrNameLst>
                                          <p:attrName>ppt_h</p:attrName>
                                        </p:attrNameLst>
                                      </p:cBhvr>
                                      <p:tavLst>
                                        <p:tav tm="0">
                                          <p:val>
                                            <p:fltVal val="0"/>
                                          </p:val>
                                        </p:tav>
                                        <p:tav tm="100000">
                                          <p:val>
                                            <p:strVal val="#ppt_h"/>
                                          </p:val>
                                        </p:tav>
                                      </p:tavLst>
                                    </p:anim>
                                    <p:anim calcmode="lin" valueType="num">
                                      <p:cBhvr>
                                        <p:cTn id="42" dur="1000" fill="hold"/>
                                        <p:tgtEl>
                                          <p:spTgt spid="546"/>
                                        </p:tgtEl>
                                        <p:attrNameLst>
                                          <p:attrName>style.rotation</p:attrName>
                                        </p:attrNameLst>
                                      </p:cBhvr>
                                      <p:tavLst>
                                        <p:tav tm="0">
                                          <p:val>
                                            <p:fltVal val="90"/>
                                          </p:val>
                                        </p:tav>
                                        <p:tav tm="100000">
                                          <p:val>
                                            <p:fltVal val="0"/>
                                          </p:val>
                                        </p:tav>
                                      </p:tavLst>
                                    </p:anim>
                                    <p:animEffect transition="in" filter="fade">
                                      <p:cBhvr>
                                        <p:cTn id="43" dur="1000"/>
                                        <p:tgtEl>
                                          <p:spTgt spid="546"/>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41706"/>
                                        </p:tgtEl>
                                        <p:attrNameLst>
                                          <p:attrName>style.visibility</p:attrName>
                                        </p:attrNameLst>
                                      </p:cBhvr>
                                      <p:to>
                                        <p:strVal val="visible"/>
                                      </p:to>
                                    </p:set>
                                    <p:anim calcmode="lin" valueType="num">
                                      <p:cBhvr>
                                        <p:cTn id="48" dur="500" fill="hold"/>
                                        <p:tgtEl>
                                          <p:spTgt spid="41706"/>
                                        </p:tgtEl>
                                        <p:attrNameLst>
                                          <p:attrName>ppt_w</p:attrName>
                                        </p:attrNameLst>
                                      </p:cBhvr>
                                      <p:tavLst>
                                        <p:tav tm="0">
                                          <p:val>
                                            <p:fltVal val="0"/>
                                          </p:val>
                                        </p:tav>
                                        <p:tav tm="100000">
                                          <p:val>
                                            <p:strVal val="#ppt_w"/>
                                          </p:val>
                                        </p:tav>
                                      </p:tavLst>
                                    </p:anim>
                                    <p:anim calcmode="lin" valueType="num">
                                      <p:cBhvr>
                                        <p:cTn id="49" dur="500" fill="hold"/>
                                        <p:tgtEl>
                                          <p:spTgt spid="41706"/>
                                        </p:tgtEl>
                                        <p:attrNameLst>
                                          <p:attrName>ppt_h</p:attrName>
                                        </p:attrNameLst>
                                      </p:cBhvr>
                                      <p:tavLst>
                                        <p:tav tm="0">
                                          <p:val>
                                            <p:fltVal val="0"/>
                                          </p:val>
                                        </p:tav>
                                        <p:tav tm="100000">
                                          <p:val>
                                            <p:strVal val="#ppt_h"/>
                                          </p:val>
                                        </p:tav>
                                      </p:tavLst>
                                    </p:anim>
                                    <p:animEffect transition="in" filter="fade">
                                      <p:cBhvr>
                                        <p:cTn id="50" dur="500"/>
                                        <p:tgtEl>
                                          <p:spTgt spid="41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 name="图片 9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602288" y="2422140"/>
            <a:ext cx="4932363" cy="4932363"/>
          </a:xfrm>
          <a:prstGeom prst="rect">
            <a:avLst/>
          </a:prstGeom>
        </p:spPr>
      </p:pic>
      <p:pic>
        <p:nvPicPr>
          <p:cNvPr id="433" name="图片 4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8614" y="954884"/>
            <a:ext cx="3249200" cy="2837297"/>
          </a:xfrm>
          <a:prstGeom prst="rect">
            <a:avLst/>
          </a:prstGeom>
        </p:spPr>
      </p:pic>
      <p:pic>
        <p:nvPicPr>
          <p:cNvPr id="921" name="图片 9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57614" y="954884"/>
            <a:ext cx="3249200" cy="2837297"/>
          </a:xfrm>
          <a:prstGeom prst="rect">
            <a:avLst/>
          </a:prstGeom>
        </p:spPr>
      </p:pic>
      <p:pic>
        <p:nvPicPr>
          <p:cNvPr id="922" name="图片 9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06076" y="973249"/>
            <a:ext cx="3249200" cy="2837297"/>
          </a:xfrm>
          <a:prstGeom prst="rect">
            <a:avLst/>
          </a:prstGeom>
        </p:spPr>
      </p:pic>
      <p:grpSp>
        <p:nvGrpSpPr>
          <p:cNvPr id="486" name="组合 485"/>
          <p:cNvGrpSpPr/>
          <p:nvPr/>
        </p:nvGrpSpPr>
        <p:grpSpPr>
          <a:xfrm>
            <a:off x="0" y="6071802"/>
            <a:ext cx="12198350" cy="1427163"/>
            <a:chOff x="-3175" y="2941638"/>
            <a:chExt cx="12198350" cy="1427163"/>
          </a:xfrm>
          <a:solidFill>
            <a:srgbClr val="47810E"/>
          </a:solidFill>
        </p:grpSpPr>
        <p:grpSp>
          <p:nvGrpSpPr>
            <p:cNvPr id="487" name="Group 205"/>
            <p:cNvGrpSpPr/>
            <p:nvPr/>
          </p:nvGrpSpPr>
          <p:grpSpPr bwMode="auto">
            <a:xfrm>
              <a:off x="4298950" y="2941638"/>
              <a:ext cx="7896225" cy="1254125"/>
              <a:chOff x="2708" y="1853"/>
              <a:chExt cx="4974" cy="790"/>
            </a:xfrm>
            <a:grpFill/>
          </p:grpSpPr>
          <p:sp>
            <p:nvSpPr>
              <p:cNvPr id="714"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5"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6"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7"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8"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9"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0"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1"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2"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3"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4"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5"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6"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7"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8"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9"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0"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1"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2"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3"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4"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5"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6"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7"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8"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9"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0"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1"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2"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3"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4"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5"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6"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7"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8"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9"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0"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1"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2"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3"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4"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5"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6"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7"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8"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9"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0"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1"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2"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3"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4"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5"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6"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7"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8"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9"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0"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1"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2"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3"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4"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5"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6"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7"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8"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9"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0"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1"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2"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3"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4"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5"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6"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7"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8"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9"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0"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1"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2"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3"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4"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5"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6"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7"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8"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9"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0"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1"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2"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3"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4"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5"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6"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7"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8"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9"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0"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1"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2"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3"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4"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5"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6"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7"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8"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9"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0"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1"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2"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3"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4"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5"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6"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7"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8"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9"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0"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1"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2"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3"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4"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5"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6"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7"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8"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9"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0"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1"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2"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3"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4"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5"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6"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7"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8"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9"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0"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1"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2"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3"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4"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5"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6"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7"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8"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9"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0"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1"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2"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3"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4"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5"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6"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7"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8"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9"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0"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1"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2"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3"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4"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5"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6"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7"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8"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9"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0"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1"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2"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3"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4"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5"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6"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7"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8"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9"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0"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1"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2"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3"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4"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5"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6"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7"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8"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9"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0"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1"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2"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3"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4"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5"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6"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7"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8"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9"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0"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1"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2"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3"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grpSp>
          <p:nvGrpSpPr>
            <p:cNvPr id="488" name="Group 406"/>
            <p:cNvGrpSpPr/>
            <p:nvPr/>
          </p:nvGrpSpPr>
          <p:grpSpPr bwMode="auto">
            <a:xfrm>
              <a:off x="50800" y="2941638"/>
              <a:ext cx="11177588" cy="1427163"/>
              <a:chOff x="32" y="1853"/>
              <a:chExt cx="7041" cy="899"/>
            </a:xfrm>
            <a:grpFill/>
          </p:grpSpPr>
          <p:sp>
            <p:nvSpPr>
              <p:cNvPr id="508"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9"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0"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1"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2"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3"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4"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5"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6"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7"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8"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9"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0"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1"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2"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3"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4"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5"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6"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7"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9"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0"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4"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6"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7"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8"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9"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0"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1"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2"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3"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4"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5"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6"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7"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8"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9"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0"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1"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2"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3"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4"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5"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6"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7"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8"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9"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0"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1"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2"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3"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4"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5"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6"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7"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8"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9"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0"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1"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2"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3"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4"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5"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6"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7"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8"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9"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0"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1"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2"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3"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4"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5"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6"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7"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8"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89"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0"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1"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2"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3"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4"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5"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6"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7"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8"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99"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0"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1"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2"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3"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4"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5"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6"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7"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8"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9"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0"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1"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2"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3"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4"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5"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6"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7"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8"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9"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0"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1"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2"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3"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4"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5"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6"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7"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8"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9"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0"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2"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3"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4"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5"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6"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7"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8"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9"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0"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1"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2"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3"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4"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5"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6"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7"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8"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9"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0"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1"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2"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3"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4"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5"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6"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7"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8"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9"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0"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1"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2"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3"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4"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5"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6"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7"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8"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9"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0"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1"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2"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3"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4"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5"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6"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7"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8"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9"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0"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1"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2"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3"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4"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5"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6"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7"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8"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9"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0"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1"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2"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3"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4"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5"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6"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7"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8"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9"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0"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1"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2"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3"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4"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5"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6"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7"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8"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9"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0"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1"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2"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3"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sp>
          <p:nvSpPr>
            <p:cNvPr id="489"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490"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491"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492"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493"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494"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495"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496"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498"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499"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0"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1"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2"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3"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4"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5"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6"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7"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pic>
        <p:nvPicPr>
          <p:cNvPr id="449" name="图片 44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9521826" y="-62960"/>
            <a:ext cx="2670174" cy="7564009"/>
          </a:xfrm>
          <a:prstGeom prst="rect">
            <a:avLst/>
          </a:prstGeom>
        </p:spPr>
      </p:pic>
      <p:sp>
        <p:nvSpPr>
          <p:cNvPr id="2" name="矩形 1"/>
          <p:cNvSpPr/>
          <p:nvPr/>
        </p:nvSpPr>
        <p:spPr>
          <a:xfrm>
            <a:off x="498599" y="2601461"/>
            <a:ext cx="3019302" cy="646331"/>
          </a:xfrm>
          <a:prstGeom prst="rect">
            <a:avLst/>
          </a:prstGeom>
        </p:spPr>
        <p:txBody>
          <a:bodyPr vert="horz" wrap="square">
            <a:spAutoFit/>
          </a:bodyPr>
          <a:lstStyle/>
          <a:p>
            <a:pPr lvl="0" fontAlgn="t"/>
            <a:r>
              <a:rPr lang="zh-CN" altLang="en-US" sz="3600" b="1" dirty="0">
                <a:solidFill>
                  <a:schemeClr val="bg1"/>
                </a:solidFill>
                <a:latin typeface="站酷快乐体 " pitchFamily="2" charset="-122"/>
                <a:ea typeface="站酷快乐体 " pitchFamily="2" charset="-122"/>
                <a:sym typeface="站酷快乐体 " pitchFamily="2" charset="-122"/>
              </a:rPr>
              <a:t>低碳生活定义</a:t>
            </a:r>
            <a:endParaRPr lang="en-US" altLang="zh-CN" sz="3600" b="1" dirty="0">
              <a:solidFill>
                <a:schemeClr val="bg1"/>
              </a:solidFill>
              <a:latin typeface="站酷快乐体 " pitchFamily="2" charset="-122"/>
              <a:ea typeface="站酷快乐体 " pitchFamily="2" charset="-122"/>
              <a:sym typeface="站酷快乐体 " pitchFamily="2" charset="-122"/>
            </a:endParaRPr>
          </a:p>
        </p:txBody>
      </p:sp>
      <p:sp>
        <p:nvSpPr>
          <p:cNvPr id="451" name="矩形 450"/>
          <p:cNvSpPr/>
          <p:nvPr/>
        </p:nvSpPr>
        <p:spPr>
          <a:xfrm>
            <a:off x="4419600" y="2376310"/>
            <a:ext cx="2468563" cy="1200329"/>
          </a:xfrm>
          <a:prstGeom prst="rect">
            <a:avLst/>
          </a:prstGeom>
        </p:spPr>
        <p:txBody>
          <a:bodyPr vert="horz" wrap="square">
            <a:spAutoFit/>
          </a:bodyPr>
          <a:lstStyle/>
          <a:p>
            <a:pPr lvl="0" fontAlgn="t"/>
            <a:r>
              <a:rPr lang="zh-CN" altLang="en-US" sz="3600" b="1" dirty="0">
                <a:solidFill>
                  <a:schemeClr val="bg1"/>
                </a:solidFill>
                <a:latin typeface="站酷快乐体 " pitchFamily="2" charset="-122"/>
                <a:ea typeface="站酷快乐体 " pitchFamily="2" charset="-122"/>
                <a:sym typeface="站酷快乐体 " pitchFamily="2" charset="-122"/>
              </a:rPr>
              <a:t>倡导低碳</a:t>
            </a:r>
            <a:endParaRPr lang="en-US" altLang="zh-CN" sz="3600" b="1" dirty="0">
              <a:solidFill>
                <a:schemeClr val="bg1"/>
              </a:solidFill>
              <a:latin typeface="站酷快乐体 " pitchFamily="2" charset="-122"/>
              <a:ea typeface="站酷快乐体 " pitchFamily="2" charset="-122"/>
              <a:sym typeface="站酷快乐体 " pitchFamily="2" charset="-122"/>
            </a:endParaRPr>
          </a:p>
          <a:p>
            <a:pPr lvl="0" fontAlgn="t"/>
            <a:r>
              <a:rPr lang="zh-CN" altLang="en-US" sz="3600" b="1" dirty="0">
                <a:solidFill>
                  <a:schemeClr val="bg1"/>
                </a:solidFill>
                <a:latin typeface="站酷快乐体 " pitchFamily="2" charset="-122"/>
                <a:ea typeface="站酷快乐体 " pitchFamily="2" charset="-122"/>
                <a:sym typeface="站酷快乐体 " pitchFamily="2" charset="-122"/>
              </a:rPr>
              <a:t>呵护地球</a:t>
            </a:r>
            <a:endParaRPr lang="en-US" altLang="zh-CN" sz="3600" b="1" dirty="0">
              <a:solidFill>
                <a:schemeClr val="bg1"/>
              </a:solidFill>
              <a:latin typeface="站酷快乐体 " pitchFamily="2" charset="-122"/>
              <a:ea typeface="站酷快乐体 " pitchFamily="2" charset="-122"/>
              <a:sym typeface="站酷快乐体 " pitchFamily="2" charset="-122"/>
            </a:endParaRPr>
          </a:p>
        </p:txBody>
      </p:sp>
      <p:sp>
        <p:nvSpPr>
          <p:cNvPr id="454" name="矩形 453"/>
          <p:cNvSpPr/>
          <p:nvPr/>
        </p:nvSpPr>
        <p:spPr>
          <a:xfrm>
            <a:off x="7893447" y="2391897"/>
            <a:ext cx="2232819" cy="1200329"/>
          </a:xfrm>
          <a:prstGeom prst="rect">
            <a:avLst/>
          </a:prstGeom>
        </p:spPr>
        <p:txBody>
          <a:bodyPr vert="horz" wrap="square">
            <a:spAutoFit/>
          </a:bodyPr>
          <a:lstStyle/>
          <a:p>
            <a:pPr lvl="0" fontAlgn="t"/>
            <a:r>
              <a:rPr lang="zh-CN" altLang="en-US" sz="3600" b="1" dirty="0">
                <a:solidFill>
                  <a:schemeClr val="bg1"/>
                </a:solidFill>
                <a:latin typeface="站酷快乐体 " pitchFamily="2" charset="-122"/>
                <a:ea typeface="站酷快乐体 " pitchFamily="2" charset="-122"/>
                <a:sym typeface="站酷快乐体 " pitchFamily="2" charset="-122"/>
              </a:rPr>
              <a:t>低碳生活</a:t>
            </a:r>
            <a:endParaRPr lang="en-US" altLang="zh-CN" sz="3600" b="1" dirty="0">
              <a:solidFill>
                <a:schemeClr val="bg1"/>
              </a:solidFill>
              <a:latin typeface="站酷快乐体 " pitchFamily="2" charset="-122"/>
              <a:ea typeface="站酷快乐体 " pitchFamily="2" charset="-122"/>
              <a:sym typeface="站酷快乐体 " pitchFamily="2" charset="-122"/>
            </a:endParaRPr>
          </a:p>
          <a:p>
            <a:pPr lvl="0" fontAlgn="t"/>
            <a:r>
              <a:rPr lang="zh-CN" altLang="en-US" sz="3600" b="1" dirty="0">
                <a:solidFill>
                  <a:schemeClr val="bg1"/>
                </a:solidFill>
                <a:latin typeface="站酷快乐体 " pitchFamily="2" charset="-122"/>
                <a:ea typeface="站酷快乐体 " pitchFamily="2" charset="-122"/>
                <a:sym typeface="站酷快乐体 " pitchFamily="2" charset="-122"/>
              </a:rPr>
              <a:t>从我做起</a:t>
            </a:r>
          </a:p>
        </p:txBody>
      </p:sp>
      <p:pic>
        <p:nvPicPr>
          <p:cNvPr id="467" name="图片 4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685" y="-41413"/>
            <a:ext cx="1878037" cy="1878037"/>
          </a:xfrm>
          <a:prstGeom prst="rect">
            <a:avLst/>
          </a:prstGeom>
        </p:spPr>
      </p:pic>
      <p:pic>
        <p:nvPicPr>
          <p:cNvPr id="914" name="图片 9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4867" y="4889650"/>
            <a:ext cx="2472246" cy="2115602"/>
          </a:xfrm>
          <a:prstGeom prst="rect">
            <a:avLst/>
          </a:prstGeom>
        </p:spPr>
      </p:pic>
      <p:pic>
        <p:nvPicPr>
          <p:cNvPr id="916" name="图片 9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5764" y="4487938"/>
            <a:ext cx="2458540" cy="2458540"/>
          </a:xfrm>
          <a:prstGeom prst="rect">
            <a:avLst/>
          </a:prstGeom>
        </p:spPr>
      </p:pic>
      <p:pic>
        <p:nvPicPr>
          <p:cNvPr id="485" name="图片 48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65449" y="4089043"/>
            <a:ext cx="3983002" cy="306384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49"/>
                                        </p:tgtEl>
                                        <p:attrNameLst>
                                          <p:attrName>style.visibility</p:attrName>
                                        </p:attrNameLst>
                                      </p:cBhvr>
                                      <p:to>
                                        <p:strVal val="visible"/>
                                      </p:to>
                                    </p:set>
                                    <p:animEffect transition="in" filter="wipe(down)">
                                      <p:cBhvr>
                                        <p:cTn id="7" dur="500"/>
                                        <p:tgtEl>
                                          <p:spTgt spid="4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86"/>
                                        </p:tgtEl>
                                        <p:attrNameLst>
                                          <p:attrName>style.visibility</p:attrName>
                                        </p:attrNameLst>
                                      </p:cBhvr>
                                      <p:to>
                                        <p:strVal val="visible"/>
                                      </p:to>
                                    </p:set>
                                    <p:animEffect transition="in" filter="wipe(down)">
                                      <p:cBhvr>
                                        <p:cTn id="12" dur="500"/>
                                        <p:tgtEl>
                                          <p:spTgt spid="48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16"/>
                                        </p:tgtEl>
                                        <p:attrNameLst>
                                          <p:attrName>style.visibility</p:attrName>
                                        </p:attrNameLst>
                                      </p:cBhvr>
                                      <p:to>
                                        <p:strVal val="visible"/>
                                      </p:to>
                                    </p:set>
                                    <p:animEffect transition="in" filter="wipe(down)">
                                      <p:cBhvr>
                                        <p:cTn id="17" dur="500"/>
                                        <p:tgtEl>
                                          <p:spTgt spid="91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923"/>
                                        </p:tgtEl>
                                        <p:attrNameLst>
                                          <p:attrName>style.visibility</p:attrName>
                                        </p:attrNameLst>
                                      </p:cBhvr>
                                      <p:to>
                                        <p:strVal val="visible"/>
                                      </p:to>
                                    </p:set>
                                    <p:anim calcmode="lin" valueType="num">
                                      <p:cBhvr additive="base">
                                        <p:cTn id="22" dur="3000" fill="hold"/>
                                        <p:tgtEl>
                                          <p:spTgt spid="923"/>
                                        </p:tgtEl>
                                        <p:attrNameLst>
                                          <p:attrName>ppt_x</p:attrName>
                                        </p:attrNameLst>
                                      </p:cBhvr>
                                      <p:tavLst>
                                        <p:tav tm="0">
                                          <p:val>
                                            <p:strVal val="0-#ppt_w/2"/>
                                          </p:val>
                                        </p:tav>
                                        <p:tav tm="100000">
                                          <p:val>
                                            <p:strVal val="#ppt_x"/>
                                          </p:val>
                                        </p:tav>
                                      </p:tavLst>
                                    </p:anim>
                                    <p:anim calcmode="lin" valueType="num">
                                      <p:cBhvr additive="base">
                                        <p:cTn id="23" dur="3000" fill="hold"/>
                                        <p:tgtEl>
                                          <p:spTgt spid="92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485"/>
                                        </p:tgtEl>
                                        <p:attrNameLst>
                                          <p:attrName>style.visibility</p:attrName>
                                        </p:attrNameLst>
                                      </p:cBhvr>
                                      <p:to>
                                        <p:strVal val="visible"/>
                                      </p:to>
                                    </p:set>
                                    <p:animEffect transition="in" filter="wipe(down)">
                                      <p:cBhvr>
                                        <p:cTn id="28" dur="500"/>
                                        <p:tgtEl>
                                          <p:spTgt spid="485"/>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914"/>
                                        </p:tgtEl>
                                        <p:attrNameLst>
                                          <p:attrName>style.visibility</p:attrName>
                                        </p:attrNameLst>
                                      </p:cBhvr>
                                      <p:to>
                                        <p:strVal val="visible"/>
                                      </p:to>
                                    </p:set>
                                    <p:animEffect transition="in" filter="fade">
                                      <p:cBhvr>
                                        <p:cTn id="33" dur="1000"/>
                                        <p:tgtEl>
                                          <p:spTgt spid="914"/>
                                        </p:tgtEl>
                                      </p:cBhvr>
                                    </p:animEffect>
                                    <p:anim calcmode="lin" valueType="num">
                                      <p:cBhvr>
                                        <p:cTn id="34" dur="1000" fill="hold"/>
                                        <p:tgtEl>
                                          <p:spTgt spid="914"/>
                                        </p:tgtEl>
                                        <p:attrNameLst>
                                          <p:attrName>ppt_x</p:attrName>
                                        </p:attrNameLst>
                                      </p:cBhvr>
                                      <p:tavLst>
                                        <p:tav tm="0">
                                          <p:val>
                                            <p:strVal val="#ppt_x"/>
                                          </p:val>
                                        </p:tav>
                                        <p:tav tm="100000">
                                          <p:val>
                                            <p:strVal val="#ppt_x"/>
                                          </p:val>
                                        </p:tav>
                                      </p:tavLst>
                                    </p:anim>
                                    <p:anim calcmode="lin" valueType="num">
                                      <p:cBhvr>
                                        <p:cTn id="35" dur="1000" fill="hold"/>
                                        <p:tgtEl>
                                          <p:spTgt spid="91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467"/>
                                        </p:tgtEl>
                                        <p:attrNameLst>
                                          <p:attrName>style.visibility</p:attrName>
                                        </p:attrNameLst>
                                      </p:cBhvr>
                                      <p:to>
                                        <p:strVal val="visible"/>
                                      </p:to>
                                    </p:set>
                                    <p:anim calcmode="lin" valueType="num">
                                      <p:cBhvr>
                                        <p:cTn id="40" dur="1000" fill="hold"/>
                                        <p:tgtEl>
                                          <p:spTgt spid="467"/>
                                        </p:tgtEl>
                                        <p:attrNameLst>
                                          <p:attrName>ppt_w</p:attrName>
                                        </p:attrNameLst>
                                      </p:cBhvr>
                                      <p:tavLst>
                                        <p:tav tm="0">
                                          <p:val>
                                            <p:fltVal val="0"/>
                                          </p:val>
                                        </p:tav>
                                        <p:tav tm="100000">
                                          <p:val>
                                            <p:strVal val="#ppt_w"/>
                                          </p:val>
                                        </p:tav>
                                      </p:tavLst>
                                    </p:anim>
                                    <p:anim calcmode="lin" valueType="num">
                                      <p:cBhvr>
                                        <p:cTn id="41" dur="1000" fill="hold"/>
                                        <p:tgtEl>
                                          <p:spTgt spid="467"/>
                                        </p:tgtEl>
                                        <p:attrNameLst>
                                          <p:attrName>ppt_h</p:attrName>
                                        </p:attrNameLst>
                                      </p:cBhvr>
                                      <p:tavLst>
                                        <p:tav tm="0">
                                          <p:val>
                                            <p:fltVal val="0"/>
                                          </p:val>
                                        </p:tav>
                                        <p:tav tm="100000">
                                          <p:val>
                                            <p:strVal val="#ppt_h"/>
                                          </p:val>
                                        </p:tav>
                                      </p:tavLst>
                                    </p:anim>
                                    <p:anim calcmode="lin" valueType="num">
                                      <p:cBhvr>
                                        <p:cTn id="42" dur="1000" fill="hold"/>
                                        <p:tgtEl>
                                          <p:spTgt spid="467"/>
                                        </p:tgtEl>
                                        <p:attrNameLst>
                                          <p:attrName>style.rotation</p:attrName>
                                        </p:attrNameLst>
                                      </p:cBhvr>
                                      <p:tavLst>
                                        <p:tav tm="0">
                                          <p:val>
                                            <p:fltVal val="90"/>
                                          </p:val>
                                        </p:tav>
                                        <p:tav tm="100000">
                                          <p:val>
                                            <p:fltVal val="0"/>
                                          </p:val>
                                        </p:tav>
                                      </p:tavLst>
                                    </p:anim>
                                    <p:animEffect transition="in" filter="fade">
                                      <p:cBhvr>
                                        <p:cTn id="43" dur="1000"/>
                                        <p:tgtEl>
                                          <p:spTgt spid="467"/>
                                        </p:tgtEl>
                                      </p:cBhvr>
                                    </p:animEffect>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nodeType="clickEffect">
                                  <p:stCondLst>
                                    <p:cond delay="0"/>
                                  </p:stCondLst>
                                  <p:childTnLst>
                                    <p:set>
                                      <p:cBhvr>
                                        <p:cTn id="47" dur="1" fill="hold">
                                          <p:stCondLst>
                                            <p:cond delay="0"/>
                                          </p:stCondLst>
                                        </p:cTn>
                                        <p:tgtEl>
                                          <p:spTgt spid="433"/>
                                        </p:tgtEl>
                                        <p:attrNameLst>
                                          <p:attrName>style.visibility</p:attrName>
                                        </p:attrNameLst>
                                      </p:cBhvr>
                                      <p:to>
                                        <p:strVal val="visible"/>
                                      </p:to>
                                    </p:set>
                                    <p:animEffect transition="in" filter="fade">
                                      <p:cBhvr>
                                        <p:cTn id="48" dur="1000"/>
                                        <p:tgtEl>
                                          <p:spTgt spid="433"/>
                                        </p:tgtEl>
                                      </p:cBhvr>
                                    </p:animEffect>
                                    <p:anim calcmode="lin" valueType="num">
                                      <p:cBhvr>
                                        <p:cTn id="49" dur="1000" fill="hold"/>
                                        <p:tgtEl>
                                          <p:spTgt spid="433"/>
                                        </p:tgtEl>
                                        <p:attrNameLst>
                                          <p:attrName>ppt_x</p:attrName>
                                        </p:attrNameLst>
                                      </p:cBhvr>
                                      <p:tavLst>
                                        <p:tav tm="0">
                                          <p:val>
                                            <p:strVal val="#ppt_x"/>
                                          </p:val>
                                        </p:tav>
                                        <p:tav tm="100000">
                                          <p:val>
                                            <p:strVal val="#ppt_x"/>
                                          </p:val>
                                        </p:tav>
                                      </p:tavLst>
                                    </p:anim>
                                    <p:anim calcmode="lin" valueType="num">
                                      <p:cBhvr>
                                        <p:cTn id="50" dur="1000" fill="hold"/>
                                        <p:tgtEl>
                                          <p:spTgt spid="433"/>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921"/>
                                        </p:tgtEl>
                                        <p:attrNameLst>
                                          <p:attrName>style.visibility</p:attrName>
                                        </p:attrNameLst>
                                      </p:cBhvr>
                                      <p:to>
                                        <p:strVal val="visible"/>
                                      </p:to>
                                    </p:set>
                                    <p:animEffect transition="in" filter="fade">
                                      <p:cBhvr>
                                        <p:cTn id="53" dur="1000"/>
                                        <p:tgtEl>
                                          <p:spTgt spid="921"/>
                                        </p:tgtEl>
                                      </p:cBhvr>
                                    </p:animEffect>
                                    <p:anim calcmode="lin" valueType="num">
                                      <p:cBhvr>
                                        <p:cTn id="54" dur="1000" fill="hold"/>
                                        <p:tgtEl>
                                          <p:spTgt spid="921"/>
                                        </p:tgtEl>
                                        <p:attrNameLst>
                                          <p:attrName>ppt_x</p:attrName>
                                        </p:attrNameLst>
                                      </p:cBhvr>
                                      <p:tavLst>
                                        <p:tav tm="0">
                                          <p:val>
                                            <p:strVal val="#ppt_x"/>
                                          </p:val>
                                        </p:tav>
                                        <p:tav tm="100000">
                                          <p:val>
                                            <p:strVal val="#ppt_x"/>
                                          </p:val>
                                        </p:tav>
                                      </p:tavLst>
                                    </p:anim>
                                    <p:anim calcmode="lin" valueType="num">
                                      <p:cBhvr>
                                        <p:cTn id="55" dur="1000" fill="hold"/>
                                        <p:tgtEl>
                                          <p:spTgt spid="921"/>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922"/>
                                        </p:tgtEl>
                                        <p:attrNameLst>
                                          <p:attrName>style.visibility</p:attrName>
                                        </p:attrNameLst>
                                      </p:cBhvr>
                                      <p:to>
                                        <p:strVal val="visible"/>
                                      </p:to>
                                    </p:set>
                                    <p:animEffect transition="in" filter="fade">
                                      <p:cBhvr>
                                        <p:cTn id="58" dur="1000"/>
                                        <p:tgtEl>
                                          <p:spTgt spid="922"/>
                                        </p:tgtEl>
                                      </p:cBhvr>
                                    </p:animEffect>
                                    <p:anim calcmode="lin" valueType="num">
                                      <p:cBhvr>
                                        <p:cTn id="59" dur="1000" fill="hold"/>
                                        <p:tgtEl>
                                          <p:spTgt spid="922"/>
                                        </p:tgtEl>
                                        <p:attrNameLst>
                                          <p:attrName>ppt_x</p:attrName>
                                        </p:attrNameLst>
                                      </p:cBhvr>
                                      <p:tavLst>
                                        <p:tav tm="0">
                                          <p:val>
                                            <p:strVal val="#ppt_x"/>
                                          </p:val>
                                        </p:tav>
                                        <p:tav tm="100000">
                                          <p:val>
                                            <p:strVal val="#ppt_x"/>
                                          </p:val>
                                        </p:tav>
                                      </p:tavLst>
                                    </p:anim>
                                    <p:anim calcmode="lin" valueType="num">
                                      <p:cBhvr>
                                        <p:cTn id="60" dur="1000" fill="hold"/>
                                        <p:tgtEl>
                                          <p:spTgt spid="922"/>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fade">
                                      <p:cBhvr>
                                        <p:cTn id="65" dur="500"/>
                                        <p:tgtEl>
                                          <p:spTgt spid="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51"/>
                                        </p:tgtEl>
                                        <p:attrNameLst>
                                          <p:attrName>style.visibility</p:attrName>
                                        </p:attrNameLst>
                                      </p:cBhvr>
                                      <p:to>
                                        <p:strVal val="visible"/>
                                      </p:to>
                                    </p:set>
                                    <p:animEffect transition="in" filter="fade">
                                      <p:cBhvr>
                                        <p:cTn id="68" dur="500"/>
                                        <p:tgtEl>
                                          <p:spTgt spid="45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54"/>
                                        </p:tgtEl>
                                        <p:attrNameLst>
                                          <p:attrName>style.visibility</p:attrName>
                                        </p:attrNameLst>
                                      </p:cBhvr>
                                      <p:to>
                                        <p:strVal val="visible"/>
                                      </p:to>
                                    </p:set>
                                    <p:animEffect transition="in" filter="fade">
                                      <p:cBhvr>
                                        <p:cTn id="71" dur="500"/>
                                        <p:tgtEl>
                                          <p:spTgt spid="4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1" grpId="0"/>
      <p:bldP spid="45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4" name="图片 473"/>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170888" y="-6171"/>
            <a:ext cx="4053016" cy="7564009"/>
          </a:xfrm>
          <a:prstGeom prst="rect">
            <a:avLst/>
          </a:prstGeom>
        </p:spPr>
      </p:pic>
      <p:pic>
        <p:nvPicPr>
          <p:cNvPr id="453" name="图片 4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166813" y="1186392"/>
            <a:ext cx="6380026" cy="5882185"/>
          </a:xfrm>
          <a:prstGeom prst="rect">
            <a:avLst/>
          </a:prstGeom>
        </p:spPr>
      </p:pic>
      <p:pic>
        <p:nvPicPr>
          <p:cNvPr id="475" name="图片 4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685" y="-41413"/>
            <a:ext cx="1878037" cy="1878037"/>
          </a:xfrm>
          <a:prstGeom prst="rect">
            <a:avLst/>
          </a:prstGeom>
        </p:spPr>
      </p:pic>
      <p:sp>
        <p:nvSpPr>
          <p:cNvPr id="496" name="矩形 495"/>
          <p:cNvSpPr/>
          <p:nvPr/>
        </p:nvSpPr>
        <p:spPr>
          <a:xfrm>
            <a:off x="3578106" y="3308492"/>
            <a:ext cx="3262432" cy="707886"/>
          </a:xfrm>
          <a:prstGeom prst="rect">
            <a:avLst/>
          </a:prstGeom>
          <a:noFill/>
        </p:spPr>
        <p:txBody>
          <a:bodyPr wrap="none">
            <a:spAutoFit/>
          </a:bodyPr>
          <a:lstStyle/>
          <a:p>
            <a:pPr lvl="0" fontAlgn="t"/>
            <a:r>
              <a:rPr lang="zh-CN" altLang="en-US" sz="4000" b="1" dirty="0">
                <a:solidFill>
                  <a:schemeClr val="bg1"/>
                </a:solidFill>
                <a:latin typeface="站酷快乐体 " pitchFamily="2" charset="-122"/>
                <a:ea typeface="站酷快乐体 " pitchFamily="2" charset="-122"/>
                <a:sym typeface="站酷快乐体 " pitchFamily="2" charset="-122"/>
              </a:rPr>
              <a:t>低碳生活定义</a:t>
            </a:r>
            <a:endParaRPr lang="en-US" altLang="zh-CN" sz="4000" b="1" dirty="0">
              <a:solidFill>
                <a:schemeClr val="bg1"/>
              </a:solidFill>
              <a:latin typeface="站酷快乐体 " pitchFamily="2" charset="-122"/>
              <a:ea typeface="站酷快乐体 " pitchFamily="2" charset="-122"/>
              <a:sym typeface="站酷快乐体 " pitchFamily="2" charset="-122"/>
            </a:endParaRPr>
          </a:p>
        </p:txBody>
      </p:sp>
      <p:grpSp>
        <p:nvGrpSpPr>
          <p:cNvPr id="497" name="组合 496"/>
          <p:cNvGrpSpPr/>
          <p:nvPr/>
        </p:nvGrpSpPr>
        <p:grpSpPr>
          <a:xfrm>
            <a:off x="0" y="6071802"/>
            <a:ext cx="12198350" cy="1427163"/>
            <a:chOff x="-3175" y="2941638"/>
            <a:chExt cx="12198350" cy="1427163"/>
          </a:xfrm>
          <a:solidFill>
            <a:srgbClr val="47810E"/>
          </a:solidFill>
        </p:grpSpPr>
        <p:grpSp>
          <p:nvGrpSpPr>
            <p:cNvPr id="498" name="Group 205"/>
            <p:cNvGrpSpPr/>
            <p:nvPr/>
          </p:nvGrpSpPr>
          <p:grpSpPr bwMode="auto">
            <a:xfrm>
              <a:off x="4298950" y="2941638"/>
              <a:ext cx="7896225" cy="1254125"/>
              <a:chOff x="2708" y="1853"/>
              <a:chExt cx="4974" cy="790"/>
            </a:xfrm>
            <a:grpFill/>
          </p:grpSpPr>
          <p:sp>
            <p:nvSpPr>
              <p:cNvPr id="748"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9"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0"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1"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2"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3"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4"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5"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6"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7"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8"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9"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0"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1"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2"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3"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4"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5"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6"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7"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8"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9"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0"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1"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2"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3"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4"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5"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6"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7"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8"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9"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0"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1"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2"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3"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4"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5"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6"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7"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8"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9"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0"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1"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2"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3"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4"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5"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6"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7"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8"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9"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0"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1"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2"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3"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4"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5"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6"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7"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8"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9"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0"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1"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2"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3"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4"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5"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6"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7"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8"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9"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0"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1"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2"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3"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4"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5"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6"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7"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8"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9"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0"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1"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2"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3"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4"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5"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6"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7"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8"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9"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0"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1"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2"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3"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4"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5"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6"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7"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8"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9"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0"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1"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2"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3"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4"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5"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6"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7"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8"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9"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0"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1"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2"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3"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4"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5"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6"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7"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8"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9"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0"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1"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2"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3"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4"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5"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6"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7"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8"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9"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0"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1"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2"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3"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4"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5"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6"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7"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8"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9"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0"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1"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2"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3"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4"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5"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6"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7"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8"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9"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0"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1"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2"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3"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4"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5"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6"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7"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8"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9"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0"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1"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2"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3"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4"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5"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6"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7"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8"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9"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0"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1"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2"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3"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4"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5"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6"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7"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8"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9"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0"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1"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2"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3"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4"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5"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6"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7"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8"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9"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0"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1"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2"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3"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4"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5"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6"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7"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grpSp>
          <p:nvGrpSpPr>
            <p:cNvPr id="499" name="Group 406"/>
            <p:cNvGrpSpPr/>
            <p:nvPr/>
          </p:nvGrpSpPr>
          <p:grpSpPr bwMode="auto">
            <a:xfrm>
              <a:off x="50800" y="2941638"/>
              <a:ext cx="11177588" cy="1427163"/>
              <a:chOff x="32" y="1853"/>
              <a:chExt cx="7041" cy="899"/>
            </a:xfrm>
            <a:grpFill/>
          </p:grpSpPr>
          <p:sp>
            <p:nvSpPr>
              <p:cNvPr id="518"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9"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0"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1"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2"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3"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4"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5"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6"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7"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8"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9"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0"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1"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2"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3"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4"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5"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6"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7"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8"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9"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0"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1"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2"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3"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4"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5"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6"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7"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8"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9"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0"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1"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2"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3"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4"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5"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6"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7"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8"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9"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0"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1"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2"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3"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4"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5"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6"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7"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8"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9"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0"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1"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2"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3"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4"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5"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6"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7"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8"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9"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0"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1"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2"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3"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4"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5"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6"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7"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8"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9"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0"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1"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2"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3"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4"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5"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6"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7"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8"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9"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0"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1"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2"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3"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4"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5"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6"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7"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8"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9"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0"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1"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2"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3"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4"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5"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6"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7"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8"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9"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0"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1"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2"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3"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4"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5"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6"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7"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8"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9"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0"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1"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2"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3"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4"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5"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6"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7"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8"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9"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0"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1"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2"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3"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4"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5"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6"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7"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8"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9"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0"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1"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2"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3"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4"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5"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6"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7"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8"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9"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0"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1"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2"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3"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4"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5"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6"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7"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8"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9"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0"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1"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2"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3"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4"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5"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6"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7"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8"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9"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0"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1"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2"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3"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4"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5"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6"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7"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8"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9"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0"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1"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2"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3"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4"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5"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6"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7"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8"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9"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0"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1"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2"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3"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4"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5"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6"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7"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8"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9"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0"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1"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2"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3"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4"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5"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6"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7"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sp>
          <p:nvSpPr>
            <p:cNvPr id="500"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1"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2"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3"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4"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5"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6"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7"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8"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9"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0"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1"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2"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3"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4"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5"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6"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7"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pic>
        <p:nvPicPr>
          <p:cNvPr id="948" name="图片 9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91383" y="5056686"/>
            <a:ext cx="1850141" cy="1850141"/>
          </a:xfrm>
          <a:prstGeom prst="rect">
            <a:avLst/>
          </a:prstGeom>
        </p:spPr>
      </p:pic>
      <p:pic>
        <p:nvPicPr>
          <p:cNvPr id="455" name="图片 4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9025" y="3582969"/>
            <a:ext cx="5037137" cy="3874721"/>
          </a:xfrm>
          <a:prstGeom prst="rect">
            <a:avLst/>
          </a:prstGeom>
        </p:spPr>
      </p:pic>
      <p:pic>
        <p:nvPicPr>
          <p:cNvPr id="949" name="图片 9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0219" y="4429967"/>
            <a:ext cx="3231932" cy="27656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97"/>
                                        </p:tgtEl>
                                        <p:attrNameLst>
                                          <p:attrName>style.visibility</p:attrName>
                                        </p:attrNameLst>
                                      </p:cBhvr>
                                      <p:to>
                                        <p:strVal val="visible"/>
                                      </p:to>
                                    </p:set>
                                    <p:animEffect transition="in" filter="wipe(down)">
                                      <p:cBhvr>
                                        <p:cTn id="7" dur="500"/>
                                        <p:tgtEl>
                                          <p:spTgt spid="49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48"/>
                                        </p:tgtEl>
                                        <p:attrNameLst>
                                          <p:attrName>style.visibility</p:attrName>
                                        </p:attrNameLst>
                                      </p:cBhvr>
                                      <p:to>
                                        <p:strVal val="visible"/>
                                      </p:to>
                                    </p:set>
                                    <p:animEffect transition="in" filter="wipe(down)">
                                      <p:cBhvr>
                                        <p:cTn id="12" dur="500"/>
                                        <p:tgtEl>
                                          <p:spTgt spid="9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49"/>
                                        </p:tgtEl>
                                        <p:attrNameLst>
                                          <p:attrName>style.visibility</p:attrName>
                                        </p:attrNameLst>
                                      </p:cBhvr>
                                      <p:to>
                                        <p:strVal val="visible"/>
                                      </p:to>
                                    </p:set>
                                    <p:animEffect transition="in" filter="wipe(down)">
                                      <p:cBhvr>
                                        <p:cTn id="17" dur="500"/>
                                        <p:tgtEl>
                                          <p:spTgt spid="9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74"/>
                                        </p:tgtEl>
                                        <p:attrNameLst>
                                          <p:attrName>style.visibility</p:attrName>
                                        </p:attrNameLst>
                                      </p:cBhvr>
                                      <p:to>
                                        <p:strVal val="visible"/>
                                      </p:to>
                                    </p:set>
                                    <p:animEffect transition="in" filter="wipe(down)">
                                      <p:cBhvr>
                                        <p:cTn id="22" dur="500"/>
                                        <p:tgtEl>
                                          <p:spTgt spid="47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55"/>
                                        </p:tgtEl>
                                        <p:attrNameLst>
                                          <p:attrName>style.visibility</p:attrName>
                                        </p:attrNameLst>
                                      </p:cBhvr>
                                      <p:to>
                                        <p:strVal val="visible"/>
                                      </p:to>
                                    </p:set>
                                    <p:animEffect transition="in" filter="fade">
                                      <p:cBhvr>
                                        <p:cTn id="27" dur="1000"/>
                                        <p:tgtEl>
                                          <p:spTgt spid="455"/>
                                        </p:tgtEl>
                                      </p:cBhvr>
                                    </p:animEffect>
                                    <p:anim calcmode="lin" valueType="num">
                                      <p:cBhvr>
                                        <p:cTn id="28" dur="1000" fill="hold"/>
                                        <p:tgtEl>
                                          <p:spTgt spid="455"/>
                                        </p:tgtEl>
                                        <p:attrNameLst>
                                          <p:attrName>ppt_x</p:attrName>
                                        </p:attrNameLst>
                                      </p:cBhvr>
                                      <p:tavLst>
                                        <p:tav tm="0">
                                          <p:val>
                                            <p:strVal val="#ppt_x"/>
                                          </p:val>
                                        </p:tav>
                                        <p:tav tm="100000">
                                          <p:val>
                                            <p:strVal val="#ppt_x"/>
                                          </p:val>
                                        </p:tav>
                                      </p:tavLst>
                                    </p:anim>
                                    <p:anim calcmode="lin" valueType="num">
                                      <p:cBhvr>
                                        <p:cTn id="29" dur="1000" fill="hold"/>
                                        <p:tgtEl>
                                          <p:spTgt spid="45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453"/>
                                        </p:tgtEl>
                                        <p:attrNameLst>
                                          <p:attrName>style.visibility</p:attrName>
                                        </p:attrNameLst>
                                      </p:cBhvr>
                                      <p:to>
                                        <p:strVal val="visible"/>
                                      </p:to>
                                    </p:set>
                                    <p:animEffect transition="in" filter="wipe(down)">
                                      <p:cBhvr>
                                        <p:cTn id="34" dur="500"/>
                                        <p:tgtEl>
                                          <p:spTgt spid="453"/>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75"/>
                                        </p:tgtEl>
                                        <p:attrNameLst>
                                          <p:attrName>style.visibility</p:attrName>
                                        </p:attrNameLst>
                                      </p:cBhvr>
                                      <p:to>
                                        <p:strVal val="visible"/>
                                      </p:to>
                                    </p:set>
                                    <p:anim calcmode="lin" valueType="num">
                                      <p:cBhvr>
                                        <p:cTn id="39" dur="1000" fill="hold"/>
                                        <p:tgtEl>
                                          <p:spTgt spid="475"/>
                                        </p:tgtEl>
                                        <p:attrNameLst>
                                          <p:attrName>ppt_w</p:attrName>
                                        </p:attrNameLst>
                                      </p:cBhvr>
                                      <p:tavLst>
                                        <p:tav tm="0">
                                          <p:val>
                                            <p:fltVal val="0"/>
                                          </p:val>
                                        </p:tav>
                                        <p:tav tm="100000">
                                          <p:val>
                                            <p:strVal val="#ppt_w"/>
                                          </p:val>
                                        </p:tav>
                                      </p:tavLst>
                                    </p:anim>
                                    <p:anim calcmode="lin" valueType="num">
                                      <p:cBhvr>
                                        <p:cTn id="40" dur="1000" fill="hold"/>
                                        <p:tgtEl>
                                          <p:spTgt spid="475"/>
                                        </p:tgtEl>
                                        <p:attrNameLst>
                                          <p:attrName>ppt_h</p:attrName>
                                        </p:attrNameLst>
                                      </p:cBhvr>
                                      <p:tavLst>
                                        <p:tav tm="0">
                                          <p:val>
                                            <p:fltVal val="0"/>
                                          </p:val>
                                        </p:tav>
                                        <p:tav tm="100000">
                                          <p:val>
                                            <p:strVal val="#ppt_h"/>
                                          </p:val>
                                        </p:tav>
                                      </p:tavLst>
                                    </p:anim>
                                    <p:anim calcmode="lin" valueType="num">
                                      <p:cBhvr>
                                        <p:cTn id="41" dur="1000" fill="hold"/>
                                        <p:tgtEl>
                                          <p:spTgt spid="475"/>
                                        </p:tgtEl>
                                        <p:attrNameLst>
                                          <p:attrName>style.rotation</p:attrName>
                                        </p:attrNameLst>
                                      </p:cBhvr>
                                      <p:tavLst>
                                        <p:tav tm="0">
                                          <p:val>
                                            <p:fltVal val="90"/>
                                          </p:val>
                                        </p:tav>
                                        <p:tav tm="100000">
                                          <p:val>
                                            <p:fltVal val="0"/>
                                          </p:val>
                                        </p:tav>
                                      </p:tavLst>
                                    </p:anim>
                                    <p:animEffect transition="in" filter="fade">
                                      <p:cBhvr>
                                        <p:cTn id="42" dur="1000"/>
                                        <p:tgtEl>
                                          <p:spTgt spid="475"/>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96"/>
                                        </p:tgtEl>
                                        <p:attrNameLst>
                                          <p:attrName>style.visibility</p:attrName>
                                        </p:attrNameLst>
                                      </p:cBhvr>
                                      <p:to>
                                        <p:strVal val="visible"/>
                                      </p:to>
                                    </p:set>
                                    <p:animEffect transition="in" filter="barn(inVertical)">
                                      <p:cBhvr>
                                        <p:cTn id="47" dur="500"/>
                                        <p:tgtEl>
                                          <p:spTgt spid="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396238" y="627480"/>
            <a:ext cx="2339102" cy="523220"/>
          </a:xfrm>
          <a:prstGeom prst="rect">
            <a:avLst/>
          </a:prstGeom>
          <a:noFill/>
        </p:spPr>
        <p:txBody>
          <a:bodyPr wrap="none" rtlCol="0">
            <a:spAutoFit/>
          </a:bodyPr>
          <a:lstStyle/>
          <a:p>
            <a:pPr lvl="0" fontAlgn="t"/>
            <a:r>
              <a:rPr lang="zh-CN" altLang="en-US"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低碳生活定义</a:t>
            </a:r>
            <a:endParaRPr lang="en-US" altLang="zh-CN"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4279" y="1375208"/>
            <a:ext cx="3074117" cy="1939573"/>
          </a:xfrm>
          <a:prstGeom prst="rect">
            <a:avLst/>
          </a:prstGeom>
        </p:spPr>
      </p:pic>
      <p:sp>
        <p:nvSpPr>
          <p:cNvPr id="21" name="Rectangle 2"/>
          <p:cNvSpPr>
            <a:spLocks noGrp="1"/>
          </p:cNvSpPr>
          <p:nvPr/>
        </p:nvSpPr>
        <p:spPr>
          <a:xfrm>
            <a:off x="-26919" y="2160068"/>
            <a:ext cx="5111317" cy="960120"/>
          </a:xfrm>
          <a:prstGeom prst="rect">
            <a:avLst/>
          </a:prstGeom>
          <a:noFill/>
          <a:ln w="9525">
            <a:noFill/>
          </a:ln>
        </p:spPr>
        <p:txBody>
          <a:bodyPr vert="horz" wrap="square" lIns="91440" tIns="45720" rIns="91440" bIns="45720" anchor="ct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eaLnBrk="1" hangingPunct="1"/>
            <a:r>
              <a:rPr lang="zh-CN" altLang="en-US" sz="3200" b="1" dirty="0">
                <a:solidFill>
                  <a:schemeClr val="bg1"/>
                </a:solidFill>
                <a:latin typeface="站酷快乐体 " pitchFamily="2" charset="-122"/>
                <a:ea typeface="站酷快乐体 " pitchFamily="2" charset="-122"/>
                <a:sym typeface="站酷快乐体 " pitchFamily="2" charset="-122"/>
              </a:rPr>
              <a:t>何为低碳生活？</a:t>
            </a:r>
          </a:p>
        </p:txBody>
      </p:sp>
      <p:sp>
        <p:nvSpPr>
          <p:cNvPr id="22" name="Rectangle 3"/>
          <p:cNvSpPr>
            <a:spLocks noGrp="1"/>
          </p:cNvSpPr>
          <p:nvPr/>
        </p:nvSpPr>
        <p:spPr>
          <a:xfrm>
            <a:off x="4972050" y="1375208"/>
            <a:ext cx="6219806" cy="4922440"/>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250000"/>
              </a:lnSpc>
              <a:buNone/>
            </a:pPr>
            <a:r>
              <a:rPr lang="zh-CN" altLang="en-US" sz="1600" dirty="0">
                <a:latin typeface="站酷快乐体 " pitchFamily="2" charset="-122"/>
                <a:ea typeface="站酷快乐体 " pitchFamily="2" charset="-122"/>
                <a:sym typeface="站酷快乐体 " pitchFamily="2" charset="-122"/>
              </a:rPr>
              <a:t>    低碳，英文为</a:t>
            </a:r>
            <a:r>
              <a:rPr lang="en-US" altLang="zh-CN" sz="1600" dirty="0" err="1">
                <a:latin typeface="站酷快乐体 " pitchFamily="2" charset="-122"/>
                <a:ea typeface="站酷快乐体 " pitchFamily="2" charset="-122"/>
                <a:sym typeface="站酷快乐体 " pitchFamily="2" charset="-122"/>
              </a:rPr>
              <a:t>l</a:t>
            </a:r>
            <a:r>
              <a:rPr lang="en-US" altLang="zh-CN" sz="1600" b="1" dirty="0" err="1">
                <a:latin typeface="站酷快乐体 " pitchFamily="2" charset="-122"/>
                <a:ea typeface="站酷快乐体 " pitchFamily="2" charset="-122"/>
                <a:sym typeface="站酷快乐体 " pitchFamily="2" charset="-122"/>
              </a:rPr>
              <a:t>lowcarbon</a:t>
            </a:r>
            <a:r>
              <a:rPr lang="zh-CN" altLang="en-US" sz="1600" dirty="0">
                <a:latin typeface="站酷快乐体 " pitchFamily="2" charset="-122"/>
                <a:ea typeface="站酷快乐体 " pitchFamily="2" charset="-122"/>
                <a:sym typeface="站酷快乐体 " pitchFamily="2" charset="-122"/>
              </a:rPr>
              <a:t>，意指较低（更低）的温室气体（二氧化碳为主）的排放。“低碳生活”作为一种生活方式，先是从国外兴起，可以理解为：减低二氧化碳的排放</a:t>
            </a:r>
            <a:r>
              <a:rPr lang="en-US" altLang="zh-CN" sz="1600" dirty="0">
                <a:latin typeface="站酷快乐体 " pitchFamily="2" charset="-122"/>
                <a:ea typeface="站酷快乐体 " pitchFamily="2" charset="-122"/>
                <a:sym typeface="站酷快乐体 " pitchFamily="2" charset="-122"/>
              </a:rPr>
              <a:t>,</a:t>
            </a:r>
            <a:r>
              <a:rPr lang="zh-CN" altLang="en-US" sz="1600" dirty="0">
                <a:latin typeface="站酷快乐体 " pitchFamily="2" charset="-122"/>
                <a:ea typeface="站酷快乐体 " pitchFamily="2" charset="-122"/>
                <a:sym typeface="站酷快乐体 " pitchFamily="2" charset="-122"/>
              </a:rPr>
              <a:t>就是低能量、低消耗、低开支的生活方式。如今，这股风潮逐渐在我国一些大城市兴起，潜移默化地改变着人们的生活。低碳生活代表着更健康、更自然、更安全，返璞归真地去进行人与自然的活动。有的人认为从节电节气和回收三个环节来改变生活细节，能尽可能接近低碳生活。</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8417" y="3394984"/>
            <a:ext cx="4865981" cy="290266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up)">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59821" y="344456"/>
            <a:ext cx="3074117" cy="1939573"/>
          </a:xfrm>
          <a:prstGeom prst="rect">
            <a:avLst/>
          </a:prstGeom>
        </p:spPr>
      </p:pic>
      <p:sp>
        <p:nvSpPr>
          <p:cNvPr id="20" name="文本框 19"/>
          <p:cNvSpPr txBox="1"/>
          <p:nvPr/>
        </p:nvSpPr>
        <p:spPr>
          <a:xfrm>
            <a:off x="1476090" y="637118"/>
            <a:ext cx="2339102" cy="523220"/>
          </a:xfrm>
          <a:prstGeom prst="rect">
            <a:avLst/>
          </a:prstGeom>
          <a:noFill/>
        </p:spPr>
        <p:txBody>
          <a:bodyPr wrap="none" rtlCol="0">
            <a:spAutoFit/>
          </a:bodyPr>
          <a:lstStyle/>
          <a:p>
            <a:pPr lvl="0" fontAlgn="t"/>
            <a:r>
              <a:rPr lang="zh-CN" altLang="en-US"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低碳生活定义</a:t>
            </a:r>
            <a:endParaRPr lang="en-US" altLang="zh-CN"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sp>
        <p:nvSpPr>
          <p:cNvPr id="6" name="Rectangle 2"/>
          <p:cNvSpPr>
            <a:spLocks noGrp="1"/>
          </p:cNvSpPr>
          <p:nvPr/>
        </p:nvSpPr>
        <p:spPr>
          <a:xfrm>
            <a:off x="6858000" y="1314243"/>
            <a:ext cx="3677760" cy="1143000"/>
          </a:xfrm>
          <a:prstGeom prst="rect">
            <a:avLst/>
          </a:prstGeom>
          <a:noFill/>
          <a:ln w="9525">
            <a:noFill/>
          </a:ln>
        </p:spPr>
        <p:txBody>
          <a:bodyPr vert="horz" wrap="square" lIns="91440" tIns="45720" rIns="91440" bIns="45720" anchor="ct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eaLnBrk="1" hangingPunct="1"/>
            <a:r>
              <a:rPr lang="zh-CN" altLang="en-US" sz="4000" b="1" dirty="0">
                <a:solidFill>
                  <a:schemeClr val="bg1"/>
                </a:solidFill>
                <a:latin typeface="站酷快乐体 " pitchFamily="2" charset="-122"/>
                <a:ea typeface="站酷快乐体 " pitchFamily="2" charset="-122"/>
                <a:sym typeface="站酷快乐体 " pitchFamily="2" charset="-122"/>
              </a:rPr>
              <a:t>二氧化碳</a:t>
            </a:r>
            <a:br>
              <a:rPr lang="zh-CN" altLang="en-US" sz="4000" b="1" dirty="0">
                <a:solidFill>
                  <a:schemeClr val="bg1"/>
                </a:solidFill>
                <a:latin typeface="站酷快乐体 " pitchFamily="2" charset="-122"/>
                <a:ea typeface="站酷快乐体 " pitchFamily="2" charset="-122"/>
                <a:sym typeface="站酷快乐体 " pitchFamily="2" charset="-122"/>
              </a:rPr>
            </a:br>
            <a:endParaRPr lang="zh-CN" altLang="en-US" sz="4000" b="1" dirty="0">
              <a:solidFill>
                <a:schemeClr val="bg1"/>
              </a:solidFill>
              <a:latin typeface="站酷快乐体 " pitchFamily="2" charset="-122"/>
              <a:ea typeface="站酷快乐体 " pitchFamily="2" charset="-122"/>
              <a:sym typeface="站酷快乐体 " pitchFamily="2" charset="-122"/>
            </a:endParaRPr>
          </a:p>
        </p:txBody>
      </p:sp>
      <p:sp>
        <p:nvSpPr>
          <p:cNvPr id="7" name="Rectangle 3"/>
          <p:cNvSpPr>
            <a:spLocks noGrp="1"/>
          </p:cNvSpPr>
          <p:nvPr/>
        </p:nvSpPr>
        <p:spPr>
          <a:xfrm>
            <a:off x="684590" y="1885743"/>
            <a:ext cx="5089050" cy="4038600"/>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eaLnBrk="1" hangingPunct="1">
              <a:lnSpc>
                <a:spcPct val="300000"/>
              </a:lnSpc>
              <a:buNone/>
            </a:pPr>
            <a:r>
              <a:rPr lang="zh-CN" altLang="en-US" sz="1600" dirty="0">
                <a:latin typeface="站酷快乐体 " pitchFamily="2" charset="-122"/>
                <a:ea typeface="站酷快乐体 " pitchFamily="2" charset="-122"/>
                <a:sym typeface="站酷快乐体 " pitchFamily="2" charset="-122"/>
              </a:rPr>
              <a:t>关心全球气候变暖的人们却把减少二氧化碳实实在在地带入了生活转向低碳生活方式的</a:t>
            </a:r>
            <a:r>
              <a:rPr lang="zh-CN" altLang="en-US" sz="1600" b="1" dirty="0">
                <a:latin typeface="站酷快乐体 " pitchFamily="2" charset="-122"/>
                <a:ea typeface="站酷快乐体 " pitchFamily="2" charset="-122"/>
                <a:sym typeface="站酷快乐体 " pitchFamily="2" charset="-122"/>
              </a:rPr>
              <a:t>重要途径之一</a:t>
            </a:r>
            <a:r>
              <a:rPr lang="zh-CN" altLang="en-US" sz="1600" dirty="0">
                <a:latin typeface="站酷快乐体 " pitchFamily="2" charset="-122"/>
                <a:ea typeface="站酷快乐体 " pitchFamily="2" charset="-122"/>
                <a:sym typeface="站酷快乐体 " pitchFamily="2" charset="-122"/>
              </a:rPr>
              <a:t>，是戒除以高耗能源为代价的“便利消费”嗜好。“便利”是现代商业营销和消费生活中流行的价值观。不少便利消费方式在人们不经意中浪费着巨大的能源。</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3521" y="2931165"/>
            <a:ext cx="4828339" cy="425301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4" name="图片 473"/>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170888" y="-6171"/>
            <a:ext cx="4053016" cy="7564009"/>
          </a:xfrm>
          <a:prstGeom prst="rect">
            <a:avLst/>
          </a:prstGeom>
        </p:spPr>
      </p:pic>
      <p:pic>
        <p:nvPicPr>
          <p:cNvPr id="453" name="图片 4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166813" y="1186392"/>
            <a:ext cx="6380026" cy="5882185"/>
          </a:xfrm>
          <a:prstGeom prst="rect">
            <a:avLst/>
          </a:prstGeom>
        </p:spPr>
      </p:pic>
      <p:pic>
        <p:nvPicPr>
          <p:cNvPr id="475" name="图片 4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685" y="-41413"/>
            <a:ext cx="1878037" cy="1878037"/>
          </a:xfrm>
          <a:prstGeom prst="rect">
            <a:avLst/>
          </a:prstGeom>
        </p:spPr>
      </p:pic>
      <p:sp>
        <p:nvSpPr>
          <p:cNvPr id="496" name="矩形 495"/>
          <p:cNvSpPr/>
          <p:nvPr/>
        </p:nvSpPr>
        <p:spPr>
          <a:xfrm>
            <a:off x="4072870" y="2985182"/>
            <a:ext cx="2236510" cy="1323439"/>
          </a:xfrm>
          <a:prstGeom prst="rect">
            <a:avLst/>
          </a:prstGeom>
          <a:noFill/>
        </p:spPr>
        <p:txBody>
          <a:bodyPr wrap="none">
            <a:spAutoFit/>
          </a:bodyPr>
          <a:lstStyle/>
          <a:p>
            <a:pPr lvl="0" fontAlgn="t"/>
            <a:r>
              <a:rPr lang="zh-CN" altLang="en-US" sz="4000" b="1" dirty="0">
                <a:solidFill>
                  <a:schemeClr val="bg1"/>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倡导低碳</a:t>
            </a:r>
            <a:endParaRPr lang="en-US" altLang="zh-CN" sz="4000" b="1" dirty="0">
              <a:solidFill>
                <a:schemeClr val="bg1"/>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a:p>
            <a:pPr lvl="0" fontAlgn="t"/>
            <a:r>
              <a:rPr lang="zh-CN" altLang="en-US" sz="4000" b="1" dirty="0">
                <a:solidFill>
                  <a:schemeClr val="bg1"/>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呵护地球</a:t>
            </a:r>
            <a:endParaRPr lang="en-US" altLang="zh-CN" sz="4000" b="1" dirty="0">
              <a:solidFill>
                <a:schemeClr val="bg1"/>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grpSp>
        <p:nvGrpSpPr>
          <p:cNvPr id="497" name="组合 496"/>
          <p:cNvGrpSpPr/>
          <p:nvPr/>
        </p:nvGrpSpPr>
        <p:grpSpPr>
          <a:xfrm>
            <a:off x="0" y="6071802"/>
            <a:ext cx="12198350" cy="1427163"/>
            <a:chOff x="-3175" y="2941638"/>
            <a:chExt cx="12198350" cy="1427163"/>
          </a:xfrm>
          <a:solidFill>
            <a:srgbClr val="47810E"/>
          </a:solidFill>
        </p:grpSpPr>
        <p:grpSp>
          <p:nvGrpSpPr>
            <p:cNvPr id="498" name="Group 205"/>
            <p:cNvGrpSpPr/>
            <p:nvPr/>
          </p:nvGrpSpPr>
          <p:grpSpPr bwMode="auto">
            <a:xfrm>
              <a:off x="4298950" y="2941638"/>
              <a:ext cx="7896225" cy="1254125"/>
              <a:chOff x="2708" y="1853"/>
              <a:chExt cx="4974" cy="790"/>
            </a:xfrm>
            <a:grpFill/>
          </p:grpSpPr>
          <p:sp>
            <p:nvSpPr>
              <p:cNvPr id="748"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9"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0"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1"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2"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3"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4"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5"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6"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7"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8"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9"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0"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1"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2"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3"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4"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5"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6"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7"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8"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9"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0"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1"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2"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3"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4"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5"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6"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7"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8"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9"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0"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1"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2"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3"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4"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5"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6"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7"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8"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9"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0"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1"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2"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3"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4"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5"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6"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7"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8"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9"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0"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1"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2"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3"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4"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5"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6"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7"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8"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9"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0"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1"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2"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3"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4"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5"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6"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7"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8"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9"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0"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1"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2"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3"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4"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5"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6"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7"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8"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9"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0"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1"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2"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3"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4"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5"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6"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7"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8"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9"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0"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1"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2"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3"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4"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5"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6"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7"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8"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9"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0"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1"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2"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3"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4"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5"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6"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7"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8"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9"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0"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1"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2"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3"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4"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5"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6"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7"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8"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9"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0"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1"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2"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3"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4"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5"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6"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7"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8"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9"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0"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1"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2"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3"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4"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5"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6"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7"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8"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9"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0"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1"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2"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3"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4"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5"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6"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7"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8"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9"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0"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1"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2"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3"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4"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5"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6"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7"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8"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9"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0"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1"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2"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3"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4"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5"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6"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7"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8"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9"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0"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1"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2"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3"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4"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5"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6"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7"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8"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9"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0"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1"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2"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3"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4"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5"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6"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7"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8"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9"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0"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1"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2"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3"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4"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5"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6"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7"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grpSp>
          <p:nvGrpSpPr>
            <p:cNvPr id="499" name="Group 406"/>
            <p:cNvGrpSpPr/>
            <p:nvPr/>
          </p:nvGrpSpPr>
          <p:grpSpPr bwMode="auto">
            <a:xfrm>
              <a:off x="50800" y="2941638"/>
              <a:ext cx="11177588" cy="1427163"/>
              <a:chOff x="32" y="1853"/>
              <a:chExt cx="7041" cy="899"/>
            </a:xfrm>
            <a:grpFill/>
          </p:grpSpPr>
          <p:sp>
            <p:nvSpPr>
              <p:cNvPr id="518"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9"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0"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1"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2"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3"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4"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5"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6"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7"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8"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9"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0"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1"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2"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3"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4"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5"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6"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7"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8"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9"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0"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1"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2"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3"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4"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5"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6"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7"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8"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9"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0"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1"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2"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3"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4"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5"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6"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7"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8"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9"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0"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1"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2"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3"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4"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5"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6"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7"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8"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9"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0"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1"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2"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3"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4"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5"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6"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7"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8"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9"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0"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1"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2"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3"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4"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5"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6"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7"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8"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9"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0"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1"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2"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3"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4"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5"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6"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7"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8"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9"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0"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1"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2"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3"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4"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5"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6"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7"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8"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9"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0"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1"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2"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3"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4"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5"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6"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7"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8"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9"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0"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1"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2"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3"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4"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5"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6"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7"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8"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9"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0"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1"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2"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3"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4"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5"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6"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7"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8"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9"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0"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1"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2"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3"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4"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5"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6"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7"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8"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9"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0"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1"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2"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3"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4"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5"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6"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7"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8"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9"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0"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1"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2"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3"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4"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5"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6"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7"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8"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9"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0"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1"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2"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3"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4"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5"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6"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7"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8"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9"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0"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1"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2"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3"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4"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5"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6"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7"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8"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9"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0"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1"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2"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3"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4"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5"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6"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7"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8"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9"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0"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1"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2"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3"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4"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5"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6"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7"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8"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9"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0"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1"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2"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3"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4"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5"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6"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7"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sp>
          <p:nvSpPr>
            <p:cNvPr id="500"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1"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2"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3"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4"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5"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6"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7"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8"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9"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0"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1"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2"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3"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4"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5"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6"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7"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pic>
        <p:nvPicPr>
          <p:cNvPr id="948" name="图片 9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91383" y="5056686"/>
            <a:ext cx="1850141" cy="1850141"/>
          </a:xfrm>
          <a:prstGeom prst="rect">
            <a:avLst/>
          </a:prstGeom>
        </p:spPr>
      </p:pic>
      <p:pic>
        <p:nvPicPr>
          <p:cNvPr id="455" name="图片 4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9025" y="3582969"/>
            <a:ext cx="5037137" cy="3874721"/>
          </a:xfrm>
          <a:prstGeom prst="rect">
            <a:avLst/>
          </a:prstGeom>
        </p:spPr>
      </p:pic>
      <p:pic>
        <p:nvPicPr>
          <p:cNvPr id="949" name="图片 9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0219" y="4429967"/>
            <a:ext cx="3231932" cy="27656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97"/>
                                        </p:tgtEl>
                                        <p:attrNameLst>
                                          <p:attrName>style.visibility</p:attrName>
                                        </p:attrNameLst>
                                      </p:cBhvr>
                                      <p:to>
                                        <p:strVal val="visible"/>
                                      </p:to>
                                    </p:set>
                                    <p:animEffect transition="in" filter="wipe(down)">
                                      <p:cBhvr>
                                        <p:cTn id="7" dur="500"/>
                                        <p:tgtEl>
                                          <p:spTgt spid="49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48"/>
                                        </p:tgtEl>
                                        <p:attrNameLst>
                                          <p:attrName>style.visibility</p:attrName>
                                        </p:attrNameLst>
                                      </p:cBhvr>
                                      <p:to>
                                        <p:strVal val="visible"/>
                                      </p:to>
                                    </p:set>
                                    <p:animEffect transition="in" filter="wipe(down)">
                                      <p:cBhvr>
                                        <p:cTn id="12" dur="500"/>
                                        <p:tgtEl>
                                          <p:spTgt spid="9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49"/>
                                        </p:tgtEl>
                                        <p:attrNameLst>
                                          <p:attrName>style.visibility</p:attrName>
                                        </p:attrNameLst>
                                      </p:cBhvr>
                                      <p:to>
                                        <p:strVal val="visible"/>
                                      </p:to>
                                    </p:set>
                                    <p:animEffect transition="in" filter="wipe(down)">
                                      <p:cBhvr>
                                        <p:cTn id="17" dur="500"/>
                                        <p:tgtEl>
                                          <p:spTgt spid="9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74"/>
                                        </p:tgtEl>
                                        <p:attrNameLst>
                                          <p:attrName>style.visibility</p:attrName>
                                        </p:attrNameLst>
                                      </p:cBhvr>
                                      <p:to>
                                        <p:strVal val="visible"/>
                                      </p:to>
                                    </p:set>
                                    <p:animEffect transition="in" filter="wipe(down)">
                                      <p:cBhvr>
                                        <p:cTn id="22" dur="500"/>
                                        <p:tgtEl>
                                          <p:spTgt spid="47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55"/>
                                        </p:tgtEl>
                                        <p:attrNameLst>
                                          <p:attrName>style.visibility</p:attrName>
                                        </p:attrNameLst>
                                      </p:cBhvr>
                                      <p:to>
                                        <p:strVal val="visible"/>
                                      </p:to>
                                    </p:set>
                                    <p:animEffect transition="in" filter="fade">
                                      <p:cBhvr>
                                        <p:cTn id="27" dur="1000"/>
                                        <p:tgtEl>
                                          <p:spTgt spid="455"/>
                                        </p:tgtEl>
                                      </p:cBhvr>
                                    </p:animEffect>
                                    <p:anim calcmode="lin" valueType="num">
                                      <p:cBhvr>
                                        <p:cTn id="28" dur="1000" fill="hold"/>
                                        <p:tgtEl>
                                          <p:spTgt spid="455"/>
                                        </p:tgtEl>
                                        <p:attrNameLst>
                                          <p:attrName>ppt_x</p:attrName>
                                        </p:attrNameLst>
                                      </p:cBhvr>
                                      <p:tavLst>
                                        <p:tav tm="0">
                                          <p:val>
                                            <p:strVal val="#ppt_x"/>
                                          </p:val>
                                        </p:tav>
                                        <p:tav tm="100000">
                                          <p:val>
                                            <p:strVal val="#ppt_x"/>
                                          </p:val>
                                        </p:tav>
                                      </p:tavLst>
                                    </p:anim>
                                    <p:anim calcmode="lin" valueType="num">
                                      <p:cBhvr>
                                        <p:cTn id="29" dur="1000" fill="hold"/>
                                        <p:tgtEl>
                                          <p:spTgt spid="45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453"/>
                                        </p:tgtEl>
                                        <p:attrNameLst>
                                          <p:attrName>style.visibility</p:attrName>
                                        </p:attrNameLst>
                                      </p:cBhvr>
                                      <p:to>
                                        <p:strVal val="visible"/>
                                      </p:to>
                                    </p:set>
                                    <p:animEffect transition="in" filter="wipe(down)">
                                      <p:cBhvr>
                                        <p:cTn id="34" dur="500"/>
                                        <p:tgtEl>
                                          <p:spTgt spid="453"/>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75"/>
                                        </p:tgtEl>
                                        <p:attrNameLst>
                                          <p:attrName>style.visibility</p:attrName>
                                        </p:attrNameLst>
                                      </p:cBhvr>
                                      <p:to>
                                        <p:strVal val="visible"/>
                                      </p:to>
                                    </p:set>
                                    <p:anim calcmode="lin" valueType="num">
                                      <p:cBhvr>
                                        <p:cTn id="39" dur="1000" fill="hold"/>
                                        <p:tgtEl>
                                          <p:spTgt spid="475"/>
                                        </p:tgtEl>
                                        <p:attrNameLst>
                                          <p:attrName>ppt_w</p:attrName>
                                        </p:attrNameLst>
                                      </p:cBhvr>
                                      <p:tavLst>
                                        <p:tav tm="0">
                                          <p:val>
                                            <p:fltVal val="0"/>
                                          </p:val>
                                        </p:tav>
                                        <p:tav tm="100000">
                                          <p:val>
                                            <p:strVal val="#ppt_w"/>
                                          </p:val>
                                        </p:tav>
                                      </p:tavLst>
                                    </p:anim>
                                    <p:anim calcmode="lin" valueType="num">
                                      <p:cBhvr>
                                        <p:cTn id="40" dur="1000" fill="hold"/>
                                        <p:tgtEl>
                                          <p:spTgt spid="475"/>
                                        </p:tgtEl>
                                        <p:attrNameLst>
                                          <p:attrName>ppt_h</p:attrName>
                                        </p:attrNameLst>
                                      </p:cBhvr>
                                      <p:tavLst>
                                        <p:tav tm="0">
                                          <p:val>
                                            <p:fltVal val="0"/>
                                          </p:val>
                                        </p:tav>
                                        <p:tav tm="100000">
                                          <p:val>
                                            <p:strVal val="#ppt_h"/>
                                          </p:val>
                                        </p:tav>
                                      </p:tavLst>
                                    </p:anim>
                                    <p:anim calcmode="lin" valueType="num">
                                      <p:cBhvr>
                                        <p:cTn id="41" dur="1000" fill="hold"/>
                                        <p:tgtEl>
                                          <p:spTgt spid="475"/>
                                        </p:tgtEl>
                                        <p:attrNameLst>
                                          <p:attrName>style.rotation</p:attrName>
                                        </p:attrNameLst>
                                      </p:cBhvr>
                                      <p:tavLst>
                                        <p:tav tm="0">
                                          <p:val>
                                            <p:fltVal val="90"/>
                                          </p:val>
                                        </p:tav>
                                        <p:tav tm="100000">
                                          <p:val>
                                            <p:fltVal val="0"/>
                                          </p:val>
                                        </p:tav>
                                      </p:tavLst>
                                    </p:anim>
                                    <p:animEffect transition="in" filter="fade">
                                      <p:cBhvr>
                                        <p:cTn id="42" dur="1000"/>
                                        <p:tgtEl>
                                          <p:spTgt spid="475"/>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96"/>
                                        </p:tgtEl>
                                        <p:attrNameLst>
                                          <p:attrName>style.visibility</p:attrName>
                                        </p:attrNameLst>
                                      </p:cBhvr>
                                      <p:to>
                                        <p:strVal val="visible"/>
                                      </p:to>
                                    </p:set>
                                    <p:animEffect transition="in" filter="barn(inVertical)">
                                      <p:cBhvr>
                                        <p:cTn id="47" dur="500"/>
                                        <p:tgtEl>
                                          <p:spTgt spid="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6338" y="1630616"/>
            <a:ext cx="5467350" cy="4324355"/>
          </a:xfrm>
          <a:prstGeom prst="rect">
            <a:avLst/>
          </a:prstGeom>
        </p:spPr>
      </p:pic>
      <p:sp>
        <p:nvSpPr>
          <p:cNvPr id="20" name="文本框 19"/>
          <p:cNvSpPr txBox="1"/>
          <p:nvPr/>
        </p:nvSpPr>
        <p:spPr>
          <a:xfrm>
            <a:off x="1304368" y="674486"/>
            <a:ext cx="3057247" cy="523220"/>
          </a:xfrm>
          <a:prstGeom prst="rect">
            <a:avLst/>
          </a:prstGeom>
          <a:noFill/>
        </p:spPr>
        <p:txBody>
          <a:bodyPr wrap="none" rtlCol="0">
            <a:spAutoFit/>
          </a:bodyPr>
          <a:lstStyle/>
          <a:p>
            <a:pPr lvl="0" fontAlgn="t"/>
            <a:r>
              <a:rPr lang="zh-CN" altLang="en-US"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倡导低碳呵护地球</a:t>
            </a:r>
            <a:endParaRPr lang="en-US" altLang="zh-CN"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sp>
        <p:nvSpPr>
          <p:cNvPr id="9" name="Rectangle 3"/>
          <p:cNvSpPr>
            <a:spLocks noGrp="1" noRot="1"/>
          </p:cNvSpPr>
          <p:nvPr/>
        </p:nvSpPr>
        <p:spPr>
          <a:xfrm>
            <a:off x="791661" y="2332037"/>
            <a:ext cx="4816704" cy="4525963"/>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eaLnBrk="1" hangingPunct="1">
              <a:buClr>
                <a:srgbClr val="47810E"/>
              </a:buClr>
              <a:buFont typeface="Wingdings" pitchFamily="2" charset="2"/>
              <a:buChar char="ü"/>
            </a:pPr>
            <a:r>
              <a:rPr lang="zh-CN" altLang="en-US" sz="1600" dirty="0">
                <a:latin typeface="站酷快乐体 " pitchFamily="2" charset="-122"/>
                <a:ea typeface="站酷快乐体 " pitchFamily="2" charset="-122"/>
                <a:sym typeface="站酷快乐体 " pitchFamily="2" charset="-122"/>
              </a:rPr>
              <a:t>每天的淘米水可以用来洗手擦家具，干净卫生，自然滋润。</a:t>
            </a:r>
            <a:br>
              <a:rPr lang="zh-CN" altLang="en-US" sz="1600" dirty="0">
                <a:latin typeface="站酷快乐体 " pitchFamily="2" charset="-122"/>
                <a:ea typeface="站酷快乐体 " pitchFamily="2" charset="-122"/>
                <a:sym typeface="站酷快乐体 " pitchFamily="2" charset="-122"/>
              </a:rPr>
            </a:br>
            <a:endParaRPr lang="zh-CN" altLang="en-US" sz="1600" dirty="0">
              <a:latin typeface="站酷快乐体 " pitchFamily="2" charset="-122"/>
              <a:ea typeface="站酷快乐体 " pitchFamily="2" charset="-122"/>
              <a:sym typeface="站酷快乐体 " pitchFamily="2" charset="-122"/>
            </a:endParaRPr>
          </a:p>
          <a:p>
            <a:pPr eaLnBrk="1" hangingPunct="1">
              <a:buClr>
                <a:srgbClr val="47810E"/>
              </a:buClr>
              <a:buFont typeface="Wingdings" pitchFamily="2" charset="2"/>
              <a:buChar char="ü"/>
            </a:pPr>
            <a:r>
              <a:rPr lang="zh-CN" altLang="en-US" sz="1600" dirty="0">
                <a:latin typeface="站酷快乐体 " pitchFamily="2" charset="-122"/>
                <a:ea typeface="站酷快乐体 " pitchFamily="2" charset="-122"/>
                <a:sym typeface="站酷快乐体 " pitchFamily="2" charset="-122"/>
              </a:rPr>
              <a:t>将废旧报纸铺垫在衣橱的最底层，不仅可以吸潮，还能吸收衣柜中的异味；</a:t>
            </a:r>
            <a:br>
              <a:rPr lang="zh-CN" altLang="en-US" sz="1600" dirty="0">
                <a:latin typeface="站酷快乐体 " pitchFamily="2" charset="-122"/>
                <a:ea typeface="站酷快乐体 " pitchFamily="2" charset="-122"/>
                <a:sym typeface="站酷快乐体 " pitchFamily="2" charset="-122"/>
              </a:rPr>
            </a:br>
            <a:endParaRPr lang="zh-CN" altLang="en-US" sz="1600" dirty="0">
              <a:latin typeface="站酷快乐体 " pitchFamily="2" charset="-122"/>
              <a:ea typeface="站酷快乐体 " pitchFamily="2" charset="-122"/>
              <a:sym typeface="站酷快乐体 " pitchFamily="2" charset="-122"/>
            </a:endParaRPr>
          </a:p>
          <a:p>
            <a:pPr eaLnBrk="1" hangingPunct="1">
              <a:buClr>
                <a:srgbClr val="47810E"/>
              </a:buClr>
              <a:buFont typeface="Wingdings" pitchFamily="2" charset="2"/>
              <a:buChar char="ü"/>
            </a:pPr>
            <a:r>
              <a:rPr lang="zh-CN" altLang="en-US" sz="1600" dirty="0">
                <a:latin typeface="站酷快乐体 " pitchFamily="2" charset="-122"/>
                <a:ea typeface="站酷快乐体 " pitchFamily="2" charset="-122"/>
                <a:sym typeface="站酷快乐体 " pitchFamily="2" charset="-122"/>
              </a:rPr>
              <a:t>用过的面膜纸也不要扔掉，用它来擦首饰、擦家具的表面或者擦皮带，不仅擦得亮还能留下面膜纸的香气；</a:t>
            </a:r>
            <a:br>
              <a:rPr lang="zh-CN" altLang="en-US" sz="1600" dirty="0">
                <a:latin typeface="站酷快乐体 " pitchFamily="2" charset="-122"/>
                <a:ea typeface="站酷快乐体 " pitchFamily="2" charset="-122"/>
                <a:sym typeface="站酷快乐体 " pitchFamily="2" charset="-122"/>
              </a:rPr>
            </a:br>
            <a:endParaRPr lang="zh-CN" altLang="en-US" sz="1600" dirty="0">
              <a:latin typeface="站酷快乐体 " pitchFamily="2" charset="-122"/>
              <a:ea typeface="站酷快乐体 " pitchFamily="2" charset="-122"/>
              <a:sym typeface="站酷快乐体 " pitchFamily="2" charset="-122"/>
            </a:endParaRPr>
          </a:p>
          <a:p>
            <a:pPr eaLnBrk="1" hangingPunct="1">
              <a:buClr>
                <a:srgbClr val="47810E"/>
              </a:buClr>
              <a:buFont typeface="Wingdings" pitchFamily="2" charset="2"/>
              <a:buChar char="ü"/>
            </a:pPr>
            <a:r>
              <a:rPr lang="zh-CN" altLang="en-US" sz="1600" dirty="0">
                <a:latin typeface="站酷快乐体 " pitchFamily="2" charset="-122"/>
                <a:ea typeface="站酷快乐体 " pitchFamily="2" charset="-122"/>
                <a:sym typeface="站酷快乐体 " pitchFamily="2" charset="-122"/>
              </a:rPr>
              <a:t>喝过的茶叶渣，把它晒干，做一个茶叶枕头，又舒适，还能帮助改善睡眠。</a:t>
            </a:r>
            <a:br>
              <a:rPr lang="zh-CN" altLang="en-US" sz="1600" dirty="0">
                <a:latin typeface="站酷快乐体 " pitchFamily="2" charset="-122"/>
                <a:ea typeface="站酷快乐体 " pitchFamily="2" charset="-122"/>
                <a:sym typeface="站酷快乐体 " pitchFamily="2" charset="-122"/>
              </a:rPr>
            </a:br>
            <a:endParaRPr lang="zh-CN" altLang="en-US" sz="1600" dirty="0">
              <a:latin typeface="站酷快乐体 " pitchFamily="2" charset="-122"/>
              <a:ea typeface="站酷快乐体 " pitchFamily="2" charset="-122"/>
              <a:sym typeface="站酷快乐体 "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41859" y="5242559"/>
            <a:ext cx="1850141" cy="1850141"/>
          </a:xfrm>
          <a:prstGeom prst="rect">
            <a:avLst/>
          </a:prstGeom>
        </p:spPr>
      </p:pic>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59011" y="1630616"/>
            <a:ext cx="5467350" cy="4324355"/>
          </a:xfrm>
          <a:prstGeom prst="rect">
            <a:avLst/>
          </a:prstGeom>
        </p:spPr>
      </p:pic>
      <p:sp>
        <p:nvSpPr>
          <p:cNvPr id="5" name="矩形 4"/>
          <p:cNvSpPr/>
          <p:nvPr/>
        </p:nvSpPr>
        <p:spPr>
          <a:xfrm>
            <a:off x="6632502" y="2476022"/>
            <a:ext cx="4720368" cy="3139321"/>
          </a:xfrm>
          <a:prstGeom prst="rect">
            <a:avLst/>
          </a:prstGeom>
        </p:spPr>
        <p:txBody>
          <a:bodyPr wrap="square">
            <a:spAutoFit/>
          </a:bodyPr>
          <a:lstStyle/>
          <a:p>
            <a:pPr>
              <a:buClr>
                <a:srgbClr val="47810E"/>
              </a:buClr>
              <a:buFont typeface="Wingdings" pitchFamily="2" charset="2"/>
              <a:buChar char="ü"/>
            </a:pPr>
            <a:r>
              <a:rPr lang="zh-CN" altLang="en-US" dirty="0">
                <a:latin typeface="站酷快乐体 " pitchFamily="2" charset="-122"/>
                <a:ea typeface="站酷快乐体 " pitchFamily="2" charset="-122"/>
                <a:sym typeface="站酷快乐体 " pitchFamily="2" charset="-122"/>
              </a:rPr>
              <a:t>出门购物，自己带环保袋，无论是免费或者收费的塑料袋，都减少使用。 </a:t>
            </a:r>
            <a:br>
              <a:rPr lang="zh-CN" altLang="en-US" dirty="0">
                <a:latin typeface="站酷快乐体 " pitchFamily="2" charset="-122"/>
                <a:ea typeface="站酷快乐体 " pitchFamily="2" charset="-122"/>
                <a:sym typeface="站酷快乐体 " pitchFamily="2" charset="-122"/>
              </a:rPr>
            </a:br>
            <a:endParaRPr lang="zh-CN" altLang="en-US" dirty="0">
              <a:latin typeface="站酷快乐体 " pitchFamily="2" charset="-122"/>
              <a:ea typeface="站酷快乐体 " pitchFamily="2" charset="-122"/>
              <a:sym typeface="站酷快乐体 " pitchFamily="2" charset="-122"/>
            </a:endParaRPr>
          </a:p>
          <a:p>
            <a:pPr>
              <a:buClr>
                <a:srgbClr val="47810E"/>
              </a:buClr>
              <a:buFont typeface="Wingdings" pitchFamily="2" charset="2"/>
              <a:buChar char="ü"/>
            </a:pPr>
            <a:r>
              <a:rPr lang="zh-CN" altLang="en-US" dirty="0">
                <a:latin typeface="站酷快乐体 " pitchFamily="2" charset="-122"/>
                <a:ea typeface="站酷快乐体 " pitchFamily="2" charset="-122"/>
                <a:sym typeface="站酷快乐体 " pitchFamily="2" charset="-122"/>
              </a:rPr>
              <a:t>出门自带喝水杯，减少使用一次性杯子。</a:t>
            </a:r>
            <a:br>
              <a:rPr lang="zh-CN" altLang="en-US" dirty="0">
                <a:latin typeface="站酷快乐体 " pitchFamily="2" charset="-122"/>
                <a:ea typeface="站酷快乐体 " pitchFamily="2" charset="-122"/>
                <a:sym typeface="站酷快乐体 " pitchFamily="2" charset="-122"/>
              </a:rPr>
            </a:br>
            <a:endParaRPr lang="zh-CN" altLang="en-US" dirty="0">
              <a:latin typeface="站酷快乐体 " pitchFamily="2" charset="-122"/>
              <a:ea typeface="站酷快乐体 " pitchFamily="2" charset="-122"/>
              <a:sym typeface="站酷快乐体 " pitchFamily="2" charset="-122"/>
            </a:endParaRPr>
          </a:p>
          <a:p>
            <a:pPr>
              <a:buClr>
                <a:srgbClr val="47810E"/>
              </a:buClr>
              <a:buFont typeface="Wingdings" pitchFamily="2" charset="2"/>
              <a:buChar char="ü"/>
            </a:pPr>
            <a:r>
              <a:rPr lang="zh-CN" altLang="en-US" dirty="0">
                <a:latin typeface="站酷快乐体 " pitchFamily="2" charset="-122"/>
                <a:ea typeface="站酷快乐体 " pitchFamily="2" charset="-122"/>
                <a:sym typeface="站酷快乐体 " pitchFamily="2" charset="-122"/>
              </a:rPr>
              <a:t>多用永久性的筷子、饭盒，尽量避免使用一次性的餐具。</a:t>
            </a:r>
            <a:br>
              <a:rPr lang="zh-CN" altLang="en-US" dirty="0">
                <a:latin typeface="站酷快乐体 " pitchFamily="2" charset="-122"/>
                <a:ea typeface="站酷快乐体 " pitchFamily="2" charset="-122"/>
                <a:sym typeface="站酷快乐体 " pitchFamily="2" charset="-122"/>
              </a:rPr>
            </a:br>
            <a:endParaRPr lang="zh-CN" altLang="en-US" dirty="0">
              <a:latin typeface="站酷快乐体 " pitchFamily="2" charset="-122"/>
              <a:ea typeface="站酷快乐体 " pitchFamily="2" charset="-122"/>
              <a:sym typeface="站酷快乐体 " pitchFamily="2" charset="-122"/>
            </a:endParaRPr>
          </a:p>
          <a:p>
            <a:pPr>
              <a:buClr>
                <a:srgbClr val="47810E"/>
              </a:buClr>
              <a:buFont typeface="Wingdings" pitchFamily="2" charset="2"/>
              <a:buChar char="ü"/>
            </a:pPr>
            <a:r>
              <a:rPr lang="zh-CN" altLang="en-US" dirty="0">
                <a:latin typeface="站酷快乐体 " pitchFamily="2" charset="-122"/>
                <a:ea typeface="站酷快乐体 " pitchFamily="2" charset="-122"/>
                <a:sym typeface="站酷快乐体 " pitchFamily="2" charset="-122"/>
              </a:rPr>
              <a:t>养成随手关闭电器电源的习惯，避免浪费用电。</a:t>
            </a:r>
            <a:br>
              <a:rPr lang="zh-CN" altLang="en-US" dirty="0">
                <a:latin typeface="站酷快乐体 " pitchFamily="2" charset="-122"/>
                <a:ea typeface="站酷快乐体 " pitchFamily="2" charset="-122"/>
                <a:sym typeface="站酷快乐体 " pitchFamily="2" charset="-122"/>
              </a:rPr>
            </a:br>
            <a:endParaRPr lang="zh-CN" altLang="en-US" dirty="0">
              <a:latin typeface="站酷快乐体 " pitchFamily="2" charset="-122"/>
              <a:ea typeface="站酷快乐体 " pitchFamily="2" charset="-122"/>
              <a:sym typeface="站酷快乐体 "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heel(1)">
                                      <p:cBhvr>
                                        <p:cTn id="29" dur="2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9"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84962" y="-308795"/>
            <a:ext cx="6343650" cy="4229100"/>
          </a:xfrm>
          <a:prstGeom prst="rect">
            <a:avLst/>
          </a:prstGeom>
        </p:spPr>
      </p:pic>
      <p:sp>
        <p:nvSpPr>
          <p:cNvPr id="20" name="文本框 19"/>
          <p:cNvSpPr txBox="1"/>
          <p:nvPr/>
        </p:nvSpPr>
        <p:spPr>
          <a:xfrm>
            <a:off x="1189824" y="751967"/>
            <a:ext cx="3057247" cy="523220"/>
          </a:xfrm>
          <a:prstGeom prst="rect">
            <a:avLst/>
          </a:prstGeom>
          <a:noFill/>
        </p:spPr>
        <p:txBody>
          <a:bodyPr wrap="none" rtlCol="0">
            <a:spAutoFit/>
          </a:bodyPr>
          <a:lstStyle/>
          <a:p>
            <a:pPr lvl="0" fontAlgn="t"/>
            <a:r>
              <a:rPr lang="zh-CN" altLang="en-US"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倡导低碳呵护地球</a:t>
            </a:r>
            <a:endParaRPr lang="en-US" altLang="zh-CN" sz="2800" b="1" dirty="0">
              <a:solidFill>
                <a:srgbClr val="47810E"/>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sp>
        <p:nvSpPr>
          <p:cNvPr id="7" name="Rectangle 3"/>
          <p:cNvSpPr>
            <a:spLocks noGrp="1"/>
          </p:cNvSpPr>
          <p:nvPr/>
        </p:nvSpPr>
        <p:spPr>
          <a:xfrm>
            <a:off x="1189824" y="2133658"/>
            <a:ext cx="9997440" cy="4525963"/>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609600" indent="-609600" eaLnBrk="1" hangingPunct="1">
              <a:buNone/>
            </a:pPr>
            <a:r>
              <a:rPr lang="en-US" altLang="zh-CN" sz="1600" dirty="0">
                <a:latin typeface="站酷快乐体 " pitchFamily="2" charset="-122"/>
                <a:ea typeface="站酷快乐体 " pitchFamily="2" charset="-122"/>
                <a:sym typeface="站酷快乐体 " pitchFamily="2" charset="-122"/>
              </a:rPr>
              <a:t>1.</a:t>
            </a:r>
            <a:r>
              <a:rPr lang="zh-CN" altLang="en-US" sz="1600" dirty="0">
                <a:latin typeface="站酷快乐体 " pitchFamily="2" charset="-122"/>
                <a:ea typeface="站酷快乐体 " pitchFamily="2" charset="-122"/>
                <a:sym typeface="站酷快乐体 " pitchFamily="2" charset="-122"/>
              </a:rPr>
              <a:t>每天使用传统的发条闹钟，取代电子闹钟；</a:t>
            </a:r>
            <a:br>
              <a:rPr lang="zh-CN" altLang="en-US" sz="1600" dirty="0">
                <a:latin typeface="站酷快乐体 " pitchFamily="2" charset="-122"/>
                <a:ea typeface="站酷快乐体 " pitchFamily="2" charset="-122"/>
                <a:sym typeface="站酷快乐体 " pitchFamily="2" charset="-122"/>
              </a:rPr>
            </a:br>
            <a:endParaRPr lang="zh-CN" altLang="en-US" sz="1600" dirty="0">
              <a:latin typeface="站酷快乐体 " pitchFamily="2" charset="-122"/>
              <a:ea typeface="站酷快乐体 " pitchFamily="2" charset="-122"/>
              <a:sym typeface="站酷快乐体 " pitchFamily="2" charset="-122"/>
            </a:endParaRPr>
          </a:p>
          <a:p>
            <a:pPr marL="609600" indent="-609600" eaLnBrk="1" hangingPunct="1">
              <a:buNone/>
            </a:pPr>
            <a:r>
              <a:rPr lang="en-US" altLang="zh-CN" sz="1600" dirty="0">
                <a:latin typeface="站酷快乐体 " pitchFamily="2" charset="-122"/>
                <a:ea typeface="站酷快乐体 " pitchFamily="2" charset="-122"/>
                <a:sym typeface="站酷快乐体 " pitchFamily="2" charset="-122"/>
              </a:rPr>
              <a:t>2.</a:t>
            </a:r>
            <a:r>
              <a:rPr lang="zh-CN" altLang="en-US" sz="1600" dirty="0">
                <a:latin typeface="站酷快乐体 " pitchFamily="2" charset="-122"/>
                <a:ea typeface="站酷快乐体 " pitchFamily="2" charset="-122"/>
                <a:sym typeface="站酷快乐体 " pitchFamily="2" charset="-122"/>
              </a:rPr>
              <a:t>在午休和下班后关掉电脑电源；</a:t>
            </a:r>
            <a:br>
              <a:rPr lang="zh-CN" altLang="en-US" sz="1600" dirty="0">
                <a:latin typeface="站酷快乐体 " pitchFamily="2" charset="-122"/>
                <a:ea typeface="站酷快乐体 " pitchFamily="2" charset="-122"/>
                <a:sym typeface="站酷快乐体 " pitchFamily="2" charset="-122"/>
              </a:rPr>
            </a:br>
            <a:endParaRPr lang="zh-CN" altLang="en-US" sz="1600" dirty="0">
              <a:latin typeface="站酷快乐体 " pitchFamily="2" charset="-122"/>
              <a:ea typeface="站酷快乐体 " pitchFamily="2" charset="-122"/>
              <a:sym typeface="站酷快乐体 " pitchFamily="2" charset="-122"/>
            </a:endParaRPr>
          </a:p>
          <a:p>
            <a:pPr marL="609600" indent="-609600" eaLnBrk="1" hangingPunct="1">
              <a:buNone/>
            </a:pPr>
            <a:r>
              <a:rPr lang="en-US" altLang="zh-CN" sz="1600" dirty="0">
                <a:latin typeface="站酷快乐体 " pitchFamily="2" charset="-122"/>
                <a:ea typeface="站酷快乐体 " pitchFamily="2" charset="-122"/>
                <a:sym typeface="站酷快乐体 " pitchFamily="2" charset="-122"/>
              </a:rPr>
              <a:t>3.</a:t>
            </a:r>
            <a:r>
              <a:rPr lang="zh-CN" altLang="en-US" sz="1600" dirty="0">
                <a:latin typeface="站酷快乐体 " pitchFamily="2" charset="-122"/>
                <a:ea typeface="站酷快乐体 " pitchFamily="2" charset="-122"/>
                <a:sym typeface="站酷快乐体 " pitchFamily="2" charset="-122"/>
              </a:rPr>
              <a:t>一旦不用电灯、空调，随手关掉；手机一旦充电完成，立即拔掉充电插头；</a:t>
            </a:r>
            <a:br>
              <a:rPr lang="zh-CN" altLang="en-US" sz="1600" dirty="0">
                <a:latin typeface="站酷快乐体 " pitchFamily="2" charset="-122"/>
                <a:ea typeface="站酷快乐体 " pitchFamily="2" charset="-122"/>
                <a:sym typeface="站酷快乐体 " pitchFamily="2" charset="-122"/>
              </a:rPr>
            </a:br>
            <a:endParaRPr lang="zh-CN" altLang="en-US" sz="1600" dirty="0">
              <a:latin typeface="站酷快乐体 " pitchFamily="2" charset="-122"/>
              <a:ea typeface="站酷快乐体 " pitchFamily="2" charset="-122"/>
              <a:sym typeface="站酷快乐体 " pitchFamily="2" charset="-122"/>
            </a:endParaRPr>
          </a:p>
          <a:p>
            <a:pPr marL="609600" indent="-609600" eaLnBrk="1" hangingPunct="1">
              <a:buNone/>
            </a:pPr>
            <a:r>
              <a:rPr lang="en-US" altLang="zh-CN" sz="1600" dirty="0">
                <a:latin typeface="站酷快乐体 " pitchFamily="2" charset="-122"/>
                <a:ea typeface="站酷快乐体 " pitchFamily="2" charset="-122"/>
                <a:sym typeface="站酷快乐体 " pitchFamily="2" charset="-122"/>
              </a:rPr>
              <a:t>4.</a:t>
            </a:r>
            <a:r>
              <a:rPr lang="zh-CN" altLang="en-US" sz="1600" dirty="0">
                <a:latin typeface="站酷快乐体 " pitchFamily="2" charset="-122"/>
                <a:ea typeface="站酷快乐体 " pitchFamily="2" charset="-122"/>
                <a:sym typeface="站酷快乐体 " pitchFamily="2" charset="-122"/>
              </a:rPr>
              <a:t>选择晾晒衣物，避免使用滚筒式干衣机；用在附近公园中的慢跑取代在跑步机上的</a:t>
            </a:r>
            <a:r>
              <a:rPr lang="en-US" altLang="zh-CN" sz="1600" dirty="0">
                <a:latin typeface="站酷快乐体 " pitchFamily="2" charset="-122"/>
                <a:ea typeface="站酷快乐体 " pitchFamily="2" charset="-122"/>
                <a:sym typeface="站酷快乐体 " pitchFamily="2" charset="-122"/>
              </a:rPr>
              <a:t>45</a:t>
            </a:r>
            <a:r>
              <a:rPr lang="zh-CN" altLang="en-US" sz="1600" dirty="0">
                <a:latin typeface="站酷快乐体 " pitchFamily="2" charset="-122"/>
                <a:ea typeface="站酷快乐体 " pitchFamily="2" charset="-122"/>
                <a:sym typeface="站酷快乐体 " pitchFamily="2" charset="-122"/>
              </a:rPr>
              <a:t>分钟锻炼；</a:t>
            </a:r>
            <a:br>
              <a:rPr lang="zh-CN" altLang="en-US" sz="1600" dirty="0">
                <a:latin typeface="站酷快乐体 " pitchFamily="2" charset="-122"/>
                <a:ea typeface="站酷快乐体 " pitchFamily="2" charset="-122"/>
                <a:sym typeface="站酷快乐体 " pitchFamily="2" charset="-122"/>
              </a:rPr>
            </a:br>
            <a:endParaRPr lang="zh-CN" altLang="en-US" sz="1600" dirty="0">
              <a:latin typeface="站酷快乐体 " pitchFamily="2" charset="-122"/>
              <a:ea typeface="站酷快乐体 " pitchFamily="2" charset="-122"/>
              <a:sym typeface="站酷快乐体 " pitchFamily="2" charset="-122"/>
            </a:endParaRPr>
          </a:p>
          <a:p>
            <a:pPr marL="609600" indent="-609600" eaLnBrk="1" hangingPunct="1">
              <a:buNone/>
            </a:pPr>
            <a:r>
              <a:rPr lang="en-US" altLang="zh-CN" sz="1600" dirty="0">
                <a:latin typeface="站酷快乐体 " pitchFamily="2" charset="-122"/>
                <a:ea typeface="站酷快乐体 " pitchFamily="2" charset="-122"/>
                <a:sym typeface="站酷快乐体 " pitchFamily="2" charset="-122"/>
              </a:rPr>
              <a:t>5.</a:t>
            </a:r>
            <a:r>
              <a:rPr lang="zh-CN" altLang="en-US" sz="1600" dirty="0">
                <a:latin typeface="站酷快乐体 " pitchFamily="2" charset="-122"/>
                <a:ea typeface="站酷快乐体 " pitchFamily="2" charset="-122"/>
                <a:sym typeface="站酷快乐体 " pitchFamily="2" charset="-122"/>
              </a:rPr>
              <a:t>用节能灯替换</a:t>
            </a:r>
            <a:r>
              <a:rPr lang="en-US" altLang="zh-CN" sz="1600" dirty="0">
                <a:latin typeface="站酷快乐体 " pitchFamily="2" charset="-122"/>
                <a:ea typeface="站酷快乐体 " pitchFamily="2" charset="-122"/>
                <a:sym typeface="站酷快乐体 " pitchFamily="2" charset="-122"/>
              </a:rPr>
              <a:t>60</a:t>
            </a:r>
            <a:r>
              <a:rPr lang="zh-CN" altLang="en-US" sz="1600" dirty="0">
                <a:latin typeface="站酷快乐体 " pitchFamily="2" charset="-122"/>
                <a:ea typeface="站酷快乐体 " pitchFamily="2" charset="-122"/>
                <a:sym typeface="站酷快乐体 " pitchFamily="2" charset="-122"/>
              </a:rPr>
              <a:t>瓦的灯泡；不开汽车改骑自行车等。</a:t>
            </a:r>
            <a:br>
              <a:rPr lang="zh-CN" altLang="en-US" sz="1600" dirty="0">
                <a:latin typeface="站酷快乐体 " pitchFamily="2" charset="-122"/>
                <a:ea typeface="站酷快乐体 " pitchFamily="2" charset="-122"/>
                <a:sym typeface="站酷快乐体 " pitchFamily="2" charset="-122"/>
              </a:rPr>
            </a:br>
            <a:endParaRPr lang="zh-CN" altLang="en-US" sz="1600" dirty="0">
              <a:latin typeface="站酷快乐体 " pitchFamily="2" charset="-122"/>
              <a:ea typeface="站酷快乐体 " pitchFamily="2" charset="-122"/>
              <a:sym typeface="站酷快乐体 " pitchFamily="2" charset="-122"/>
            </a:endParaRPr>
          </a:p>
          <a:p>
            <a:pPr marL="609600" indent="-609600" eaLnBrk="1" hangingPunct="1">
              <a:buFont typeface="Wingdings" pitchFamily="2" charset="2"/>
              <a:buAutoNum type="arabicPeriod"/>
            </a:pPr>
            <a:endParaRPr lang="zh-CN" altLang="en-US" sz="1600" dirty="0">
              <a:latin typeface="站酷快乐体 " pitchFamily="2" charset="-122"/>
              <a:ea typeface="站酷快乐体 " pitchFamily="2" charset="-122"/>
              <a:sym typeface="站酷快乐体 " pitchFamily="2" charset="-122"/>
            </a:endParaRPr>
          </a:p>
          <a:p>
            <a:pPr marL="609600" indent="-609600" eaLnBrk="1" hangingPunct="1"/>
            <a:endParaRPr lang="en-US" altLang="zh-CN" sz="1600" dirty="0">
              <a:latin typeface="站酷快乐体 " pitchFamily="2" charset="-122"/>
              <a:ea typeface="站酷快乐体 " pitchFamily="2" charset="-122"/>
              <a:sym typeface="站酷快乐体 " pitchFamily="2"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283" y="4838513"/>
            <a:ext cx="1851082" cy="2019487"/>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9795" y="1275187"/>
            <a:ext cx="3976341" cy="2485213"/>
          </a:xfrm>
          <a:prstGeom prst="rect">
            <a:avLst/>
          </a:prstGeom>
        </p:spPr>
      </p:pic>
      <p:sp>
        <p:nvSpPr>
          <p:cNvPr id="6" name="Rectangle 2"/>
          <p:cNvSpPr>
            <a:spLocks noGrp="1"/>
          </p:cNvSpPr>
          <p:nvPr/>
        </p:nvSpPr>
        <p:spPr>
          <a:xfrm>
            <a:off x="5881227" y="952529"/>
            <a:ext cx="4861560" cy="1143000"/>
          </a:xfrm>
          <a:prstGeom prst="rect">
            <a:avLst/>
          </a:prstGeom>
          <a:noFill/>
          <a:ln w="9525">
            <a:noFill/>
          </a:ln>
        </p:spPr>
        <p:txBody>
          <a:bodyPr vert="horz" wrap="square" lIns="91440" tIns="45720" rIns="91440" bIns="45720" anchor="ct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eaLnBrk="1" hangingPunct="1"/>
            <a:r>
              <a:rPr lang="zh-CN" altLang="en-US" sz="2800" b="1" dirty="0">
                <a:solidFill>
                  <a:srgbClr val="47810E"/>
                </a:solidFill>
                <a:latin typeface="站酷快乐体 " pitchFamily="2" charset="-122"/>
                <a:ea typeface="站酷快乐体 " pitchFamily="2" charset="-122"/>
                <a:sym typeface="站酷快乐体 " pitchFamily="2" charset="-122"/>
              </a:rPr>
              <a:t>平时容易忽略</a:t>
            </a:r>
            <a:endParaRPr lang="en-US" altLang="zh-CN" sz="2800" b="1" dirty="0">
              <a:solidFill>
                <a:srgbClr val="47810E"/>
              </a:solidFill>
              <a:latin typeface="站酷快乐体 " pitchFamily="2" charset="-122"/>
              <a:ea typeface="站酷快乐体 " pitchFamily="2" charset="-122"/>
              <a:sym typeface="站酷快乐体 " pitchFamily="2" charset="-122"/>
            </a:endParaRPr>
          </a:p>
          <a:p>
            <a:pPr eaLnBrk="1" hangingPunct="1"/>
            <a:r>
              <a:rPr lang="zh-CN" altLang="en-US" sz="2800" b="1" dirty="0">
                <a:solidFill>
                  <a:srgbClr val="47810E"/>
                </a:solidFill>
                <a:latin typeface="站酷快乐体 " pitchFamily="2" charset="-122"/>
                <a:ea typeface="站酷快乐体 " pitchFamily="2" charset="-122"/>
                <a:sym typeface="站酷快乐体 " pitchFamily="2" charset="-122"/>
              </a:rPr>
              <a:t>的几点</a:t>
            </a:r>
          </a:p>
        </p:txBody>
      </p:sp>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4" name="图片 473"/>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170888" y="-6171"/>
            <a:ext cx="4053016" cy="7564009"/>
          </a:xfrm>
          <a:prstGeom prst="rect">
            <a:avLst/>
          </a:prstGeom>
        </p:spPr>
      </p:pic>
      <p:pic>
        <p:nvPicPr>
          <p:cNvPr id="453" name="图片 4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166813" y="1186392"/>
            <a:ext cx="6380026" cy="5882185"/>
          </a:xfrm>
          <a:prstGeom prst="rect">
            <a:avLst/>
          </a:prstGeom>
        </p:spPr>
      </p:pic>
      <p:pic>
        <p:nvPicPr>
          <p:cNvPr id="475" name="图片 4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685" y="-41413"/>
            <a:ext cx="1878037" cy="1878037"/>
          </a:xfrm>
          <a:prstGeom prst="rect">
            <a:avLst/>
          </a:prstGeom>
        </p:spPr>
      </p:pic>
      <p:sp>
        <p:nvSpPr>
          <p:cNvPr id="496" name="矩形 495"/>
          <p:cNvSpPr/>
          <p:nvPr/>
        </p:nvSpPr>
        <p:spPr>
          <a:xfrm>
            <a:off x="4072870" y="2985182"/>
            <a:ext cx="2236510" cy="1323439"/>
          </a:xfrm>
          <a:prstGeom prst="rect">
            <a:avLst/>
          </a:prstGeom>
          <a:noFill/>
        </p:spPr>
        <p:txBody>
          <a:bodyPr wrap="none">
            <a:spAutoFit/>
          </a:bodyPr>
          <a:lstStyle/>
          <a:p>
            <a:pPr lvl="0" fontAlgn="t"/>
            <a:r>
              <a:rPr lang="zh-CN" altLang="en-US" sz="4000" b="1" dirty="0">
                <a:solidFill>
                  <a:schemeClr val="bg1"/>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低碳生活</a:t>
            </a:r>
            <a:endParaRPr lang="en-US" altLang="zh-CN" sz="4000" b="1" dirty="0">
              <a:solidFill>
                <a:schemeClr val="bg1"/>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a:p>
            <a:pPr lvl="0" fontAlgn="t"/>
            <a:r>
              <a:rPr lang="zh-CN" altLang="en-US" sz="4000" b="1" dirty="0">
                <a:solidFill>
                  <a:schemeClr val="bg1"/>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rPr>
              <a:t>从我做起</a:t>
            </a:r>
            <a:endParaRPr lang="en-US" altLang="zh-CN" sz="4000" b="1" dirty="0">
              <a:solidFill>
                <a:schemeClr val="bg1"/>
              </a:solidFill>
              <a:effectLst>
                <a:outerShdw blurRad="38100" dist="38100" dir="2700000" algn="tl">
                  <a:srgbClr val="000000">
                    <a:alpha val="43137"/>
                  </a:srgbClr>
                </a:outerShdw>
              </a:effectLst>
              <a:latin typeface="站酷快乐体 " pitchFamily="2" charset="-122"/>
              <a:ea typeface="站酷快乐体 " pitchFamily="2" charset="-122"/>
              <a:sym typeface="站酷快乐体 " pitchFamily="2" charset="-122"/>
            </a:endParaRPr>
          </a:p>
        </p:txBody>
      </p:sp>
      <p:grpSp>
        <p:nvGrpSpPr>
          <p:cNvPr id="497" name="组合 496"/>
          <p:cNvGrpSpPr/>
          <p:nvPr/>
        </p:nvGrpSpPr>
        <p:grpSpPr>
          <a:xfrm>
            <a:off x="0" y="6071802"/>
            <a:ext cx="12198350" cy="1427163"/>
            <a:chOff x="-3175" y="2941638"/>
            <a:chExt cx="12198350" cy="1427163"/>
          </a:xfrm>
          <a:solidFill>
            <a:srgbClr val="47810E"/>
          </a:solidFill>
        </p:grpSpPr>
        <p:grpSp>
          <p:nvGrpSpPr>
            <p:cNvPr id="498" name="Group 205"/>
            <p:cNvGrpSpPr/>
            <p:nvPr/>
          </p:nvGrpSpPr>
          <p:grpSpPr bwMode="auto">
            <a:xfrm>
              <a:off x="4298950" y="2941638"/>
              <a:ext cx="7896225" cy="1254125"/>
              <a:chOff x="2708" y="1853"/>
              <a:chExt cx="4974" cy="790"/>
            </a:xfrm>
            <a:grpFill/>
          </p:grpSpPr>
          <p:sp>
            <p:nvSpPr>
              <p:cNvPr id="748"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9"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0"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1"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2"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3"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4"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5"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6"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7"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8"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59"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0"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1"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2"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3"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4"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5"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6"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7"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8"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69"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0"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1"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2"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3"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4"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5"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6"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7"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8"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79"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0"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1"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2"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3"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4"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5"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6"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7"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8"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89"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0"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1"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2"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3"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4"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5"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6"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7"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8"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99"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0"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1"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2"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3"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4"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5"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6"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7"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8"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09"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0"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1"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2"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3"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4"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5"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6"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7"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8"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19"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0"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1"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2"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3"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4"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5"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6"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7"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8"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29"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0"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1"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2"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3"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4"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5"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6"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7"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8"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39"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0"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1"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2"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3"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4"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5"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6"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7"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8"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49"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0"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1"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2"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3"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4"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5"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6"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7"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8"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59"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0"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1"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2"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3"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4"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5"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6"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7"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8"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69"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0"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1"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2"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3"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4"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5"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6"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7"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8"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79"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0"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1"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2"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3"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4"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5"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6"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7"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8"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89"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0"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1"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2"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3"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4"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5"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6"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7"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8"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899"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0"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1"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2"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3"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4"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5"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6"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7"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8"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09"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0"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1"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2"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3"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4"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5"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6"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7"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8"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19"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0"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1"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2"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3"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4"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5"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6"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7"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8"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29"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0"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1"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2"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3"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4"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5"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6"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7"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8"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39"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0"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1"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2"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3"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4"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5"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6"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947"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grpSp>
          <p:nvGrpSpPr>
            <p:cNvPr id="499" name="Group 406"/>
            <p:cNvGrpSpPr/>
            <p:nvPr/>
          </p:nvGrpSpPr>
          <p:grpSpPr bwMode="auto">
            <a:xfrm>
              <a:off x="50800" y="2941638"/>
              <a:ext cx="11177588" cy="1427163"/>
              <a:chOff x="32" y="1853"/>
              <a:chExt cx="7041" cy="899"/>
            </a:xfrm>
            <a:grpFill/>
          </p:grpSpPr>
          <p:sp>
            <p:nvSpPr>
              <p:cNvPr id="518"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9"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0"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1"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2"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3"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4"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5"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6"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7"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8"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29"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0"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1"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2"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3"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4"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5"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6"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7"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8"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39"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0"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1"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2"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3"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4"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5"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6"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7"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8"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49"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0"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1"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2"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3"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4"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5"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6"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7"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8"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59"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0"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1"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2"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3"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4"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5"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6"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7"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8"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69"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0"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1"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72"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3"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4"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5"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6"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7"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8"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09"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0"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1"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2"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3"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4"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5"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6"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7"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8"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19"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0"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1"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2"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3"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4"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5"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6"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7"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8"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29"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0"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1"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2"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3"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4"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5"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6"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7"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8"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39"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0"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1"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2"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3"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4"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5"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6"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7"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8"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49"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0"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1"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2"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3"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4"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5"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6"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7"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8"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59"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0"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1"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2"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3"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4"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5"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6"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7"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8"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69"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0"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1"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2"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3"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4"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5"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6"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7"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8"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79"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0"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1"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2"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3"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4"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5"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6"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7"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8"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89"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0"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1"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2"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3"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4"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5"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6"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7"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8"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699"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0"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1"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2"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3"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4"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5"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6"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7"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8"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09"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0"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1"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2"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3"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4"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5"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6"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7"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8"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19"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0"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1"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2"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3"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4"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5"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6"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7"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8"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29"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0"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1"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2"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3"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4"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5"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6"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7"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8"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39"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0"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1"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2"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3"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4"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5"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6"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747"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sp>
          <p:nvSpPr>
            <p:cNvPr id="500"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1"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2"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3"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4"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5"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6"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7"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8"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09"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0"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1"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2"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3"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4"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5"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6"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sp>
          <p:nvSpPr>
            <p:cNvPr id="517"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站酷快乐体 " pitchFamily="2" charset="-122"/>
                <a:ea typeface="站酷快乐体 " pitchFamily="2" charset="-122"/>
                <a:sym typeface="站酷快乐体 " pitchFamily="2" charset="-122"/>
              </a:endParaRPr>
            </a:p>
          </p:txBody>
        </p:sp>
      </p:grpSp>
      <p:pic>
        <p:nvPicPr>
          <p:cNvPr id="948" name="图片 9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91383" y="5056686"/>
            <a:ext cx="1850141" cy="1850141"/>
          </a:xfrm>
          <a:prstGeom prst="rect">
            <a:avLst/>
          </a:prstGeom>
        </p:spPr>
      </p:pic>
      <p:pic>
        <p:nvPicPr>
          <p:cNvPr id="455" name="图片 4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9025" y="3582969"/>
            <a:ext cx="5037137" cy="3874721"/>
          </a:xfrm>
          <a:prstGeom prst="rect">
            <a:avLst/>
          </a:prstGeom>
        </p:spPr>
      </p:pic>
      <p:pic>
        <p:nvPicPr>
          <p:cNvPr id="949" name="图片 9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0219" y="4429967"/>
            <a:ext cx="3231932" cy="27656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97"/>
                                        </p:tgtEl>
                                        <p:attrNameLst>
                                          <p:attrName>style.visibility</p:attrName>
                                        </p:attrNameLst>
                                      </p:cBhvr>
                                      <p:to>
                                        <p:strVal val="visible"/>
                                      </p:to>
                                    </p:set>
                                    <p:animEffect transition="in" filter="wipe(down)">
                                      <p:cBhvr>
                                        <p:cTn id="7" dur="500"/>
                                        <p:tgtEl>
                                          <p:spTgt spid="49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48"/>
                                        </p:tgtEl>
                                        <p:attrNameLst>
                                          <p:attrName>style.visibility</p:attrName>
                                        </p:attrNameLst>
                                      </p:cBhvr>
                                      <p:to>
                                        <p:strVal val="visible"/>
                                      </p:to>
                                    </p:set>
                                    <p:animEffect transition="in" filter="wipe(down)">
                                      <p:cBhvr>
                                        <p:cTn id="12" dur="500"/>
                                        <p:tgtEl>
                                          <p:spTgt spid="9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49"/>
                                        </p:tgtEl>
                                        <p:attrNameLst>
                                          <p:attrName>style.visibility</p:attrName>
                                        </p:attrNameLst>
                                      </p:cBhvr>
                                      <p:to>
                                        <p:strVal val="visible"/>
                                      </p:to>
                                    </p:set>
                                    <p:animEffect transition="in" filter="wipe(down)">
                                      <p:cBhvr>
                                        <p:cTn id="17" dur="500"/>
                                        <p:tgtEl>
                                          <p:spTgt spid="9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74"/>
                                        </p:tgtEl>
                                        <p:attrNameLst>
                                          <p:attrName>style.visibility</p:attrName>
                                        </p:attrNameLst>
                                      </p:cBhvr>
                                      <p:to>
                                        <p:strVal val="visible"/>
                                      </p:to>
                                    </p:set>
                                    <p:animEffect transition="in" filter="wipe(down)">
                                      <p:cBhvr>
                                        <p:cTn id="22" dur="500"/>
                                        <p:tgtEl>
                                          <p:spTgt spid="47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55"/>
                                        </p:tgtEl>
                                        <p:attrNameLst>
                                          <p:attrName>style.visibility</p:attrName>
                                        </p:attrNameLst>
                                      </p:cBhvr>
                                      <p:to>
                                        <p:strVal val="visible"/>
                                      </p:to>
                                    </p:set>
                                    <p:animEffect transition="in" filter="fade">
                                      <p:cBhvr>
                                        <p:cTn id="27" dur="1000"/>
                                        <p:tgtEl>
                                          <p:spTgt spid="455"/>
                                        </p:tgtEl>
                                      </p:cBhvr>
                                    </p:animEffect>
                                    <p:anim calcmode="lin" valueType="num">
                                      <p:cBhvr>
                                        <p:cTn id="28" dur="1000" fill="hold"/>
                                        <p:tgtEl>
                                          <p:spTgt spid="455"/>
                                        </p:tgtEl>
                                        <p:attrNameLst>
                                          <p:attrName>ppt_x</p:attrName>
                                        </p:attrNameLst>
                                      </p:cBhvr>
                                      <p:tavLst>
                                        <p:tav tm="0">
                                          <p:val>
                                            <p:strVal val="#ppt_x"/>
                                          </p:val>
                                        </p:tav>
                                        <p:tav tm="100000">
                                          <p:val>
                                            <p:strVal val="#ppt_x"/>
                                          </p:val>
                                        </p:tav>
                                      </p:tavLst>
                                    </p:anim>
                                    <p:anim calcmode="lin" valueType="num">
                                      <p:cBhvr>
                                        <p:cTn id="29" dur="1000" fill="hold"/>
                                        <p:tgtEl>
                                          <p:spTgt spid="45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453"/>
                                        </p:tgtEl>
                                        <p:attrNameLst>
                                          <p:attrName>style.visibility</p:attrName>
                                        </p:attrNameLst>
                                      </p:cBhvr>
                                      <p:to>
                                        <p:strVal val="visible"/>
                                      </p:to>
                                    </p:set>
                                    <p:animEffect transition="in" filter="wipe(down)">
                                      <p:cBhvr>
                                        <p:cTn id="34" dur="500"/>
                                        <p:tgtEl>
                                          <p:spTgt spid="453"/>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75"/>
                                        </p:tgtEl>
                                        <p:attrNameLst>
                                          <p:attrName>style.visibility</p:attrName>
                                        </p:attrNameLst>
                                      </p:cBhvr>
                                      <p:to>
                                        <p:strVal val="visible"/>
                                      </p:to>
                                    </p:set>
                                    <p:anim calcmode="lin" valueType="num">
                                      <p:cBhvr>
                                        <p:cTn id="39" dur="1000" fill="hold"/>
                                        <p:tgtEl>
                                          <p:spTgt spid="475"/>
                                        </p:tgtEl>
                                        <p:attrNameLst>
                                          <p:attrName>ppt_w</p:attrName>
                                        </p:attrNameLst>
                                      </p:cBhvr>
                                      <p:tavLst>
                                        <p:tav tm="0">
                                          <p:val>
                                            <p:fltVal val="0"/>
                                          </p:val>
                                        </p:tav>
                                        <p:tav tm="100000">
                                          <p:val>
                                            <p:strVal val="#ppt_w"/>
                                          </p:val>
                                        </p:tav>
                                      </p:tavLst>
                                    </p:anim>
                                    <p:anim calcmode="lin" valueType="num">
                                      <p:cBhvr>
                                        <p:cTn id="40" dur="1000" fill="hold"/>
                                        <p:tgtEl>
                                          <p:spTgt spid="475"/>
                                        </p:tgtEl>
                                        <p:attrNameLst>
                                          <p:attrName>ppt_h</p:attrName>
                                        </p:attrNameLst>
                                      </p:cBhvr>
                                      <p:tavLst>
                                        <p:tav tm="0">
                                          <p:val>
                                            <p:fltVal val="0"/>
                                          </p:val>
                                        </p:tav>
                                        <p:tav tm="100000">
                                          <p:val>
                                            <p:strVal val="#ppt_h"/>
                                          </p:val>
                                        </p:tav>
                                      </p:tavLst>
                                    </p:anim>
                                    <p:anim calcmode="lin" valueType="num">
                                      <p:cBhvr>
                                        <p:cTn id="41" dur="1000" fill="hold"/>
                                        <p:tgtEl>
                                          <p:spTgt spid="475"/>
                                        </p:tgtEl>
                                        <p:attrNameLst>
                                          <p:attrName>style.rotation</p:attrName>
                                        </p:attrNameLst>
                                      </p:cBhvr>
                                      <p:tavLst>
                                        <p:tav tm="0">
                                          <p:val>
                                            <p:fltVal val="90"/>
                                          </p:val>
                                        </p:tav>
                                        <p:tav tm="100000">
                                          <p:val>
                                            <p:fltVal val="0"/>
                                          </p:val>
                                        </p:tav>
                                      </p:tavLst>
                                    </p:anim>
                                    <p:animEffect transition="in" filter="fade">
                                      <p:cBhvr>
                                        <p:cTn id="42" dur="1000"/>
                                        <p:tgtEl>
                                          <p:spTgt spid="475"/>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96"/>
                                        </p:tgtEl>
                                        <p:attrNameLst>
                                          <p:attrName>style.visibility</p:attrName>
                                        </p:attrNameLst>
                                      </p:cBhvr>
                                      <p:to>
                                        <p:strVal val="visible"/>
                                      </p:to>
                                    </p:set>
                                    <p:animEffect transition="in" filter="barn(inVertical)">
                                      <p:cBhvr>
                                        <p:cTn id="47" dur="500"/>
                                        <p:tgtEl>
                                          <p:spTgt spid="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方正少儿简体"/>
        <a:ea typeface="方正少儿简体"/>
        <a:cs typeface=""/>
      </a:majorFont>
      <a:minorFont>
        <a:latin typeface="方正少儿简体"/>
        <a:ea typeface="方正少儿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1228</Words>
  <PresentationFormat>宽屏</PresentationFormat>
  <Paragraphs>89</Paragraphs>
  <Slides>16</Slides>
  <Notes>16</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16</vt:i4>
      </vt:variant>
    </vt:vector>
  </HeadingPairs>
  <TitlesOfParts>
    <vt:vector size="21" baseType="lpstr">
      <vt:lpstr>Arial </vt:lpstr>
      <vt:lpstr>宋体 </vt:lpstr>
      <vt:lpstr>站酷快乐体 </vt:lpstr>
      <vt:lpstr>方正少儿简体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2017-03-01T02:30:00Z</dcterms:created>
  <dcterms:modified xsi:type="dcterms:W3CDTF">2018-07-18T05:59:05Z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