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3180" r:id="rId2"/>
    <p:sldId id="3173" r:id="rId3"/>
    <p:sldId id="261" r:id="rId4"/>
    <p:sldId id="281" r:id="rId5"/>
    <p:sldId id="259" r:id="rId6"/>
    <p:sldId id="264" r:id="rId7"/>
    <p:sldId id="272" r:id="rId8"/>
    <p:sldId id="3181" r:id="rId9"/>
    <p:sldId id="287" r:id="rId10"/>
    <p:sldId id="260" r:id="rId11"/>
    <p:sldId id="262" r:id="rId12"/>
    <p:sldId id="278" r:id="rId13"/>
    <p:sldId id="3182" r:id="rId14"/>
    <p:sldId id="284" r:id="rId15"/>
    <p:sldId id="285" r:id="rId16"/>
    <p:sldId id="263" r:id="rId17"/>
    <p:sldId id="277" r:id="rId18"/>
    <p:sldId id="279" r:id="rId19"/>
    <p:sldId id="3183" r:id="rId20"/>
    <p:sldId id="283" r:id="rId21"/>
    <p:sldId id="314" r:id="rId22"/>
    <p:sldId id="286" r:id="rId23"/>
    <p:sldId id="298" r:id="rId24"/>
    <p:sldId id="3184"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C5A1"/>
    <a:srgbClr val="8AAD9D"/>
    <a:srgbClr val="EFB0AA"/>
    <a:srgbClr val="CA0810"/>
    <a:srgbClr val="6A6A6A"/>
    <a:srgbClr val="505F72"/>
    <a:srgbClr val="FF0000"/>
    <a:srgbClr val="FC611F"/>
    <a:srgbClr val="A2B042"/>
    <a:srgbClr val="7B9B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75" autoAdjust="0"/>
    <p:restoredTop sz="94280" autoAdjust="0"/>
  </p:normalViewPr>
  <p:slideViewPr>
    <p:cSldViewPr snapToGrid="0">
      <p:cViewPr varScale="1">
        <p:scale>
          <a:sx n="105" d="100"/>
          <a:sy n="105" d="100"/>
        </p:scale>
        <p:origin x="150" y="156"/>
      </p:cViewPr>
      <p:guideLst/>
    </p:cSldViewPr>
  </p:slideViewPr>
  <p:notesTextViewPr>
    <p:cViewPr>
      <p:scale>
        <a:sx n="1" d="1"/>
        <a:sy n="1" d="1"/>
      </p:scale>
      <p:origin x="0" y="0"/>
    </p:cViewPr>
  </p:notesTextViewPr>
  <p:sorterViewPr>
    <p:cViewPr>
      <p:scale>
        <a:sx n="71" d="100"/>
        <a:sy n="71"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321869-FDA3-4BD2-86A7-F72C2C5F369F}" type="datetimeFigureOut">
              <a:rPr lang="zh-CN" altLang="en-US" smtClean="0"/>
              <a:t>2018/5/30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4E560D7-5DD8-4BAD-A65B-D8B626E1F325}" type="slidenum">
              <a:rPr lang="zh-CN" altLang="en-US" smtClean="0"/>
              <a:t>‹#›</a:t>
            </a:fld>
            <a:endParaRPr lang="zh-CN" altLang="en-US"/>
          </a:p>
        </p:txBody>
      </p:sp>
    </p:spTree>
    <p:extLst>
      <p:ext uri="{BB962C8B-B14F-4D97-AF65-F5344CB8AC3E}">
        <p14:creationId xmlns:p14="http://schemas.microsoft.com/office/powerpoint/2010/main" val="9637133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28491454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10</a:t>
            </a:fld>
            <a:endParaRPr lang="zh-CN" altLang="en-US"/>
          </a:p>
        </p:txBody>
      </p:sp>
    </p:spTree>
    <p:extLst>
      <p:ext uri="{BB962C8B-B14F-4D97-AF65-F5344CB8AC3E}">
        <p14:creationId xmlns:p14="http://schemas.microsoft.com/office/powerpoint/2010/main" val="23548812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11</a:t>
            </a:fld>
            <a:endParaRPr lang="zh-CN" altLang="en-US"/>
          </a:p>
        </p:txBody>
      </p:sp>
    </p:spTree>
    <p:extLst>
      <p:ext uri="{BB962C8B-B14F-4D97-AF65-F5344CB8AC3E}">
        <p14:creationId xmlns:p14="http://schemas.microsoft.com/office/powerpoint/2010/main" val="8009021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12</a:t>
            </a:fld>
            <a:endParaRPr lang="zh-CN" altLang="en-US"/>
          </a:p>
        </p:txBody>
      </p:sp>
    </p:spTree>
    <p:extLst>
      <p:ext uri="{BB962C8B-B14F-4D97-AF65-F5344CB8AC3E}">
        <p14:creationId xmlns:p14="http://schemas.microsoft.com/office/powerpoint/2010/main" val="37454317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13</a:t>
            </a:fld>
            <a:endParaRPr lang="zh-CN" altLang="en-US"/>
          </a:p>
        </p:txBody>
      </p:sp>
    </p:spTree>
    <p:extLst>
      <p:ext uri="{BB962C8B-B14F-4D97-AF65-F5344CB8AC3E}">
        <p14:creationId xmlns:p14="http://schemas.microsoft.com/office/powerpoint/2010/main" val="2805884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14</a:t>
            </a:fld>
            <a:endParaRPr lang="zh-CN" altLang="en-US"/>
          </a:p>
        </p:txBody>
      </p:sp>
    </p:spTree>
    <p:extLst>
      <p:ext uri="{BB962C8B-B14F-4D97-AF65-F5344CB8AC3E}">
        <p14:creationId xmlns:p14="http://schemas.microsoft.com/office/powerpoint/2010/main" val="824843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15</a:t>
            </a:fld>
            <a:endParaRPr lang="zh-CN" altLang="en-US"/>
          </a:p>
        </p:txBody>
      </p:sp>
    </p:spTree>
    <p:extLst>
      <p:ext uri="{BB962C8B-B14F-4D97-AF65-F5344CB8AC3E}">
        <p14:creationId xmlns:p14="http://schemas.microsoft.com/office/powerpoint/2010/main" val="36971130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16</a:t>
            </a:fld>
            <a:endParaRPr lang="zh-CN" altLang="en-US"/>
          </a:p>
        </p:txBody>
      </p:sp>
    </p:spTree>
    <p:extLst>
      <p:ext uri="{BB962C8B-B14F-4D97-AF65-F5344CB8AC3E}">
        <p14:creationId xmlns:p14="http://schemas.microsoft.com/office/powerpoint/2010/main" val="23867387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17</a:t>
            </a:fld>
            <a:endParaRPr lang="zh-CN" altLang="en-US"/>
          </a:p>
        </p:txBody>
      </p:sp>
    </p:spTree>
    <p:extLst>
      <p:ext uri="{BB962C8B-B14F-4D97-AF65-F5344CB8AC3E}">
        <p14:creationId xmlns:p14="http://schemas.microsoft.com/office/powerpoint/2010/main" val="23892544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18</a:t>
            </a:fld>
            <a:endParaRPr lang="zh-CN" altLang="en-US"/>
          </a:p>
        </p:txBody>
      </p:sp>
    </p:spTree>
    <p:extLst>
      <p:ext uri="{BB962C8B-B14F-4D97-AF65-F5344CB8AC3E}">
        <p14:creationId xmlns:p14="http://schemas.microsoft.com/office/powerpoint/2010/main" val="14998015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19</a:t>
            </a:fld>
            <a:endParaRPr lang="zh-CN" altLang="en-US"/>
          </a:p>
        </p:txBody>
      </p:sp>
    </p:spTree>
    <p:extLst>
      <p:ext uri="{BB962C8B-B14F-4D97-AF65-F5344CB8AC3E}">
        <p14:creationId xmlns:p14="http://schemas.microsoft.com/office/powerpoint/2010/main" val="26587364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323672981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20</a:t>
            </a:fld>
            <a:endParaRPr lang="zh-CN" altLang="en-US"/>
          </a:p>
        </p:txBody>
      </p:sp>
    </p:spTree>
    <p:extLst>
      <p:ext uri="{BB962C8B-B14F-4D97-AF65-F5344CB8AC3E}">
        <p14:creationId xmlns:p14="http://schemas.microsoft.com/office/powerpoint/2010/main" val="33589740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875DF6-3DCE-4259-BD6F-30C6E3ABDEBA}" type="slidenum">
              <a:rPr lang="zh-CN" altLang="en-US" smtClean="0"/>
              <a:t>21</a:t>
            </a:fld>
            <a:endParaRPr lang="zh-CN" altLang="en-US"/>
          </a:p>
        </p:txBody>
      </p:sp>
    </p:spTree>
    <p:extLst>
      <p:ext uri="{BB962C8B-B14F-4D97-AF65-F5344CB8AC3E}">
        <p14:creationId xmlns:p14="http://schemas.microsoft.com/office/powerpoint/2010/main" val="7413223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22</a:t>
            </a:fld>
            <a:endParaRPr lang="zh-CN" altLang="en-US"/>
          </a:p>
        </p:txBody>
      </p:sp>
    </p:spTree>
    <p:extLst>
      <p:ext uri="{BB962C8B-B14F-4D97-AF65-F5344CB8AC3E}">
        <p14:creationId xmlns:p14="http://schemas.microsoft.com/office/powerpoint/2010/main" val="24150414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23</a:t>
            </a:fld>
            <a:endParaRPr lang="zh-CN" altLang="en-US"/>
          </a:p>
        </p:txBody>
      </p:sp>
    </p:spTree>
    <p:extLst>
      <p:ext uri="{BB962C8B-B14F-4D97-AF65-F5344CB8AC3E}">
        <p14:creationId xmlns:p14="http://schemas.microsoft.com/office/powerpoint/2010/main" val="30122036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24</a:t>
            </a:fld>
            <a:endParaRPr lang="zh-CN" altLang="en-US"/>
          </a:p>
        </p:txBody>
      </p:sp>
    </p:spTree>
    <p:extLst>
      <p:ext uri="{BB962C8B-B14F-4D97-AF65-F5344CB8AC3E}">
        <p14:creationId xmlns:p14="http://schemas.microsoft.com/office/powerpoint/2010/main" val="41697015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3</a:t>
            </a:fld>
            <a:endParaRPr lang="zh-CN" altLang="en-US"/>
          </a:p>
        </p:txBody>
      </p:sp>
    </p:spTree>
    <p:extLst>
      <p:ext uri="{BB962C8B-B14F-4D97-AF65-F5344CB8AC3E}">
        <p14:creationId xmlns:p14="http://schemas.microsoft.com/office/powerpoint/2010/main" val="38973947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4</a:t>
            </a:fld>
            <a:endParaRPr lang="zh-CN" altLang="en-US"/>
          </a:p>
        </p:txBody>
      </p:sp>
    </p:spTree>
    <p:extLst>
      <p:ext uri="{BB962C8B-B14F-4D97-AF65-F5344CB8AC3E}">
        <p14:creationId xmlns:p14="http://schemas.microsoft.com/office/powerpoint/2010/main" val="1093572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5</a:t>
            </a:fld>
            <a:endParaRPr lang="zh-CN" altLang="en-US"/>
          </a:p>
        </p:txBody>
      </p:sp>
    </p:spTree>
    <p:extLst>
      <p:ext uri="{BB962C8B-B14F-4D97-AF65-F5344CB8AC3E}">
        <p14:creationId xmlns:p14="http://schemas.microsoft.com/office/powerpoint/2010/main" val="27807539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6</a:t>
            </a:fld>
            <a:endParaRPr lang="zh-CN" altLang="en-US"/>
          </a:p>
        </p:txBody>
      </p:sp>
    </p:spTree>
    <p:extLst>
      <p:ext uri="{BB962C8B-B14F-4D97-AF65-F5344CB8AC3E}">
        <p14:creationId xmlns:p14="http://schemas.microsoft.com/office/powerpoint/2010/main" val="1606313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7</a:t>
            </a:fld>
            <a:endParaRPr lang="zh-CN" altLang="en-US"/>
          </a:p>
        </p:txBody>
      </p:sp>
    </p:spTree>
    <p:extLst>
      <p:ext uri="{BB962C8B-B14F-4D97-AF65-F5344CB8AC3E}">
        <p14:creationId xmlns:p14="http://schemas.microsoft.com/office/powerpoint/2010/main" val="2031099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4E560D7-5DD8-4BAD-A65B-D8B626E1F325}" type="slidenum">
              <a:rPr lang="zh-CN" altLang="en-US" smtClean="0"/>
              <a:t>8</a:t>
            </a:fld>
            <a:endParaRPr lang="zh-CN" altLang="en-US"/>
          </a:p>
        </p:txBody>
      </p:sp>
    </p:spTree>
    <p:extLst>
      <p:ext uri="{BB962C8B-B14F-4D97-AF65-F5344CB8AC3E}">
        <p14:creationId xmlns:p14="http://schemas.microsoft.com/office/powerpoint/2010/main" val="3841653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2058DE2-74AF-4D07-BDC1-29FF74FBF8F3}" type="slidenum">
              <a:rPr lang="zh-CN" altLang="en-US" smtClean="0"/>
              <a:t>9</a:t>
            </a:fld>
            <a:endParaRPr lang="zh-CN" altLang="en-US"/>
          </a:p>
        </p:txBody>
      </p:sp>
    </p:spTree>
    <p:extLst>
      <p:ext uri="{BB962C8B-B14F-4D97-AF65-F5344CB8AC3E}">
        <p14:creationId xmlns:p14="http://schemas.microsoft.com/office/powerpoint/2010/main" val="3159112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0999792"/>
      </p:ext>
    </p:extLst>
  </p:cSld>
  <p:clrMapOvr>
    <a:masterClrMapping/>
  </p:clrMapOvr>
  <p:transition spd="slow" advTm="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3630607453"/>
      </p:ext>
    </p:extLst>
  </p:cSld>
  <p:clrMapOvr>
    <a:masterClrMapping/>
  </p:clrMapOvr>
  <p:transition spd="slow" advTm="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竖排标题与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0705522"/>
      </p:ext>
    </p:extLst>
  </p:cSld>
  <p:clrMapOvr>
    <a:masterClrMapping/>
  </p:clrMapOvr>
  <p:transition spd="slow" advTm="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353C8AB-AA05-4CBA-B9E2-8C63916BE8CD}" type="datetimeFigureOut">
              <a:rPr lang="zh-CN" altLang="en-US" smtClean="0"/>
              <a:t>2018/5/30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151036-D240-47F7-AC23-8AD6E5494E5B}" type="slidenum">
              <a:rPr lang="zh-CN" altLang="en-US" smtClean="0"/>
              <a:t>‹#›</a:t>
            </a:fld>
            <a:endParaRPr lang="zh-CN" altLang="en-US"/>
          </a:p>
        </p:txBody>
      </p:sp>
    </p:spTree>
    <p:extLst>
      <p:ext uri="{BB962C8B-B14F-4D97-AF65-F5344CB8AC3E}">
        <p14:creationId xmlns:p14="http://schemas.microsoft.com/office/powerpoint/2010/main" val="9574821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垂直排列标题与&#10;文本">
    <p:spTree>
      <p:nvGrpSpPr>
        <p:cNvPr id="1" name=""/>
        <p:cNvGrpSpPr/>
        <p:nvPr/>
      </p:nvGrpSpPr>
      <p:grpSpPr>
        <a:xfrm>
          <a:off x="0" y="0"/>
          <a:ext cx="0" cy="0"/>
          <a:chOff x="0" y="0"/>
          <a:chExt cx="0" cy="0"/>
        </a:xfrm>
      </p:grpSpPr>
    </p:spTree>
    <p:extLst>
      <p:ext uri="{BB962C8B-B14F-4D97-AF65-F5344CB8AC3E}">
        <p14:creationId xmlns:p14="http://schemas.microsoft.com/office/powerpoint/2010/main" val="8350331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0986778"/>
      </p:ext>
    </p:extLst>
  </p:cSld>
  <p:clrMapOvr>
    <a:masterClrMapping/>
  </p:clrMapOvr>
  <p:transition spd="slow" advTm="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9596411"/>
      </p:ext>
    </p:extLst>
  </p:cSld>
  <p:clrMapOvr>
    <a:masterClrMapping/>
  </p:clrMapOvr>
  <p:transition spd="slow" advTm="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653291"/>
      </p:ext>
    </p:extLst>
  </p:cSld>
  <p:clrMapOvr>
    <a:masterClrMapping/>
  </p:clrMapOvr>
  <p:transition spd="slow" advTm="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1141645"/>
      </p:ext>
    </p:extLst>
  </p:cSld>
  <p:clrMapOvr>
    <a:masterClrMapping/>
  </p:clrMapOvr>
  <p:transition spd="slow" advTm="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9897453"/>
      </p:ext>
    </p:extLst>
  </p:cSld>
  <p:clrMapOvr>
    <a:masterClrMapping/>
  </p:clrMapOvr>
  <p:transition spd="slow" advTm="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0035069"/>
      </p:ext>
    </p:extLst>
  </p:cSld>
  <p:clrMapOvr>
    <a:masterClrMapping/>
  </p:clrMapOvr>
  <p:transition spd="slow" advTm="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467228405"/>
      </p:ext>
    </p:extLst>
  </p:cSld>
  <p:clrMapOvr>
    <a:masterClrMapping/>
  </p:clrMapOvr>
  <p:transition spd="slow" advTm="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30042063"/>
      </p:ext>
    </p:extLst>
  </p:cSld>
  <p:clrMapOvr>
    <a:masterClrMapping/>
  </p:clrMapOvr>
  <p:transition spd="slow" advTm="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239474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slow" advTm="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1.emf"/><Relationship Id="rId4" Type="http://schemas.openxmlformats.org/officeDocument/2006/relationships/image" Target="../media/image10.em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6.jpeg"/><Relationship Id="rId4"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22.jpeg"/></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24.jpeg"/></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7" Type="http://schemas.openxmlformats.org/officeDocument/2006/relationships/image" Target="../media/image29.jp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32.jpeg"/><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4.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矩形 331"/>
          <p:cNvSpPr/>
          <p:nvPr/>
        </p:nvSpPr>
        <p:spPr>
          <a:xfrm>
            <a:off x="753" y="611"/>
            <a:ext cx="12209309" cy="6867312"/>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dirty="0"/>
          </a:p>
        </p:txBody>
      </p:sp>
      <p:sp>
        <p:nvSpPr>
          <p:cNvPr id="23" name="矩形 22">
            <a:extLst>
              <a:ext uri="{FF2B5EF4-FFF2-40B4-BE49-F238E27FC236}">
                <a16:creationId xmlns="" xmlns:a16="http://schemas.microsoft.com/office/drawing/2014/main" id="{6B85BC0E-4A90-48E7-A91F-5644711CA5CD}"/>
              </a:ext>
            </a:extLst>
          </p:cNvPr>
          <p:cNvSpPr/>
          <p:nvPr/>
        </p:nvSpPr>
        <p:spPr>
          <a:xfrm>
            <a:off x="3192130" y="1993237"/>
            <a:ext cx="5137870" cy="384080"/>
          </a:xfrm>
          <a:prstGeom prst="rect">
            <a:avLst/>
          </a:prstGeom>
          <a:solidFill>
            <a:srgbClr val="F6C5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259"/>
          <p:cNvSpPr>
            <a:spLocks noChangeArrowheads="1"/>
          </p:cNvSpPr>
          <p:nvPr/>
        </p:nvSpPr>
        <p:spPr bwMode="auto">
          <a:xfrm>
            <a:off x="2957480" y="1406813"/>
            <a:ext cx="56071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800" dirty="0">
                <a:solidFill>
                  <a:srgbClr val="8AAD9D"/>
                </a:solidFill>
                <a:latin typeface="Arial" panose="020B0604020202020204" pitchFamily="34" charset="0"/>
                <a:cs typeface="Arial" panose="020B0604020202020204" pitchFamily="34" charset="0"/>
              </a:rPr>
              <a:t>HOME DECORATION PROJECT</a:t>
            </a:r>
            <a:endParaRPr lang="zh-CN" altLang="en-US" sz="2800" dirty="0">
              <a:solidFill>
                <a:srgbClr val="8AAD9D"/>
              </a:solidFill>
              <a:latin typeface="Arial" panose="020B0604020202020204" pitchFamily="34" charset="0"/>
              <a:cs typeface="Arial" panose="020B0604020202020204" pitchFamily="34" charset="0"/>
            </a:endParaRPr>
          </a:p>
        </p:txBody>
      </p:sp>
      <p:sp>
        <p:nvSpPr>
          <p:cNvPr id="44" name="矩形 259"/>
          <p:cNvSpPr>
            <a:spLocks noChangeArrowheads="1"/>
          </p:cNvSpPr>
          <p:nvPr/>
        </p:nvSpPr>
        <p:spPr bwMode="auto">
          <a:xfrm>
            <a:off x="3077251" y="1999408"/>
            <a:ext cx="53676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800" cap="all" dirty="0">
                <a:solidFill>
                  <a:schemeClr val="bg1"/>
                </a:solidFill>
                <a:cs typeface="Arial" panose="020B0604020202020204" pitchFamily="34" charset="0"/>
              </a:rPr>
              <a:t>|</a:t>
            </a:r>
            <a:r>
              <a:rPr lang="zh-CN" altLang="en-US" sz="1800" cap="all" dirty="0">
                <a:solidFill>
                  <a:schemeClr val="bg1"/>
                </a:solidFill>
                <a:cs typeface="Arial" panose="020B0604020202020204" pitchFamily="34" charset="0"/>
              </a:rPr>
              <a:t>适用于述职报告</a:t>
            </a:r>
            <a:r>
              <a:rPr lang="en-US" altLang="zh-CN" sz="1800" cap="all" dirty="0">
                <a:solidFill>
                  <a:schemeClr val="bg1"/>
                </a:solidFill>
                <a:cs typeface="Arial" panose="020B0604020202020204" pitchFamily="34" charset="0"/>
              </a:rPr>
              <a:t>|</a:t>
            </a:r>
            <a:r>
              <a:rPr lang="zh-CN" altLang="en-US" sz="1800" cap="all" dirty="0">
                <a:solidFill>
                  <a:schemeClr val="bg1"/>
                </a:solidFill>
                <a:cs typeface="Arial" panose="020B0604020202020204" pitchFamily="34" charset="0"/>
              </a:rPr>
              <a:t>个人简介</a:t>
            </a:r>
            <a:r>
              <a:rPr lang="en-US" altLang="zh-CN" sz="1800" cap="all" dirty="0">
                <a:solidFill>
                  <a:schemeClr val="bg1"/>
                </a:solidFill>
                <a:cs typeface="Arial" panose="020B0604020202020204" pitchFamily="34" charset="0"/>
              </a:rPr>
              <a:t>|</a:t>
            </a:r>
            <a:r>
              <a:rPr lang="zh-CN" altLang="en-US" sz="1800" cap="all" dirty="0">
                <a:solidFill>
                  <a:schemeClr val="bg1"/>
                </a:solidFill>
                <a:cs typeface="Arial" panose="020B0604020202020204" pitchFamily="34" charset="0"/>
              </a:rPr>
              <a:t>工作总结</a:t>
            </a:r>
            <a:r>
              <a:rPr lang="en-US" altLang="zh-CN" sz="1800" cap="all" dirty="0">
                <a:solidFill>
                  <a:schemeClr val="bg1"/>
                </a:solidFill>
                <a:cs typeface="Arial" panose="020B0604020202020204" pitchFamily="34" charset="0"/>
              </a:rPr>
              <a:t>|</a:t>
            </a:r>
            <a:r>
              <a:rPr lang="zh-CN" altLang="en-US" sz="1800" cap="all" dirty="0">
                <a:solidFill>
                  <a:schemeClr val="bg1"/>
                </a:solidFill>
                <a:cs typeface="Arial" panose="020B0604020202020204" pitchFamily="34" charset="0"/>
              </a:rPr>
              <a:t>会议报告等</a:t>
            </a:r>
            <a:r>
              <a:rPr lang="en-US" altLang="zh-CN" sz="1800" cap="all" dirty="0">
                <a:solidFill>
                  <a:schemeClr val="bg1"/>
                </a:solidFill>
                <a:cs typeface="Arial" panose="020B0604020202020204" pitchFamily="34" charset="0"/>
              </a:rPr>
              <a:t>|</a:t>
            </a:r>
            <a:endParaRPr lang="zh-CN" altLang="en-US" sz="1800" cap="all" dirty="0">
              <a:solidFill>
                <a:schemeClr val="bg1"/>
              </a:solidFill>
              <a:cs typeface="Arial" panose="020B0604020202020204" pitchFamily="34" charset="0"/>
            </a:endParaRPr>
          </a:p>
        </p:txBody>
      </p:sp>
      <p:sp>
        <p:nvSpPr>
          <p:cNvPr id="45" name="矩形 259"/>
          <p:cNvSpPr>
            <a:spLocks noChangeArrowheads="1"/>
          </p:cNvSpPr>
          <p:nvPr/>
        </p:nvSpPr>
        <p:spPr bwMode="auto">
          <a:xfrm>
            <a:off x="1916042" y="411976"/>
            <a:ext cx="778192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600" b="1" cap="all" dirty="0">
                <a:solidFill>
                  <a:srgbClr val="8AAD9D"/>
                </a:solidFill>
                <a:cs typeface="Arial" panose="020B0604020202020204" pitchFamily="34" charset="0"/>
              </a:rPr>
              <a:t>家居装饰项目</a:t>
            </a:r>
            <a:r>
              <a:rPr lang="en-US" altLang="zh-CN" sz="5600" b="1" cap="all" dirty="0">
                <a:solidFill>
                  <a:srgbClr val="8AAD9D"/>
                </a:solidFill>
                <a:cs typeface="Arial" panose="020B0604020202020204" pitchFamily="34" charset="0"/>
              </a:rPr>
              <a:t>PPT</a:t>
            </a:r>
            <a:endParaRPr lang="zh-CN" altLang="en-US" sz="5600" b="1" cap="all" dirty="0">
              <a:solidFill>
                <a:srgbClr val="8AAD9D"/>
              </a:solidFill>
              <a:cs typeface="Arial" panose="020B0604020202020204" pitchFamily="34" charset="0"/>
            </a:endParaRPr>
          </a:p>
        </p:txBody>
      </p:sp>
      <p:pic>
        <p:nvPicPr>
          <p:cNvPr id="2" name="动感音乐">
            <a:hlinkClick r:id="" action="ppaction://media"/>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6"/>
          <a:stretch>
            <a:fillRect/>
          </a:stretch>
        </p:blipFill>
        <p:spPr>
          <a:xfrm>
            <a:off x="3345211" y="2617153"/>
            <a:ext cx="577991" cy="577991"/>
          </a:xfrm>
          <a:prstGeom prst="rect">
            <a:avLst/>
          </a:prstGeom>
        </p:spPr>
      </p:pic>
      <p:sp>
        <p:nvSpPr>
          <p:cNvPr id="28" name="矩形 259">
            <a:extLst>
              <a:ext uri="{FF2B5EF4-FFF2-40B4-BE49-F238E27FC236}">
                <a16:creationId xmlns="" xmlns:a16="http://schemas.microsoft.com/office/drawing/2014/main" id="{A59CD6FF-5E6A-466B-95CB-0D75CCE330F8}"/>
              </a:ext>
            </a:extLst>
          </p:cNvPr>
          <p:cNvSpPr>
            <a:spLocks noChangeArrowheads="1"/>
          </p:cNvSpPr>
          <p:nvPr/>
        </p:nvSpPr>
        <p:spPr bwMode="auto">
          <a:xfrm>
            <a:off x="4766315" y="2606026"/>
            <a:ext cx="20083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000" cap="all" dirty="0">
                <a:solidFill>
                  <a:srgbClr val="8AAD9D"/>
                </a:solidFill>
                <a:cs typeface="Arial" panose="020B0604020202020204" pitchFamily="34" charset="0"/>
              </a:rPr>
              <a:t>汇报人</a:t>
            </a:r>
            <a:r>
              <a:rPr lang="zh-CN" altLang="en-US" sz="2000" cap="all" dirty="0" smtClean="0">
                <a:solidFill>
                  <a:srgbClr val="8AAD9D"/>
                </a:solidFill>
                <a:cs typeface="Arial" panose="020B0604020202020204" pitchFamily="34" charset="0"/>
              </a:rPr>
              <a:t>：小沐沐</a:t>
            </a:r>
            <a:endParaRPr lang="zh-CN" altLang="en-US" sz="2000" cap="all" dirty="0">
              <a:solidFill>
                <a:srgbClr val="8AAD9D"/>
              </a:solidFill>
              <a:cs typeface="Arial" panose="020B0604020202020204" pitchFamily="34" charset="0"/>
            </a:endParaRPr>
          </a:p>
        </p:txBody>
      </p:sp>
      <p:cxnSp>
        <p:nvCxnSpPr>
          <p:cNvPr id="25" name="直接连接符 24">
            <a:extLst>
              <a:ext uri="{FF2B5EF4-FFF2-40B4-BE49-F238E27FC236}">
                <a16:creationId xmlns="" xmlns:a16="http://schemas.microsoft.com/office/drawing/2014/main" id="{F53B5BAC-CBD4-440E-86FC-DF1254D140E5}"/>
              </a:ext>
            </a:extLst>
          </p:cNvPr>
          <p:cNvCxnSpPr/>
          <p:nvPr/>
        </p:nvCxnSpPr>
        <p:spPr>
          <a:xfrm>
            <a:off x="4055446" y="2810026"/>
            <a:ext cx="870012" cy="0"/>
          </a:xfrm>
          <a:prstGeom prst="line">
            <a:avLst/>
          </a:prstGeom>
          <a:ln w="19050">
            <a:solidFill>
              <a:srgbClr val="8AAD9D"/>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73FED8F8-AA7C-42FF-953D-09E2400C6FA9}"/>
              </a:ext>
            </a:extLst>
          </p:cNvPr>
          <p:cNvCxnSpPr/>
          <p:nvPr/>
        </p:nvCxnSpPr>
        <p:spPr>
          <a:xfrm>
            <a:off x="6611683" y="2810026"/>
            <a:ext cx="870012" cy="0"/>
          </a:xfrm>
          <a:prstGeom prst="line">
            <a:avLst/>
          </a:prstGeom>
          <a:ln w="19050">
            <a:solidFill>
              <a:srgbClr val="8AAD9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89012691"/>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3" presetClass="entr" presetSubtype="288" fill="hold" grpId="0" nodeType="afterEffect">
                                      <p:stCondLst>
                                        <p:cond delay="0"/>
                                      </p:stCondLst>
                                      <p:childTnLst>
                                        <p:set>
                                          <p:cBhvr>
                                            <p:cTn id="9" dur="1" fill="hold">
                                              <p:stCondLst>
                                                <p:cond delay="0"/>
                                              </p:stCondLst>
                                            </p:cTn>
                                            <p:tgtEl>
                                              <p:spTgt spid="332"/>
                                            </p:tgtEl>
                                            <p:attrNameLst>
                                              <p:attrName>style.visibility</p:attrName>
                                            </p:attrNameLst>
                                          </p:cBhvr>
                                          <p:to>
                                            <p:strVal val="visible"/>
                                          </p:to>
                                        </p:set>
                                        <p:anim calcmode="lin" valueType="num">
                                          <p:cBhvr>
                                            <p:cTn id="10" dur="500" fill="hold"/>
                                            <p:tgtEl>
                                              <p:spTgt spid="332"/>
                                            </p:tgtEl>
                                            <p:attrNameLst>
                                              <p:attrName>ppt_w</p:attrName>
                                            </p:attrNameLst>
                                          </p:cBhvr>
                                          <p:tavLst>
                                            <p:tav tm="0">
                                              <p:val>
                                                <p:strVal val="4/3*#ppt_w"/>
                                              </p:val>
                                            </p:tav>
                                            <p:tav tm="100000">
                                              <p:val>
                                                <p:strVal val="#ppt_w"/>
                                              </p:val>
                                            </p:tav>
                                          </p:tavLst>
                                        </p:anim>
                                        <p:anim calcmode="lin" valueType="num">
                                          <p:cBhvr>
                                            <p:cTn id="11" dur="500" fill="hold"/>
                                            <p:tgtEl>
                                              <p:spTgt spid="332"/>
                                            </p:tgtEl>
                                            <p:attrNameLst>
                                              <p:attrName>ppt_h</p:attrName>
                                            </p:attrNameLst>
                                          </p:cBhvr>
                                          <p:tavLst>
                                            <p:tav tm="0">
                                              <p:val>
                                                <p:strVal val="4/3*#ppt_h"/>
                                              </p:val>
                                            </p:tav>
                                            <p:tav tm="100000">
                                              <p:val>
                                                <p:strVal val="#ppt_h"/>
                                              </p:val>
                                            </p:tav>
                                          </p:tavLst>
                                        </p:anim>
                                      </p:childTnLst>
                                    </p:cTn>
                                  </p:par>
                                </p:childTnLst>
                              </p:cTn>
                            </p:par>
                            <p:par>
                              <p:cTn id="12" fill="hold">
                                <p:stCondLst>
                                  <p:cond delay="500"/>
                                </p:stCondLst>
                                <p:childTnLst>
                                  <p:par>
                                    <p:cTn id="13" presetID="2" presetClass="entr" presetSubtype="2" accel="40000" fill="hold" grpId="0" nodeType="afterEffect" p14:presetBounceEnd="40000">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14:bounceEnd="40000">
                                          <p:cBhvr additive="base">
                                            <p:cTn id="15" dur="1000" fill="hold"/>
                                            <p:tgtEl>
                                              <p:spTgt spid="45"/>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45"/>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2"/>
                                            </p:tgtEl>
                                            <p:attrNameLst>
                                              <p:attrName>style.visibility</p:attrName>
                                            </p:attrNameLst>
                                          </p:cBhvr>
                                          <p:to>
                                            <p:strVal val="visible"/>
                                          </p:to>
                                        </p:set>
                                        <p:anim calcmode="lin" valueType="num">
                                          <p:cBhvr>
                                            <p:cTn id="20"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2"/>
                                            </p:tgtEl>
                                            <p:attrNameLst>
                                              <p:attrName>ppt_y</p:attrName>
                                            </p:attrNameLst>
                                          </p:cBhvr>
                                          <p:tavLst>
                                            <p:tav tm="0">
                                              <p:val>
                                                <p:strVal val="#ppt_y"/>
                                              </p:val>
                                            </p:tav>
                                            <p:tav tm="100000">
                                              <p:val>
                                                <p:strVal val="#ppt_y"/>
                                              </p:val>
                                            </p:tav>
                                          </p:tavLst>
                                        </p:anim>
                                        <p:anim calcmode="lin" valueType="num">
                                          <p:cBhvr>
                                            <p:cTn id="22"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2"/>
                                            </p:tgtEl>
                                          </p:cBhvr>
                                        </p:animEffect>
                                      </p:childTnLst>
                                    </p:cTn>
                                  </p:par>
                                </p:childTnLst>
                              </p:cTn>
                            </p:par>
                            <p:par>
                              <p:cTn id="25" fill="hold">
                                <p:stCondLst>
                                  <p:cond delay="3000"/>
                                </p:stCondLst>
                                <p:childTnLst>
                                  <p:par>
                                    <p:cTn id="26" presetID="26" presetClass="emph" presetSubtype="0" fill="hold" grpId="1" nodeType="afterEffect">
                                      <p:stCondLst>
                                        <p:cond delay="0"/>
                                      </p:stCondLst>
                                      <p:iterate type="lt">
                                        <p:tmPct val="0"/>
                                      </p:iterate>
                                      <p:childTnLst>
                                        <p:animEffect transition="out" filter="fade">
                                          <p:cBhvr>
                                            <p:cTn id="27" dur="500" tmFilter="0, 0; .2, .5; .8, .5; 1, 0"/>
                                            <p:tgtEl>
                                              <p:spTgt spid="42"/>
                                            </p:tgtEl>
                                          </p:cBhvr>
                                        </p:animEffect>
                                        <p:animScale>
                                          <p:cBhvr>
                                            <p:cTn id="28" dur="250" autoRev="1" fill="hold"/>
                                            <p:tgtEl>
                                              <p:spTgt spid="42"/>
                                            </p:tgtEl>
                                          </p:cBhvr>
                                          <p:by x="105000" y="105000"/>
                                        </p:animScale>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barn(inVertical)">
                                          <p:cBhvr>
                                            <p:cTn id="33" dur="500"/>
                                            <p:tgtEl>
                                              <p:spTgt spid="23"/>
                                            </p:tgtEl>
                                          </p:cBhvr>
                                        </p:animEffect>
                                      </p:childTnLst>
                                    </p:cTn>
                                  </p:par>
                                </p:childTnLst>
                              </p:cTn>
                            </p:par>
                            <p:par>
                              <p:cTn id="34" fill="hold">
                                <p:stCondLst>
                                  <p:cond delay="500"/>
                                </p:stCondLst>
                                <p:childTnLst>
                                  <p:par>
                                    <p:cTn id="35" presetID="2" presetClass="entr" presetSubtype="2" accel="40000" fill="hold" grpId="0" nodeType="afterEffect" p14:presetBounceEnd="40000">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14:bounceEnd="40000">
                                          <p:cBhvr additive="base">
                                            <p:cTn id="37" dur="100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38" dur="10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randombar(horizontal)">
                                          <p:cBhvr>
                                            <p:cTn id="43" dur="500"/>
                                            <p:tgtEl>
                                              <p:spTgt spid="44"/>
                                            </p:tgtEl>
                                          </p:cBhvr>
                                        </p:animEffect>
                                      </p:childTnLst>
                                    </p:cTn>
                                  </p:par>
                                </p:childTnLst>
                              </p:cTn>
                            </p:par>
                            <p:par>
                              <p:cTn id="44" fill="hold">
                                <p:stCondLst>
                                  <p:cond delay="500"/>
                                </p:stCondLst>
                                <p:childTnLst>
                                  <p:par>
                                    <p:cTn id="45" presetID="16" presetClass="entr" presetSubtype="21"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arn(inVertical)">
                                          <p:cBhvr>
                                            <p:cTn id="47" dur="500"/>
                                            <p:tgtEl>
                                              <p:spTgt spid="25"/>
                                            </p:tgtEl>
                                          </p:cBhvr>
                                        </p:animEffect>
                                      </p:childTnLst>
                                    </p:cTn>
                                  </p:par>
                                  <p:par>
                                    <p:cTn id="48" presetID="16" presetClass="entr" presetSubtype="21"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barn(inVertical)">
                                          <p:cBhvr>
                                            <p:cTn id="5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1" repeatCount="indefinite" fill="hold" display="0">
                      <p:stCondLst>
                        <p:cond delay="indefinite"/>
                      </p:stCondLst>
                      <p:endCondLst>
                        <p:cond evt="onStopAudio" delay="0">
                          <p:tgtEl>
                            <p:sldTgt/>
                          </p:tgtEl>
                        </p:cond>
                      </p:endCondLst>
                    </p:cTn>
                    <p:tgtEl>
                      <p:spTgt spid="2"/>
                    </p:tgtEl>
                  </p:cMediaNode>
                </p:audio>
              </p:childTnLst>
            </p:cTn>
          </p:par>
        </p:tnLst>
        <p:bldLst>
          <p:bldP spid="332" grpId="0" animBg="1"/>
          <p:bldP spid="23" grpId="0" animBg="1"/>
          <p:bldP spid="42" grpId="0"/>
          <p:bldP spid="42" grpId="1"/>
          <p:bldP spid="44" grpId="0"/>
          <p:bldP spid="45" grpId="0"/>
          <p:bldP spid="2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3" presetClass="entr" presetSubtype="288" fill="hold" grpId="0" nodeType="afterEffect">
                                      <p:stCondLst>
                                        <p:cond delay="0"/>
                                      </p:stCondLst>
                                      <p:childTnLst>
                                        <p:set>
                                          <p:cBhvr>
                                            <p:cTn id="9" dur="1" fill="hold">
                                              <p:stCondLst>
                                                <p:cond delay="0"/>
                                              </p:stCondLst>
                                            </p:cTn>
                                            <p:tgtEl>
                                              <p:spTgt spid="332"/>
                                            </p:tgtEl>
                                            <p:attrNameLst>
                                              <p:attrName>style.visibility</p:attrName>
                                            </p:attrNameLst>
                                          </p:cBhvr>
                                          <p:to>
                                            <p:strVal val="visible"/>
                                          </p:to>
                                        </p:set>
                                        <p:anim calcmode="lin" valueType="num">
                                          <p:cBhvr>
                                            <p:cTn id="10" dur="500" fill="hold"/>
                                            <p:tgtEl>
                                              <p:spTgt spid="332"/>
                                            </p:tgtEl>
                                            <p:attrNameLst>
                                              <p:attrName>ppt_w</p:attrName>
                                            </p:attrNameLst>
                                          </p:cBhvr>
                                          <p:tavLst>
                                            <p:tav tm="0">
                                              <p:val>
                                                <p:strVal val="4/3*#ppt_w"/>
                                              </p:val>
                                            </p:tav>
                                            <p:tav tm="100000">
                                              <p:val>
                                                <p:strVal val="#ppt_w"/>
                                              </p:val>
                                            </p:tav>
                                          </p:tavLst>
                                        </p:anim>
                                        <p:anim calcmode="lin" valueType="num">
                                          <p:cBhvr>
                                            <p:cTn id="11" dur="500" fill="hold"/>
                                            <p:tgtEl>
                                              <p:spTgt spid="332"/>
                                            </p:tgtEl>
                                            <p:attrNameLst>
                                              <p:attrName>ppt_h</p:attrName>
                                            </p:attrNameLst>
                                          </p:cBhvr>
                                          <p:tavLst>
                                            <p:tav tm="0">
                                              <p:val>
                                                <p:strVal val="4/3*#ppt_h"/>
                                              </p:val>
                                            </p:tav>
                                            <p:tav tm="100000">
                                              <p:val>
                                                <p:strVal val="#ppt_h"/>
                                              </p:val>
                                            </p:tav>
                                          </p:tavLst>
                                        </p:anim>
                                      </p:childTnLst>
                                    </p:cTn>
                                  </p:par>
                                </p:childTnLst>
                              </p:cTn>
                            </p:par>
                            <p:par>
                              <p:cTn id="12" fill="hold">
                                <p:stCondLst>
                                  <p:cond delay="500"/>
                                </p:stCondLst>
                                <p:childTnLst>
                                  <p:par>
                                    <p:cTn id="13" presetID="2" presetClass="entr" presetSubtype="2" accel="40000"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1000" fill="hold"/>
                                            <p:tgtEl>
                                              <p:spTgt spid="45"/>
                                            </p:tgtEl>
                                            <p:attrNameLst>
                                              <p:attrName>ppt_x</p:attrName>
                                            </p:attrNameLst>
                                          </p:cBhvr>
                                          <p:tavLst>
                                            <p:tav tm="0">
                                              <p:val>
                                                <p:strVal val="1+#ppt_w/2"/>
                                              </p:val>
                                            </p:tav>
                                            <p:tav tm="100000">
                                              <p:val>
                                                <p:strVal val="#ppt_x"/>
                                              </p:val>
                                            </p:tav>
                                          </p:tavLst>
                                        </p:anim>
                                        <p:anim calcmode="lin" valueType="num">
                                          <p:cBhvr additive="base">
                                            <p:cTn id="16" dur="1000" fill="hold"/>
                                            <p:tgtEl>
                                              <p:spTgt spid="45"/>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42"/>
                                            </p:tgtEl>
                                            <p:attrNameLst>
                                              <p:attrName>style.visibility</p:attrName>
                                            </p:attrNameLst>
                                          </p:cBhvr>
                                          <p:to>
                                            <p:strVal val="visible"/>
                                          </p:to>
                                        </p:set>
                                        <p:anim calcmode="lin" valueType="num">
                                          <p:cBhvr>
                                            <p:cTn id="20"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2"/>
                                            </p:tgtEl>
                                            <p:attrNameLst>
                                              <p:attrName>ppt_y</p:attrName>
                                            </p:attrNameLst>
                                          </p:cBhvr>
                                          <p:tavLst>
                                            <p:tav tm="0">
                                              <p:val>
                                                <p:strVal val="#ppt_y"/>
                                              </p:val>
                                            </p:tav>
                                            <p:tav tm="100000">
                                              <p:val>
                                                <p:strVal val="#ppt_y"/>
                                              </p:val>
                                            </p:tav>
                                          </p:tavLst>
                                        </p:anim>
                                        <p:anim calcmode="lin" valueType="num">
                                          <p:cBhvr>
                                            <p:cTn id="22"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2"/>
                                            </p:tgtEl>
                                          </p:cBhvr>
                                        </p:animEffect>
                                      </p:childTnLst>
                                    </p:cTn>
                                  </p:par>
                                </p:childTnLst>
                              </p:cTn>
                            </p:par>
                            <p:par>
                              <p:cTn id="25" fill="hold">
                                <p:stCondLst>
                                  <p:cond delay="3000"/>
                                </p:stCondLst>
                                <p:childTnLst>
                                  <p:par>
                                    <p:cTn id="26" presetID="26" presetClass="emph" presetSubtype="0" fill="hold" grpId="1" nodeType="afterEffect">
                                      <p:stCondLst>
                                        <p:cond delay="0"/>
                                      </p:stCondLst>
                                      <p:iterate type="lt">
                                        <p:tmPct val="0"/>
                                      </p:iterate>
                                      <p:childTnLst>
                                        <p:animEffect transition="out" filter="fade">
                                          <p:cBhvr>
                                            <p:cTn id="27" dur="500" tmFilter="0, 0; .2, .5; .8, .5; 1, 0"/>
                                            <p:tgtEl>
                                              <p:spTgt spid="42"/>
                                            </p:tgtEl>
                                          </p:cBhvr>
                                        </p:animEffect>
                                        <p:animScale>
                                          <p:cBhvr>
                                            <p:cTn id="28" dur="250" autoRev="1" fill="hold"/>
                                            <p:tgtEl>
                                              <p:spTgt spid="42"/>
                                            </p:tgtEl>
                                          </p:cBhvr>
                                          <p:by x="105000" y="105000"/>
                                        </p:animScale>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barn(inVertical)">
                                          <p:cBhvr>
                                            <p:cTn id="33" dur="500"/>
                                            <p:tgtEl>
                                              <p:spTgt spid="23"/>
                                            </p:tgtEl>
                                          </p:cBhvr>
                                        </p:animEffect>
                                      </p:childTnLst>
                                    </p:cTn>
                                  </p:par>
                                </p:childTnLst>
                              </p:cTn>
                            </p:par>
                            <p:par>
                              <p:cTn id="34" fill="hold">
                                <p:stCondLst>
                                  <p:cond delay="500"/>
                                </p:stCondLst>
                                <p:childTnLst>
                                  <p:par>
                                    <p:cTn id="35" presetID="2" presetClass="entr" presetSubtype="2" accel="40000"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additive="base">
                                            <p:cTn id="37" dur="1000" fill="hold"/>
                                            <p:tgtEl>
                                              <p:spTgt spid="28"/>
                                            </p:tgtEl>
                                            <p:attrNameLst>
                                              <p:attrName>ppt_x</p:attrName>
                                            </p:attrNameLst>
                                          </p:cBhvr>
                                          <p:tavLst>
                                            <p:tav tm="0">
                                              <p:val>
                                                <p:strVal val="1+#ppt_w/2"/>
                                              </p:val>
                                            </p:tav>
                                            <p:tav tm="100000">
                                              <p:val>
                                                <p:strVal val="#ppt_x"/>
                                              </p:val>
                                            </p:tav>
                                          </p:tavLst>
                                        </p:anim>
                                        <p:anim calcmode="lin" valueType="num">
                                          <p:cBhvr additive="base">
                                            <p:cTn id="38" dur="10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randombar(horizontal)">
                                          <p:cBhvr>
                                            <p:cTn id="43" dur="500"/>
                                            <p:tgtEl>
                                              <p:spTgt spid="44"/>
                                            </p:tgtEl>
                                          </p:cBhvr>
                                        </p:animEffect>
                                      </p:childTnLst>
                                    </p:cTn>
                                  </p:par>
                                </p:childTnLst>
                              </p:cTn>
                            </p:par>
                            <p:par>
                              <p:cTn id="44" fill="hold">
                                <p:stCondLst>
                                  <p:cond delay="500"/>
                                </p:stCondLst>
                                <p:childTnLst>
                                  <p:par>
                                    <p:cTn id="45" presetID="16" presetClass="entr" presetSubtype="21"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barn(inVertical)">
                                          <p:cBhvr>
                                            <p:cTn id="47" dur="500"/>
                                            <p:tgtEl>
                                              <p:spTgt spid="25"/>
                                            </p:tgtEl>
                                          </p:cBhvr>
                                        </p:animEffect>
                                      </p:childTnLst>
                                    </p:cTn>
                                  </p:par>
                                  <p:par>
                                    <p:cTn id="48" presetID="16" presetClass="entr" presetSubtype="21" fill="hold" nodeType="with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barn(inVertical)">
                                          <p:cBhvr>
                                            <p:cTn id="5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51" repeatCount="indefinite" fill="hold" display="0">
                      <p:stCondLst>
                        <p:cond delay="indefinite"/>
                      </p:stCondLst>
                      <p:endCondLst>
                        <p:cond evt="onStopAudio" delay="0">
                          <p:tgtEl>
                            <p:sldTgt/>
                          </p:tgtEl>
                        </p:cond>
                      </p:endCondLst>
                    </p:cTn>
                    <p:tgtEl>
                      <p:spTgt spid="2"/>
                    </p:tgtEl>
                  </p:cMediaNode>
                </p:audio>
              </p:childTnLst>
            </p:cTn>
          </p:par>
        </p:tnLst>
        <p:bldLst>
          <p:bldP spid="332" grpId="0" animBg="1"/>
          <p:bldP spid="23" grpId="0" animBg="1"/>
          <p:bldP spid="42" grpId="0"/>
          <p:bldP spid="42" grpId="1"/>
          <p:bldP spid="44" grpId="0"/>
          <p:bldP spid="45" grpId="0"/>
          <p:bldP spid="28"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 xmlns:a16="http://schemas.microsoft.com/office/drawing/2014/main" id="{1B6D327C-5452-479E-8A8E-65F50317897D}"/>
              </a:ext>
            </a:extLst>
          </p:cNvPr>
          <p:cNvPicPr>
            <a:picLocks noChangeAspect="1"/>
          </p:cNvPicPr>
          <p:nvPr/>
        </p:nvPicPr>
        <p:blipFill rotWithShape="1">
          <a:blip r:embed="rId3">
            <a:extLst>
              <a:ext uri="{28A0092B-C50C-407E-A947-70E740481C1C}">
                <a14:useLocalDpi xmlns:a14="http://schemas.microsoft.com/office/drawing/2010/main" val="0"/>
              </a:ext>
            </a:extLst>
          </a:blip>
          <a:srcRect r="22997"/>
          <a:stretch/>
        </p:blipFill>
        <p:spPr>
          <a:xfrm>
            <a:off x="789761" y="1971676"/>
            <a:ext cx="3248025" cy="2459306"/>
          </a:xfrm>
          <a:prstGeom prst="rect">
            <a:avLst/>
          </a:prstGeom>
        </p:spPr>
      </p:pic>
      <p:sp>
        <p:nvSpPr>
          <p:cNvPr id="5" name="矩形 4">
            <a:extLst>
              <a:ext uri="{FF2B5EF4-FFF2-40B4-BE49-F238E27FC236}">
                <a16:creationId xmlns="" xmlns:a16="http://schemas.microsoft.com/office/drawing/2014/main" id="{FB86ED74-98A6-4DE4-AA3A-B4BFDF58CCE1}"/>
              </a:ext>
            </a:extLst>
          </p:cNvPr>
          <p:cNvSpPr>
            <a:spLocks noChangeArrowheads="1"/>
          </p:cNvSpPr>
          <p:nvPr/>
        </p:nvSpPr>
        <p:spPr bwMode="auto">
          <a:xfrm>
            <a:off x="1722438" y="5294008"/>
            <a:ext cx="8824912" cy="10977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400" dirty="0">
                <a:solidFill>
                  <a:srgbClr val="505F72"/>
                </a:solidFill>
                <a:latin typeface="楷体" panose="02010609060101010101" pitchFamily="49" charset="-122"/>
                <a:ea typeface="楷体" panose="02010609060101010101" pitchFamily="49" charset="-122"/>
              </a:rPr>
              <a:t>家从不愿给它一个定义难言的深情</a:t>
            </a:r>
            <a:r>
              <a:rPr lang="en-US" altLang="zh-CN" sz="1400" dirty="0">
                <a:solidFill>
                  <a:srgbClr val="505F72"/>
                </a:solidFill>
                <a:latin typeface="楷体" panose="02010609060101010101" pitchFamily="49" charset="-122"/>
                <a:ea typeface="楷体" panose="02010609060101010101" pitchFamily="49" charset="-122"/>
              </a:rPr>
              <a:t>——</a:t>
            </a:r>
            <a:r>
              <a:rPr lang="zh-CN" altLang="en-US" sz="1400" dirty="0">
                <a:solidFill>
                  <a:srgbClr val="505F72"/>
                </a:solidFill>
                <a:latin typeface="楷体" panose="02010609060101010101" pitchFamily="49" charset="-122"/>
                <a:ea typeface="楷体" panose="02010609060101010101" pitchFamily="49" charset="-122"/>
              </a:rPr>
              <a:t>是一个苹果安放的角落是一只拖鞋迷失的场所动荡后的安抚有亲人温暖的言语是忙碌后的休憩有爱人缠绵的目光必须舒适 必须窝心我眷恋它家从不愿给它一个定义难言的深情</a:t>
            </a:r>
            <a:r>
              <a:rPr lang="en-US" altLang="zh-CN" sz="1400" dirty="0">
                <a:solidFill>
                  <a:srgbClr val="505F72"/>
                </a:solidFill>
                <a:latin typeface="楷体" panose="02010609060101010101" pitchFamily="49" charset="-122"/>
                <a:ea typeface="楷体" panose="02010609060101010101" pitchFamily="49" charset="-122"/>
              </a:rPr>
              <a:t>——</a:t>
            </a:r>
            <a:r>
              <a:rPr lang="zh-CN" altLang="en-US" sz="1400" dirty="0">
                <a:solidFill>
                  <a:srgbClr val="505F72"/>
                </a:solidFill>
                <a:latin typeface="楷体" panose="02010609060101010101" pitchFamily="49" charset="-122"/>
                <a:ea typeface="楷体" panose="02010609060101010101" pitchFamily="49" charset="-122"/>
              </a:rPr>
              <a:t>是一个苹果安放的角落是一只拖鞋迷失的场所动荡后的安抚有亲人温暖的言语是忙碌后的休憩有爱人缠绵的目光必须舒适 必须窝心我眷恋它</a:t>
            </a:r>
          </a:p>
          <a:p>
            <a:pPr>
              <a:buNone/>
            </a:pPr>
            <a:endParaRPr lang="zh-CN" altLang="en-US" sz="1400" dirty="0">
              <a:solidFill>
                <a:srgbClr val="505F72"/>
              </a:solidFill>
              <a:latin typeface="楷体" panose="02010609060101010101" pitchFamily="49" charset="-122"/>
              <a:ea typeface="楷体" panose="02010609060101010101" pitchFamily="49" charset="-122"/>
            </a:endParaRPr>
          </a:p>
        </p:txBody>
      </p:sp>
      <p:grpSp>
        <p:nvGrpSpPr>
          <p:cNvPr id="6" name="组合 5">
            <a:extLst>
              <a:ext uri="{FF2B5EF4-FFF2-40B4-BE49-F238E27FC236}">
                <a16:creationId xmlns="" xmlns:a16="http://schemas.microsoft.com/office/drawing/2014/main" id="{034E1CAB-0454-472E-A989-ED2FD44A24C2}"/>
              </a:ext>
            </a:extLst>
          </p:cNvPr>
          <p:cNvGrpSpPr>
            <a:grpSpLocks/>
          </p:cNvGrpSpPr>
          <p:nvPr/>
        </p:nvGrpSpPr>
        <p:grpSpPr bwMode="auto">
          <a:xfrm>
            <a:off x="4479630" y="2166938"/>
            <a:ext cx="3306911" cy="2233955"/>
            <a:chOff x="5366017" y="2167365"/>
            <a:chExt cx="3306670" cy="2232908"/>
          </a:xfrm>
        </p:grpSpPr>
        <p:sp>
          <p:nvSpPr>
            <p:cNvPr id="7" name="Oval 13">
              <a:extLst>
                <a:ext uri="{FF2B5EF4-FFF2-40B4-BE49-F238E27FC236}">
                  <a16:creationId xmlns="" xmlns:a16="http://schemas.microsoft.com/office/drawing/2014/main" id="{ABA464DF-3A4A-4842-B902-422ADDBA9D3B}"/>
                </a:ext>
              </a:extLst>
            </p:cNvPr>
            <p:cNvSpPr/>
            <p:nvPr/>
          </p:nvSpPr>
          <p:spPr>
            <a:xfrm>
              <a:off x="5366017" y="3373300"/>
              <a:ext cx="774644" cy="772750"/>
            </a:xfrm>
            <a:prstGeom prst="ellipse">
              <a:avLst/>
            </a:prstGeom>
            <a:solidFill>
              <a:srgbClr val="F6C5A1"/>
            </a:solidFill>
            <a:ln w="25400" cap="flat" cmpd="sng" algn="ctr">
              <a:noFill/>
              <a:prstDash val="solid"/>
            </a:ln>
            <a:effectLst/>
          </p:spPr>
          <p:txBody>
            <a:bodyPr anchor="ctr"/>
            <a:lstStyle/>
            <a:p>
              <a:pPr algn="ctr" defTabSz="1217615">
                <a:defRPr/>
              </a:pPr>
              <a:endParaRPr lang="en-US" sz="3190" kern="0">
                <a:solidFill>
                  <a:prstClr val="white"/>
                </a:solidFill>
                <a:latin typeface="Calibri"/>
                <a:ea typeface="宋体" panose="02010600030101010101" pitchFamily="2" charset="-122"/>
              </a:endParaRPr>
            </a:p>
          </p:txBody>
        </p:sp>
        <p:pic>
          <p:nvPicPr>
            <p:cNvPr id="8" name="Picture 3">
              <a:extLst>
                <a:ext uri="{FF2B5EF4-FFF2-40B4-BE49-F238E27FC236}">
                  <a16:creationId xmlns="" xmlns:a16="http://schemas.microsoft.com/office/drawing/2014/main" id="{F0A50452-C006-4FD8-A173-85F44430FC0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44879" y="3518352"/>
              <a:ext cx="416471" cy="363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Oval 17">
              <a:extLst>
                <a:ext uri="{FF2B5EF4-FFF2-40B4-BE49-F238E27FC236}">
                  <a16:creationId xmlns="" xmlns:a16="http://schemas.microsoft.com/office/drawing/2014/main" id="{E06BF068-3DE7-49F3-95F4-258C45D73681}"/>
                </a:ext>
              </a:extLst>
            </p:cNvPr>
            <p:cNvSpPr/>
            <p:nvPr/>
          </p:nvSpPr>
          <p:spPr>
            <a:xfrm>
              <a:off x="5366017" y="2167365"/>
              <a:ext cx="774644" cy="772750"/>
            </a:xfrm>
            <a:prstGeom prst="ellipse">
              <a:avLst/>
            </a:prstGeom>
            <a:solidFill>
              <a:srgbClr val="F6C5A1"/>
            </a:solidFill>
            <a:ln w="25400" cap="flat" cmpd="sng" algn="ctr">
              <a:noFill/>
              <a:prstDash val="solid"/>
            </a:ln>
            <a:effectLst/>
          </p:spPr>
          <p:txBody>
            <a:bodyPr anchor="ctr"/>
            <a:lstStyle/>
            <a:p>
              <a:pPr algn="ctr" defTabSz="1217615">
                <a:defRPr/>
              </a:pPr>
              <a:endParaRPr lang="en-US" sz="3190" kern="0" dirty="0">
                <a:solidFill>
                  <a:prstClr val="white"/>
                </a:solidFill>
                <a:latin typeface="Calibri"/>
                <a:ea typeface="宋体" panose="02010600030101010101" pitchFamily="2" charset="-122"/>
              </a:endParaRPr>
            </a:p>
          </p:txBody>
        </p:sp>
        <p:pic>
          <p:nvPicPr>
            <p:cNvPr id="10" name="Picture 2">
              <a:extLst>
                <a:ext uri="{FF2B5EF4-FFF2-40B4-BE49-F238E27FC236}">
                  <a16:creationId xmlns="" xmlns:a16="http://schemas.microsoft.com/office/drawing/2014/main" id="{638C36D0-B766-416A-A9A6-A170A38F414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30643" y="2330327"/>
              <a:ext cx="440082" cy="439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3">
              <a:extLst>
                <a:ext uri="{FF2B5EF4-FFF2-40B4-BE49-F238E27FC236}">
                  <a16:creationId xmlns="" xmlns:a16="http://schemas.microsoft.com/office/drawing/2014/main" id="{46E89017-6E9C-4F12-B94F-60F57835673D}"/>
                </a:ext>
              </a:extLst>
            </p:cNvPr>
            <p:cNvSpPr txBox="1">
              <a:spLocks noChangeArrowheads="1"/>
            </p:cNvSpPr>
            <p:nvPr/>
          </p:nvSpPr>
          <p:spPr bwMode="auto">
            <a:xfrm>
              <a:off x="6387173" y="2634270"/>
              <a:ext cx="2191345" cy="55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200" dirty="0">
                  <a:solidFill>
                    <a:srgbClr val="505F72"/>
                  </a:solidFill>
                  <a:latin typeface="楷体" panose="02010609060101010101" pitchFamily="49" charset="-122"/>
                  <a:ea typeface="楷体" panose="02010609060101010101" pitchFamily="49" charset="-122"/>
                </a:rPr>
                <a:t>是一个苹果安放的角落是一只拖鞋迷失的场所动荡后的安抚有亲人温暖的</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3">
              <a:extLst>
                <a:ext uri="{FF2B5EF4-FFF2-40B4-BE49-F238E27FC236}">
                  <a16:creationId xmlns="" xmlns:a16="http://schemas.microsoft.com/office/drawing/2014/main" id="{2353992B-27F2-45C3-AD17-90047556F8B4}"/>
                </a:ext>
              </a:extLst>
            </p:cNvPr>
            <p:cNvSpPr txBox="1">
              <a:spLocks noChangeArrowheads="1"/>
            </p:cNvSpPr>
            <p:nvPr/>
          </p:nvSpPr>
          <p:spPr bwMode="auto">
            <a:xfrm>
              <a:off x="6383092" y="356063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600" b="1" dirty="0">
                  <a:solidFill>
                    <a:srgbClr val="445469"/>
                  </a:solidFill>
                  <a:latin typeface="Arial" panose="020B0604020202020204" pitchFamily="34" charset="0"/>
                  <a:ea typeface="微软雅黑" panose="020B0503020204020204" pitchFamily="34" charset="-122"/>
                  <a:sym typeface="Arial" panose="020B0604020202020204" pitchFamily="34" charset="0"/>
                </a:rPr>
                <a:t>方案修改</a:t>
              </a:r>
              <a:r>
                <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rPr>
                <a:t>2</a:t>
              </a:r>
            </a:p>
          </p:txBody>
        </p:sp>
        <p:sp>
          <p:nvSpPr>
            <p:cNvPr id="13" name="TextBox 13">
              <a:extLst>
                <a:ext uri="{FF2B5EF4-FFF2-40B4-BE49-F238E27FC236}">
                  <a16:creationId xmlns="" xmlns:a16="http://schemas.microsoft.com/office/drawing/2014/main" id="{A11B4B46-9308-44CD-91D7-15788C216B23}"/>
                </a:ext>
              </a:extLst>
            </p:cNvPr>
            <p:cNvSpPr txBox="1">
              <a:spLocks noChangeArrowheads="1"/>
            </p:cNvSpPr>
            <p:nvPr/>
          </p:nvSpPr>
          <p:spPr bwMode="auto">
            <a:xfrm>
              <a:off x="6387173" y="3846535"/>
              <a:ext cx="2285514" cy="55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200" dirty="0">
                  <a:solidFill>
                    <a:srgbClr val="505F72"/>
                  </a:solidFill>
                  <a:latin typeface="楷体" panose="02010609060101010101" pitchFamily="49" charset="-122"/>
                  <a:ea typeface="楷体" panose="02010609060101010101" pitchFamily="49" charset="-122"/>
                </a:rPr>
                <a:t>是一个苹果安放的角落是一只拖鞋迷失的场所动荡后的安抚有亲人温暖的</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13">
              <a:extLst>
                <a:ext uri="{FF2B5EF4-FFF2-40B4-BE49-F238E27FC236}">
                  <a16:creationId xmlns="" xmlns:a16="http://schemas.microsoft.com/office/drawing/2014/main" id="{1DF46135-0C03-4E94-B272-697712155976}"/>
                </a:ext>
              </a:extLst>
            </p:cNvPr>
            <p:cNvSpPr txBox="1">
              <a:spLocks noChangeArrowheads="1"/>
            </p:cNvSpPr>
            <p:nvPr/>
          </p:nvSpPr>
          <p:spPr bwMode="auto">
            <a:xfrm>
              <a:off x="6383092" y="2388049"/>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600" b="1" dirty="0">
                  <a:solidFill>
                    <a:srgbClr val="445469"/>
                  </a:solidFill>
                  <a:latin typeface="Arial" panose="020B0604020202020204" pitchFamily="34" charset="0"/>
                  <a:ea typeface="微软雅黑" panose="020B0503020204020204" pitchFamily="34" charset="-122"/>
                  <a:sym typeface="Arial" panose="020B0604020202020204" pitchFamily="34" charset="0"/>
                </a:rPr>
                <a:t>方案修改</a:t>
              </a:r>
              <a:r>
                <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rPr>
                <a:t>1</a:t>
              </a:r>
            </a:p>
          </p:txBody>
        </p:sp>
      </p:grpSp>
      <p:grpSp>
        <p:nvGrpSpPr>
          <p:cNvPr id="24" name="组合 23">
            <a:extLst>
              <a:ext uri="{FF2B5EF4-FFF2-40B4-BE49-F238E27FC236}">
                <a16:creationId xmlns="" xmlns:a16="http://schemas.microsoft.com/office/drawing/2014/main" id="{2E72021B-651D-4EDF-B5AB-F65C82025463}"/>
              </a:ext>
            </a:extLst>
          </p:cNvPr>
          <p:cNvGrpSpPr>
            <a:grpSpLocks/>
          </p:cNvGrpSpPr>
          <p:nvPr/>
        </p:nvGrpSpPr>
        <p:grpSpPr bwMode="auto">
          <a:xfrm>
            <a:off x="7938895" y="2166938"/>
            <a:ext cx="3306911" cy="2233955"/>
            <a:chOff x="5366017" y="2167365"/>
            <a:chExt cx="3306670" cy="2232908"/>
          </a:xfrm>
        </p:grpSpPr>
        <p:sp>
          <p:nvSpPr>
            <p:cNvPr id="25" name="Oval 13">
              <a:extLst>
                <a:ext uri="{FF2B5EF4-FFF2-40B4-BE49-F238E27FC236}">
                  <a16:creationId xmlns="" xmlns:a16="http://schemas.microsoft.com/office/drawing/2014/main" id="{B1491996-04AC-41C8-9C31-A79C5B9E37AC}"/>
                </a:ext>
              </a:extLst>
            </p:cNvPr>
            <p:cNvSpPr/>
            <p:nvPr/>
          </p:nvSpPr>
          <p:spPr>
            <a:xfrm>
              <a:off x="5366017" y="3373300"/>
              <a:ext cx="774644" cy="772750"/>
            </a:xfrm>
            <a:prstGeom prst="ellipse">
              <a:avLst/>
            </a:prstGeom>
            <a:solidFill>
              <a:srgbClr val="F6C5A1"/>
            </a:solidFill>
            <a:ln w="25400" cap="flat" cmpd="sng" algn="ctr">
              <a:noFill/>
              <a:prstDash val="solid"/>
            </a:ln>
            <a:effectLst/>
          </p:spPr>
          <p:txBody>
            <a:bodyPr anchor="ctr"/>
            <a:lstStyle/>
            <a:p>
              <a:pPr algn="ctr" defTabSz="1217615">
                <a:defRPr/>
              </a:pPr>
              <a:endParaRPr lang="en-US" sz="3190" kern="0">
                <a:solidFill>
                  <a:prstClr val="white"/>
                </a:solidFill>
                <a:latin typeface="Calibri"/>
                <a:ea typeface="宋体" panose="02010600030101010101" pitchFamily="2" charset="-122"/>
              </a:endParaRPr>
            </a:p>
          </p:txBody>
        </p:sp>
        <p:pic>
          <p:nvPicPr>
            <p:cNvPr id="26" name="Picture 3">
              <a:extLst>
                <a:ext uri="{FF2B5EF4-FFF2-40B4-BE49-F238E27FC236}">
                  <a16:creationId xmlns="" xmlns:a16="http://schemas.microsoft.com/office/drawing/2014/main" id="{A30472D8-13D3-4C37-A844-C381DDD93986}"/>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44879" y="3518352"/>
              <a:ext cx="416471" cy="3632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Oval 17">
              <a:extLst>
                <a:ext uri="{FF2B5EF4-FFF2-40B4-BE49-F238E27FC236}">
                  <a16:creationId xmlns="" xmlns:a16="http://schemas.microsoft.com/office/drawing/2014/main" id="{FD7E1A25-5AF9-4D16-AAA3-A7C0C42334ED}"/>
                </a:ext>
              </a:extLst>
            </p:cNvPr>
            <p:cNvSpPr/>
            <p:nvPr/>
          </p:nvSpPr>
          <p:spPr>
            <a:xfrm>
              <a:off x="5366017" y="2167365"/>
              <a:ext cx="774644" cy="772750"/>
            </a:xfrm>
            <a:prstGeom prst="ellipse">
              <a:avLst/>
            </a:prstGeom>
            <a:solidFill>
              <a:srgbClr val="F6C5A1"/>
            </a:solidFill>
            <a:ln w="25400" cap="flat" cmpd="sng" algn="ctr">
              <a:noFill/>
              <a:prstDash val="solid"/>
            </a:ln>
            <a:effectLst/>
          </p:spPr>
          <p:txBody>
            <a:bodyPr anchor="ctr"/>
            <a:lstStyle/>
            <a:p>
              <a:pPr algn="ctr" defTabSz="1217615">
                <a:defRPr/>
              </a:pPr>
              <a:endParaRPr lang="en-US" sz="3190" kern="0" dirty="0">
                <a:solidFill>
                  <a:prstClr val="white"/>
                </a:solidFill>
                <a:latin typeface="Calibri"/>
                <a:ea typeface="宋体" panose="02010600030101010101" pitchFamily="2" charset="-122"/>
              </a:endParaRPr>
            </a:p>
          </p:txBody>
        </p:sp>
        <p:pic>
          <p:nvPicPr>
            <p:cNvPr id="28" name="Picture 2">
              <a:extLst>
                <a:ext uri="{FF2B5EF4-FFF2-40B4-BE49-F238E27FC236}">
                  <a16:creationId xmlns="" xmlns:a16="http://schemas.microsoft.com/office/drawing/2014/main" id="{F04FBA33-9282-4B48-83E0-8C44687B27B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30643" y="2330327"/>
              <a:ext cx="440082" cy="439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Box 13">
              <a:extLst>
                <a:ext uri="{FF2B5EF4-FFF2-40B4-BE49-F238E27FC236}">
                  <a16:creationId xmlns="" xmlns:a16="http://schemas.microsoft.com/office/drawing/2014/main" id="{0F2F105C-6F6D-4599-A8F4-FA84F6900013}"/>
                </a:ext>
              </a:extLst>
            </p:cNvPr>
            <p:cNvSpPr txBox="1">
              <a:spLocks noChangeArrowheads="1"/>
            </p:cNvSpPr>
            <p:nvPr/>
          </p:nvSpPr>
          <p:spPr bwMode="auto">
            <a:xfrm>
              <a:off x="6387173" y="2634270"/>
              <a:ext cx="2191345" cy="55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200" dirty="0">
                  <a:solidFill>
                    <a:srgbClr val="505F72"/>
                  </a:solidFill>
                  <a:latin typeface="楷体" panose="02010609060101010101" pitchFamily="49" charset="-122"/>
                  <a:ea typeface="楷体" panose="02010609060101010101" pitchFamily="49" charset="-122"/>
                </a:rPr>
                <a:t>是一个苹果安放的角落是一只拖鞋迷失的场所动荡后的安抚有亲人温暖的</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3">
              <a:extLst>
                <a:ext uri="{FF2B5EF4-FFF2-40B4-BE49-F238E27FC236}">
                  <a16:creationId xmlns="" xmlns:a16="http://schemas.microsoft.com/office/drawing/2014/main" id="{6AC0EF1E-6454-41C6-8D30-645F1D198EB0}"/>
                </a:ext>
              </a:extLst>
            </p:cNvPr>
            <p:cNvSpPr txBox="1">
              <a:spLocks noChangeArrowheads="1"/>
            </p:cNvSpPr>
            <p:nvPr/>
          </p:nvSpPr>
          <p:spPr bwMode="auto">
            <a:xfrm>
              <a:off x="6383092" y="3560630"/>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600" b="1" dirty="0">
                  <a:solidFill>
                    <a:srgbClr val="445469"/>
                  </a:solidFill>
                  <a:latin typeface="Arial" panose="020B0604020202020204" pitchFamily="34" charset="0"/>
                  <a:ea typeface="微软雅黑" panose="020B0503020204020204" pitchFamily="34" charset="-122"/>
                  <a:sym typeface="Arial" panose="020B0604020202020204" pitchFamily="34" charset="0"/>
                </a:rPr>
                <a:t>方案修改</a:t>
              </a:r>
              <a:r>
                <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rPr>
                <a:t>2</a:t>
              </a:r>
            </a:p>
          </p:txBody>
        </p:sp>
        <p:sp>
          <p:nvSpPr>
            <p:cNvPr id="31" name="TextBox 13">
              <a:extLst>
                <a:ext uri="{FF2B5EF4-FFF2-40B4-BE49-F238E27FC236}">
                  <a16:creationId xmlns="" xmlns:a16="http://schemas.microsoft.com/office/drawing/2014/main" id="{18596C1C-A428-4969-8577-14FAA74F6B73}"/>
                </a:ext>
              </a:extLst>
            </p:cNvPr>
            <p:cNvSpPr txBox="1">
              <a:spLocks noChangeArrowheads="1"/>
            </p:cNvSpPr>
            <p:nvPr/>
          </p:nvSpPr>
          <p:spPr bwMode="auto">
            <a:xfrm>
              <a:off x="6387173" y="3846535"/>
              <a:ext cx="2285514" cy="55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200" dirty="0">
                  <a:solidFill>
                    <a:srgbClr val="505F72"/>
                  </a:solidFill>
                  <a:latin typeface="楷体" panose="02010609060101010101" pitchFamily="49" charset="-122"/>
                  <a:ea typeface="楷体" panose="02010609060101010101" pitchFamily="49" charset="-122"/>
                </a:rPr>
                <a:t>是一个苹果安放的角落是一只拖鞋迷失的场所动荡后的安抚有亲人温暖的</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3">
              <a:extLst>
                <a:ext uri="{FF2B5EF4-FFF2-40B4-BE49-F238E27FC236}">
                  <a16:creationId xmlns="" xmlns:a16="http://schemas.microsoft.com/office/drawing/2014/main" id="{80A9D6E3-2193-485C-8FCF-9C0A50BEB497}"/>
                </a:ext>
              </a:extLst>
            </p:cNvPr>
            <p:cNvSpPr txBox="1">
              <a:spLocks noChangeArrowheads="1"/>
            </p:cNvSpPr>
            <p:nvPr/>
          </p:nvSpPr>
          <p:spPr bwMode="auto">
            <a:xfrm>
              <a:off x="6383092" y="2388049"/>
              <a:ext cx="195299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600" b="1" dirty="0">
                  <a:solidFill>
                    <a:srgbClr val="445469"/>
                  </a:solidFill>
                  <a:latin typeface="Arial" panose="020B0604020202020204" pitchFamily="34" charset="0"/>
                  <a:ea typeface="微软雅黑" panose="020B0503020204020204" pitchFamily="34" charset="-122"/>
                  <a:sym typeface="Arial" panose="020B0604020202020204" pitchFamily="34" charset="0"/>
                </a:rPr>
                <a:t>方案修改</a:t>
              </a:r>
              <a:r>
                <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rPr>
                <a:t>1</a:t>
              </a:r>
            </a:p>
          </p:txBody>
        </p:sp>
      </p:grpSp>
      <p:sp>
        <p:nvSpPr>
          <p:cNvPr id="36" name="文本框 35">
            <a:extLst>
              <a:ext uri="{FF2B5EF4-FFF2-40B4-BE49-F238E27FC236}">
                <a16:creationId xmlns="" xmlns:a16="http://schemas.microsoft.com/office/drawing/2014/main" id="{BBE30FF1-B02D-4334-9756-46AFD5E4B8C1}"/>
              </a:ext>
            </a:extLst>
          </p:cNvPr>
          <p:cNvSpPr txBox="1">
            <a:spLocks noChangeArrowheads="1"/>
          </p:cNvSpPr>
          <p:nvPr/>
        </p:nvSpPr>
        <p:spPr bwMode="auto">
          <a:xfrm>
            <a:off x="683449" y="298450"/>
            <a:ext cx="50879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600" b="1" dirty="0">
                <a:solidFill>
                  <a:schemeClr val="tx1">
                    <a:lumMod val="65000"/>
                    <a:lumOff val="35000"/>
                  </a:schemeClr>
                </a:solidFill>
                <a:latin typeface="微软雅黑" panose="020B0503020204020204" pitchFamily="34" charset="-122"/>
                <a:ea typeface="微软雅黑" panose="020B0503020204020204" pitchFamily="34" charset="-122"/>
              </a:rPr>
              <a:t>输入标题文字</a:t>
            </a:r>
          </a:p>
        </p:txBody>
      </p:sp>
      <p:sp>
        <p:nvSpPr>
          <p:cNvPr id="37" name="任意多边形 1">
            <a:extLst>
              <a:ext uri="{FF2B5EF4-FFF2-40B4-BE49-F238E27FC236}">
                <a16:creationId xmlns="" xmlns:a16="http://schemas.microsoft.com/office/drawing/2014/main" id="{15485ACC-5DA7-4FDB-8F34-793875D7F823}"/>
              </a:ext>
            </a:extLst>
          </p:cNvPr>
          <p:cNvSpPr/>
          <p:nvPr/>
        </p:nvSpPr>
        <p:spPr>
          <a:xfrm rot="2734777" flipH="1">
            <a:off x="-350838" y="176213"/>
            <a:ext cx="765175" cy="828676"/>
          </a:xfrm>
          <a:custGeom>
            <a:avLst/>
            <a:gdLst>
              <a:gd name="connsiteX0" fmla="*/ 4825039 w 4825039"/>
              <a:gd name="connsiteY0" fmla="*/ 498765 h 5227156"/>
              <a:gd name="connsiteX1" fmla="*/ 0 w 4825039"/>
              <a:gd name="connsiteY1" fmla="*/ 5227156 h 5227156"/>
              <a:gd name="connsiteX2" fmla="*/ 0 w 4825039"/>
              <a:gd name="connsiteY2" fmla="*/ 0 h 5227156"/>
              <a:gd name="connsiteX3" fmla="*/ 4336264 w 4825039"/>
              <a:gd name="connsiteY3" fmla="*/ 0 h 5227156"/>
            </a:gdLst>
            <a:ahLst/>
            <a:cxnLst>
              <a:cxn ang="0">
                <a:pos x="connsiteX0" y="connsiteY0"/>
              </a:cxn>
              <a:cxn ang="0">
                <a:pos x="connsiteX1" y="connsiteY1"/>
              </a:cxn>
              <a:cxn ang="0">
                <a:pos x="connsiteX2" y="connsiteY2"/>
              </a:cxn>
              <a:cxn ang="0">
                <a:pos x="connsiteX3" y="connsiteY3"/>
              </a:cxn>
            </a:cxnLst>
            <a:rect l="l" t="t" r="r" b="b"/>
            <a:pathLst>
              <a:path w="4825039" h="5227156">
                <a:moveTo>
                  <a:pt x="4825039" y="498765"/>
                </a:moveTo>
                <a:lnTo>
                  <a:pt x="0" y="5227156"/>
                </a:lnTo>
                <a:lnTo>
                  <a:pt x="0" y="0"/>
                </a:lnTo>
                <a:lnTo>
                  <a:pt x="4336264" y="0"/>
                </a:lnTo>
                <a:close/>
              </a:path>
            </a:pathLst>
          </a:custGeom>
          <a:solidFill>
            <a:srgbClr val="8AAD9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163847384"/>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2"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1+#ppt_w/2"/>
                                          </p:val>
                                        </p:tav>
                                        <p:tav tm="100000">
                                          <p:val>
                                            <p:strVal val="#ppt_x"/>
                                          </p:val>
                                        </p:tav>
                                      </p:tavLst>
                                    </p:anim>
                                    <p:anim calcmode="lin" valueType="num">
                                      <p:cBhvr additive="base">
                                        <p:cTn id="19"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65FEE770-1887-4003-8A3C-7525E35DD758}"/>
              </a:ext>
            </a:extLst>
          </p:cNvPr>
          <p:cNvGrpSpPr>
            <a:grpSpLocks/>
          </p:cNvGrpSpPr>
          <p:nvPr/>
        </p:nvGrpSpPr>
        <p:grpSpPr bwMode="auto">
          <a:xfrm>
            <a:off x="1185863" y="2638426"/>
            <a:ext cx="2078037" cy="2008891"/>
            <a:chOff x="1186217" y="2638668"/>
            <a:chExt cx="2077683" cy="2008356"/>
          </a:xfrm>
        </p:grpSpPr>
        <p:sp>
          <p:nvSpPr>
            <p:cNvPr id="5" name="Freeform 21">
              <a:extLst>
                <a:ext uri="{FF2B5EF4-FFF2-40B4-BE49-F238E27FC236}">
                  <a16:creationId xmlns="" xmlns:a16="http://schemas.microsoft.com/office/drawing/2014/main" id="{7FA2ECDE-60F1-45B6-8C5F-F7CF75F75723}"/>
                </a:ext>
              </a:extLst>
            </p:cNvPr>
            <p:cNvSpPr>
              <a:spLocks noEditPoints="1"/>
            </p:cNvSpPr>
            <p:nvPr/>
          </p:nvSpPr>
          <p:spPr bwMode="auto">
            <a:xfrm>
              <a:off x="1833807" y="2638668"/>
              <a:ext cx="771394" cy="771320"/>
            </a:xfrm>
            <a:custGeom>
              <a:avLst/>
              <a:gdLst>
                <a:gd name="T0" fmla="*/ 0 w 260"/>
                <a:gd name="T1" fmla="*/ 130 h 259"/>
                <a:gd name="T2" fmla="*/ 260 w 260"/>
                <a:gd name="T3" fmla="*/ 130 h 259"/>
                <a:gd name="T4" fmla="*/ 130 w 260"/>
                <a:gd name="T5" fmla="*/ 32 h 259"/>
                <a:gd name="T6" fmla="*/ 130 w 260"/>
                <a:gd name="T7" fmla="*/ 227 h 259"/>
                <a:gd name="T8" fmla="*/ 130 w 260"/>
                <a:gd name="T9" fmla="*/ 32 h 259"/>
                <a:gd name="T10" fmla="*/ 175 w 260"/>
                <a:gd name="T11" fmla="*/ 190 h 259"/>
                <a:gd name="T12" fmla="*/ 161 w 260"/>
                <a:gd name="T13" fmla="*/ 198 h 259"/>
                <a:gd name="T14" fmla="*/ 150 w 260"/>
                <a:gd name="T15" fmla="*/ 198 h 259"/>
                <a:gd name="T16" fmla="*/ 147 w 260"/>
                <a:gd name="T17" fmla="*/ 179 h 259"/>
                <a:gd name="T18" fmla="*/ 136 w 260"/>
                <a:gd name="T19" fmla="*/ 171 h 259"/>
                <a:gd name="T20" fmla="*/ 128 w 260"/>
                <a:gd name="T21" fmla="*/ 157 h 259"/>
                <a:gd name="T22" fmla="*/ 130 w 260"/>
                <a:gd name="T23" fmla="*/ 129 h 259"/>
                <a:gd name="T24" fmla="*/ 138 w 260"/>
                <a:gd name="T25" fmla="*/ 122 h 259"/>
                <a:gd name="T26" fmla="*/ 152 w 260"/>
                <a:gd name="T27" fmla="*/ 123 h 259"/>
                <a:gd name="T28" fmla="*/ 162 w 260"/>
                <a:gd name="T29" fmla="*/ 129 h 259"/>
                <a:gd name="T30" fmla="*/ 174 w 260"/>
                <a:gd name="T31" fmla="*/ 142 h 259"/>
                <a:gd name="T32" fmla="*/ 186 w 260"/>
                <a:gd name="T33" fmla="*/ 144 h 259"/>
                <a:gd name="T34" fmla="*/ 193 w 260"/>
                <a:gd name="T35" fmla="*/ 155 h 259"/>
                <a:gd name="T36" fmla="*/ 195 w 260"/>
                <a:gd name="T37" fmla="*/ 165 h 259"/>
                <a:gd name="T38" fmla="*/ 177 w 260"/>
                <a:gd name="T39" fmla="*/ 188 h 259"/>
                <a:gd name="T40" fmla="*/ 143 w 260"/>
                <a:gd name="T41" fmla="*/ 77 h 259"/>
                <a:gd name="T42" fmla="*/ 136 w 260"/>
                <a:gd name="T43" fmla="*/ 88 h 259"/>
                <a:gd name="T44" fmla="*/ 114 w 260"/>
                <a:gd name="T45" fmla="*/ 91 h 259"/>
                <a:gd name="T46" fmla="*/ 111 w 260"/>
                <a:gd name="T47" fmla="*/ 101 h 259"/>
                <a:gd name="T48" fmla="*/ 112 w 260"/>
                <a:gd name="T49" fmla="*/ 110 h 259"/>
                <a:gd name="T50" fmla="*/ 114 w 260"/>
                <a:gd name="T51" fmla="*/ 122 h 259"/>
                <a:gd name="T52" fmla="*/ 98 w 260"/>
                <a:gd name="T53" fmla="*/ 112 h 259"/>
                <a:gd name="T54" fmla="*/ 86 w 260"/>
                <a:gd name="T55" fmla="*/ 107 h 259"/>
                <a:gd name="T56" fmla="*/ 81 w 260"/>
                <a:gd name="T57" fmla="*/ 100 h 259"/>
                <a:gd name="T58" fmla="*/ 79 w 260"/>
                <a:gd name="T59" fmla="*/ 90 h 259"/>
                <a:gd name="T60" fmla="*/ 73 w 260"/>
                <a:gd name="T61" fmla="*/ 81 h 259"/>
                <a:gd name="T62" fmla="*/ 128 w 260"/>
                <a:gd name="T63" fmla="*/ 56 h 259"/>
                <a:gd name="T64" fmla="*/ 161 w 260"/>
                <a:gd name="T65" fmla="*/ 66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60" h="259">
                  <a:moveTo>
                    <a:pt x="130" y="259"/>
                  </a:moveTo>
                  <a:cubicBezTo>
                    <a:pt x="58" y="259"/>
                    <a:pt x="0" y="201"/>
                    <a:pt x="0" y="130"/>
                  </a:cubicBezTo>
                  <a:cubicBezTo>
                    <a:pt x="0" y="58"/>
                    <a:pt x="58" y="0"/>
                    <a:pt x="130" y="0"/>
                  </a:cubicBezTo>
                  <a:cubicBezTo>
                    <a:pt x="201" y="0"/>
                    <a:pt x="260" y="58"/>
                    <a:pt x="260" y="130"/>
                  </a:cubicBezTo>
                  <a:cubicBezTo>
                    <a:pt x="260" y="201"/>
                    <a:pt x="201" y="259"/>
                    <a:pt x="130" y="259"/>
                  </a:cubicBezTo>
                  <a:close/>
                  <a:moveTo>
                    <a:pt x="130" y="32"/>
                  </a:moveTo>
                  <a:cubicBezTo>
                    <a:pt x="76" y="32"/>
                    <a:pt x="32" y="76"/>
                    <a:pt x="32" y="130"/>
                  </a:cubicBezTo>
                  <a:cubicBezTo>
                    <a:pt x="32" y="183"/>
                    <a:pt x="76" y="227"/>
                    <a:pt x="130" y="227"/>
                  </a:cubicBezTo>
                  <a:cubicBezTo>
                    <a:pt x="183" y="227"/>
                    <a:pt x="227" y="183"/>
                    <a:pt x="227" y="130"/>
                  </a:cubicBezTo>
                  <a:cubicBezTo>
                    <a:pt x="227" y="76"/>
                    <a:pt x="183" y="32"/>
                    <a:pt x="130" y="32"/>
                  </a:cubicBezTo>
                  <a:close/>
                  <a:moveTo>
                    <a:pt x="177" y="188"/>
                  </a:moveTo>
                  <a:cubicBezTo>
                    <a:pt x="175" y="190"/>
                    <a:pt x="175" y="190"/>
                    <a:pt x="175" y="190"/>
                  </a:cubicBezTo>
                  <a:cubicBezTo>
                    <a:pt x="166" y="195"/>
                    <a:pt x="166" y="195"/>
                    <a:pt x="166" y="195"/>
                  </a:cubicBezTo>
                  <a:cubicBezTo>
                    <a:pt x="161" y="198"/>
                    <a:pt x="161" y="198"/>
                    <a:pt x="161" y="198"/>
                  </a:cubicBezTo>
                  <a:cubicBezTo>
                    <a:pt x="158" y="200"/>
                    <a:pt x="154" y="201"/>
                    <a:pt x="150" y="203"/>
                  </a:cubicBezTo>
                  <a:cubicBezTo>
                    <a:pt x="150" y="198"/>
                    <a:pt x="150" y="198"/>
                    <a:pt x="150" y="198"/>
                  </a:cubicBezTo>
                  <a:cubicBezTo>
                    <a:pt x="149" y="187"/>
                    <a:pt x="149" y="187"/>
                    <a:pt x="149" y="187"/>
                  </a:cubicBezTo>
                  <a:cubicBezTo>
                    <a:pt x="149" y="187"/>
                    <a:pt x="148" y="180"/>
                    <a:pt x="147" y="179"/>
                  </a:cubicBezTo>
                  <a:cubicBezTo>
                    <a:pt x="146" y="177"/>
                    <a:pt x="144" y="175"/>
                    <a:pt x="141" y="174"/>
                  </a:cubicBezTo>
                  <a:cubicBezTo>
                    <a:pt x="139" y="173"/>
                    <a:pt x="137" y="173"/>
                    <a:pt x="136" y="171"/>
                  </a:cubicBezTo>
                  <a:cubicBezTo>
                    <a:pt x="134" y="169"/>
                    <a:pt x="133" y="166"/>
                    <a:pt x="132" y="164"/>
                  </a:cubicBezTo>
                  <a:cubicBezTo>
                    <a:pt x="130" y="161"/>
                    <a:pt x="128" y="158"/>
                    <a:pt x="128" y="157"/>
                  </a:cubicBezTo>
                  <a:cubicBezTo>
                    <a:pt x="128" y="156"/>
                    <a:pt x="128" y="142"/>
                    <a:pt x="128" y="142"/>
                  </a:cubicBezTo>
                  <a:cubicBezTo>
                    <a:pt x="130" y="129"/>
                    <a:pt x="130" y="129"/>
                    <a:pt x="130" y="129"/>
                  </a:cubicBezTo>
                  <a:cubicBezTo>
                    <a:pt x="133" y="127"/>
                    <a:pt x="133" y="127"/>
                    <a:pt x="133" y="127"/>
                  </a:cubicBezTo>
                  <a:cubicBezTo>
                    <a:pt x="138" y="122"/>
                    <a:pt x="138" y="122"/>
                    <a:pt x="138" y="122"/>
                  </a:cubicBezTo>
                  <a:cubicBezTo>
                    <a:pt x="141" y="121"/>
                    <a:pt x="141" y="121"/>
                    <a:pt x="141" y="121"/>
                  </a:cubicBezTo>
                  <a:cubicBezTo>
                    <a:pt x="152" y="123"/>
                    <a:pt x="152" y="123"/>
                    <a:pt x="152" y="123"/>
                  </a:cubicBezTo>
                  <a:cubicBezTo>
                    <a:pt x="159" y="123"/>
                    <a:pt x="159" y="123"/>
                    <a:pt x="159" y="123"/>
                  </a:cubicBezTo>
                  <a:cubicBezTo>
                    <a:pt x="162" y="129"/>
                    <a:pt x="162" y="129"/>
                    <a:pt x="162" y="129"/>
                  </a:cubicBezTo>
                  <a:cubicBezTo>
                    <a:pt x="169" y="135"/>
                    <a:pt x="169" y="135"/>
                    <a:pt x="169" y="135"/>
                  </a:cubicBezTo>
                  <a:cubicBezTo>
                    <a:pt x="174" y="142"/>
                    <a:pt x="174" y="142"/>
                    <a:pt x="174" y="142"/>
                  </a:cubicBezTo>
                  <a:cubicBezTo>
                    <a:pt x="180" y="144"/>
                    <a:pt x="180" y="144"/>
                    <a:pt x="180" y="144"/>
                  </a:cubicBezTo>
                  <a:cubicBezTo>
                    <a:pt x="186" y="144"/>
                    <a:pt x="186" y="144"/>
                    <a:pt x="186" y="144"/>
                  </a:cubicBezTo>
                  <a:cubicBezTo>
                    <a:pt x="191" y="149"/>
                    <a:pt x="191" y="149"/>
                    <a:pt x="191" y="149"/>
                  </a:cubicBezTo>
                  <a:cubicBezTo>
                    <a:pt x="193" y="155"/>
                    <a:pt x="193" y="155"/>
                    <a:pt x="193" y="155"/>
                  </a:cubicBezTo>
                  <a:cubicBezTo>
                    <a:pt x="195" y="159"/>
                    <a:pt x="195" y="159"/>
                    <a:pt x="195" y="159"/>
                  </a:cubicBezTo>
                  <a:cubicBezTo>
                    <a:pt x="195" y="165"/>
                    <a:pt x="195" y="165"/>
                    <a:pt x="195" y="165"/>
                  </a:cubicBezTo>
                  <a:cubicBezTo>
                    <a:pt x="194" y="169"/>
                    <a:pt x="194" y="169"/>
                    <a:pt x="194" y="169"/>
                  </a:cubicBezTo>
                  <a:cubicBezTo>
                    <a:pt x="189" y="176"/>
                    <a:pt x="184" y="183"/>
                    <a:pt x="177" y="188"/>
                  </a:cubicBezTo>
                  <a:close/>
                  <a:moveTo>
                    <a:pt x="151" y="73"/>
                  </a:moveTo>
                  <a:cubicBezTo>
                    <a:pt x="143" y="77"/>
                    <a:pt x="143" y="77"/>
                    <a:pt x="143" y="77"/>
                  </a:cubicBezTo>
                  <a:cubicBezTo>
                    <a:pt x="141" y="84"/>
                    <a:pt x="141" y="84"/>
                    <a:pt x="141" y="84"/>
                  </a:cubicBezTo>
                  <a:cubicBezTo>
                    <a:pt x="136" y="88"/>
                    <a:pt x="136" y="88"/>
                    <a:pt x="136" y="88"/>
                  </a:cubicBezTo>
                  <a:cubicBezTo>
                    <a:pt x="121" y="88"/>
                    <a:pt x="121" y="88"/>
                    <a:pt x="121" y="88"/>
                  </a:cubicBezTo>
                  <a:cubicBezTo>
                    <a:pt x="114" y="91"/>
                    <a:pt x="114" y="91"/>
                    <a:pt x="114" y="91"/>
                  </a:cubicBezTo>
                  <a:cubicBezTo>
                    <a:pt x="114" y="96"/>
                    <a:pt x="114" y="96"/>
                    <a:pt x="114" y="96"/>
                  </a:cubicBezTo>
                  <a:cubicBezTo>
                    <a:pt x="111" y="101"/>
                    <a:pt x="111" y="101"/>
                    <a:pt x="111" y="101"/>
                  </a:cubicBezTo>
                  <a:cubicBezTo>
                    <a:pt x="111" y="106"/>
                    <a:pt x="111" y="106"/>
                    <a:pt x="111" y="106"/>
                  </a:cubicBezTo>
                  <a:cubicBezTo>
                    <a:pt x="112" y="110"/>
                    <a:pt x="112" y="110"/>
                    <a:pt x="112" y="110"/>
                  </a:cubicBezTo>
                  <a:cubicBezTo>
                    <a:pt x="114" y="114"/>
                    <a:pt x="114" y="114"/>
                    <a:pt x="114" y="114"/>
                  </a:cubicBezTo>
                  <a:cubicBezTo>
                    <a:pt x="114" y="114"/>
                    <a:pt x="118" y="118"/>
                    <a:pt x="114" y="122"/>
                  </a:cubicBezTo>
                  <a:cubicBezTo>
                    <a:pt x="114" y="122"/>
                    <a:pt x="109" y="122"/>
                    <a:pt x="108" y="120"/>
                  </a:cubicBezTo>
                  <a:cubicBezTo>
                    <a:pt x="107" y="118"/>
                    <a:pt x="99" y="114"/>
                    <a:pt x="98" y="112"/>
                  </a:cubicBezTo>
                  <a:cubicBezTo>
                    <a:pt x="96" y="111"/>
                    <a:pt x="92" y="110"/>
                    <a:pt x="92" y="110"/>
                  </a:cubicBezTo>
                  <a:cubicBezTo>
                    <a:pt x="86" y="107"/>
                    <a:pt x="86" y="107"/>
                    <a:pt x="86" y="107"/>
                  </a:cubicBezTo>
                  <a:cubicBezTo>
                    <a:pt x="81" y="107"/>
                    <a:pt x="81" y="107"/>
                    <a:pt x="81" y="107"/>
                  </a:cubicBezTo>
                  <a:cubicBezTo>
                    <a:pt x="81" y="100"/>
                    <a:pt x="81" y="100"/>
                    <a:pt x="81" y="100"/>
                  </a:cubicBezTo>
                  <a:cubicBezTo>
                    <a:pt x="81" y="94"/>
                    <a:pt x="81" y="94"/>
                    <a:pt x="81" y="94"/>
                  </a:cubicBezTo>
                  <a:cubicBezTo>
                    <a:pt x="79" y="90"/>
                    <a:pt x="79" y="90"/>
                    <a:pt x="79" y="90"/>
                  </a:cubicBezTo>
                  <a:cubicBezTo>
                    <a:pt x="73" y="85"/>
                    <a:pt x="73" y="85"/>
                    <a:pt x="73" y="85"/>
                  </a:cubicBezTo>
                  <a:cubicBezTo>
                    <a:pt x="73" y="81"/>
                    <a:pt x="73" y="81"/>
                    <a:pt x="73" y="81"/>
                  </a:cubicBezTo>
                  <a:cubicBezTo>
                    <a:pt x="74" y="78"/>
                    <a:pt x="74" y="78"/>
                    <a:pt x="74" y="78"/>
                  </a:cubicBezTo>
                  <a:cubicBezTo>
                    <a:pt x="87" y="65"/>
                    <a:pt x="107" y="56"/>
                    <a:pt x="128" y="56"/>
                  </a:cubicBezTo>
                  <a:cubicBezTo>
                    <a:pt x="140" y="56"/>
                    <a:pt x="151" y="59"/>
                    <a:pt x="161" y="64"/>
                  </a:cubicBezTo>
                  <a:cubicBezTo>
                    <a:pt x="161" y="66"/>
                    <a:pt x="161" y="66"/>
                    <a:pt x="161" y="66"/>
                  </a:cubicBezTo>
                  <a:lnTo>
                    <a:pt x="151" y="73"/>
                  </a:lnTo>
                  <a:close/>
                </a:path>
              </a:pathLst>
            </a:custGeom>
            <a:solidFill>
              <a:srgbClr val="8AAD9D"/>
            </a:solidFill>
            <a:ln>
              <a:noFill/>
            </a:ln>
            <a:extLst/>
          </p:spPr>
          <p:txBody>
            <a:bodyPr lIns="121888" tIns="60944" rIns="121888" bIns="60944"/>
            <a:lstStyle/>
            <a:p>
              <a:pPr>
                <a:defRPr/>
              </a:pPr>
              <a:endParaRPr lang="pl-PL" sz="2399"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a:extLst>
                <a:ext uri="{FF2B5EF4-FFF2-40B4-BE49-F238E27FC236}">
                  <a16:creationId xmlns="" xmlns:a16="http://schemas.microsoft.com/office/drawing/2014/main" id="{B4B4D28A-D745-405A-81A0-7C4520222E3B}"/>
                </a:ext>
              </a:extLst>
            </p:cNvPr>
            <p:cNvSpPr>
              <a:spLocks noChangeArrowheads="1"/>
            </p:cNvSpPr>
            <p:nvPr/>
          </p:nvSpPr>
          <p:spPr bwMode="auto">
            <a:xfrm>
              <a:off x="1186217" y="4000865"/>
              <a:ext cx="2077683" cy="646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400" dirty="0">
                  <a:solidFill>
                    <a:srgbClr val="505F72"/>
                  </a:solidFill>
                  <a:latin typeface="楷体" panose="02010609060101010101" pitchFamily="49" charset="-122"/>
                  <a:ea typeface="楷体" panose="02010609060101010101" pitchFamily="49" charset="-122"/>
                </a:rPr>
                <a:t>是一个苹果安放的角落是一只拖鞋迷失的场所动荡后的安抚有亲人温暖的</a:t>
              </a:r>
              <a:endPar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TextBox 13">
              <a:extLst>
                <a:ext uri="{FF2B5EF4-FFF2-40B4-BE49-F238E27FC236}">
                  <a16:creationId xmlns="" xmlns:a16="http://schemas.microsoft.com/office/drawing/2014/main" id="{74FBDAB9-FA40-49CC-8B7D-F858FBDF8BB5}"/>
                </a:ext>
              </a:extLst>
            </p:cNvPr>
            <p:cNvSpPr txBox="1">
              <a:spLocks noChangeArrowheads="1"/>
            </p:cNvSpPr>
            <p:nvPr/>
          </p:nvSpPr>
          <p:spPr bwMode="auto">
            <a:xfrm>
              <a:off x="1577892" y="3619501"/>
              <a:ext cx="12943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600" b="1" dirty="0">
                  <a:solidFill>
                    <a:srgbClr val="445469"/>
                  </a:solidFill>
                  <a:latin typeface="Arial" panose="020B0604020202020204" pitchFamily="34" charset="0"/>
                  <a:ea typeface="微软雅黑" panose="020B0503020204020204" pitchFamily="34" charset="-122"/>
                  <a:sym typeface="Arial" panose="020B0604020202020204" pitchFamily="34" charset="0"/>
                </a:rPr>
                <a:t>方案计划</a:t>
              </a:r>
              <a:r>
                <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rPr>
                <a:t>1</a:t>
              </a:r>
            </a:p>
          </p:txBody>
        </p:sp>
      </p:grpSp>
      <p:grpSp>
        <p:nvGrpSpPr>
          <p:cNvPr id="8" name="组合 7">
            <a:extLst>
              <a:ext uri="{FF2B5EF4-FFF2-40B4-BE49-F238E27FC236}">
                <a16:creationId xmlns="" xmlns:a16="http://schemas.microsoft.com/office/drawing/2014/main" id="{277D1630-286B-4EC3-A620-1D7E9CB08739}"/>
              </a:ext>
            </a:extLst>
          </p:cNvPr>
          <p:cNvGrpSpPr>
            <a:grpSpLocks/>
          </p:cNvGrpSpPr>
          <p:nvPr/>
        </p:nvGrpSpPr>
        <p:grpSpPr bwMode="auto">
          <a:xfrm>
            <a:off x="3778250" y="2616200"/>
            <a:ext cx="2076450" cy="2015554"/>
            <a:chOff x="3777685" y="2616379"/>
            <a:chExt cx="2077683" cy="2015833"/>
          </a:xfrm>
        </p:grpSpPr>
        <p:grpSp>
          <p:nvGrpSpPr>
            <p:cNvPr id="9" name="Group 8">
              <a:extLst>
                <a:ext uri="{FF2B5EF4-FFF2-40B4-BE49-F238E27FC236}">
                  <a16:creationId xmlns="" xmlns:a16="http://schemas.microsoft.com/office/drawing/2014/main" id="{9BFC9433-FE11-42BE-B2A6-E88D1296537E}"/>
                </a:ext>
              </a:extLst>
            </p:cNvPr>
            <p:cNvGrpSpPr/>
            <p:nvPr/>
          </p:nvGrpSpPr>
          <p:grpSpPr>
            <a:xfrm>
              <a:off x="4470373" y="2616379"/>
              <a:ext cx="630342" cy="841138"/>
              <a:chOff x="5410411" y="1735157"/>
              <a:chExt cx="342689" cy="457290"/>
            </a:xfrm>
            <a:solidFill>
              <a:srgbClr val="6A6A6A"/>
            </a:solidFill>
          </p:grpSpPr>
          <p:sp>
            <p:nvSpPr>
              <p:cNvPr id="12" name="Freeform 23@|5FFC:0|FBC:0|LFC:0|LBC:16777215">
                <a:extLst>
                  <a:ext uri="{FF2B5EF4-FFF2-40B4-BE49-F238E27FC236}">
                    <a16:creationId xmlns="" xmlns:a16="http://schemas.microsoft.com/office/drawing/2014/main" id="{28C451C6-FC0E-4758-BE6E-548F8DCD226B}"/>
                  </a:ext>
                </a:extLst>
              </p:cNvPr>
              <p:cNvSpPr>
                <a:spLocks noEditPoints="1"/>
              </p:cNvSpPr>
              <p:nvPr/>
            </p:nvSpPr>
            <p:spPr bwMode="auto">
              <a:xfrm>
                <a:off x="5410411" y="1735157"/>
                <a:ext cx="342689" cy="342689"/>
              </a:xfrm>
              <a:custGeom>
                <a:avLst/>
                <a:gdLst>
                  <a:gd name="T0" fmla="*/ 115 w 212"/>
                  <a:gd name="T1" fmla="*/ 0 h 212"/>
                  <a:gd name="T2" fmla="*/ 97 w 212"/>
                  <a:gd name="T3" fmla="*/ 0 h 212"/>
                  <a:gd name="T4" fmla="*/ 0 w 212"/>
                  <a:gd name="T5" fmla="*/ 97 h 212"/>
                  <a:gd name="T6" fmla="*/ 53 w 212"/>
                  <a:gd name="T7" fmla="*/ 184 h 212"/>
                  <a:gd name="T8" fmla="*/ 53 w 212"/>
                  <a:gd name="T9" fmla="*/ 195 h 212"/>
                  <a:gd name="T10" fmla="*/ 71 w 212"/>
                  <a:gd name="T11" fmla="*/ 212 h 212"/>
                  <a:gd name="T12" fmla="*/ 142 w 212"/>
                  <a:gd name="T13" fmla="*/ 212 h 212"/>
                  <a:gd name="T14" fmla="*/ 159 w 212"/>
                  <a:gd name="T15" fmla="*/ 195 h 212"/>
                  <a:gd name="T16" fmla="*/ 159 w 212"/>
                  <a:gd name="T17" fmla="*/ 184 h 212"/>
                  <a:gd name="T18" fmla="*/ 212 w 212"/>
                  <a:gd name="T19" fmla="*/ 97 h 212"/>
                  <a:gd name="T20" fmla="*/ 115 w 212"/>
                  <a:gd name="T21" fmla="*/ 0 h 212"/>
                  <a:gd name="T22" fmla="*/ 124 w 212"/>
                  <a:gd name="T23" fmla="*/ 159 h 212"/>
                  <a:gd name="T24" fmla="*/ 124 w 212"/>
                  <a:gd name="T25" fmla="*/ 177 h 212"/>
                  <a:gd name="T26" fmla="*/ 88 w 212"/>
                  <a:gd name="T27" fmla="*/ 177 h 212"/>
                  <a:gd name="T28" fmla="*/ 88 w 212"/>
                  <a:gd name="T29" fmla="*/ 159 h 212"/>
                  <a:gd name="T30" fmla="*/ 35 w 212"/>
                  <a:gd name="T31" fmla="*/ 97 h 212"/>
                  <a:gd name="T32" fmla="*/ 97 w 212"/>
                  <a:gd name="T33" fmla="*/ 36 h 212"/>
                  <a:gd name="T34" fmla="*/ 115 w 212"/>
                  <a:gd name="T35" fmla="*/ 36 h 212"/>
                  <a:gd name="T36" fmla="*/ 177 w 212"/>
                  <a:gd name="T37" fmla="*/ 97 h 212"/>
                  <a:gd name="T38" fmla="*/ 124 w 212"/>
                  <a:gd name="T39" fmla="*/ 159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2" h="212">
                    <a:moveTo>
                      <a:pt x="115" y="0"/>
                    </a:moveTo>
                    <a:cubicBezTo>
                      <a:pt x="97" y="0"/>
                      <a:pt x="97" y="0"/>
                      <a:pt x="97" y="0"/>
                    </a:cubicBezTo>
                    <a:cubicBezTo>
                      <a:pt x="44" y="0"/>
                      <a:pt x="0" y="44"/>
                      <a:pt x="0" y="97"/>
                    </a:cubicBezTo>
                    <a:cubicBezTo>
                      <a:pt x="0" y="135"/>
                      <a:pt x="22" y="168"/>
                      <a:pt x="53" y="184"/>
                    </a:cubicBezTo>
                    <a:cubicBezTo>
                      <a:pt x="53" y="195"/>
                      <a:pt x="53" y="195"/>
                      <a:pt x="53" y="195"/>
                    </a:cubicBezTo>
                    <a:cubicBezTo>
                      <a:pt x="53" y="204"/>
                      <a:pt x="61" y="212"/>
                      <a:pt x="71" y="212"/>
                    </a:cubicBezTo>
                    <a:cubicBezTo>
                      <a:pt x="142" y="212"/>
                      <a:pt x="142" y="212"/>
                      <a:pt x="142" y="212"/>
                    </a:cubicBezTo>
                    <a:cubicBezTo>
                      <a:pt x="151" y="212"/>
                      <a:pt x="159" y="204"/>
                      <a:pt x="159" y="195"/>
                    </a:cubicBezTo>
                    <a:cubicBezTo>
                      <a:pt x="159" y="184"/>
                      <a:pt x="159" y="184"/>
                      <a:pt x="159" y="184"/>
                    </a:cubicBezTo>
                    <a:cubicBezTo>
                      <a:pt x="191" y="168"/>
                      <a:pt x="212" y="135"/>
                      <a:pt x="212" y="97"/>
                    </a:cubicBezTo>
                    <a:cubicBezTo>
                      <a:pt x="212" y="44"/>
                      <a:pt x="169" y="0"/>
                      <a:pt x="115" y="0"/>
                    </a:cubicBezTo>
                    <a:close/>
                    <a:moveTo>
                      <a:pt x="124" y="159"/>
                    </a:moveTo>
                    <a:cubicBezTo>
                      <a:pt x="124" y="177"/>
                      <a:pt x="124" y="177"/>
                      <a:pt x="124" y="177"/>
                    </a:cubicBezTo>
                    <a:cubicBezTo>
                      <a:pt x="88" y="177"/>
                      <a:pt x="88" y="177"/>
                      <a:pt x="88" y="177"/>
                    </a:cubicBezTo>
                    <a:cubicBezTo>
                      <a:pt x="88" y="159"/>
                      <a:pt x="88" y="159"/>
                      <a:pt x="88" y="159"/>
                    </a:cubicBezTo>
                    <a:cubicBezTo>
                      <a:pt x="58" y="154"/>
                      <a:pt x="35" y="129"/>
                      <a:pt x="35" y="97"/>
                    </a:cubicBezTo>
                    <a:cubicBezTo>
                      <a:pt x="35" y="63"/>
                      <a:pt x="63" y="36"/>
                      <a:pt x="97" y="36"/>
                    </a:cubicBezTo>
                    <a:cubicBezTo>
                      <a:pt x="115" y="36"/>
                      <a:pt x="115" y="36"/>
                      <a:pt x="115" y="36"/>
                    </a:cubicBezTo>
                    <a:cubicBezTo>
                      <a:pt x="149" y="36"/>
                      <a:pt x="177" y="63"/>
                      <a:pt x="177" y="97"/>
                    </a:cubicBezTo>
                    <a:cubicBezTo>
                      <a:pt x="177" y="129"/>
                      <a:pt x="154" y="154"/>
                      <a:pt x="124" y="159"/>
                    </a:cubicBezTo>
                    <a:close/>
                  </a:path>
                </a:pathLst>
              </a:custGeom>
              <a:solidFill>
                <a:srgbClr val="F6C5A1"/>
              </a:solidFill>
              <a:ln>
                <a:noFill/>
              </a:ln>
              <a:extLst>
                <a:ext uri="{91240B29-F687-4F45-9708-019B960494DF}">
                  <a14:hiddenLine xmlns:a14="http://schemas.microsoft.com/office/drawing/2010/main" w="9525">
                    <a:solidFill>
                      <a:srgbClr val="000000"/>
                    </a:solidFill>
                    <a:round/>
                    <a:headEnd/>
                    <a:tailEnd/>
                  </a14:hiddenLine>
                </a:ext>
              </a:extLst>
            </p:spPr>
            <p:txBody>
              <a:bodyPr lIns="121888" tIns="60944" rIns="121888" bIns="60944"/>
              <a:lstStyle/>
              <a:p>
                <a:pPr>
                  <a:defRPr/>
                </a:pPr>
                <a:endParaRPr lang="pl-PL" sz="2399"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24@|5FFC:0|FBC:0|LFC:0|LBC:16777215">
                <a:extLst>
                  <a:ext uri="{FF2B5EF4-FFF2-40B4-BE49-F238E27FC236}">
                    <a16:creationId xmlns="" xmlns:a16="http://schemas.microsoft.com/office/drawing/2014/main" id="{606D0162-EDA2-41C2-8A21-35DA16924BEA}"/>
                  </a:ext>
                </a:extLst>
              </p:cNvPr>
              <p:cNvSpPr>
                <a:spLocks/>
              </p:cNvSpPr>
              <p:nvPr/>
            </p:nvSpPr>
            <p:spPr bwMode="auto">
              <a:xfrm>
                <a:off x="5525012" y="2106774"/>
                <a:ext cx="114601" cy="28928"/>
              </a:xfrm>
              <a:custGeom>
                <a:avLst/>
                <a:gdLst>
                  <a:gd name="T0" fmla="*/ 9 w 71"/>
                  <a:gd name="T1" fmla="*/ 0 h 18"/>
                  <a:gd name="T2" fmla="*/ 62 w 71"/>
                  <a:gd name="T3" fmla="*/ 0 h 18"/>
                  <a:gd name="T4" fmla="*/ 71 w 71"/>
                  <a:gd name="T5" fmla="*/ 9 h 18"/>
                  <a:gd name="T6" fmla="*/ 62 w 71"/>
                  <a:gd name="T7" fmla="*/ 18 h 18"/>
                  <a:gd name="T8" fmla="*/ 9 w 71"/>
                  <a:gd name="T9" fmla="*/ 18 h 18"/>
                  <a:gd name="T10" fmla="*/ 0 w 71"/>
                  <a:gd name="T11" fmla="*/ 9 h 18"/>
                  <a:gd name="T12" fmla="*/ 9 w 71"/>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71" h="18">
                    <a:moveTo>
                      <a:pt x="9" y="0"/>
                    </a:moveTo>
                    <a:cubicBezTo>
                      <a:pt x="62" y="0"/>
                      <a:pt x="62" y="0"/>
                      <a:pt x="62" y="0"/>
                    </a:cubicBezTo>
                    <a:cubicBezTo>
                      <a:pt x="67" y="0"/>
                      <a:pt x="71" y="4"/>
                      <a:pt x="71" y="9"/>
                    </a:cubicBezTo>
                    <a:cubicBezTo>
                      <a:pt x="71" y="14"/>
                      <a:pt x="67" y="18"/>
                      <a:pt x="62" y="18"/>
                    </a:cubicBezTo>
                    <a:cubicBezTo>
                      <a:pt x="9" y="18"/>
                      <a:pt x="9" y="18"/>
                      <a:pt x="9" y="18"/>
                    </a:cubicBezTo>
                    <a:cubicBezTo>
                      <a:pt x="4" y="18"/>
                      <a:pt x="0" y="14"/>
                      <a:pt x="0" y="9"/>
                    </a:cubicBezTo>
                    <a:cubicBezTo>
                      <a:pt x="0" y="4"/>
                      <a:pt x="4" y="0"/>
                      <a:pt x="9" y="0"/>
                    </a:cubicBezTo>
                    <a:close/>
                  </a:path>
                </a:pathLst>
              </a:custGeom>
              <a:solidFill>
                <a:srgbClr val="F6C5A1"/>
              </a:solidFill>
              <a:ln>
                <a:noFill/>
              </a:ln>
              <a:extLst>
                <a:ext uri="{91240B29-F687-4F45-9708-019B960494DF}">
                  <a14:hiddenLine xmlns:a14="http://schemas.microsoft.com/office/drawing/2010/main" w="9525">
                    <a:solidFill>
                      <a:srgbClr val="000000"/>
                    </a:solidFill>
                    <a:round/>
                    <a:headEnd/>
                    <a:tailEnd/>
                  </a14:hiddenLine>
                </a:ext>
              </a:extLst>
            </p:spPr>
            <p:txBody>
              <a:bodyPr lIns="121888" tIns="60944" rIns="121888" bIns="60944"/>
              <a:lstStyle/>
              <a:p>
                <a:pPr>
                  <a:defRPr/>
                </a:pPr>
                <a:endParaRPr lang="pl-PL" sz="2399">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25@|5FFC:0|FBC:0|LFC:0|LBC:16777215">
                <a:extLst>
                  <a:ext uri="{FF2B5EF4-FFF2-40B4-BE49-F238E27FC236}">
                    <a16:creationId xmlns="" xmlns:a16="http://schemas.microsoft.com/office/drawing/2014/main" id="{42FB1544-4BCE-44EA-B911-2224212618FD}"/>
                  </a:ext>
                </a:extLst>
              </p:cNvPr>
              <p:cNvSpPr>
                <a:spLocks/>
              </p:cNvSpPr>
              <p:nvPr/>
            </p:nvSpPr>
            <p:spPr bwMode="auto">
              <a:xfrm>
                <a:off x="5551715" y="2163519"/>
                <a:ext cx="58970" cy="28928"/>
              </a:xfrm>
              <a:custGeom>
                <a:avLst/>
                <a:gdLst>
                  <a:gd name="T0" fmla="*/ 9 w 36"/>
                  <a:gd name="T1" fmla="*/ 0 h 18"/>
                  <a:gd name="T2" fmla="*/ 27 w 36"/>
                  <a:gd name="T3" fmla="*/ 0 h 18"/>
                  <a:gd name="T4" fmla="*/ 36 w 36"/>
                  <a:gd name="T5" fmla="*/ 9 h 18"/>
                  <a:gd name="T6" fmla="*/ 27 w 36"/>
                  <a:gd name="T7" fmla="*/ 18 h 18"/>
                  <a:gd name="T8" fmla="*/ 9 w 36"/>
                  <a:gd name="T9" fmla="*/ 18 h 18"/>
                  <a:gd name="T10" fmla="*/ 0 w 36"/>
                  <a:gd name="T11" fmla="*/ 9 h 18"/>
                  <a:gd name="T12" fmla="*/ 9 w 36"/>
                  <a:gd name="T13" fmla="*/ 0 h 18"/>
                </a:gdLst>
                <a:ahLst/>
                <a:cxnLst>
                  <a:cxn ang="0">
                    <a:pos x="T0" y="T1"/>
                  </a:cxn>
                  <a:cxn ang="0">
                    <a:pos x="T2" y="T3"/>
                  </a:cxn>
                  <a:cxn ang="0">
                    <a:pos x="T4" y="T5"/>
                  </a:cxn>
                  <a:cxn ang="0">
                    <a:pos x="T6" y="T7"/>
                  </a:cxn>
                  <a:cxn ang="0">
                    <a:pos x="T8" y="T9"/>
                  </a:cxn>
                  <a:cxn ang="0">
                    <a:pos x="T10" y="T11"/>
                  </a:cxn>
                  <a:cxn ang="0">
                    <a:pos x="T12" y="T13"/>
                  </a:cxn>
                </a:cxnLst>
                <a:rect l="0" t="0" r="r" b="b"/>
                <a:pathLst>
                  <a:path w="36" h="18">
                    <a:moveTo>
                      <a:pt x="9" y="0"/>
                    </a:moveTo>
                    <a:cubicBezTo>
                      <a:pt x="27" y="0"/>
                      <a:pt x="27" y="0"/>
                      <a:pt x="27" y="0"/>
                    </a:cubicBezTo>
                    <a:cubicBezTo>
                      <a:pt x="32" y="0"/>
                      <a:pt x="36" y="4"/>
                      <a:pt x="36" y="9"/>
                    </a:cubicBezTo>
                    <a:cubicBezTo>
                      <a:pt x="36" y="14"/>
                      <a:pt x="32" y="18"/>
                      <a:pt x="27" y="18"/>
                    </a:cubicBezTo>
                    <a:cubicBezTo>
                      <a:pt x="9" y="18"/>
                      <a:pt x="9" y="18"/>
                      <a:pt x="9" y="18"/>
                    </a:cubicBezTo>
                    <a:cubicBezTo>
                      <a:pt x="4" y="18"/>
                      <a:pt x="0" y="14"/>
                      <a:pt x="0" y="9"/>
                    </a:cubicBezTo>
                    <a:cubicBezTo>
                      <a:pt x="0" y="4"/>
                      <a:pt x="4" y="0"/>
                      <a:pt x="9" y="0"/>
                    </a:cubicBezTo>
                    <a:close/>
                  </a:path>
                </a:pathLst>
              </a:custGeom>
              <a:solidFill>
                <a:srgbClr val="F6C5A1"/>
              </a:solidFill>
              <a:ln>
                <a:noFill/>
              </a:ln>
              <a:extLst>
                <a:ext uri="{91240B29-F687-4F45-9708-019B960494DF}">
                  <a14:hiddenLine xmlns:a14="http://schemas.microsoft.com/office/drawing/2010/main" w="9525">
                    <a:solidFill>
                      <a:srgbClr val="000000"/>
                    </a:solidFill>
                    <a:round/>
                    <a:headEnd/>
                    <a:tailEnd/>
                  </a14:hiddenLine>
                </a:ext>
              </a:extLst>
            </p:spPr>
            <p:txBody>
              <a:bodyPr lIns="121888" tIns="60944" rIns="121888" bIns="60944"/>
              <a:lstStyle/>
              <a:p>
                <a:pPr>
                  <a:defRPr/>
                </a:pPr>
                <a:endParaRPr lang="pl-PL" sz="2399">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 name="矩形 9">
              <a:extLst>
                <a:ext uri="{FF2B5EF4-FFF2-40B4-BE49-F238E27FC236}">
                  <a16:creationId xmlns="" xmlns:a16="http://schemas.microsoft.com/office/drawing/2014/main" id="{90CA5305-D34B-49AC-B746-C047DAD91565}"/>
                </a:ext>
              </a:extLst>
            </p:cNvPr>
            <p:cNvSpPr>
              <a:spLocks noChangeArrowheads="1"/>
            </p:cNvSpPr>
            <p:nvPr/>
          </p:nvSpPr>
          <p:spPr bwMode="auto">
            <a:xfrm>
              <a:off x="3777685" y="3985792"/>
              <a:ext cx="2077683" cy="646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400" dirty="0">
                  <a:solidFill>
                    <a:srgbClr val="505F72"/>
                  </a:solidFill>
                  <a:latin typeface="楷体" panose="02010609060101010101" pitchFamily="49" charset="-122"/>
                  <a:ea typeface="楷体" panose="02010609060101010101" pitchFamily="49" charset="-122"/>
                </a:rPr>
                <a:t>是一个苹果安放的角落是一只拖鞋迷失的场所动荡后的安抚有亲人温暖的</a:t>
              </a:r>
              <a:endPar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3">
              <a:extLst>
                <a:ext uri="{FF2B5EF4-FFF2-40B4-BE49-F238E27FC236}">
                  <a16:creationId xmlns="" xmlns:a16="http://schemas.microsoft.com/office/drawing/2014/main" id="{B6E5D043-6E66-4890-B51B-0626952C5341}"/>
                </a:ext>
              </a:extLst>
            </p:cNvPr>
            <p:cNvSpPr txBox="1">
              <a:spLocks noChangeArrowheads="1"/>
            </p:cNvSpPr>
            <p:nvPr/>
          </p:nvSpPr>
          <p:spPr bwMode="auto">
            <a:xfrm>
              <a:off x="4169360" y="3604428"/>
              <a:ext cx="12943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600" b="1" dirty="0">
                  <a:solidFill>
                    <a:srgbClr val="445469"/>
                  </a:solidFill>
                  <a:latin typeface="Arial" panose="020B0604020202020204" pitchFamily="34" charset="0"/>
                  <a:ea typeface="微软雅黑" panose="020B0503020204020204" pitchFamily="34" charset="-122"/>
                  <a:sym typeface="Arial" panose="020B0604020202020204" pitchFamily="34" charset="0"/>
                </a:rPr>
                <a:t>方案计划</a:t>
              </a:r>
              <a:r>
                <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rPr>
                <a:t>2</a:t>
              </a:r>
            </a:p>
          </p:txBody>
        </p:sp>
      </p:grpSp>
      <p:grpSp>
        <p:nvGrpSpPr>
          <p:cNvPr id="15" name="组合 14">
            <a:extLst>
              <a:ext uri="{FF2B5EF4-FFF2-40B4-BE49-F238E27FC236}">
                <a16:creationId xmlns="" xmlns:a16="http://schemas.microsoft.com/office/drawing/2014/main" id="{2C3126BB-AB46-4D63-B237-D962E9A1452D}"/>
              </a:ext>
            </a:extLst>
          </p:cNvPr>
          <p:cNvGrpSpPr>
            <a:grpSpLocks/>
          </p:cNvGrpSpPr>
          <p:nvPr/>
        </p:nvGrpSpPr>
        <p:grpSpPr bwMode="auto">
          <a:xfrm>
            <a:off x="6408738" y="2654301"/>
            <a:ext cx="2078037" cy="1993207"/>
            <a:chOff x="6409246" y="2654017"/>
            <a:chExt cx="2077683" cy="1993166"/>
          </a:xfrm>
        </p:grpSpPr>
        <p:sp>
          <p:nvSpPr>
            <p:cNvPr id="16" name="Freeform 20">
              <a:extLst>
                <a:ext uri="{FF2B5EF4-FFF2-40B4-BE49-F238E27FC236}">
                  <a16:creationId xmlns="" xmlns:a16="http://schemas.microsoft.com/office/drawing/2014/main" id="{296EB9AB-7BEE-477A-8C1C-6D7D0A11963D}"/>
                </a:ext>
              </a:extLst>
            </p:cNvPr>
            <p:cNvSpPr>
              <a:spLocks noEditPoints="1"/>
            </p:cNvSpPr>
            <p:nvPr/>
          </p:nvSpPr>
          <p:spPr bwMode="auto">
            <a:xfrm>
              <a:off x="7096516" y="2654017"/>
              <a:ext cx="741237" cy="741348"/>
            </a:xfrm>
            <a:custGeom>
              <a:avLst/>
              <a:gdLst>
                <a:gd name="T0" fmla="*/ 125 w 249"/>
                <a:gd name="T1" fmla="*/ 249 h 249"/>
                <a:gd name="T2" fmla="*/ 0 w 249"/>
                <a:gd name="T3" fmla="*/ 125 h 249"/>
                <a:gd name="T4" fmla="*/ 125 w 249"/>
                <a:gd name="T5" fmla="*/ 0 h 249"/>
                <a:gd name="T6" fmla="*/ 249 w 249"/>
                <a:gd name="T7" fmla="*/ 125 h 249"/>
                <a:gd name="T8" fmla="*/ 125 w 249"/>
                <a:gd name="T9" fmla="*/ 249 h 249"/>
                <a:gd name="T10" fmla="*/ 125 w 249"/>
                <a:gd name="T11" fmla="*/ 31 h 249"/>
                <a:gd name="T12" fmla="*/ 31 w 249"/>
                <a:gd name="T13" fmla="*/ 125 h 249"/>
                <a:gd name="T14" fmla="*/ 125 w 249"/>
                <a:gd name="T15" fmla="*/ 218 h 249"/>
                <a:gd name="T16" fmla="*/ 218 w 249"/>
                <a:gd name="T17" fmla="*/ 125 h 249"/>
                <a:gd name="T18" fmla="*/ 125 w 249"/>
                <a:gd name="T19" fmla="*/ 31 h 249"/>
                <a:gd name="T20" fmla="*/ 93 w 249"/>
                <a:gd name="T21" fmla="*/ 78 h 249"/>
                <a:gd name="T22" fmla="*/ 171 w 249"/>
                <a:gd name="T23" fmla="*/ 125 h 249"/>
                <a:gd name="T24" fmla="*/ 93 w 249"/>
                <a:gd name="T25" fmla="*/ 171 h 249"/>
                <a:gd name="T26" fmla="*/ 93 w 249"/>
                <a:gd name="T27" fmla="*/ 78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9" h="249">
                  <a:moveTo>
                    <a:pt x="125" y="249"/>
                  </a:moveTo>
                  <a:cubicBezTo>
                    <a:pt x="56" y="249"/>
                    <a:pt x="0" y="193"/>
                    <a:pt x="0" y="125"/>
                  </a:cubicBezTo>
                  <a:cubicBezTo>
                    <a:pt x="0" y="56"/>
                    <a:pt x="56" y="0"/>
                    <a:pt x="125" y="0"/>
                  </a:cubicBezTo>
                  <a:cubicBezTo>
                    <a:pt x="193" y="0"/>
                    <a:pt x="249" y="56"/>
                    <a:pt x="249" y="125"/>
                  </a:cubicBezTo>
                  <a:cubicBezTo>
                    <a:pt x="249" y="193"/>
                    <a:pt x="193" y="249"/>
                    <a:pt x="125" y="249"/>
                  </a:cubicBezTo>
                  <a:close/>
                  <a:moveTo>
                    <a:pt x="125" y="31"/>
                  </a:moveTo>
                  <a:cubicBezTo>
                    <a:pt x="73" y="31"/>
                    <a:pt x="31" y="73"/>
                    <a:pt x="31" y="125"/>
                  </a:cubicBezTo>
                  <a:cubicBezTo>
                    <a:pt x="31" y="176"/>
                    <a:pt x="73" y="218"/>
                    <a:pt x="125" y="218"/>
                  </a:cubicBezTo>
                  <a:cubicBezTo>
                    <a:pt x="176" y="218"/>
                    <a:pt x="218" y="176"/>
                    <a:pt x="218" y="125"/>
                  </a:cubicBezTo>
                  <a:cubicBezTo>
                    <a:pt x="218" y="73"/>
                    <a:pt x="176" y="31"/>
                    <a:pt x="125" y="31"/>
                  </a:cubicBezTo>
                  <a:close/>
                  <a:moveTo>
                    <a:pt x="93" y="78"/>
                  </a:moveTo>
                  <a:cubicBezTo>
                    <a:pt x="171" y="125"/>
                    <a:pt x="171" y="125"/>
                    <a:pt x="171" y="125"/>
                  </a:cubicBezTo>
                  <a:cubicBezTo>
                    <a:pt x="93" y="171"/>
                    <a:pt x="93" y="171"/>
                    <a:pt x="93" y="171"/>
                  </a:cubicBezTo>
                  <a:lnTo>
                    <a:pt x="93" y="78"/>
                  </a:lnTo>
                  <a:close/>
                </a:path>
              </a:pathLst>
            </a:custGeom>
            <a:solidFill>
              <a:srgbClr val="8AAD9D"/>
            </a:solidFill>
            <a:ln>
              <a:noFill/>
            </a:ln>
            <a:extLst/>
          </p:spPr>
          <p:txBody>
            <a:bodyPr lIns="121888" tIns="60944" rIns="121888" bIns="60944"/>
            <a:lstStyle/>
            <a:p>
              <a:pPr>
                <a:defRPr/>
              </a:pPr>
              <a:endParaRPr lang="pl-PL" sz="2399"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矩形 16">
              <a:extLst>
                <a:ext uri="{FF2B5EF4-FFF2-40B4-BE49-F238E27FC236}">
                  <a16:creationId xmlns="" xmlns:a16="http://schemas.microsoft.com/office/drawing/2014/main" id="{45D425CD-6A73-4E06-913B-504F565AA3A3}"/>
                </a:ext>
              </a:extLst>
            </p:cNvPr>
            <p:cNvSpPr>
              <a:spLocks noChangeArrowheads="1"/>
            </p:cNvSpPr>
            <p:nvPr/>
          </p:nvSpPr>
          <p:spPr bwMode="auto">
            <a:xfrm>
              <a:off x="6409246" y="4000865"/>
              <a:ext cx="2077683" cy="646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400" dirty="0">
                  <a:solidFill>
                    <a:srgbClr val="505F72"/>
                  </a:solidFill>
                  <a:latin typeface="楷体" panose="02010609060101010101" pitchFamily="49" charset="-122"/>
                  <a:ea typeface="楷体" panose="02010609060101010101" pitchFamily="49" charset="-122"/>
                </a:rPr>
                <a:t>是一个苹果安放的角落是一只拖鞋迷失的场所动荡后的安抚有亲人温暖的</a:t>
              </a:r>
              <a:endPar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13">
              <a:extLst>
                <a:ext uri="{FF2B5EF4-FFF2-40B4-BE49-F238E27FC236}">
                  <a16:creationId xmlns="" xmlns:a16="http://schemas.microsoft.com/office/drawing/2014/main" id="{9CD13AFC-63A9-4CD1-9567-8F6F385B64B0}"/>
                </a:ext>
              </a:extLst>
            </p:cNvPr>
            <p:cNvSpPr txBox="1">
              <a:spLocks noChangeArrowheads="1"/>
            </p:cNvSpPr>
            <p:nvPr/>
          </p:nvSpPr>
          <p:spPr bwMode="auto">
            <a:xfrm>
              <a:off x="6800921" y="3619501"/>
              <a:ext cx="12943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600" b="1" dirty="0">
                  <a:solidFill>
                    <a:srgbClr val="445469"/>
                  </a:solidFill>
                  <a:latin typeface="Arial" panose="020B0604020202020204" pitchFamily="34" charset="0"/>
                  <a:ea typeface="微软雅黑" panose="020B0503020204020204" pitchFamily="34" charset="-122"/>
                  <a:sym typeface="Arial" panose="020B0604020202020204" pitchFamily="34" charset="0"/>
                </a:rPr>
                <a:t>方案计划</a:t>
              </a:r>
              <a:r>
                <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rPr>
                <a:t>3</a:t>
              </a:r>
            </a:p>
          </p:txBody>
        </p:sp>
      </p:grpSp>
      <p:grpSp>
        <p:nvGrpSpPr>
          <p:cNvPr id="19" name="组合 18">
            <a:extLst>
              <a:ext uri="{FF2B5EF4-FFF2-40B4-BE49-F238E27FC236}">
                <a16:creationId xmlns="" xmlns:a16="http://schemas.microsoft.com/office/drawing/2014/main" id="{E9C1BAAE-24A7-4790-8DD3-47271885CD25}"/>
              </a:ext>
            </a:extLst>
          </p:cNvPr>
          <p:cNvGrpSpPr>
            <a:grpSpLocks/>
          </p:cNvGrpSpPr>
          <p:nvPr/>
        </p:nvGrpSpPr>
        <p:grpSpPr bwMode="auto">
          <a:xfrm>
            <a:off x="9126538" y="2620963"/>
            <a:ext cx="2078037" cy="2026619"/>
            <a:chOff x="9127046" y="2620471"/>
            <a:chExt cx="2077683" cy="2026775"/>
          </a:xfrm>
        </p:grpSpPr>
        <p:sp>
          <p:nvSpPr>
            <p:cNvPr id="20" name="Freeform 22">
              <a:extLst>
                <a:ext uri="{FF2B5EF4-FFF2-40B4-BE49-F238E27FC236}">
                  <a16:creationId xmlns="" xmlns:a16="http://schemas.microsoft.com/office/drawing/2014/main" id="{6908CAFE-9156-47EF-AFDD-41908BEAC49F}"/>
                </a:ext>
              </a:extLst>
            </p:cNvPr>
            <p:cNvSpPr>
              <a:spLocks noEditPoints="1"/>
            </p:cNvSpPr>
            <p:nvPr/>
          </p:nvSpPr>
          <p:spPr bwMode="auto">
            <a:xfrm>
              <a:off x="9763525" y="2620471"/>
              <a:ext cx="628543" cy="836676"/>
            </a:xfrm>
            <a:custGeom>
              <a:avLst/>
              <a:gdLst>
                <a:gd name="T0" fmla="*/ 106 w 211"/>
                <a:gd name="T1" fmla="*/ 0 h 281"/>
                <a:gd name="T2" fmla="*/ 0 w 211"/>
                <a:gd name="T3" fmla="*/ 105 h 281"/>
                <a:gd name="T4" fmla="*/ 106 w 211"/>
                <a:gd name="T5" fmla="*/ 281 h 281"/>
                <a:gd name="T6" fmla="*/ 211 w 211"/>
                <a:gd name="T7" fmla="*/ 105 h 281"/>
                <a:gd name="T8" fmla="*/ 106 w 211"/>
                <a:gd name="T9" fmla="*/ 0 h 281"/>
                <a:gd name="T10" fmla="*/ 106 w 211"/>
                <a:gd name="T11" fmla="*/ 176 h 281"/>
                <a:gd name="T12" fmla="*/ 35 w 211"/>
                <a:gd name="T13" fmla="*/ 105 h 281"/>
                <a:gd name="T14" fmla="*/ 106 w 211"/>
                <a:gd name="T15" fmla="*/ 35 h 281"/>
                <a:gd name="T16" fmla="*/ 176 w 211"/>
                <a:gd name="T17" fmla="*/ 105 h 281"/>
                <a:gd name="T18" fmla="*/ 106 w 211"/>
                <a:gd name="T19" fmla="*/ 176 h 281"/>
                <a:gd name="T20" fmla="*/ 106 w 211"/>
                <a:gd name="T21" fmla="*/ 70 h 281"/>
                <a:gd name="T22" fmla="*/ 70 w 211"/>
                <a:gd name="T23" fmla="*/ 105 h 281"/>
                <a:gd name="T24" fmla="*/ 106 w 211"/>
                <a:gd name="T25" fmla="*/ 141 h 281"/>
                <a:gd name="T26" fmla="*/ 141 w 211"/>
                <a:gd name="T27" fmla="*/ 105 h 281"/>
                <a:gd name="T28" fmla="*/ 106 w 211"/>
                <a:gd name="T29" fmla="*/ 70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1" h="281">
                  <a:moveTo>
                    <a:pt x="106" y="0"/>
                  </a:moveTo>
                  <a:cubicBezTo>
                    <a:pt x="47" y="0"/>
                    <a:pt x="0" y="47"/>
                    <a:pt x="0" y="105"/>
                  </a:cubicBezTo>
                  <a:cubicBezTo>
                    <a:pt x="0" y="164"/>
                    <a:pt x="106" y="281"/>
                    <a:pt x="106" y="281"/>
                  </a:cubicBezTo>
                  <a:cubicBezTo>
                    <a:pt x="106" y="281"/>
                    <a:pt x="211" y="164"/>
                    <a:pt x="211" y="105"/>
                  </a:cubicBezTo>
                  <a:cubicBezTo>
                    <a:pt x="211" y="47"/>
                    <a:pt x="164" y="0"/>
                    <a:pt x="106" y="0"/>
                  </a:cubicBezTo>
                  <a:close/>
                  <a:moveTo>
                    <a:pt x="106" y="176"/>
                  </a:moveTo>
                  <a:cubicBezTo>
                    <a:pt x="67" y="176"/>
                    <a:pt x="35" y="144"/>
                    <a:pt x="35" y="105"/>
                  </a:cubicBezTo>
                  <a:cubicBezTo>
                    <a:pt x="35" y="67"/>
                    <a:pt x="67" y="35"/>
                    <a:pt x="106" y="35"/>
                  </a:cubicBezTo>
                  <a:cubicBezTo>
                    <a:pt x="144" y="35"/>
                    <a:pt x="176" y="67"/>
                    <a:pt x="176" y="105"/>
                  </a:cubicBezTo>
                  <a:cubicBezTo>
                    <a:pt x="176" y="144"/>
                    <a:pt x="144" y="176"/>
                    <a:pt x="106" y="176"/>
                  </a:cubicBezTo>
                  <a:close/>
                  <a:moveTo>
                    <a:pt x="106" y="70"/>
                  </a:moveTo>
                  <a:cubicBezTo>
                    <a:pt x="86" y="70"/>
                    <a:pt x="70" y="86"/>
                    <a:pt x="70" y="105"/>
                  </a:cubicBezTo>
                  <a:cubicBezTo>
                    <a:pt x="70" y="125"/>
                    <a:pt x="86" y="141"/>
                    <a:pt x="106" y="141"/>
                  </a:cubicBezTo>
                  <a:cubicBezTo>
                    <a:pt x="125" y="141"/>
                    <a:pt x="141" y="125"/>
                    <a:pt x="141" y="105"/>
                  </a:cubicBezTo>
                  <a:cubicBezTo>
                    <a:pt x="141" y="86"/>
                    <a:pt x="125" y="70"/>
                    <a:pt x="106" y="70"/>
                  </a:cubicBezTo>
                  <a:close/>
                </a:path>
              </a:pathLst>
            </a:custGeom>
            <a:solidFill>
              <a:srgbClr val="F6C5A1"/>
            </a:solidFill>
            <a:ln>
              <a:noFill/>
            </a:ln>
            <a:extLst/>
          </p:spPr>
          <p:txBody>
            <a:bodyPr lIns="121888" tIns="60944" rIns="121888" bIns="60944"/>
            <a:lstStyle/>
            <a:p>
              <a:pPr>
                <a:defRPr/>
              </a:pPr>
              <a:endParaRPr lang="pl-PL" sz="2399" dirty="0">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a:extLst>
                <a:ext uri="{FF2B5EF4-FFF2-40B4-BE49-F238E27FC236}">
                  <a16:creationId xmlns="" xmlns:a16="http://schemas.microsoft.com/office/drawing/2014/main" id="{29E15090-51D7-4BC6-A194-66C20CDC7F95}"/>
                </a:ext>
              </a:extLst>
            </p:cNvPr>
            <p:cNvSpPr>
              <a:spLocks noChangeArrowheads="1"/>
            </p:cNvSpPr>
            <p:nvPr/>
          </p:nvSpPr>
          <p:spPr bwMode="auto">
            <a:xfrm>
              <a:off x="9127046" y="4000865"/>
              <a:ext cx="2077683" cy="646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400" dirty="0">
                  <a:solidFill>
                    <a:srgbClr val="505F72"/>
                  </a:solidFill>
                  <a:latin typeface="楷体" panose="02010609060101010101" pitchFamily="49" charset="-122"/>
                  <a:ea typeface="楷体" panose="02010609060101010101" pitchFamily="49" charset="-122"/>
                </a:rPr>
                <a:t>是一个苹果安放的角落是一只拖鞋迷失的场所动荡后的安抚有亲人温暖的</a:t>
              </a:r>
              <a:endParaRPr lang="en-US" altLang="zh-CN" sz="14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TextBox 13">
              <a:extLst>
                <a:ext uri="{FF2B5EF4-FFF2-40B4-BE49-F238E27FC236}">
                  <a16:creationId xmlns="" xmlns:a16="http://schemas.microsoft.com/office/drawing/2014/main" id="{2F77FBA7-7BF6-425C-A3A5-E6DDEB290E9B}"/>
                </a:ext>
              </a:extLst>
            </p:cNvPr>
            <p:cNvSpPr txBox="1">
              <a:spLocks noChangeArrowheads="1"/>
            </p:cNvSpPr>
            <p:nvPr/>
          </p:nvSpPr>
          <p:spPr bwMode="auto">
            <a:xfrm>
              <a:off x="9518721" y="3619501"/>
              <a:ext cx="129433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600" b="1" dirty="0">
                  <a:solidFill>
                    <a:srgbClr val="445469"/>
                  </a:solidFill>
                  <a:latin typeface="Arial" panose="020B0604020202020204" pitchFamily="34" charset="0"/>
                  <a:ea typeface="微软雅黑" panose="020B0503020204020204" pitchFamily="34" charset="-122"/>
                  <a:sym typeface="Arial" panose="020B0604020202020204" pitchFamily="34" charset="0"/>
                </a:rPr>
                <a:t>方案计划</a:t>
              </a:r>
              <a:r>
                <a:rPr lang="en-US" altLang="zh-CN" sz="1600" b="1" dirty="0">
                  <a:solidFill>
                    <a:srgbClr val="445469"/>
                  </a:solidFill>
                  <a:latin typeface="Arial" panose="020B0604020202020204" pitchFamily="34" charset="0"/>
                  <a:ea typeface="微软雅黑" panose="020B0503020204020204" pitchFamily="34" charset="-122"/>
                  <a:sym typeface="Arial" panose="020B0604020202020204" pitchFamily="34" charset="0"/>
                </a:rPr>
                <a:t>4</a:t>
              </a:r>
            </a:p>
          </p:txBody>
        </p:sp>
      </p:grpSp>
      <p:sp>
        <p:nvSpPr>
          <p:cNvPr id="23" name="文本框 22">
            <a:extLst>
              <a:ext uri="{FF2B5EF4-FFF2-40B4-BE49-F238E27FC236}">
                <a16:creationId xmlns="" xmlns:a16="http://schemas.microsoft.com/office/drawing/2014/main" id="{F3FAD513-86AE-4AC7-BAE0-FEFA774C1E41}"/>
              </a:ext>
            </a:extLst>
          </p:cNvPr>
          <p:cNvSpPr txBox="1">
            <a:spLocks noChangeArrowheads="1"/>
          </p:cNvSpPr>
          <p:nvPr/>
        </p:nvSpPr>
        <p:spPr bwMode="auto">
          <a:xfrm>
            <a:off x="683449" y="298450"/>
            <a:ext cx="50879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600" b="1" dirty="0">
                <a:solidFill>
                  <a:schemeClr val="tx1">
                    <a:lumMod val="65000"/>
                    <a:lumOff val="35000"/>
                  </a:schemeClr>
                </a:solidFill>
                <a:latin typeface="微软雅黑" panose="020B0503020204020204" pitchFamily="34" charset="-122"/>
                <a:ea typeface="微软雅黑" panose="020B0503020204020204" pitchFamily="34" charset="-122"/>
              </a:rPr>
              <a:t>输入标题文字</a:t>
            </a:r>
          </a:p>
        </p:txBody>
      </p:sp>
      <p:sp>
        <p:nvSpPr>
          <p:cNvPr id="24" name="任意多边形 1">
            <a:extLst>
              <a:ext uri="{FF2B5EF4-FFF2-40B4-BE49-F238E27FC236}">
                <a16:creationId xmlns="" xmlns:a16="http://schemas.microsoft.com/office/drawing/2014/main" id="{3D08D978-380C-4F1C-8758-7D43C211E6E1}"/>
              </a:ext>
            </a:extLst>
          </p:cNvPr>
          <p:cNvSpPr/>
          <p:nvPr/>
        </p:nvSpPr>
        <p:spPr>
          <a:xfrm rot="2734777" flipH="1">
            <a:off x="-350838" y="176213"/>
            <a:ext cx="765175" cy="828676"/>
          </a:xfrm>
          <a:custGeom>
            <a:avLst/>
            <a:gdLst>
              <a:gd name="connsiteX0" fmla="*/ 4825039 w 4825039"/>
              <a:gd name="connsiteY0" fmla="*/ 498765 h 5227156"/>
              <a:gd name="connsiteX1" fmla="*/ 0 w 4825039"/>
              <a:gd name="connsiteY1" fmla="*/ 5227156 h 5227156"/>
              <a:gd name="connsiteX2" fmla="*/ 0 w 4825039"/>
              <a:gd name="connsiteY2" fmla="*/ 0 h 5227156"/>
              <a:gd name="connsiteX3" fmla="*/ 4336264 w 4825039"/>
              <a:gd name="connsiteY3" fmla="*/ 0 h 5227156"/>
            </a:gdLst>
            <a:ahLst/>
            <a:cxnLst>
              <a:cxn ang="0">
                <a:pos x="connsiteX0" y="connsiteY0"/>
              </a:cxn>
              <a:cxn ang="0">
                <a:pos x="connsiteX1" y="connsiteY1"/>
              </a:cxn>
              <a:cxn ang="0">
                <a:pos x="connsiteX2" y="connsiteY2"/>
              </a:cxn>
              <a:cxn ang="0">
                <a:pos x="connsiteX3" y="connsiteY3"/>
              </a:cxn>
            </a:cxnLst>
            <a:rect l="l" t="t" r="r" b="b"/>
            <a:pathLst>
              <a:path w="4825039" h="5227156">
                <a:moveTo>
                  <a:pt x="4825039" y="498765"/>
                </a:moveTo>
                <a:lnTo>
                  <a:pt x="0" y="5227156"/>
                </a:lnTo>
                <a:lnTo>
                  <a:pt x="0" y="0"/>
                </a:lnTo>
                <a:lnTo>
                  <a:pt x="4336264" y="0"/>
                </a:lnTo>
                <a:close/>
              </a:path>
            </a:pathLst>
          </a:custGeom>
          <a:solidFill>
            <a:srgbClr val="8AAD9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766634701"/>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 xmlns:a16="http://schemas.microsoft.com/office/drawing/2014/main" id="{52D9B81E-8AAD-4F74-8CF1-EEFB63BE686A}"/>
              </a:ext>
            </a:extLst>
          </p:cNvPr>
          <p:cNvPicPr>
            <a:picLocks noChangeAspect="1"/>
          </p:cNvPicPr>
          <p:nvPr/>
        </p:nvPicPr>
        <p:blipFill rotWithShape="1">
          <a:blip r:embed="rId3">
            <a:extLst>
              <a:ext uri="{28A0092B-C50C-407E-A947-70E740481C1C}">
                <a14:useLocalDpi xmlns:a14="http://schemas.microsoft.com/office/drawing/2010/main" val="0"/>
              </a:ext>
            </a:extLst>
          </a:blip>
          <a:srcRect r="8462"/>
          <a:stretch/>
        </p:blipFill>
        <p:spPr>
          <a:xfrm>
            <a:off x="5996467" y="2033588"/>
            <a:ext cx="5497033" cy="3517116"/>
          </a:xfrm>
          <a:prstGeom prst="rect">
            <a:avLst/>
          </a:prstGeom>
        </p:spPr>
      </p:pic>
      <p:grpSp>
        <p:nvGrpSpPr>
          <p:cNvPr id="4" name="组合 3">
            <a:extLst>
              <a:ext uri="{FF2B5EF4-FFF2-40B4-BE49-F238E27FC236}">
                <a16:creationId xmlns="" xmlns:a16="http://schemas.microsoft.com/office/drawing/2014/main" id="{F3B8E3E9-B925-42FF-A0A6-3A2BFCA5C296}"/>
              </a:ext>
            </a:extLst>
          </p:cNvPr>
          <p:cNvGrpSpPr>
            <a:grpSpLocks/>
          </p:cNvGrpSpPr>
          <p:nvPr/>
        </p:nvGrpSpPr>
        <p:grpSpPr bwMode="auto">
          <a:xfrm>
            <a:off x="5092699" y="2955925"/>
            <a:ext cx="1641475" cy="1641475"/>
            <a:chOff x="5093145" y="2955766"/>
            <a:chExt cx="1641379" cy="1641253"/>
          </a:xfrm>
        </p:grpSpPr>
        <p:sp>
          <p:nvSpPr>
            <p:cNvPr id="6" name="Oval 47">
              <a:extLst>
                <a:ext uri="{FF2B5EF4-FFF2-40B4-BE49-F238E27FC236}">
                  <a16:creationId xmlns="" xmlns:a16="http://schemas.microsoft.com/office/drawing/2014/main" id="{F0938D52-3154-4465-A5BA-70B041A6A920}"/>
                </a:ext>
              </a:extLst>
            </p:cNvPr>
            <p:cNvSpPr/>
            <p:nvPr/>
          </p:nvSpPr>
          <p:spPr bwMode="auto">
            <a:xfrm>
              <a:off x="5093145" y="2955766"/>
              <a:ext cx="1641379" cy="1641253"/>
            </a:xfrm>
            <a:prstGeom prst="ellipse">
              <a:avLst/>
            </a:prstGeom>
            <a:solidFill>
              <a:srgbClr val="F6C5A1"/>
            </a:solidFill>
            <a:ln w="635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 name="Freeform 122">
              <a:extLst>
                <a:ext uri="{FF2B5EF4-FFF2-40B4-BE49-F238E27FC236}">
                  <a16:creationId xmlns="" xmlns:a16="http://schemas.microsoft.com/office/drawing/2014/main" id="{A2C3F7CB-D14E-494E-8077-9C2E1257BB93}"/>
                </a:ext>
              </a:extLst>
            </p:cNvPr>
            <p:cNvSpPr>
              <a:spLocks/>
            </p:cNvSpPr>
            <p:nvPr/>
          </p:nvSpPr>
          <p:spPr bwMode="auto">
            <a:xfrm>
              <a:off x="5630830" y="3508946"/>
              <a:ext cx="569945" cy="569945"/>
            </a:xfrm>
            <a:custGeom>
              <a:avLst/>
              <a:gdLst>
                <a:gd name="T0" fmla="*/ 1035153762 w 290"/>
                <a:gd name="T1" fmla="*/ 699114190 h 290"/>
                <a:gd name="T2" fmla="*/ 838165048 w 290"/>
                <a:gd name="T3" fmla="*/ 718427464 h 290"/>
                <a:gd name="T4" fmla="*/ 614139321 w 290"/>
                <a:gd name="T5" fmla="*/ 490539870 h 290"/>
                <a:gd name="T6" fmla="*/ 1108541060 w 290"/>
                <a:gd name="T7" fmla="*/ 193124881 h 290"/>
                <a:gd name="T8" fmla="*/ 1023566191 w 290"/>
                <a:gd name="T9" fmla="*/ 108150012 h 290"/>
                <a:gd name="T10" fmla="*/ 390113595 w 290"/>
                <a:gd name="T11" fmla="*/ 270376012 h 290"/>
                <a:gd name="T12" fmla="*/ 158362166 w 290"/>
                <a:gd name="T13" fmla="*/ 34762714 h 290"/>
                <a:gd name="T14" fmla="*/ 34762714 w 290"/>
                <a:gd name="T15" fmla="*/ 34762714 h 290"/>
                <a:gd name="T16" fmla="*/ 34762714 w 290"/>
                <a:gd name="T17" fmla="*/ 158362166 h 290"/>
                <a:gd name="T18" fmla="*/ 270376012 w 290"/>
                <a:gd name="T19" fmla="*/ 390113595 h 290"/>
                <a:gd name="T20" fmla="*/ 108150012 w 290"/>
                <a:gd name="T21" fmla="*/ 1023566191 h 290"/>
                <a:gd name="T22" fmla="*/ 193124881 w 290"/>
                <a:gd name="T23" fmla="*/ 1108541060 h 290"/>
                <a:gd name="T24" fmla="*/ 490539870 w 290"/>
                <a:gd name="T25" fmla="*/ 614139321 h 290"/>
                <a:gd name="T26" fmla="*/ 714565596 w 290"/>
                <a:gd name="T27" fmla="*/ 838165048 h 290"/>
                <a:gd name="T28" fmla="*/ 699114190 w 290"/>
                <a:gd name="T29" fmla="*/ 1039015631 h 290"/>
                <a:gd name="T30" fmla="*/ 784091024 w 290"/>
                <a:gd name="T31" fmla="*/ 1120128631 h 290"/>
                <a:gd name="T32" fmla="*/ 903828608 w 290"/>
                <a:gd name="T33" fmla="*/ 903828608 h 290"/>
                <a:gd name="T34" fmla="*/ 1120128631 w 290"/>
                <a:gd name="T35" fmla="*/ 784091024 h 290"/>
                <a:gd name="T36" fmla="*/ 1035153762 w 290"/>
                <a:gd name="T37" fmla="*/ 699114190 h 29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panose="020F0502020204030204" pitchFamily="34" charset="0"/>
                <a:ea typeface="宋体" panose="02010600030101010101" pitchFamily="2" charset="-122"/>
              </a:endParaRPr>
            </a:p>
          </p:txBody>
        </p:sp>
      </p:grpSp>
      <p:grpSp>
        <p:nvGrpSpPr>
          <p:cNvPr id="8" name="组合 7">
            <a:extLst>
              <a:ext uri="{FF2B5EF4-FFF2-40B4-BE49-F238E27FC236}">
                <a16:creationId xmlns="" xmlns:a16="http://schemas.microsoft.com/office/drawing/2014/main" id="{6FB05F3C-D621-4151-A304-F67119735E9B}"/>
              </a:ext>
            </a:extLst>
          </p:cNvPr>
          <p:cNvGrpSpPr>
            <a:grpSpLocks/>
          </p:cNvGrpSpPr>
          <p:nvPr/>
        </p:nvGrpSpPr>
        <p:grpSpPr bwMode="auto">
          <a:xfrm>
            <a:off x="1027113" y="2525713"/>
            <a:ext cx="3602037" cy="3176405"/>
            <a:chOff x="1027695" y="2525816"/>
            <a:chExt cx="3602239" cy="3176351"/>
          </a:xfrm>
        </p:grpSpPr>
        <p:sp>
          <p:nvSpPr>
            <p:cNvPr id="9" name="矩形 8">
              <a:extLst>
                <a:ext uri="{FF2B5EF4-FFF2-40B4-BE49-F238E27FC236}">
                  <a16:creationId xmlns="" xmlns:a16="http://schemas.microsoft.com/office/drawing/2014/main" id="{1066853C-F9A5-42D0-9417-89D09304F1E0}"/>
                </a:ext>
              </a:extLst>
            </p:cNvPr>
            <p:cNvSpPr>
              <a:spLocks noChangeArrowheads="1"/>
            </p:cNvSpPr>
            <p:nvPr/>
          </p:nvSpPr>
          <p:spPr bwMode="auto">
            <a:xfrm>
              <a:off x="1027695" y="2955418"/>
              <a:ext cx="3556105" cy="9984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20000"/>
                </a:lnSpc>
                <a:spcBef>
                  <a:spcPct val="20000"/>
                </a:spcBef>
                <a:spcAft>
                  <a:spcPct val="0"/>
                </a:spcAft>
                <a:buFontTx/>
                <a:buNone/>
              </a:pPr>
              <a:r>
                <a:rPr lang="zh-CN" altLang="en-US" sz="1100" dirty="0">
                  <a:latin typeface="微软雅黑" panose="020B0503020204020204" pitchFamily="34" charset="-122"/>
                  <a:ea typeface="微软雅黑" panose="020B0503020204020204" pitchFamily="34" charset="-122"/>
                </a:rPr>
                <a:t>室内装修包括房间设计、装修、家具布置及各种小装点。偏重于建筑物里面的装修建设 ，不仅在施工期间，还包括住进去之后长期的不断装饰。另外应逐渐树立</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轻装修、 重装饰</a:t>
              </a:r>
              <a:r>
                <a:rPr lang="en-US" altLang="zh-CN" sz="1100" dirty="0">
                  <a:latin typeface="微软雅黑" panose="020B0503020204020204" pitchFamily="34" charset="-122"/>
                  <a:ea typeface="微软雅黑" panose="020B0503020204020204" pitchFamily="34" charset="-122"/>
                </a:rPr>
                <a:t>"</a:t>
              </a:r>
              <a:r>
                <a:rPr lang="zh-CN" altLang="en-US" sz="1100" dirty="0">
                  <a:latin typeface="微软雅黑" panose="020B0503020204020204" pitchFamily="34" charset="-122"/>
                  <a:ea typeface="微软雅黑" panose="020B0503020204020204" pitchFamily="34" charset="-122"/>
                </a:rPr>
                <a:t>的概念。装修时，使用的材料越多、越复杂，污染物可能越多。</a:t>
              </a:r>
              <a:endParaRPr lang="en-US" altLang="zh-CN" sz="11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TextBox 13">
              <a:extLst>
                <a:ext uri="{FF2B5EF4-FFF2-40B4-BE49-F238E27FC236}">
                  <a16:creationId xmlns="" xmlns:a16="http://schemas.microsoft.com/office/drawing/2014/main" id="{D7883094-9F0E-4252-BD14-FBF5C64A482F}"/>
                </a:ext>
              </a:extLst>
            </p:cNvPr>
            <p:cNvSpPr txBox="1">
              <a:spLocks noChangeArrowheads="1"/>
            </p:cNvSpPr>
            <p:nvPr/>
          </p:nvSpPr>
          <p:spPr bwMode="auto">
            <a:xfrm>
              <a:off x="1044470" y="2525816"/>
              <a:ext cx="2752879"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600" b="1" dirty="0">
                  <a:solidFill>
                    <a:srgbClr val="8AAD9D"/>
                  </a:solidFill>
                  <a:latin typeface="Arial" panose="020B0604020202020204" pitchFamily="34" charset="0"/>
                  <a:ea typeface="微软雅黑" panose="020B0503020204020204" pitchFamily="34" charset="-122"/>
                  <a:sym typeface="Arial" panose="020B0604020202020204" pitchFamily="34" charset="0"/>
                </a:rPr>
                <a:t>总结评价</a:t>
              </a:r>
              <a:endParaRPr lang="en-US" altLang="zh-CN" sz="1600" b="1" dirty="0">
                <a:solidFill>
                  <a:srgbClr val="8AAD9D"/>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矩形 10">
              <a:extLst>
                <a:ext uri="{FF2B5EF4-FFF2-40B4-BE49-F238E27FC236}">
                  <a16:creationId xmlns="" xmlns:a16="http://schemas.microsoft.com/office/drawing/2014/main" id="{CFE2C82F-F9C8-4A60-9A0C-08AE081C4447}"/>
                </a:ext>
              </a:extLst>
            </p:cNvPr>
            <p:cNvSpPr>
              <a:spLocks noChangeArrowheads="1"/>
            </p:cNvSpPr>
            <p:nvPr/>
          </p:nvSpPr>
          <p:spPr bwMode="auto">
            <a:xfrm>
              <a:off x="1044470" y="4172928"/>
              <a:ext cx="3585464" cy="152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20000"/>
                </a:lnSpc>
                <a:spcBef>
                  <a:spcPct val="20000"/>
                </a:spcBef>
                <a:spcAft>
                  <a:spcPct val="0"/>
                </a:spcAft>
                <a:buFontTx/>
                <a:buNone/>
              </a:pPr>
              <a:r>
                <a:rPr lang="zh-CN" altLang="en-US" sz="1400" dirty="0">
                  <a:latin typeface="微软雅黑" panose="020B0503020204020204" pitchFamily="34" charset="-122"/>
                  <a:ea typeface="微软雅黑" panose="020B0503020204020204" pitchFamily="34" charset="-122"/>
                </a:rPr>
                <a:t>室内装修包括房间设计、装修、家具布置及各种小装点。偏重于建筑物里面的装修建设 ，不仅在施工期间，还包括住进去之后长期的不断装饰。另外应逐渐树立</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轻装修、 重装饰</a:t>
              </a:r>
              <a:r>
                <a:rPr lang="en-US" altLang="zh-CN" sz="1400" dirty="0">
                  <a:latin typeface="微软雅黑" panose="020B0503020204020204" pitchFamily="34" charset="-122"/>
                  <a:ea typeface="微软雅黑" panose="020B0503020204020204" pitchFamily="34" charset="-122"/>
                </a:rPr>
                <a:t>"</a:t>
              </a:r>
              <a:r>
                <a:rPr lang="zh-CN" altLang="en-US" sz="1400" dirty="0">
                  <a:latin typeface="微软雅黑" panose="020B0503020204020204" pitchFamily="34" charset="-122"/>
                  <a:ea typeface="微软雅黑" panose="020B0503020204020204" pitchFamily="34" charset="-122"/>
                </a:rPr>
                <a:t>的概念。装修时，使用的材料越多、越复杂，污染物可能越多。</a:t>
              </a:r>
              <a:endPar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14" name="文本框 13">
            <a:extLst>
              <a:ext uri="{FF2B5EF4-FFF2-40B4-BE49-F238E27FC236}">
                <a16:creationId xmlns="" xmlns:a16="http://schemas.microsoft.com/office/drawing/2014/main" id="{7E72C4A4-DBBB-4B30-A2BC-533BE9457966}"/>
              </a:ext>
            </a:extLst>
          </p:cNvPr>
          <p:cNvSpPr txBox="1">
            <a:spLocks noChangeArrowheads="1"/>
          </p:cNvSpPr>
          <p:nvPr/>
        </p:nvSpPr>
        <p:spPr bwMode="auto">
          <a:xfrm>
            <a:off x="683449" y="298450"/>
            <a:ext cx="50879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600" b="1" dirty="0">
                <a:solidFill>
                  <a:schemeClr val="tx1">
                    <a:lumMod val="65000"/>
                    <a:lumOff val="35000"/>
                  </a:schemeClr>
                </a:solidFill>
                <a:latin typeface="微软雅黑" panose="020B0503020204020204" pitchFamily="34" charset="-122"/>
                <a:ea typeface="微软雅黑" panose="020B0503020204020204" pitchFamily="34" charset="-122"/>
              </a:rPr>
              <a:t>输入标题文字</a:t>
            </a:r>
          </a:p>
        </p:txBody>
      </p:sp>
      <p:sp>
        <p:nvSpPr>
          <p:cNvPr id="15" name="任意多边形 1">
            <a:extLst>
              <a:ext uri="{FF2B5EF4-FFF2-40B4-BE49-F238E27FC236}">
                <a16:creationId xmlns="" xmlns:a16="http://schemas.microsoft.com/office/drawing/2014/main" id="{BFD92F11-6E0D-47A0-8E63-C655FEAD5E58}"/>
              </a:ext>
            </a:extLst>
          </p:cNvPr>
          <p:cNvSpPr/>
          <p:nvPr/>
        </p:nvSpPr>
        <p:spPr>
          <a:xfrm rot="2734777" flipH="1">
            <a:off x="-350838" y="176213"/>
            <a:ext cx="765175" cy="828676"/>
          </a:xfrm>
          <a:custGeom>
            <a:avLst/>
            <a:gdLst>
              <a:gd name="connsiteX0" fmla="*/ 4825039 w 4825039"/>
              <a:gd name="connsiteY0" fmla="*/ 498765 h 5227156"/>
              <a:gd name="connsiteX1" fmla="*/ 0 w 4825039"/>
              <a:gd name="connsiteY1" fmla="*/ 5227156 h 5227156"/>
              <a:gd name="connsiteX2" fmla="*/ 0 w 4825039"/>
              <a:gd name="connsiteY2" fmla="*/ 0 h 5227156"/>
              <a:gd name="connsiteX3" fmla="*/ 4336264 w 4825039"/>
              <a:gd name="connsiteY3" fmla="*/ 0 h 5227156"/>
            </a:gdLst>
            <a:ahLst/>
            <a:cxnLst>
              <a:cxn ang="0">
                <a:pos x="connsiteX0" y="connsiteY0"/>
              </a:cxn>
              <a:cxn ang="0">
                <a:pos x="connsiteX1" y="connsiteY1"/>
              </a:cxn>
              <a:cxn ang="0">
                <a:pos x="connsiteX2" y="connsiteY2"/>
              </a:cxn>
              <a:cxn ang="0">
                <a:pos x="connsiteX3" y="connsiteY3"/>
              </a:cxn>
            </a:cxnLst>
            <a:rect l="l" t="t" r="r" b="b"/>
            <a:pathLst>
              <a:path w="4825039" h="5227156">
                <a:moveTo>
                  <a:pt x="4825039" y="498765"/>
                </a:moveTo>
                <a:lnTo>
                  <a:pt x="0" y="5227156"/>
                </a:lnTo>
                <a:lnTo>
                  <a:pt x="0" y="0"/>
                </a:lnTo>
                <a:lnTo>
                  <a:pt x="4336264" y="0"/>
                </a:lnTo>
                <a:close/>
              </a:path>
            </a:pathLst>
          </a:custGeom>
          <a:solidFill>
            <a:srgbClr val="8AAD9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3763295"/>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 xmlns:a16="http://schemas.microsoft.com/office/drawing/2014/main" id="{C73AEB12-C834-4057-B875-34EFFF6A34B4}"/>
              </a:ext>
            </a:extLst>
          </p:cNvPr>
          <p:cNvCxnSpPr/>
          <p:nvPr/>
        </p:nvCxnSpPr>
        <p:spPr>
          <a:xfrm>
            <a:off x="1657350" y="2457450"/>
            <a:ext cx="2128838" cy="2128838"/>
          </a:xfrm>
          <a:prstGeom prst="line">
            <a:avLst/>
          </a:prstGeom>
          <a:noFill/>
          <a:ln w="6350" cap="flat" cmpd="sng" algn="ctr">
            <a:solidFill>
              <a:sysClr val="windowText" lastClr="000000">
                <a:lumMod val="65000"/>
                <a:lumOff val="35000"/>
              </a:sysClr>
            </a:solidFill>
            <a:prstDash val="solid"/>
            <a:miter lim="800000"/>
          </a:ln>
          <a:effectLst/>
        </p:spPr>
      </p:cxnSp>
      <p:sp>
        <p:nvSpPr>
          <p:cNvPr id="6" name="任意多边形 10">
            <a:extLst>
              <a:ext uri="{FF2B5EF4-FFF2-40B4-BE49-F238E27FC236}">
                <a16:creationId xmlns="" xmlns:a16="http://schemas.microsoft.com/office/drawing/2014/main" id="{CB788457-D6CB-4323-88C6-EC3C6B66E44D}"/>
              </a:ext>
            </a:extLst>
          </p:cNvPr>
          <p:cNvSpPr/>
          <p:nvPr/>
        </p:nvSpPr>
        <p:spPr bwMode="auto">
          <a:xfrm>
            <a:off x="2476500" y="2789239"/>
            <a:ext cx="7589838" cy="1636712"/>
          </a:xfrm>
          <a:custGeom>
            <a:avLst/>
            <a:gdLst>
              <a:gd name="connsiteX0" fmla="*/ 0 w 7590213"/>
              <a:gd name="connsiteY0" fmla="*/ 0 h 1635917"/>
              <a:gd name="connsiteX1" fmla="*/ 7590213 w 7590213"/>
              <a:gd name="connsiteY1" fmla="*/ 0 h 1635917"/>
              <a:gd name="connsiteX2" fmla="*/ 7590213 w 7590213"/>
              <a:gd name="connsiteY2" fmla="*/ 1635917 h 1635917"/>
              <a:gd name="connsiteX3" fmla="*/ 1140350 w 7590213"/>
              <a:gd name="connsiteY3" fmla="*/ 1635917 h 1635917"/>
              <a:gd name="connsiteX4" fmla="*/ 0 w 7590213"/>
              <a:gd name="connsiteY4" fmla="*/ 499380 h 1635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0213" h="1635917">
                <a:moveTo>
                  <a:pt x="0" y="0"/>
                </a:moveTo>
                <a:lnTo>
                  <a:pt x="7590213" y="0"/>
                </a:lnTo>
                <a:lnTo>
                  <a:pt x="7590213" y="1635917"/>
                </a:lnTo>
                <a:lnTo>
                  <a:pt x="1140350" y="1635917"/>
                </a:lnTo>
                <a:lnTo>
                  <a:pt x="0" y="499380"/>
                </a:lnTo>
                <a:close/>
              </a:path>
            </a:pathLst>
          </a:custGeom>
          <a:solidFill>
            <a:srgbClr val="8AAD9D"/>
          </a:solidFill>
          <a:ln w="12700" cap="flat" cmpd="sng" algn="ctr">
            <a:noFill/>
            <a:prstDash val="solid"/>
            <a:miter lim="800000"/>
          </a:ln>
          <a:effectLst>
            <a:innerShdw blurRad="190500" dist="101600" dir="8580000">
              <a:prstClr val="black">
                <a:alpha val="4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文本框 11">
            <a:extLst>
              <a:ext uri="{FF2B5EF4-FFF2-40B4-BE49-F238E27FC236}">
                <a16:creationId xmlns="" xmlns:a16="http://schemas.microsoft.com/office/drawing/2014/main" id="{117FA367-91BF-415F-BCEC-E007E0FDD366}"/>
              </a:ext>
            </a:extLst>
          </p:cNvPr>
          <p:cNvSpPr txBox="1">
            <a:spLocks noChangeArrowheads="1"/>
          </p:cNvSpPr>
          <p:nvPr/>
        </p:nvSpPr>
        <p:spPr bwMode="auto">
          <a:xfrm>
            <a:off x="3480997" y="2908179"/>
            <a:ext cx="5523453" cy="585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fontAlgn="base">
              <a:lnSpc>
                <a:spcPct val="100000"/>
              </a:lnSpc>
              <a:spcBef>
                <a:spcPct val="0"/>
              </a:spcBef>
              <a:spcAft>
                <a:spcPct val="0"/>
              </a:spcAft>
              <a:buNone/>
              <a:defRPr/>
            </a:pPr>
            <a:r>
              <a:rPr lang="zh-CN" altLang="en-US" sz="3200" b="1" kern="0">
                <a:solidFill>
                  <a:prstClr val="white"/>
                </a:solidFill>
                <a:latin typeface="微软雅黑" panose="020B0503020204020204" pitchFamily="34" charset="-122"/>
                <a:ea typeface="微软雅黑" panose="020B0503020204020204" pitchFamily="34" charset="-122"/>
              </a:rPr>
              <a:t>设计方案</a:t>
            </a:r>
            <a:endParaRPr lang="zh-CN" altLang="en-US" sz="3200" b="1" kern="0" dirty="0">
              <a:solidFill>
                <a:prstClr val="white"/>
              </a:solidFill>
              <a:latin typeface="微软雅黑" panose="020B0503020204020204" pitchFamily="34" charset="-122"/>
              <a:ea typeface="微软雅黑" panose="020B0503020204020204" pitchFamily="34" charset="-122"/>
            </a:endParaRPr>
          </a:p>
        </p:txBody>
      </p:sp>
      <p:sp>
        <p:nvSpPr>
          <p:cNvPr id="8" name="矩形 33">
            <a:extLst>
              <a:ext uri="{FF2B5EF4-FFF2-40B4-BE49-F238E27FC236}">
                <a16:creationId xmlns="" xmlns:a16="http://schemas.microsoft.com/office/drawing/2014/main" id="{93605614-58C2-4C73-A9B3-CDAECFA5C81C}"/>
              </a:ext>
            </a:extLst>
          </p:cNvPr>
          <p:cNvSpPr>
            <a:spLocks noChangeArrowheads="1"/>
          </p:cNvSpPr>
          <p:nvPr/>
        </p:nvSpPr>
        <p:spPr bwMode="auto">
          <a:xfrm>
            <a:off x="3621088" y="3578226"/>
            <a:ext cx="5364162" cy="91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20000"/>
              </a:lnSpc>
              <a:spcBef>
                <a:spcPct val="20000"/>
              </a:spcBef>
              <a:spcAft>
                <a:spcPct val="0"/>
              </a:spcAft>
              <a:buNone/>
            </a:pP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方案具体细节说明，方案具体细节说明，方案具体细节说明，方案具体细节说明，</a:t>
            </a:r>
            <a:endParaRPr lang="en-US" altLang="zh-CN"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fontAlgn="base">
              <a:lnSpc>
                <a:spcPct val="120000"/>
              </a:lnSpc>
              <a:spcBef>
                <a:spcPct val="20000"/>
              </a:spcBef>
              <a:spcAft>
                <a:spcPct val="0"/>
              </a:spcAft>
              <a:buNone/>
            </a:pPr>
            <a:endParaRPr lang="en-US" altLang="zh-CN"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 name="组合 8">
            <a:extLst>
              <a:ext uri="{FF2B5EF4-FFF2-40B4-BE49-F238E27FC236}">
                <a16:creationId xmlns="" xmlns:a16="http://schemas.microsoft.com/office/drawing/2014/main" id="{2BF0F8B8-97FE-445A-A3E0-031044DFDD00}"/>
              </a:ext>
            </a:extLst>
          </p:cNvPr>
          <p:cNvGrpSpPr>
            <a:grpSpLocks/>
          </p:cNvGrpSpPr>
          <p:nvPr/>
        </p:nvGrpSpPr>
        <p:grpSpPr bwMode="auto">
          <a:xfrm>
            <a:off x="0" y="2628900"/>
            <a:ext cx="3317875" cy="2155825"/>
            <a:chOff x="0" y="2628900"/>
            <a:chExt cx="3318008" cy="2155448"/>
          </a:xfrm>
        </p:grpSpPr>
        <p:sp>
          <p:nvSpPr>
            <p:cNvPr id="10" name="任意多边形 7">
              <a:extLst>
                <a:ext uri="{FF2B5EF4-FFF2-40B4-BE49-F238E27FC236}">
                  <a16:creationId xmlns="" xmlns:a16="http://schemas.microsoft.com/office/drawing/2014/main" id="{2B9F9861-C3E9-4CE8-9422-D3ECB7B295A4}"/>
                </a:ext>
              </a:extLst>
            </p:cNvPr>
            <p:cNvSpPr/>
            <p:nvPr/>
          </p:nvSpPr>
          <p:spPr>
            <a:xfrm>
              <a:off x="0" y="2628900"/>
              <a:ext cx="2476599" cy="642826"/>
            </a:xfrm>
            <a:custGeom>
              <a:avLst/>
              <a:gdLst>
                <a:gd name="connsiteX0" fmla="*/ 0 w 2476160"/>
                <a:gd name="connsiteY0" fmla="*/ 0 h 642938"/>
                <a:gd name="connsiteX1" fmla="*/ 1831065 w 2476160"/>
                <a:gd name="connsiteY1" fmla="*/ 0 h 642938"/>
                <a:gd name="connsiteX2" fmla="*/ 2476160 w 2476160"/>
                <a:gd name="connsiteY2" fmla="*/ 642938 h 642938"/>
                <a:gd name="connsiteX3" fmla="*/ 0 w 2476160"/>
                <a:gd name="connsiteY3" fmla="*/ 642938 h 642938"/>
              </a:gdLst>
              <a:ahLst/>
              <a:cxnLst>
                <a:cxn ang="0">
                  <a:pos x="connsiteX0" y="connsiteY0"/>
                </a:cxn>
                <a:cxn ang="0">
                  <a:pos x="connsiteX1" y="connsiteY1"/>
                </a:cxn>
                <a:cxn ang="0">
                  <a:pos x="connsiteX2" y="connsiteY2"/>
                </a:cxn>
                <a:cxn ang="0">
                  <a:pos x="connsiteX3" y="connsiteY3"/>
                </a:cxn>
              </a:cxnLst>
              <a:rect l="l" t="t" r="r" b="b"/>
              <a:pathLst>
                <a:path w="2476160" h="642938">
                  <a:moveTo>
                    <a:pt x="0" y="0"/>
                  </a:moveTo>
                  <a:lnTo>
                    <a:pt x="1831065" y="0"/>
                  </a:lnTo>
                  <a:lnTo>
                    <a:pt x="2476160" y="642938"/>
                  </a:lnTo>
                  <a:lnTo>
                    <a:pt x="0" y="642938"/>
                  </a:lnTo>
                  <a:close/>
                </a:path>
              </a:pathLst>
            </a:custGeom>
            <a:solidFill>
              <a:srgbClr val="8AAD9D"/>
            </a:solidFill>
            <a:ln w="12700" cap="flat" cmpd="sng" algn="ctr">
              <a:noFill/>
              <a:prstDash val="solid"/>
              <a:miter lim="800000"/>
            </a:ln>
            <a:effectLst>
              <a:outerShdw blurRad="50800" dist="38100" dir="3600000" sx="101000" sy="101000" algn="tl" rotWithShape="0">
                <a:sysClr val="windowText" lastClr="000000">
                  <a:alpha val="46000"/>
                </a:sys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文本框 14">
              <a:extLst>
                <a:ext uri="{FF2B5EF4-FFF2-40B4-BE49-F238E27FC236}">
                  <a16:creationId xmlns="" xmlns:a16="http://schemas.microsoft.com/office/drawing/2014/main" id="{9526D125-F53C-4CEB-BBC8-31A2B0E3684C}"/>
                </a:ext>
              </a:extLst>
            </p:cNvPr>
            <p:cNvSpPr txBox="1">
              <a:spLocks noChangeArrowheads="1"/>
            </p:cNvSpPr>
            <p:nvPr/>
          </p:nvSpPr>
          <p:spPr bwMode="auto">
            <a:xfrm>
              <a:off x="742950" y="3214688"/>
              <a:ext cx="257505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9600" b="1" i="0" u="none" strike="noStrike" kern="0" cap="none" spc="0" normalizeH="0" baseline="0" noProof="0" dirty="0">
                  <a:ln>
                    <a:noFill/>
                  </a:ln>
                  <a:solidFill>
                    <a:srgbClr val="EFB0AA"/>
                  </a:solidFill>
                  <a:effectLst/>
                  <a:uLnTx/>
                  <a:uFillTx/>
                  <a:latin typeface="微软雅黑" panose="020B0503020204020204" pitchFamily="34" charset="-122"/>
                  <a:ea typeface="微软雅黑" panose="020B0503020204020204" pitchFamily="34" charset="-122"/>
                </a:rPr>
                <a:t>03</a:t>
              </a:r>
              <a:endParaRPr kumimoji="0" lang="zh-CN" altLang="en-US" sz="9600" b="1" i="0" u="none" strike="noStrike" kern="0" cap="none" spc="0" normalizeH="0" baseline="0" noProof="0" dirty="0">
                <a:ln>
                  <a:noFill/>
                </a:ln>
                <a:solidFill>
                  <a:srgbClr val="EFB0AA"/>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421275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9180352" y="4666293"/>
            <a:ext cx="2728595" cy="1798507"/>
          </a:xfrm>
          <a:prstGeom prst="rect">
            <a:avLst/>
          </a:prstGeom>
          <a:blipFill dpi="0" rotWithShape="1">
            <a:blip r:embed="rId3" cstate="print">
              <a:extLst>
                <a:ext uri="{28A0092B-C50C-407E-A947-70E740481C1C}">
                  <a14:useLocalDpi xmlns:a14="http://schemas.microsoft.com/office/drawing/2010/main" val="0"/>
                </a:ext>
              </a:extLst>
            </a:blip>
            <a:srcRect/>
            <a:stretch>
              <a:fillRect t="-3461" b="-346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p:cNvSpPr/>
          <p:nvPr/>
        </p:nvSpPr>
        <p:spPr>
          <a:xfrm>
            <a:off x="4655840" y="312072"/>
            <a:ext cx="7250627" cy="3888435"/>
          </a:xfrm>
          <a:prstGeom prst="rect">
            <a:avLst/>
          </a:prstGeom>
          <a:blipFill dpi="0" rotWithShape="1">
            <a:blip r:embed="rId4" cstate="print">
              <a:extLst>
                <a:ext uri="{28A0092B-C50C-407E-A947-70E740481C1C}">
                  <a14:useLocalDpi xmlns:a14="http://schemas.microsoft.com/office/drawing/2010/main" val="0"/>
                </a:ext>
              </a:extLst>
            </a:blip>
            <a:srcRect/>
            <a:stretch>
              <a:fillRect t="-1757" b="-17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6350516" y="4682991"/>
            <a:ext cx="2728595" cy="1798507"/>
          </a:xfrm>
          <a:prstGeom prst="rect">
            <a:avLst/>
          </a:prstGeom>
          <a:blipFill dpi="0" rotWithShape="1">
            <a:blip r:embed="rId5" cstate="print">
              <a:extLst>
                <a:ext uri="{28A0092B-C50C-407E-A947-70E740481C1C}">
                  <a14:useLocalDpi xmlns:a14="http://schemas.microsoft.com/office/drawing/2010/main" val="0"/>
                </a:ext>
              </a:extLst>
            </a:blip>
            <a:srcRect/>
            <a:stretch>
              <a:fillRect t="-34201" b="-342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TextBox 3"/>
          <p:cNvSpPr>
            <a:spLocks noChangeArrowheads="1"/>
          </p:cNvSpPr>
          <p:nvPr/>
        </p:nvSpPr>
        <p:spPr bwMode="auto">
          <a:xfrm>
            <a:off x="623393" y="5443054"/>
            <a:ext cx="5140337" cy="956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067"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北欧风格设计北欧风格，是指欧洲北部国家挪威、丹麦、瑞典、芬兰及冰岛等国的艺术设计风格。北欧风格以简洁著称于世，并影响到后来的“极简主义”、“简约主义”、“后现代”等风格。在</a:t>
            </a:r>
            <a:r>
              <a:rPr lang="en-US" altLang="zh-CN" sz="1067"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20</a:t>
            </a:r>
            <a:r>
              <a:rPr lang="zh-CN" altLang="en-US" sz="1067"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世纪风起云涌的“工业设计”浪潮中，北欧风格的简洁被推到极致。</a:t>
            </a:r>
            <a:endParaRPr lang="en-US" altLang="zh-CN" sz="1067"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endParaRPr>
          </a:p>
        </p:txBody>
      </p:sp>
      <p:sp>
        <p:nvSpPr>
          <p:cNvPr id="8" name="TextBox 3"/>
          <p:cNvSpPr>
            <a:spLocks noChangeArrowheads="1"/>
          </p:cNvSpPr>
          <p:nvPr/>
        </p:nvSpPr>
        <p:spPr bwMode="auto">
          <a:xfrm>
            <a:off x="623392" y="4517002"/>
            <a:ext cx="346535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4800" dirty="0">
                <a:solidFill>
                  <a:schemeClr val="tx1">
                    <a:lumMod val="65000"/>
                    <a:lumOff val="35000"/>
                  </a:schemeClr>
                </a:solidFill>
                <a:latin typeface="方正粗谭黑简体" pitchFamily="2" charset="-122"/>
                <a:ea typeface="方正粗谭黑简体" pitchFamily="2" charset="-122"/>
                <a:cs typeface="Arial" panose="020B0604020202020204" pitchFamily="34" charset="0"/>
                <a:sym typeface="宋体" panose="02010600030101010101" pitchFamily="2" charset="-122"/>
              </a:rPr>
              <a:t>北欧</a:t>
            </a:r>
            <a:r>
              <a:rPr lang="zh-CN" altLang="en-US" sz="4800" dirty="0">
                <a:solidFill>
                  <a:schemeClr val="tx1">
                    <a:lumMod val="65000"/>
                    <a:lumOff val="35000"/>
                  </a:schemeClr>
                </a:solidFill>
                <a:latin typeface="方正细谭黑简体" pitchFamily="2" charset="-122"/>
                <a:ea typeface="方正细谭黑简体" pitchFamily="2" charset="-122"/>
                <a:cs typeface="Arial" panose="020B0604020202020204" pitchFamily="34" charset="0"/>
                <a:sym typeface="宋体" panose="02010600030101010101" pitchFamily="2" charset="-122"/>
              </a:rPr>
              <a:t>风格</a:t>
            </a:r>
            <a:endParaRPr lang="en-US" altLang="zh-CN" sz="4800" dirty="0">
              <a:solidFill>
                <a:schemeClr val="tx1">
                  <a:lumMod val="65000"/>
                  <a:lumOff val="35000"/>
                </a:schemeClr>
              </a:solidFill>
              <a:latin typeface="方正细谭黑简体" pitchFamily="2" charset="-122"/>
              <a:ea typeface="方正细谭黑简体" pitchFamily="2" charset="-122"/>
              <a:cs typeface="Arial" panose="020B0604020202020204" pitchFamily="34" charset="0"/>
              <a:sym typeface="宋体" panose="02010600030101010101" pitchFamily="2" charset="-122"/>
            </a:endParaRPr>
          </a:p>
        </p:txBody>
      </p:sp>
      <p:grpSp>
        <p:nvGrpSpPr>
          <p:cNvPr id="13" name="组合 12"/>
          <p:cNvGrpSpPr/>
          <p:nvPr/>
        </p:nvGrpSpPr>
        <p:grpSpPr>
          <a:xfrm>
            <a:off x="695295" y="768489"/>
            <a:ext cx="4996531" cy="2051780"/>
            <a:chOff x="194486" y="3040160"/>
            <a:chExt cx="3747398" cy="1538835"/>
          </a:xfrm>
        </p:grpSpPr>
        <p:sp>
          <p:nvSpPr>
            <p:cNvPr id="9" name="TextBox 3"/>
            <p:cNvSpPr>
              <a:spLocks noChangeArrowheads="1"/>
            </p:cNvSpPr>
            <p:nvPr/>
          </p:nvSpPr>
          <p:spPr bwMode="auto">
            <a:xfrm>
              <a:off x="197468" y="3040160"/>
              <a:ext cx="3744416" cy="15388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3333" dirty="0">
                  <a:solidFill>
                    <a:srgbClr val="F6C5A1"/>
                  </a:solidFill>
                  <a:latin typeface="Bodoni MT Poster Compressed" pitchFamily="18" charset="0"/>
                  <a:ea typeface="微软雅黑" pitchFamily="34" charset="-122"/>
                  <a:cs typeface="Times New Roman" pitchFamily="18" charset="0"/>
                  <a:sym typeface="宋体" panose="02010600030101010101" pitchFamily="2" charset="-122"/>
                </a:rPr>
                <a:t>H</a:t>
              </a:r>
              <a:r>
                <a:rPr lang="en-US" altLang="zh-CN" sz="13333" dirty="0">
                  <a:solidFill>
                    <a:schemeClr val="tx1">
                      <a:lumMod val="65000"/>
                      <a:lumOff val="35000"/>
                    </a:schemeClr>
                  </a:solidFill>
                  <a:latin typeface="Bodoni MT Poster Compressed" pitchFamily="18" charset="0"/>
                  <a:ea typeface="微软雅黑" pitchFamily="34" charset="-122"/>
                  <a:cs typeface="Times New Roman" pitchFamily="18" charset="0"/>
                  <a:sym typeface="宋体" panose="02010600030101010101" pitchFamily="2" charset="-122"/>
                </a:rPr>
                <a:t>OME</a:t>
              </a:r>
            </a:p>
          </p:txBody>
        </p:sp>
        <p:sp>
          <p:nvSpPr>
            <p:cNvPr id="10" name="TextBox 3"/>
            <p:cNvSpPr>
              <a:spLocks noChangeArrowheads="1"/>
            </p:cNvSpPr>
            <p:nvPr/>
          </p:nvSpPr>
          <p:spPr bwMode="auto">
            <a:xfrm>
              <a:off x="194486" y="4308924"/>
              <a:ext cx="1859950" cy="21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en-US" altLang="zh-CN" sz="1840" dirty="0">
                  <a:solidFill>
                    <a:schemeClr val="bg1">
                      <a:lumMod val="50000"/>
                    </a:schemeClr>
                  </a:solidFill>
                  <a:latin typeface="Verdana" pitchFamily="34" charset="0"/>
                  <a:ea typeface="Verdana" pitchFamily="34" charset="0"/>
                  <a:cs typeface="Verdana" pitchFamily="34" charset="0"/>
                  <a:sym typeface="宋体" panose="02010600030101010101" pitchFamily="2" charset="-122"/>
                </a:rPr>
                <a:t>FAMILY DECOATION</a:t>
              </a:r>
            </a:p>
          </p:txBody>
        </p:sp>
      </p:grpSp>
      <p:cxnSp>
        <p:nvCxnSpPr>
          <p:cNvPr id="11" name="直接连接符 10"/>
          <p:cNvCxnSpPr/>
          <p:nvPr/>
        </p:nvCxnSpPr>
        <p:spPr>
          <a:xfrm>
            <a:off x="639736" y="4200507"/>
            <a:ext cx="1126921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623392" y="6597352"/>
            <a:ext cx="11283075" cy="260648"/>
          </a:xfrm>
          <a:prstGeom prst="rect">
            <a:avLst/>
          </a:prstGeom>
          <a:solidFill>
            <a:srgbClr val="8AAD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503712" y="3256407"/>
            <a:ext cx="1979573" cy="1516743"/>
          </a:xfrm>
          <a:prstGeom prst="rect">
            <a:avLst/>
          </a:prstGeom>
        </p:spPr>
      </p:pic>
      <p:sp>
        <p:nvSpPr>
          <p:cNvPr id="14" name="文本框 13">
            <a:extLst>
              <a:ext uri="{FF2B5EF4-FFF2-40B4-BE49-F238E27FC236}">
                <a16:creationId xmlns="" xmlns:a16="http://schemas.microsoft.com/office/drawing/2014/main" id="{CEA21968-FA5F-4D93-8409-8E1DD89972AD}"/>
              </a:ext>
            </a:extLst>
          </p:cNvPr>
          <p:cNvSpPr txBox="1">
            <a:spLocks noChangeArrowheads="1"/>
          </p:cNvSpPr>
          <p:nvPr/>
        </p:nvSpPr>
        <p:spPr bwMode="auto">
          <a:xfrm>
            <a:off x="683449" y="298450"/>
            <a:ext cx="50879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600" b="1" dirty="0">
                <a:solidFill>
                  <a:schemeClr val="tx1">
                    <a:lumMod val="65000"/>
                    <a:lumOff val="35000"/>
                  </a:schemeClr>
                </a:solidFill>
                <a:latin typeface="微软雅黑" panose="020B0503020204020204" pitchFamily="34" charset="-122"/>
                <a:ea typeface="微软雅黑" panose="020B0503020204020204" pitchFamily="34" charset="-122"/>
              </a:rPr>
              <a:t>输入标题文字</a:t>
            </a:r>
          </a:p>
        </p:txBody>
      </p:sp>
      <p:sp>
        <p:nvSpPr>
          <p:cNvPr id="16" name="任意多边形 1">
            <a:extLst>
              <a:ext uri="{FF2B5EF4-FFF2-40B4-BE49-F238E27FC236}">
                <a16:creationId xmlns="" xmlns:a16="http://schemas.microsoft.com/office/drawing/2014/main" id="{7356A6AA-5FBF-4BFC-A329-94E0590BAA65}"/>
              </a:ext>
            </a:extLst>
          </p:cNvPr>
          <p:cNvSpPr/>
          <p:nvPr/>
        </p:nvSpPr>
        <p:spPr>
          <a:xfrm rot="2734777" flipH="1">
            <a:off x="-350838" y="176213"/>
            <a:ext cx="765175" cy="828676"/>
          </a:xfrm>
          <a:custGeom>
            <a:avLst/>
            <a:gdLst>
              <a:gd name="connsiteX0" fmla="*/ 4825039 w 4825039"/>
              <a:gd name="connsiteY0" fmla="*/ 498765 h 5227156"/>
              <a:gd name="connsiteX1" fmla="*/ 0 w 4825039"/>
              <a:gd name="connsiteY1" fmla="*/ 5227156 h 5227156"/>
              <a:gd name="connsiteX2" fmla="*/ 0 w 4825039"/>
              <a:gd name="connsiteY2" fmla="*/ 0 h 5227156"/>
              <a:gd name="connsiteX3" fmla="*/ 4336264 w 4825039"/>
              <a:gd name="connsiteY3" fmla="*/ 0 h 5227156"/>
            </a:gdLst>
            <a:ahLst/>
            <a:cxnLst>
              <a:cxn ang="0">
                <a:pos x="connsiteX0" y="connsiteY0"/>
              </a:cxn>
              <a:cxn ang="0">
                <a:pos x="connsiteX1" y="connsiteY1"/>
              </a:cxn>
              <a:cxn ang="0">
                <a:pos x="connsiteX2" y="connsiteY2"/>
              </a:cxn>
              <a:cxn ang="0">
                <a:pos x="connsiteX3" y="connsiteY3"/>
              </a:cxn>
            </a:cxnLst>
            <a:rect l="l" t="t" r="r" b="b"/>
            <a:pathLst>
              <a:path w="4825039" h="5227156">
                <a:moveTo>
                  <a:pt x="4825039" y="498765"/>
                </a:moveTo>
                <a:lnTo>
                  <a:pt x="0" y="5227156"/>
                </a:lnTo>
                <a:lnTo>
                  <a:pt x="0" y="0"/>
                </a:lnTo>
                <a:lnTo>
                  <a:pt x="4336264" y="0"/>
                </a:lnTo>
                <a:close/>
              </a:path>
            </a:pathLst>
          </a:custGeom>
          <a:solidFill>
            <a:srgbClr val="8AAD9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2814105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1+#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900"/>
                            </p:stCondLst>
                            <p:childTnLst>
                              <p:par>
                                <p:cTn id="18" presetID="2" presetClass="entr" presetSubtype="4"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ppt_x"/>
                                          </p:val>
                                        </p:tav>
                                        <p:tav tm="100000">
                                          <p:val>
                                            <p:strVal val="#ppt_x"/>
                                          </p:val>
                                        </p:tav>
                                      </p:tavLst>
                                    </p:anim>
                                    <p:anim calcmode="lin" valueType="num">
                                      <p:cBhvr additive="base">
                                        <p:cTn id="21" dur="500" fill="hold"/>
                                        <p:tgtEl>
                                          <p:spTgt spid="13"/>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20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40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par>
                          <p:cTn id="30" fill="hold">
                            <p:stCondLst>
                              <p:cond delay="1800"/>
                            </p:stCondLst>
                            <p:childTnLst>
                              <p:par>
                                <p:cTn id="31" presetID="22" presetClass="entr" presetSubtype="2"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right)">
                                      <p:cBhvr>
                                        <p:cTn id="33" dur="500"/>
                                        <p:tgtEl>
                                          <p:spTgt spid="11"/>
                                        </p:tgtEl>
                                      </p:cBhvr>
                                    </p:animEffect>
                                  </p:childTnLst>
                                </p:cTn>
                              </p:par>
                            </p:childTnLst>
                          </p:cTn>
                        </p:par>
                        <p:par>
                          <p:cTn id="34" fill="hold">
                            <p:stCondLst>
                              <p:cond delay="2300"/>
                            </p:stCondLst>
                            <p:childTnLst>
                              <p:par>
                                <p:cTn id="35" presetID="31"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1000" fill="hold"/>
                                        <p:tgtEl>
                                          <p:spTgt spid="15"/>
                                        </p:tgtEl>
                                        <p:attrNameLst>
                                          <p:attrName>ppt_w</p:attrName>
                                        </p:attrNameLst>
                                      </p:cBhvr>
                                      <p:tavLst>
                                        <p:tav tm="0">
                                          <p:val>
                                            <p:fltVal val="0"/>
                                          </p:val>
                                        </p:tav>
                                        <p:tav tm="100000">
                                          <p:val>
                                            <p:strVal val="#ppt_w"/>
                                          </p:val>
                                        </p:tav>
                                      </p:tavLst>
                                    </p:anim>
                                    <p:anim calcmode="lin" valueType="num">
                                      <p:cBhvr>
                                        <p:cTn id="38" dur="1000" fill="hold"/>
                                        <p:tgtEl>
                                          <p:spTgt spid="15"/>
                                        </p:tgtEl>
                                        <p:attrNameLst>
                                          <p:attrName>ppt_h</p:attrName>
                                        </p:attrNameLst>
                                      </p:cBhvr>
                                      <p:tavLst>
                                        <p:tav tm="0">
                                          <p:val>
                                            <p:fltVal val="0"/>
                                          </p:val>
                                        </p:tav>
                                        <p:tav tm="100000">
                                          <p:val>
                                            <p:strVal val="#ppt_h"/>
                                          </p:val>
                                        </p:tav>
                                      </p:tavLst>
                                    </p:anim>
                                    <p:anim calcmode="lin" valueType="num">
                                      <p:cBhvr>
                                        <p:cTn id="39" dur="1000" fill="hold"/>
                                        <p:tgtEl>
                                          <p:spTgt spid="15"/>
                                        </p:tgtEl>
                                        <p:attrNameLst>
                                          <p:attrName>style.rotation</p:attrName>
                                        </p:attrNameLst>
                                      </p:cBhvr>
                                      <p:tavLst>
                                        <p:tav tm="0">
                                          <p:val>
                                            <p:fltVal val="90"/>
                                          </p:val>
                                        </p:tav>
                                        <p:tav tm="100000">
                                          <p:val>
                                            <p:fltVal val="0"/>
                                          </p:val>
                                        </p:tav>
                                      </p:tavLst>
                                    </p:anim>
                                    <p:animEffect transition="in" filter="fade">
                                      <p:cBhvr>
                                        <p:cTn id="4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154547" y="978935"/>
            <a:ext cx="3519856" cy="2390400"/>
          </a:xfrm>
          <a:prstGeom prst="rect">
            <a:avLst/>
          </a:prstGeom>
          <a:blipFill dpi="0" rotWithShape="1">
            <a:blip r:embed="rId3" cstate="print">
              <a:extLst>
                <a:ext uri="{28A0092B-C50C-407E-A947-70E740481C1C}">
                  <a14:useLocalDpi xmlns:a14="http://schemas.microsoft.com/office/drawing/2010/main" val="0"/>
                </a:ext>
              </a:extLst>
            </a:blip>
            <a:srcRect/>
            <a:stretch>
              <a:fillRect t="-2566" b="-2566"/>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4729605" y="5875866"/>
            <a:ext cx="3519856" cy="319759"/>
          </a:xfrm>
          <a:prstGeom prst="rect">
            <a:avLst/>
          </a:prstGeom>
          <a:solidFill>
            <a:srgbClr val="8AAD9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矩形 6"/>
          <p:cNvSpPr>
            <a:spLocks noChangeArrowheads="1"/>
          </p:cNvSpPr>
          <p:nvPr/>
        </p:nvSpPr>
        <p:spPr bwMode="auto">
          <a:xfrm>
            <a:off x="5255960" y="5912634"/>
            <a:ext cx="2221762"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dirty="0">
                <a:solidFill>
                  <a:schemeClr val="bg1"/>
                </a:solidFill>
                <a:latin typeface="微软雅黑" pitchFamily="34" charset="-122"/>
                <a:ea typeface="微软雅黑" pitchFamily="34" charset="-122"/>
              </a:rPr>
              <a:t>输入户型面积     </a:t>
            </a:r>
            <a:r>
              <a:rPr lang="zh-CN" altLang="en-US" sz="1333" dirty="0">
                <a:solidFill>
                  <a:schemeClr val="bg1"/>
                </a:solidFill>
                <a:latin typeface="微软雅黑" pitchFamily="34" charset="-122"/>
                <a:ea typeface="微软雅黑" pitchFamily="34" charset="-122"/>
              </a:rPr>
              <a:t>四图展示</a:t>
            </a:r>
            <a:endParaRPr lang="en-US" altLang="zh-CN" sz="1333" dirty="0">
              <a:solidFill>
                <a:schemeClr val="bg1"/>
              </a:solidFill>
              <a:latin typeface="微软雅黑" pitchFamily="34" charset="-122"/>
              <a:ea typeface="微软雅黑" pitchFamily="34" charset="-122"/>
            </a:endParaRPr>
          </a:p>
        </p:txBody>
      </p:sp>
      <p:sp>
        <p:nvSpPr>
          <p:cNvPr id="8" name="TextBox 3"/>
          <p:cNvSpPr>
            <a:spLocks noChangeArrowheads="1"/>
          </p:cNvSpPr>
          <p:nvPr/>
        </p:nvSpPr>
        <p:spPr bwMode="auto">
          <a:xfrm>
            <a:off x="8378012" y="864420"/>
            <a:ext cx="2500761" cy="1082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8000" tIns="48000" rIns="48000" bIns="48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项目内容：</a:t>
            </a:r>
            <a:r>
              <a:rPr lang="zh-CN" altLang="en-US"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输入具体的户型</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1067"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2018</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这里可以是同一案例的组图，也可以是四幅不同案例。</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0" name="矩形 9"/>
          <p:cNvSpPr/>
          <p:nvPr/>
        </p:nvSpPr>
        <p:spPr>
          <a:xfrm>
            <a:off x="10872747" y="5875866"/>
            <a:ext cx="1319253" cy="319759"/>
          </a:xfrm>
          <a:prstGeom prst="rect">
            <a:avLst/>
          </a:prstGeom>
          <a:solidFill>
            <a:srgbClr val="F6C5A1">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nvSpPr>
        <p:spPr>
          <a:xfrm>
            <a:off x="9553492" y="5875866"/>
            <a:ext cx="1319253" cy="319759"/>
          </a:xfrm>
          <a:prstGeom prst="rect">
            <a:avLst/>
          </a:prstGeom>
          <a:solidFill>
            <a:srgbClr val="8AAD9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nvSpPr>
        <p:spPr>
          <a:xfrm>
            <a:off x="8234239" y="5875866"/>
            <a:ext cx="1319253" cy="319759"/>
          </a:xfrm>
          <a:prstGeom prst="rect">
            <a:avLst/>
          </a:prstGeom>
          <a:solidFill>
            <a:srgbClr val="F6C5A1">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3" name="矩形 12"/>
          <p:cNvSpPr/>
          <p:nvPr/>
        </p:nvSpPr>
        <p:spPr>
          <a:xfrm>
            <a:off x="1154547" y="3428772"/>
            <a:ext cx="3519856" cy="23904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p:cNvSpPr/>
          <p:nvPr/>
        </p:nvSpPr>
        <p:spPr>
          <a:xfrm>
            <a:off x="4729605" y="978935"/>
            <a:ext cx="3519856" cy="2390400"/>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p:cNvSpPr/>
          <p:nvPr/>
        </p:nvSpPr>
        <p:spPr>
          <a:xfrm>
            <a:off x="4729605" y="3428772"/>
            <a:ext cx="3519856" cy="239040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pic>
        <p:nvPicPr>
          <p:cNvPr id="3" name="图片 2">
            <a:extLst>
              <a:ext uri="{FF2B5EF4-FFF2-40B4-BE49-F238E27FC236}">
                <a16:creationId xmlns="" xmlns:a16="http://schemas.microsoft.com/office/drawing/2014/main" id="{49AD94EA-C89D-4547-B5D2-4E971C074421}"/>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r="17183"/>
          <a:stretch/>
        </p:blipFill>
        <p:spPr>
          <a:xfrm>
            <a:off x="1154548" y="978936"/>
            <a:ext cx="3519856" cy="2390400"/>
          </a:xfrm>
          <a:prstGeom prst="rect">
            <a:avLst/>
          </a:prstGeom>
        </p:spPr>
      </p:pic>
      <p:sp>
        <p:nvSpPr>
          <p:cNvPr id="14" name="文本框 13">
            <a:extLst>
              <a:ext uri="{FF2B5EF4-FFF2-40B4-BE49-F238E27FC236}">
                <a16:creationId xmlns="" xmlns:a16="http://schemas.microsoft.com/office/drawing/2014/main" id="{A5F54C5E-976F-49DD-8159-458B1C8AC4B5}"/>
              </a:ext>
            </a:extLst>
          </p:cNvPr>
          <p:cNvSpPr txBox="1">
            <a:spLocks noChangeArrowheads="1"/>
          </p:cNvSpPr>
          <p:nvPr/>
        </p:nvSpPr>
        <p:spPr bwMode="auto">
          <a:xfrm>
            <a:off x="683449" y="298450"/>
            <a:ext cx="50879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600" b="1" dirty="0">
                <a:solidFill>
                  <a:schemeClr val="tx1">
                    <a:lumMod val="65000"/>
                    <a:lumOff val="35000"/>
                  </a:schemeClr>
                </a:solidFill>
                <a:latin typeface="微软雅黑" panose="020B0503020204020204" pitchFamily="34" charset="-122"/>
                <a:ea typeface="微软雅黑" panose="020B0503020204020204" pitchFamily="34" charset="-122"/>
              </a:rPr>
              <a:t>输入标题文字</a:t>
            </a:r>
          </a:p>
        </p:txBody>
      </p:sp>
      <p:sp>
        <p:nvSpPr>
          <p:cNvPr id="15" name="任意多边形 1">
            <a:extLst>
              <a:ext uri="{FF2B5EF4-FFF2-40B4-BE49-F238E27FC236}">
                <a16:creationId xmlns="" xmlns:a16="http://schemas.microsoft.com/office/drawing/2014/main" id="{16F5D6E3-0266-420E-B0ED-EA70A425FE96}"/>
              </a:ext>
            </a:extLst>
          </p:cNvPr>
          <p:cNvSpPr/>
          <p:nvPr/>
        </p:nvSpPr>
        <p:spPr>
          <a:xfrm rot="2734777" flipH="1">
            <a:off x="-350838" y="176213"/>
            <a:ext cx="765175" cy="828676"/>
          </a:xfrm>
          <a:custGeom>
            <a:avLst/>
            <a:gdLst>
              <a:gd name="connsiteX0" fmla="*/ 4825039 w 4825039"/>
              <a:gd name="connsiteY0" fmla="*/ 498765 h 5227156"/>
              <a:gd name="connsiteX1" fmla="*/ 0 w 4825039"/>
              <a:gd name="connsiteY1" fmla="*/ 5227156 h 5227156"/>
              <a:gd name="connsiteX2" fmla="*/ 0 w 4825039"/>
              <a:gd name="connsiteY2" fmla="*/ 0 h 5227156"/>
              <a:gd name="connsiteX3" fmla="*/ 4336264 w 4825039"/>
              <a:gd name="connsiteY3" fmla="*/ 0 h 5227156"/>
            </a:gdLst>
            <a:ahLst/>
            <a:cxnLst>
              <a:cxn ang="0">
                <a:pos x="connsiteX0" y="connsiteY0"/>
              </a:cxn>
              <a:cxn ang="0">
                <a:pos x="connsiteX1" y="connsiteY1"/>
              </a:cxn>
              <a:cxn ang="0">
                <a:pos x="connsiteX2" y="connsiteY2"/>
              </a:cxn>
              <a:cxn ang="0">
                <a:pos x="connsiteX3" y="connsiteY3"/>
              </a:cxn>
            </a:cxnLst>
            <a:rect l="l" t="t" r="r" b="b"/>
            <a:pathLst>
              <a:path w="4825039" h="5227156">
                <a:moveTo>
                  <a:pt x="4825039" y="498765"/>
                </a:moveTo>
                <a:lnTo>
                  <a:pt x="0" y="5227156"/>
                </a:lnTo>
                <a:lnTo>
                  <a:pt x="0" y="0"/>
                </a:lnTo>
                <a:lnTo>
                  <a:pt x="4336264" y="0"/>
                </a:lnTo>
                <a:close/>
              </a:path>
            </a:pathLst>
          </a:custGeom>
          <a:solidFill>
            <a:srgbClr val="8AAD9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5209964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0-#ppt_w/2"/>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3"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0-#ppt_h/2"/>
                                          </p:val>
                                        </p:tav>
                                        <p:tav tm="100000">
                                          <p:val>
                                            <p:strVal val="#ppt_y"/>
                                          </p:val>
                                        </p:tav>
                                      </p:tavLst>
                                    </p:anim>
                                  </p:childTnLst>
                                </p:cTn>
                              </p:par>
                              <p:par>
                                <p:cTn id="13" presetID="2" presetClass="entr" presetSubtype="6"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500" fill="hold"/>
                                        <p:tgtEl>
                                          <p:spTgt spid="6"/>
                                        </p:tgtEl>
                                        <p:attrNameLst>
                                          <p:attrName>ppt_x</p:attrName>
                                        </p:attrNameLst>
                                      </p:cBhvr>
                                      <p:tavLst>
                                        <p:tav tm="0">
                                          <p:val>
                                            <p:strVal val="0-#ppt_w/2"/>
                                          </p:val>
                                        </p:tav>
                                        <p:tav tm="100000">
                                          <p:val>
                                            <p:strVal val="#ppt_x"/>
                                          </p:val>
                                        </p:tav>
                                      </p:tavLst>
                                    </p:anim>
                                    <p:anim calcmode="lin" valueType="num">
                                      <p:cBhvr additive="base">
                                        <p:cTn id="25" dur="500" fill="hold"/>
                                        <p:tgtEl>
                                          <p:spTgt spid="6"/>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30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60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0-#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90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500" fill="hold"/>
                                        <p:tgtEl>
                                          <p:spTgt spid="10"/>
                                        </p:tgtEl>
                                        <p:attrNameLst>
                                          <p:attrName>ppt_x</p:attrName>
                                        </p:attrNameLst>
                                      </p:cBhvr>
                                      <p:tavLst>
                                        <p:tav tm="0">
                                          <p:val>
                                            <p:strVal val="0-#ppt_w/2"/>
                                          </p:val>
                                        </p:tav>
                                        <p:tav tm="100000">
                                          <p:val>
                                            <p:strVal val="#ppt_x"/>
                                          </p:val>
                                        </p:tav>
                                      </p:tavLst>
                                    </p:anim>
                                    <p:anim calcmode="lin" valueType="num">
                                      <p:cBhvr additive="base">
                                        <p:cTn id="37" dur="500" fill="hold"/>
                                        <p:tgtEl>
                                          <p:spTgt spid="10"/>
                                        </p:tgtEl>
                                        <p:attrNameLst>
                                          <p:attrName>ppt_y</p:attrName>
                                        </p:attrNameLst>
                                      </p:cBhvr>
                                      <p:tavLst>
                                        <p:tav tm="0">
                                          <p:val>
                                            <p:strVal val="#ppt_y"/>
                                          </p:val>
                                        </p:tav>
                                        <p:tav tm="100000">
                                          <p:val>
                                            <p:strVal val="#ppt_y"/>
                                          </p:val>
                                        </p:tav>
                                      </p:tavLst>
                                    </p:anim>
                                  </p:childTnLst>
                                </p:cTn>
                              </p:par>
                            </p:childTnLst>
                          </p:cTn>
                        </p:par>
                        <p:par>
                          <p:cTn id="38" fill="hold">
                            <p:stCondLst>
                              <p:cond delay="1900"/>
                            </p:stCondLst>
                            <p:childTnLst>
                              <p:par>
                                <p:cTn id="39" presetID="2" presetClass="entr" presetSubtype="3" fill="hold" grpId="0" nodeType="afterEffect">
                                  <p:stCondLst>
                                    <p:cond delay="0"/>
                                  </p:stCondLst>
                                  <p:iterate type="lt">
                                    <p:tmPct val="6000"/>
                                  </p:iterate>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1+#ppt_w/2"/>
                                          </p:val>
                                        </p:tav>
                                        <p:tav tm="100000">
                                          <p:val>
                                            <p:strVal val="#ppt_x"/>
                                          </p:val>
                                        </p:tav>
                                      </p:tavLst>
                                    </p:anim>
                                    <p:anim calcmode="lin" valueType="num">
                                      <p:cBhvr additive="base">
                                        <p:cTn id="42" dur="500" fill="hold"/>
                                        <p:tgtEl>
                                          <p:spTgt spid="7"/>
                                        </p:tgtEl>
                                        <p:attrNameLst>
                                          <p:attrName>ppt_y</p:attrName>
                                        </p:attrNameLst>
                                      </p:cBhvr>
                                      <p:tavLst>
                                        <p:tav tm="0">
                                          <p:val>
                                            <p:strVal val="0-#ppt_h/2"/>
                                          </p:val>
                                        </p:tav>
                                        <p:tav tm="100000">
                                          <p:val>
                                            <p:strVal val="#ppt_y"/>
                                          </p:val>
                                        </p:tav>
                                      </p:tavLst>
                                    </p:anim>
                                  </p:childTnLst>
                                </p:cTn>
                              </p:par>
                            </p:childTnLst>
                          </p:cTn>
                        </p:par>
                        <p:par>
                          <p:cTn id="43" fill="hold">
                            <p:stCondLst>
                              <p:cond delay="2670"/>
                            </p:stCondLst>
                            <p:childTnLst>
                              <p:par>
                                <p:cTn id="44" presetID="2" presetClass="entr" presetSubtype="2" fill="hold" grpId="0"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additive="base">
                                        <p:cTn id="46" dur="500" fill="hold"/>
                                        <p:tgtEl>
                                          <p:spTgt spid="8"/>
                                        </p:tgtEl>
                                        <p:attrNameLst>
                                          <p:attrName>ppt_x</p:attrName>
                                        </p:attrNameLst>
                                      </p:cBhvr>
                                      <p:tavLst>
                                        <p:tav tm="0">
                                          <p:val>
                                            <p:strVal val="1+#ppt_w/2"/>
                                          </p:val>
                                        </p:tav>
                                        <p:tav tm="100000">
                                          <p:val>
                                            <p:strVal val="#ppt_x"/>
                                          </p:val>
                                        </p:tav>
                                      </p:tavLst>
                                    </p:anim>
                                    <p:anim calcmode="lin" valueType="num">
                                      <p:cBhvr additive="base">
                                        <p:cTn id="47"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10" grpId="0" animBg="1"/>
      <p:bldP spid="11" grpId="0" animBg="1"/>
      <p:bldP spid="12" grpId="0" animBg="1"/>
      <p:bldP spid="13" grpId="0" animBg="1"/>
      <p:bldP spid="17" grpId="0" animBg="1"/>
      <p:bldP spid="1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 xmlns:a16="http://schemas.microsoft.com/office/drawing/2014/main" id="{A9D6A03C-693F-4219-AB7A-46879D633CC0}"/>
              </a:ext>
            </a:extLst>
          </p:cNvPr>
          <p:cNvPicPr>
            <a:picLocks noChangeAspect="1"/>
          </p:cNvPicPr>
          <p:nvPr/>
        </p:nvPicPr>
        <p:blipFill rotWithShape="1">
          <a:blip r:embed="rId3">
            <a:extLst>
              <a:ext uri="{28A0092B-C50C-407E-A947-70E740481C1C}">
                <a14:useLocalDpi xmlns:a14="http://schemas.microsoft.com/office/drawing/2010/main" val="0"/>
              </a:ext>
            </a:extLst>
          </a:blip>
          <a:srcRect t="50000" b="3750"/>
          <a:stretch/>
        </p:blipFill>
        <p:spPr>
          <a:xfrm>
            <a:off x="0" y="1317625"/>
            <a:ext cx="12159574" cy="3171824"/>
          </a:xfrm>
          <a:prstGeom prst="rect">
            <a:avLst/>
          </a:prstGeom>
        </p:spPr>
      </p:pic>
      <p:grpSp>
        <p:nvGrpSpPr>
          <p:cNvPr id="5" name="组合 4">
            <a:extLst>
              <a:ext uri="{FF2B5EF4-FFF2-40B4-BE49-F238E27FC236}">
                <a16:creationId xmlns="" xmlns:a16="http://schemas.microsoft.com/office/drawing/2014/main" id="{6E62D056-30BA-4E1C-B02A-DAAEAE59DCAC}"/>
              </a:ext>
            </a:extLst>
          </p:cNvPr>
          <p:cNvGrpSpPr>
            <a:grpSpLocks/>
          </p:cNvGrpSpPr>
          <p:nvPr/>
        </p:nvGrpSpPr>
        <p:grpSpPr bwMode="auto">
          <a:xfrm>
            <a:off x="1181100" y="1317625"/>
            <a:ext cx="3449638" cy="3175000"/>
            <a:chOff x="1180738" y="1317175"/>
            <a:chExt cx="3449466" cy="3175001"/>
          </a:xfrm>
          <a:solidFill>
            <a:srgbClr val="8AAD9D"/>
          </a:solidFill>
        </p:grpSpPr>
        <p:sp>
          <p:nvSpPr>
            <p:cNvPr id="6" name="Rectangle 37">
              <a:extLst>
                <a:ext uri="{FF2B5EF4-FFF2-40B4-BE49-F238E27FC236}">
                  <a16:creationId xmlns="" xmlns:a16="http://schemas.microsoft.com/office/drawing/2014/main" id="{DD5963FA-7031-49DD-840C-AE3E0FFE5678}"/>
                </a:ext>
              </a:extLst>
            </p:cNvPr>
            <p:cNvSpPr/>
            <p:nvPr/>
          </p:nvSpPr>
          <p:spPr>
            <a:xfrm>
              <a:off x="1180738" y="1317175"/>
              <a:ext cx="3449466" cy="3175001"/>
            </a:xfrm>
            <a:prstGeom prst="rect">
              <a:avLst/>
            </a:prstGeom>
            <a:grp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sp>
          <p:nvSpPr>
            <p:cNvPr id="7" name="矩形 6">
              <a:extLst>
                <a:ext uri="{FF2B5EF4-FFF2-40B4-BE49-F238E27FC236}">
                  <a16:creationId xmlns="" xmlns:a16="http://schemas.microsoft.com/office/drawing/2014/main" id="{558EBABC-C529-4B3C-9107-1424CFCF6DAF}"/>
                </a:ext>
              </a:extLst>
            </p:cNvPr>
            <p:cNvSpPr>
              <a:spLocks noChangeArrowheads="1"/>
            </p:cNvSpPr>
            <p:nvPr/>
          </p:nvSpPr>
          <p:spPr bwMode="auto">
            <a:xfrm>
              <a:off x="1772522" y="2414852"/>
              <a:ext cx="2421325" cy="1335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None/>
              </a:pPr>
              <a:r>
                <a:rPr lang="zh-CN" altLang="en-US" sz="1400" dirty="0">
                  <a:solidFill>
                    <a:schemeClr val="bg1"/>
                  </a:solidFill>
                  <a:latin typeface="楷体" panose="02010609060101010101" pitchFamily="49" charset="-122"/>
                  <a:ea typeface="楷体" panose="02010609060101010101" pitchFamily="49" charset="-122"/>
                </a:rPr>
                <a:t>是一个苹果安放的角落是一只拖鞋迷失的场所动荡后的安抚有亲人温暖的是一个苹果安放的角落是一只拖鞋迷失的场所动荡后的安抚有亲人温暖的</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fontAlgn="base">
                <a:lnSpc>
                  <a:spcPct val="100000"/>
                </a:lnSpc>
                <a:spcBef>
                  <a:spcPct val="20000"/>
                </a:spcBef>
                <a:spcAft>
                  <a:spcPct val="0"/>
                </a:spcAft>
                <a:buFontTx/>
                <a:buNone/>
              </a:pP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13">
              <a:extLst>
                <a:ext uri="{FF2B5EF4-FFF2-40B4-BE49-F238E27FC236}">
                  <a16:creationId xmlns="" xmlns:a16="http://schemas.microsoft.com/office/drawing/2014/main" id="{6DD188C9-C6BB-4B0A-9FAB-27D845DBF1AE}"/>
                </a:ext>
              </a:extLst>
            </p:cNvPr>
            <p:cNvSpPr txBox="1">
              <a:spLocks noChangeArrowheads="1"/>
            </p:cNvSpPr>
            <p:nvPr/>
          </p:nvSpPr>
          <p:spPr bwMode="auto">
            <a:xfrm>
              <a:off x="2289984" y="1990278"/>
              <a:ext cx="1495571" cy="2462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1216025" eaLnBrk="1" fontAlgn="base" latinLnBrk="0" hangingPunct="1">
                <a:lnSpc>
                  <a:spcPct val="100000"/>
                </a:lnSpc>
                <a:spcBef>
                  <a:spcPct val="20000"/>
                </a:spcBef>
                <a:spcAft>
                  <a:spcPct val="0"/>
                </a:spcAft>
                <a:buClrTx/>
                <a:buSzTx/>
                <a:buFontTx/>
                <a:buNone/>
                <a:tabLst/>
                <a:defRPr/>
              </a:pPr>
              <a:r>
                <a:rPr kumimoji="0" lang="zh-CN" altLang="en-US" sz="1600" b="1"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方案细节</a:t>
              </a:r>
              <a:endParaRPr kumimoji="0" lang="en-US" altLang="zh-CN" sz="1600" b="1"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 name="组合 8">
            <a:extLst>
              <a:ext uri="{FF2B5EF4-FFF2-40B4-BE49-F238E27FC236}">
                <a16:creationId xmlns="" xmlns:a16="http://schemas.microsoft.com/office/drawing/2014/main" id="{BD35A641-8811-4ED0-94E7-1DE6B180995A}"/>
              </a:ext>
            </a:extLst>
          </p:cNvPr>
          <p:cNvGrpSpPr>
            <a:grpSpLocks/>
          </p:cNvGrpSpPr>
          <p:nvPr/>
        </p:nvGrpSpPr>
        <p:grpSpPr bwMode="auto">
          <a:xfrm>
            <a:off x="1074738" y="4937125"/>
            <a:ext cx="9899650" cy="1420373"/>
            <a:chOff x="1075054" y="4936722"/>
            <a:chExt cx="9899446" cy="1420253"/>
          </a:xfrm>
        </p:grpSpPr>
        <p:sp>
          <p:nvSpPr>
            <p:cNvPr id="10" name="圆角矩形 9">
              <a:extLst>
                <a:ext uri="{FF2B5EF4-FFF2-40B4-BE49-F238E27FC236}">
                  <a16:creationId xmlns="" xmlns:a16="http://schemas.microsoft.com/office/drawing/2014/main" id="{58A6F6DA-4BAB-49AB-B47D-6D10A5BD9831}"/>
                </a:ext>
              </a:extLst>
            </p:cNvPr>
            <p:cNvSpPr/>
            <p:nvPr/>
          </p:nvSpPr>
          <p:spPr>
            <a:xfrm>
              <a:off x="1238563" y="4936722"/>
              <a:ext cx="2471687" cy="461924"/>
            </a:xfrm>
            <a:prstGeom prst="roundRect">
              <a:avLst/>
            </a:prstGeom>
            <a:solidFill>
              <a:srgbClr val="F6C5A1"/>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1" name="文本框 10">
              <a:extLst>
                <a:ext uri="{FF2B5EF4-FFF2-40B4-BE49-F238E27FC236}">
                  <a16:creationId xmlns="" xmlns:a16="http://schemas.microsoft.com/office/drawing/2014/main" id="{FF1E4E74-6A6D-421A-A0D9-A401C86E2DEB}"/>
                </a:ext>
              </a:extLst>
            </p:cNvPr>
            <p:cNvSpPr txBox="1">
              <a:spLocks noChangeArrowheads="1"/>
            </p:cNvSpPr>
            <p:nvPr/>
          </p:nvSpPr>
          <p:spPr bwMode="auto">
            <a:xfrm>
              <a:off x="1075054" y="5002228"/>
              <a:ext cx="279797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1216025" eaLnBrk="1" fontAlgn="base" latinLnBrk="0" hangingPunct="1">
                <a:lnSpc>
                  <a:spcPct val="100000"/>
                </a:lnSpc>
                <a:spcBef>
                  <a:spcPct val="20000"/>
                </a:spcBef>
                <a:spcAft>
                  <a:spcPct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rPr>
                <a:t>方案细节</a:t>
              </a:r>
              <a:endParaRPr kumimoji="0" lang="en-US" altLang="zh-CN" sz="1800" b="1" i="0" u="none" strike="noStrike" kern="0" cap="none" spc="0" normalizeH="0" baseline="0" noProof="0" dirty="0">
                <a:ln>
                  <a:noFill/>
                </a:ln>
                <a:solidFill>
                  <a:prstClr val="white"/>
                </a:solidFill>
                <a:effectLst/>
                <a:uLnTx/>
                <a:uFillTx/>
                <a:latin typeface="Arial" panose="020B0604020202020204" pitchFamily="34" charset="0"/>
                <a:ea typeface="微软雅黑" panose="020B0503020204020204" pitchFamily="34" charset="-122"/>
                <a:sym typeface="Arial" panose="020B0604020202020204" pitchFamily="34" charset="0"/>
              </a:endParaRPr>
            </a:p>
          </p:txBody>
        </p:sp>
        <p:sp>
          <p:nvSpPr>
            <p:cNvPr id="12" name="矩形 11">
              <a:extLst>
                <a:ext uri="{FF2B5EF4-FFF2-40B4-BE49-F238E27FC236}">
                  <a16:creationId xmlns="" xmlns:a16="http://schemas.microsoft.com/office/drawing/2014/main" id="{90ACD2DA-AABB-40BE-B4E0-6FE2F636C2A0}"/>
                </a:ext>
              </a:extLst>
            </p:cNvPr>
            <p:cNvSpPr>
              <a:spLocks noChangeArrowheads="1"/>
            </p:cNvSpPr>
            <p:nvPr/>
          </p:nvSpPr>
          <p:spPr bwMode="auto">
            <a:xfrm>
              <a:off x="1238250" y="5623055"/>
              <a:ext cx="9725036" cy="18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200" dirty="0">
                  <a:solidFill>
                    <a:srgbClr val="505F72"/>
                  </a:solidFill>
                  <a:latin typeface="楷体" panose="02010609060101010101" pitchFamily="49" charset="-122"/>
                  <a:ea typeface="楷体" panose="02010609060101010101" pitchFamily="49" charset="-122"/>
                </a:rPr>
                <a:t>是一个苹果安放的角落是一只拖鞋迷失的场所动荡后的安抚有亲人温暖的</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矩形 12">
              <a:extLst>
                <a:ext uri="{FF2B5EF4-FFF2-40B4-BE49-F238E27FC236}">
                  <a16:creationId xmlns="" xmlns:a16="http://schemas.microsoft.com/office/drawing/2014/main" id="{27982E34-40AA-4FEA-847C-90762AD623F5}"/>
                </a:ext>
              </a:extLst>
            </p:cNvPr>
            <p:cNvSpPr>
              <a:spLocks noChangeArrowheads="1"/>
            </p:cNvSpPr>
            <p:nvPr/>
          </p:nvSpPr>
          <p:spPr bwMode="auto">
            <a:xfrm>
              <a:off x="1249464" y="5897690"/>
              <a:ext cx="9725036" cy="18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200" dirty="0">
                  <a:solidFill>
                    <a:srgbClr val="505F72"/>
                  </a:solidFill>
                  <a:latin typeface="楷体" panose="02010609060101010101" pitchFamily="49" charset="-122"/>
                  <a:ea typeface="楷体" panose="02010609060101010101" pitchFamily="49" charset="-122"/>
                </a:rPr>
                <a:t>是一个苹果安放的角落是一只拖鞋迷失的场所动荡后的安抚有亲人温暖的</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a:extLst>
                <a:ext uri="{FF2B5EF4-FFF2-40B4-BE49-F238E27FC236}">
                  <a16:creationId xmlns="" xmlns:a16="http://schemas.microsoft.com/office/drawing/2014/main" id="{A3BD0C7D-309B-4A16-9516-ED9CDC5CE0C5}"/>
                </a:ext>
              </a:extLst>
            </p:cNvPr>
            <p:cNvSpPr>
              <a:spLocks noChangeArrowheads="1"/>
            </p:cNvSpPr>
            <p:nvPr/>
          </p:nvSpPr>
          <p:spPr bwMode="auto">
            <a:xfrm>
              <a:off x="1249464" y="6172325"/>
              <a:ext cx="9725036" cy="18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200" dirty="0">
                  <a:solidFill>
                    <a:srgbClr val="505F72"/>
                  </a:solidFill>
                  <a:latin typeface="楷体" panose="02010609060101010101" pitchFamily="49" charset="-122"/>
                  <a:ea typeface="楷体" panose="02010609060101010101" pitchFamily="49" charset="-122"/>
                </a:rPr>
                <a:t>是一个苹果安放的角落是一只拖鞋迷失的场所动荡后的安抚有亲人温暖的</a:t>
              </a:r>
              <a:endParaRPr lang="en-US" altLang="zh-CN" sz="1200" dirty="0">
                <a:solidFill>
                  <a:srgbClr val="445469"/>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文本框 16">
            <a:extLst>
              <a:ext uri="{FF2B5EF4-FFF2-40B4-BE49-F238E27FC236}">
                <a16:creationId xmlns="" xmlns:a16="http://schemas.microsoft.com/office/drawing/2014/main" id="{2532FF20-873B-47C0-B915-634594BB0147}"/>
              </a:ext>
            </a:extLst>
          </p:cNvPr>
          <p:cNvSpPr txBox="1">
            <a:spLocks noChangeArrowheads="1"/>
          </p:cNvSpPr>
          <p:nvPr/>
        </p:nvSpPr>
        <p:spPr bwMode="auto">
          <a:xfrm>
            <a:off x="683449" y="298450"/>
            <a:ext cx="50879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600" b="1" dirty="0">
                <a:solidFill>
                  <a:schemeClr val="tx1">
                    <a:lumMod val="65000"/>
                    <a:lumOff val="35000"/>
                  </a:schemeClr>
                </a:solidFill>
                <a:latin typeface="微软雅黑" panose="020B0503020204020204" pitchFamily="34" charset="-122"/>
                <a:ea typeface="微软雅黑" panose="020B0503020204020204" pitchFamily="34" charset="-122"/>
              </a:rPr>
              <a:t>输入标题文字</a:t>
            </a:r>
          </a:p>
        </p:txBody>
      </p:sp>
      <p:sp>
        <p:nvSpPr>
          <p:cNvPr id="18" name="任意多边形 1">
            <a:extLst>
              <a:ext uri="{FF2B5EF4-FFF2-40B4-BE49-F238E27FC236}">
                <a16:creationId xmlns="" xmlns:a16="http://schemas.microsoft.com/office/drawing/2014/main" id="{A1DF5201-14E4-47C4-93ED-9CE0D99894CC}"/>
              </a:ext>
            </a:extLst>
          </p:cNvPr>
          <p:cNvSpPr/>
          <p:nvPr/>
        </p:nvSpPr>
        <p:spPr>
          <a:xfrm rot="2734777" flipH="1">
            <a:off x="-350838" y="176213"/>
            <a:ext cx="765175" cy="828676"/>
          </a:xfrm>
          <a:custGeom>
            <a:avLst/>
            <a:gdLst>
              <a:gd name="connsiteX0" fmla="*/ 4825039 w 4825039"/>
              <a:gd name="connsiteY0" fmla="*/ 498765 h 5227156"/>
              <a:gd name="connsiteX1" fmla="*/ 0 w 4825039"/>
              <a:gd name="connsiteY1" fmla="*/ 5227156 h 5227156"/>
              <a:gd name="connsiteX2" fmla="*/ 0 w 4825039"/>
              <a:gd name="connsiteY2" fmla="*/ 0 h 5227156"/>
              <a:gd name="connsiteX3" fmla="*/ 4336264 w 4825039"/>
              <a:gd name="connsiteY3" fmla="*/ 0 h 5227156"/>
            </a:gdLst>
            <a:ahLst/>
            <a:cxnLst>
              <a:cxn ang="0">
                <a:pos x="connsiteX0" y="connsiteY0"/>
              </a:cxn>
              <a:cxn ang="0">
                <a:pos x="connsiteX1" y="connsiteY1"/>
              </a:cxn>
              <a:cxn ang="0">
                <a:pos x="connsiteX2" y="connsiteY2"/>
              </a:cxn>
              <a:cxn ang="0">
                <a:pos x="connsiteX3" y="connsiteY3"/>
              </a:cxn>
            </a:cxnLst>
            <a:rect l="l" t="t" r="r" b="b"/>
            <a:pathLst>
              <a:path w="4825039" h="5227156">
                <a:moveTo>
                  <a:pt x="4825039" y="498765"/>
                </a:moveTo>
                <a:lnTo>
                  <a:pt x="0" y="5227156"/>
                </a:lnTo>
                <a:lnTo>
                  <a:pt x="0" y="0"/>
                </a:lnTo>
                <a:lnTo>
                  <a:pt x="4336264" y="0"/>
                </a:lnTo>
                <a:close/>
              </a:path>
            </a:pathLst>
          </a:custGeom>
          <a:solidFill>
            <a:srgbClr val="8AAD9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842013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7">
            <a:extLst>
              <a:ext uri="{FF2B5EF4-FFF2-40B4-BE49-F238E27FC236}">
                <a16:creationId xmlns="" xmlns:a16="http://schemas.microsoft.com/office/drawing/2014/main" id="{9E97F6D9-D806-4017-8527-98CF88E37A8F}"/>
              </a:ext>
            </a:extLst>
          </p:cNvPr>
          <p:cNvGrpSpPr/>
          <p:nvPr/>
        </p:nvGrpSpPr>
        <p:grpSpPr>
          <a:xfrm>
            <a:off x="6769208" y="2145267"/>
            <a:ext cx="1136948" cy="1153545"/>
            <a:chOff x="2285781" y="4847654"/>
            <a:chExt cx="952480" cy="966132"/>
          </a:xfrm>
        </p:grpSpPr>
        <p:sp>
          <p:nvSpPr>
            <p:cNvPr id="5" name="Oval 58">
              <a:extLst>
                <a:ext uri="{FF2B5EF4-FFF2-40B4-BE49-F238E27FC236}">
                  <a16:creationId xmlns="" xmlns:a16="http://schemas.microsoft.com/office/drawing/2014/main" id="{820171CB-0C81-4993-BC5F-270532A4A402}"/>
                </a:ext>
              </a:extLst>
            </p:cNvPr>
            <p:cNvSpPr/>
            <p:nvPr/>
          </p:nvSpPr>
          <p:spPr bwMode="auto">
            <a:xfrm>
              <a:off x="2346028" y="4908765"/>
              <a:ext cx="840592" cy="852640"/>
            </a:xfrm>
            <a:prstGeom prst="ellipse">
              <a:avLst/>
            </a:prstGeom>
            <a:solidFill>
              <a:srgbClr val="8AAD9D"/>
            </a:solidFill>
            <a:ln w="3175"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505F72"/>
                </a:solidFill>
                <a:effectLst/>
                <a:uLnTx/>
                <a:uFillTx/>
                <a:latin typeface="Calibri" panose="020F0502020204030204"/>
                <a:ea typeface="+mn-ea"/>
                <a:cs typeface="+mn-cs"/>
              </a:endParaRPr>
            </a:p>
          </p:txBody>
        </p:sp>
        <p:sp>
          <p:nvSpPr>
            <p:cNvPr id="6" name="Oval 59">
              <a:extLst>
                <a:ext uri="{FF2B5EF4-FFF2-40B4-BE49-F238E27FC236}">
                  <a16:creationId xmlns="" xmlns:a16="http://schemas.microsoft.com/office/drawing/2014/main" id="{DE835258-C825-459D-B771-183179AB0FA6}"/>
                </a:ext>
              </a:extLst>
            </p:cNvPr>
            <p:cNvSpPr/>
            <p:nvPr/>
          </p:nvSpPr>
          <p:spPr bwMode="auto">
            <a:xfrm>
              <a:off x="2285781" y="4847654"/>
              <a:ext cx="952480" cy="966132"/>
            </a:xfrm>
            <a:prstGeom prst="ellipse">
              <a:avLst/>
            </a:prstGeom>
            <a:noFill/>
            <a:ln w="3175" cap="flat" cmpd="sng" algn="ctr">
              <a:solidFill>
                <a:sysClr val="window" lastClr="FFFFFF">
                  <a:lumMod val="60000"/>
                  <a:lumOff val="40000"/>
                </a:sysClr>
              </a:solidFill>
              <a:prstDash val="sysDash"/>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505F72"/>
                </a:solidFill>
                <a:effectLst/>
                <a:uLnTx/>
                <a:uFillTx/>
                <a:latin typeface="Calibri" panose="020F0502020204030204"/>
                <a:ea typeface="+mn-ea"/>
                <a:cs typeface="+mn-cs"/>
              </a:endParaRPr>
            </a:p>
          </p:txBody>
        </p:sp>
      </p:grpSp>
      <p:grpSp>
        <p:nvGrpSpPr>
          <p:cNvPr id="7" name="Group 49">
            <a:extLst>
              <a:ext uri="{FF2B5EF4-FFF2-40B4-BE49-F238E27FC236}">
                <a16:creationId xmlns="" xmlns:a16="http://schemas.microsoft.com/office/drawing/2014/main" id="{CDE9E899-9F7D-47DB-885F-4287054A2C5A}"/>
              </a:ext>
            </a:extLst>
          </p:cNvPr>
          <p:cNvGrpSpPr/>
          <p:nvPr/>
        </p:nvGrpSpPr>
        <p:grpSpPr>
          <a:xfrm>
            <a:off x="4345723" y="741967"/>
            <a:ext cx="1136948" cy="1153545"/>
            <a:chOff x="2285781" y="4847654"/>
            <a:chExt cx="952480" cy="966132"/>
          </a:xfrm>
        </p:grpSpPr>
        <p:sp>
          <p:nvSpPr>
            <p:cNvPr id="8" name="Oval 50">
              <a:extLst>
                <a:ext uri="{FF2B5EF4-FFF2-40B4-BE49-F238E27FC236}">
                  <a16:creationId xmlns="" xmlns:a16="http://schemas.microsoft.com/office/drawing/2014/main" id="{16A0E027-CA10-4D13-9347-3E9A54D94640}"/>
                </a:ext>
              </a:extLst>
            </p:cNvPr>
            <p:cNvSpPr/>
            <p:nvPr/>
          </p:nvSpPr>
          <p:spPr bwMode="auto">
            <a:xfrm>
              <a:off x="2346028" y="4908765"/>
              <a:ext cx="840592" cy="852640"/>
            </a:xfrm>
            <a:prstGeom prst="ellipse">
              <a:avLst/>
            </a:prstGeom>
            <a:solidFill>
              <a:srgbClr val="4472C4"/>
            </a:solidFill>
            <a:ln w="3175" cap="flat" cmpd="sng" algn="ctr">
              <a:noFill/>
              <a:prstDash val="solid"/>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505F72"/>
                </a:solidFill>
                <a:effectLst/>
                <a:uLnTx/>
                <a:uFillTx/>
                <a:latin typeface="Calibri" panose="020F0502020204030204"/>
                <a:ea typeface="+mn-ea"/>
                <a:cs typeface="+mn-cs"/>
              </a:endParaRPr>
            </a:p>
          </p:txBody>
        </p:sp>
        <p:sp>
          <p:nvSpPr>
            <p:cNvPr id="9" name="Oval 51">
              <a:extLst>
                <a:ext uri="{FF2B5EF4-FFF2-40B4-BE49-F238E27FC236}">
                  <a16:creationId xmlns="" xmlns:a16="http://schemas.microsoft.com/office/drawing/2014/main" id="{02FD184F-9B27-4517-9A8B-044988BF9495}"/>
                </a:ext>
              </a:extLst>
            </p:cNvPr>
            <p:cNvSpPr/>
            <p:nvPr/>
          </p:nvSpPr>
          <p:spPr bwMode="auto">
            <a:xfrm>
              <a:off x="2285781" y="4847654"/>
              <a:ext cx="952480" cy="966132"/>
            </a:xfrm>
            <a:prstGeom prst="ellipse">
              <a:avLst/>
            </a:prstGeom>
            <a:solidFill>
              <a:srgbClr val="F6C5A1"/>
            </a:solidFill>
            <a:ln w="3175" cap="flat" cmpd="sng" algn="ctr">
              <a:noFill/>
              <a:prstDash val="sysDash"/>
              <a:miter lim="800000"/>
            </a:ln>
            <a:effectLst/>
          </p:spPr>
          <p:txBody>
            <a:bodyPr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505F72"/>
                </a:solidFill>
                <a:effectLst/>
                <a:uLnTx/>
                <a:uFillTx/>
                <a:latin typeface="Calibri" panose="020F0502020204030204"/>
                <a:ea typeface="+mn-ea"/>
                <a:cs typeface="+mn-cs"/>
              </a:endParaRPr>
            </a:p>
          </p:txBody>
        </p:sp>
      </p:grpSp>
      <p:cxnSp>
        <p:nvCxnSpPr>
          <p:cNvPr id="10" name="Straight Connector 18">
            <a:extLst>
              <a:ext uri="{FF2B5EF4-FFF2-40B4-BE49-F238E27FC236}">
                <a16:creationId xmlns="" xmlns:a16="http://schemas.microsoft.com/office/drawing/2014/main" id="{2DAD5E43-9692-4CED-9C71-570E92DE2B42}"/>
              </a:ext>
            </a:extLst>
          </p:cNvPr>
          <p:cNvCxnSpPr/>
          <p:nvPr/>
        </p:nvCxnSpPr>
        <p:spPr>
          <a:xfrm>
            <a:off x="6120783" y="2564"/>
            <a:ext cx="0" cy="1249175"/>
          </a:xfrm>
          <a:prstGeom prst="line">
            <a:avLst/>
          </a:prstGeom>
          <a:noFill/>
          <a:ln w="25400" cap="flat" cmpd="sng" algn="ctr">
            <a:solidFill>
              <a:sysClr val="windowText" lastClr="000000">
                <a:lumMod val="85000"/>
              </a:sysClr>
            </a:solidFill>
            <a:prstDash val="dot"/>
            <a:miter lim="800000"/>
            <a:headEnd type="none"/>
          </a:ln>
          <a:effectLst/>
        </p:spPr>
      </p:cxnSp>
      <p:sp>
        <p:nvSpPr>
          <p:cNvPr id="11" name="TextBox 19">
            <a:extLst>
              <a:ext uri="{FF2B5EF4-FFF2-40B4-BE49-F238E27FC236}">
                <a16:creationId xmlns="" xmlns:a16="http://schemas.microsoft.com/office/drawing/2014/main" id="{F28994D3-060D-40FB-A215-7FE481F383F2}"/>
              </a:ext>
            </a:extLst>
          </p:cNvPr>
          <p:cNvSpPr txBox="1"/>
          <p:nvPr/>
        </p:nvSpPr>
        <p:spPr>
          <a:xfrm>
            <a:off x="2881842" y="779031"/>
            <a:ext cx="1415736" cy="461647"/>
          </a:xfrm>
          <a:prstGeom prst="rect">
            <a:avLst/>
          </a:prstGeom>
          <a:noFill/>
        </p:spPr>
        <p:txBody>
          <a:bodyPr wrap="none" lIns="91422" tIns="45711" rIns="91422" bIns="45711" rtlCol="0">
            <a:spAutoFit/>
          </a:bodyPr>
          <a:lstStyle/>
          <a:p>
            <a:pPr lvl="0" algn="r" defTabSz="1216025" fontAlgn="base">
              <a:spcBef>
                <a:spcPct val="20000"/>
              </a:spcBef>
              <a:spcAft>
                <a:spcPct val="0"/>
              </a:spcAft>
              <a:defRPr/>
            </a:pPr>
            <a:r>
              <a:rPr lang="zh-CN" altLang="en-US" sz="2400" b="1" kern="0" dirty="0">
                <a:solidFill>
                  <a:srgbClr val="000000"/>
                </a:solidFill>
                <a:latin typeface="Arial" panose="020B0604020202020204" pitchFamily="34" charset="0"/>
                <a:ea typeface="微软雅黑" panose="020B0503020204020204" pitchFamily="34" charset="-122"/>
                <a:sym typeface="Arial" panose="020B0604020202020204" pitchFamily="34" charset="0"/>
              </a:rPr>
              <a:t>装修设计</a:t>
            </a:r>
            <a:endParaRPr lang="en-US" altLang="zh-CN" sz="2400" b="1" kern="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20">
            <a:extLst>
              <a:ext uri="{FF2B5EF4-FFF2-40B4-BE49-F238E27FC236}">
                <a16:creationId xmlns="" xmlns:a16="http://schemas.microsoft.com/office/drawing/2014/main" id="{DB88DD08-00D7-4D53-B606-41335BAC0F08}"/>
              </a:ext>
            </a:extLst>
          </p:cNvPr>
          <p:cNvSpPr txBox="1"/>
          <p:nvPr/>
        </p:nvSpPr>
        <p:spPr>
          <a:xfrm>
            <a:off x="2102003" y="1196206"/>
            <a:ext cx="2184536" cy="895163"/>
          </a:xfrm>
          <a:prstGeom prst="rect">
            <a:avLst/>
          </a:prstGeom>
          <a:noFill/>
        </p:spPr>
        <p:txBody>
          <a:bodyPr wrap="square" lIns="91422" tIns="45711" rIns="91422" bIns="45711" rtlCol="0">
            <a:spAutoFit/>
          </a:bodyPr>
          <a:lstStyle/>
          <a:p>
            <a:pPr algn="r">
              <a:lnSpc>
                <a:spcPct val="150000"/>
              </a:lnSpc>
              <a:buNone/>
            </a:pPr>
            <a:r>
              <a:rPr lang="zh-CN" altLang="en-US" sz="1200" dirty="0"/>
              <a:t>纤维家居轻盈别致似乎失重，却殷殷而立连旋律都是透明的连转弯处的</a:t>
            </a:r>
          </a:p>
        </p:txBody>
      </p:sp>
      <p:sp>
        <p:nvSpPr>
          <p:cNvPr id="13" name="Oval 22">
            <a:extLst>
              <a:ext uri="{FF2B5EF4-FFF2-40B4-BE49-F238E27FC236}">
                <a16:creationId xmlns="" xmlns:a16="http://schemas.microsoft.com/office/drawing/2014/main" id="{CA5E91FD-70D2-4DF8-8400-53E005EEB64D}"/>
              </a:ext>
            </a:extLst>
          </p:cNvPr>
          <p:cNvSpPr/>
          <p:nvPr/>
        </p:nvSpPr>
        <p:spPr>
          <a:xfrm>
            <a:off x="6064237" y="1267318"/>
            <a:ext cx="113093" cy="113122"/>
          </a:xfrm>
          <a:prstGeom prst="ellipse">
            <a:avLst/>
          </a:prstGeom>
          <a:solidFill>
            <a:srgbClr val="6A6A6A"/>
          </a:solidFill>
          <a:ln w="50800" cap="flat" cmpd="sng" algn="ctr">
            <a:solidFill>
              <a:sysClr val="windowText" lastClr="000000">
                <a:lumMod val="85000"/>
              </a:sysClr>
            </a:solidFill>
            <a:prstDash val="solid"/>
            <a:miter lim="800000"/>
          </a:ln>
          <a:effectLst/>
        </p:spPr>
        <p:txBody>
          <a:bodyPr lIns="91422" tIns="45711" rIns="91422" bIns="45711"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a typeface="+mn-ea"/>
              <a:cs typeface="+mn-cs"/>
            </a:endParaRPr>
          </a:p>
        </p:txBody>
      </p:sp>
      <p:cxnSp>
        <p:nvCxnSpPr>
          <p:cNvPr id="14" name="Straight Connector 23">
            <a:extLst>
              <a:ext uri="{FF2B5EF4-FFF2-40B4-BE49-F238E27FC236}">
                <a16:creationId xmlns="" xmlns:a16="http://schemas.microsoft.com/office/drawing/2014/main" id="{6AC39B80-F818-40D9-8629-16C5491CCB65}"/>
              </a:ext>
            </a:extLst>
          </p:cNvPr>
          <p:cNvCxnSpPr/>
          <p:nvPr/>
        </p:nvCxnSpPr>
        <p:spPr>
          <a:xfrm>
            <a:off x="5539615" y="1342733"/>
            <a:ext cx="524623" cy="0"/>
          </a:xfrm>
          <a:prstGeom prst="line">
            <a:avLst/>
          </a:prstGeom>
          <a:noFill/>
          <a:ln w="25400" cap="flat" cmpd="sng" algn="ctr">
            <a:solidFill>
              <a:sysClr val="windowText" lastClr="000000">
                <a:lumMod val="85000"/>
              </a:sysClr>
            </a:solidFill>
            <a:prstDash val="dot"/>
            <a:miter lim="800000"/>
          </a:ln>
          <a:effectLst/>
        </p:spPr>
      </p:cxnSp>
      <p:cxnSp>
        <p:nvCxnSpPr>
          <p:cNvPr id="15" name="Straight Connector 30">
            <a:extLst>
              <a:ext uri="{FF2B5EF4-FFF2-40B4-BE49-F238E27FC236}">
                <a16:creationId xmlns="" xmlns:a16="http://schemas.microsoft.com/office/drawing/2014/main" id="{E7E5932D-1591-4C98-9CF6-D0762BD814A0}"/>
              </a:ext>
            </a:extLst>
          </p:cNvPr>
          <p:cNvCxnSpPr/>
          <p:nvPr/>
        </p:nvCxnSpPr>
        <p:spPr>
          <a:xfrm>
            <a:off x="6120783" y="1389189"/>
            <a:ext cx="0" cy="1249175"/>
          </a:xfrm>
          <a:prstGeom prst="line">
            <a:avLst/>
          </a:prstGeom>
          <a:noFill/>
          <a:ln w="25400" cap="flat" cmpd="sng" algn="ctr">
            <a:solidFill>
              <a:sysClr val="windowText" lastClr="000000">
                <a:lumMod val="85000"/>
              </a:sysClr>
            </a:solidFill>
            <a:prstDash val="dot"/>
            <a:miter lim="800000"/>
            <a:headEnd type="none"/>
          </a:ln>
          <a:effectLst/>
        </p:spPr>
      </p:cxnSp>
      <p:sp>
        <p:nvSpPr>
          <p:cNvPr id="16" name="Oval 31">
            <a:extLst>
              <a:ext uri="{FF2B5EF4-FFF2-40B4-BE49-F238E27FC236}">
                <a16:creationId xmlns="" xmlns:a16="http://schemas.microsoft.com/office/drawing/2014/main" id="{81063208-BEC9-428A-A8D7-AD403773CA0D}"/>
              </a:ext>
            </a:extLst>
          </p:cNvPr>
          <p:cNvSpPr/>
          <p:nvPr/>
        </p:nvSpPr>
        <p:spPr>
          <a:xfrm>
            <a:off x="6060445" y="2663825"/>
            <a:ext cx="113093" cy="113122"/>
          </a:xfrm>
          <a:prstGeom prst="ellipse">
            <a:avLst/>
          </a:prstGeom>
          <a:solidFill>
            <a:srgbClr val="CA0810"/>
          </a:solidFill>
          <a:ln w="50800" cap="flat" cmpd="sng" algn="ctr">
            <a:solidFill>
              <a:sysClr val="windowText" lastClr="000000">
                <a:lumMod val="85000"/>
              </a:sysClr>
            </a:solidFill>
            <a:prstDash val="solid"/>
            <a:miter lim="800000"/>
          </a:ln>
          <a:effectLst/>
        </p:spPr>
        <p:txBody>
          <a:bodyPr lIns="91422" tIns="45711" rIns="91422" bIns="45711"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a typeface="+mn-ea"/>
              <a:cs typeface="+mn-cs"/>
            </a:endParaRPr>
          </a:p>
        </p:txBody>
      </p:sp>
      <p:cxnSp>
        <p:nvCxnSpPr>
          <p:cNvPr id="17" name="Straight Connector 32">
            <a:extLst>
              <a:ext uri="{FF2B5EF4-FFF2-40B4-BE49-F238E27FC236}">
                <a16:creationId xmlns="" xmlns:a16="http://schemas.microsoft.com/office/drawing/2014/main" id="{4F9D61C4-025E-4C07-9B44-14B0D7AD6875}"/>
              </a:ext>
            </a:extLst>
          </p:cNvPr>
          <p:cNvCxnSpPr/>
          <p:nvPr/>
        </p:nvCxnSpPr>
        <p:spPr>
          <a:xfrm>
            <a:off x="6177330" y="2729358"/>
            <a:ext cx="524623" cy="0"/>
          </a:xfrm>
          <a:prstGeom prst="line">
            <a:avLst/>
          </a:prstGeom>
          <a:noFill/>
          <a:ln w="25400" cap="flat" cmpd="sng" algn="ctr">
            <a:solidFill>
              <a:sysClr val="windowText" lastClr="000000">
                <a:lumMod val="85000"/>
              </a:sysClr>
            </a:solidFill>
            <a:prstDash val="dot"/>
            <a:miter lim="800000"/>
          </a:ln>
          <a:effectLst/>
        </p:spPr>
      </p:cxnSp>
      <p:sp>
        <p:nvSpPr>
          <p:cNvPr id="18" name="TextBox 35">
            <a:extLst>
              <a:ext uri="{FF2B5EF4-FFF2-40B4-BE49-F238E27FC236}">
                <a16:creationId xmlns="" xmlns:a16="http://schemas.microsoft.com/office/drawing/2014/main" id="{C9755090-C6FD-4EA6-8307-24A8736379E4}"/>
              </a:ext>
            </a:extLst>
          </p:cNvPr>
          <p:cNvSpPr txBox="1"/>
          <p:nvPr/>
        </p:nvSpPr>
        <p:spPr>
          <a:xfrm>
            <a:off x="7955028" y="2145267"/>
            <a:ext cx="1415736" cy="461647"/>
          </a:xfrm>
          <a:prstGeom prst="rect">
            <a:avLst/>
          </a:prstGeom>
          <a:noFill/>
        </p:spPr>
        <p:txBody>
          <a:bodyPr wrap="none" lIns="91422" tIns="45711" rIns="91422" bIns="45711" rtlCol="0">
            <a:spAutoFit/>
          </a:bodyPr>
          <a:lstStyle/>
          <a:p>
            <a:pPr lvl="0" algn="r" defTabSz="1216025" fontAlgn="base">
              <a:spcBef>
                <a:spcPct val="20000"/>
              </a:spcBef>
              <a:spcAft>
                <a:spcPct val="0"/>
              </a:spcAft>
              <a:defRPr/>
            </a:pPr>
            <a:r>
              <a:rPr lang="zh-CN" altLang="en-US" sz="2400" b="1" kern="0" dirty="0">
                <a:solidFill>
                  <a:srgbClr val="000000"/>
                </a:solidFill>
                <a:latin typeface="Arial" panose="020B0604020202020204" pitchFamily="34" charset="0"/>
                <a:ea typeface="微软雅黑" panose="020B0503020204020204" pitchFamily="34" charset="-122"/>
                <a:sym typeface="Arial" panose="020B0604020202020204" pitchFamily="34" charset="0"/>
              </a:rPr>
              <a:t>装修设计</a:t>
            </a:r>
            <a:endParaRPr lang="en-US" altLang="zh-CN" sz="2400" b="1" kern="0" dirty="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62">
            <a:extLst>
              <a:ext uri="{FF2B5EF4-FFF2-40B4-BE49-F238E27FC236}">
                <a16:creationId xmlns="" xmlns:a16="http://schemas.microsoft.com/office/drawing/2014/main" id="{8A7A5152-F221-4774-AF1E-2D4D24159D3C}"/>
              </a:ext>
            </a:extLst>
          </p:cNvPr>
          <p:cNvSpPr txBox="1"/>
          <p:nvPr/>
        </p:nvSpPr>
        <p:spPr>
          <a:xfrm>
            <a:off x="7963360" y="2637905"/>
            <a:ext cx="2184536" cy="895163"/>
          </a:xfrm>
          <a:prstGeom prst="rect">
            <a:avLst/>
          </a:prstGeom>
          <a:noFill/>
        </p:spPr>
        <p:txBody>
          <a:bodyPr wrap="square" lIns="91422" tIns="45711" rIns="91422" bIns="45711" rtlCol="0">
            <a:spAutoFit/>
          </a:bodyPr>
          <a:lstStyle/>
          <a:p>
            <a:pPr>
              <a:lnSpc>
                <a:spcPct val="150000"/>
              </a:lnSpc>
              <a:buNone/>
            </a:pPr>
            <a:r>
              <a:rPr lang="zh-CN" altLang="en-US" sz="1200" dirty="0"/>
              <a:t>纤维家居轻盈别致似乎失重，却殷殷而立连旋律都是透明的连转弯处的</a:t>
            </a:r>
          </a:p>
        </p:txBody>
      </p:sp>
      <p:cxnSp>
        <p:nvCxnSpPr>
          <p:cNvPr id="20" name="Straight Connector 54">
            <a:extLst>
              <a:ext uri="{FF2B5EF4-FFF2-40B4-BE49-F238E27FC236}">
                <a16:creationId xmlns="" xmlns:a16="http://schemas.microsoft.com/office/drawing/2014/main" id="{DD8E6E0F-0954-4356-8EA9-90211F0F656E}"/>
              </a:ext>
            </a:extLst>
          </p:cNvPr>
          <p:cNvCxnSpPr/>
          <p:nvPr/>
        </p:nvCxnSpPr>
        <p:spPr>
          <a:xfrm>
            <a:off x="6123616" y="2785600"/>
            <a:ext cx="0" cy="1249175"/>
          </a:xfrm>
          <a:prstGeom prst="line">
            <a:avLst/>
          </a:prstGeom>
          <a:noFill/>
          <a:ln w="25400" cap="flat" cmpd="sng" algn="ctr">
            <a:solidFill>
              <a:sysClr val="windowText" lastClr="000000">
                <a:lumMod val="85000"/>
              </a:sysClr>
            </a:solidFill>
            <a:prstDash val="dot"/>
            <a:miter lim="800000"/>
            <a:headEnd type="none"/>
          </a:ln>
          <a:effectLst/>
        </p:spPr>
      </p:cxnSp>
      <p:sp>
        <p:nvSpPr>
          <p:cNvPr id="21" name="AutoShape 22">
            <a:extLst>
              <a:ext uri="{FF2B5EF4-FFF2-40B4-BE49-F238E27FC236}">
                <a16:creationId xmlns="" xmlns:a16="http://schemas.microsoft.com/office/drawing/2014/main" id="{23297999-2386-46FF-8563-0EB069F3D63C}"/>
              </a:ext>
            </a:extLst>
          </p:cNvPr>
          <p:cNvSpPr>
            <a:spLocks/>
          </p:cNvSpPr>
          <p:nvPr/>
        </p:nvSpPr>
        <p:spPr bwMode="auto">
          <a:xfrm>
            <a:off x="4717721" y="1107751"/>
            <a:ext cx="422491" cy="43400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547" y="12500"/>
                </a:moveTo>
                <a:cubicBezTo>
                  <a:pt x="17868" y="12791"/>
                  <a:pt x="18218" y="13020"/>
                  <a:pt x="18600" y="13190"/>
                </a:cubicBezTo>
                <a:cubicBezTo>
                  <a:pt x="18985" y="13358"/>
                  <a:pt x="19386" y="13455"/>
                  <a:pt x="19810" y="13469"/>
                </a:cubicBezTo>
                <a:lnTo>
                  <a:pt x="19810" y="17282"/>
                </a:lnTo>
                <a:cubicBezTo>
                  <a:pt x="19810" y="17869"/>
                  <a:pt x="19712" y="18427"/>
                  <a:pt x="19516" y="18950"/>
                </a:cubicBezTo>
                <a:cubicBezTo>
                  <a:pt x="19320" y="19467"/>
                  <a:pt x="19058" y="19925"/>
                  <a:pt x="18730" y="20319"/>
                </a:cubicBezTo>
                <a:cubicBezTo>
                  <a:pt x="18402" y="20712"/>
                  <a:pt x="18022" y="21024"/>
                  <a:pt x="17594" y="21256"/>
                </a:cubicBezTo>
                <a:cubicBezTo>
                  <a:pt x="17163" y="21485"/>
                  <a:pt x="16698" y="21599"/>
                  <a:pt x="16198" y="21599"/>
                </a:cubicBezTo>
                <a:lnTo>
                  <a:pt x="3596" y="21599"/>
                </a:lnTo>
                <a:cubicBezTo>
                  <a:pt x="3107" y="21599"/>
                  <a:pt x="2639" y="21485"/>
                  <a:pt x="2198" y="21256"/>
                </a:cubicBezTo>
                <a:cubicBezTo>
                  <a:pt x="1757" y="21024"/>
                  <a:pt x="1376" y="20710"/>
                  <a:pt x="1055" y="20319"/>
                </a:cubicBezTo>
                <a:cubicBezTo>
                  <a:pt x="734" y="19925"/>
                  <a:pt x="479" y="19467"/>
                  <a:pt x="286" y="18950"/>
                </a:cubicBezTo>
                <a:cubicBezTo>
                  <a:pt x="95" y="18427"/>
                  <a:pt x="0" y="17869"/>
                  <a:pt x="0" y="17282"/>
                </a:cubicBezTo>
                <a:lnTo>
                  <a:pt x="0" y="4317"/>
                </a:lnTo>
                <a:cubicBezTo>
                  <a:pt x="0" y="3727"/>
                  <a:pt x="95" y="3169"/>
                  <a:pt x="286" y="2637"/>
                </a:cubicBezTo>
                <a:cubicBezTo>
                  <a:pt x="479" y="2105"/>
                  <a:pt x="734" y="1650"/>
                  <a:pt x="1055" y="1265"/>
                </a:cubicBezTo>
                <a:cubicBezTo>
                  <a:pt x="1376" y="881"/>
                  <a:pt x="1757" y="575"/>
                  <a:pt x="2198" y="346"/>
                </a:cubicBezTo>
                <a:cubicBezTo>
                  <a:pt x="2639" y="114"/>
                  <a:pt x="3107" y="0"/>
                  <a:pt x="3596" y="0"/>
                </a:cubicBezTo>
                <a:lnTo>
                  <a:pt x="10420" y="0"/>
                </a:lnTo>
                <a:cubicBezTo>
                  <a:pt x="10403" y="132"/>
                  <a:pt x="10388" y="261"/>
                  <a:pt x="10373" y="387"/>
                </a:cubicBezTo>
                <a:cubicBezTo>
                  <a:pt x="10356" y="514"/>
                  <a:pt x="10349" y="652"/>
                  <a:pt x="10349" y="801"/>
                </a:cubicBezTo>
                <a:lnTo>
                  <a:pt x="10349" y="2041"/>
                </a:lnTo>
                <a:cubicBezTo>
                  <a:pt x="10349" y="2255"/>
                  <a:pt x="10373" y="2478"/>
                  <a:pt x="10420" y="2713"/>
                </a:cubicBezTo>
                <a:lnTo>
                  <a:pt x="3596" y="2713"/>
                </a:lnTo>
                <a:cubicBezTo>
                  <a:pt x="3231" y="2713"/>
                  <a:pt x="2916" y="2872"/>
                  <a:pt x="2654" y="3183"/>
                </a:cubicBezTo>
                <a:cubicBezTo>
                  <a:pt x="2392" y="3501"/>
                  <a:pt x="2262" y="3877"/>
                  <a:pt x="2262" y="4317"/>
                </a:cubicBezTo>
                <a:lnTo>
                  <a:pt x="2262" y="17282"/>
                </a:lnTo>
                <a:cubicBezTo>
                  <a:pt x="2262" y="17722"/>
                  <a:pt x="2392" y="18101"/>
                  <a:pt x="2654" y="18413"/>
                </a:cubicBezTo>
                <a:cubicBezTo>
                  <a:pt x="2916" y="18727"/>
                  <a:pt x="3231" y="18886"/>
                  <a:pt x="3596" y="18886"/>
                </a:cubicBezTo>
                <a:lnTo>
                  <a:pt x="16198" y="18886"/>
                </a:lnTo>
                <a:cubicBezTo>
                  <a:pt x="16566" y="18886"/>
                  <a:pt x="16881" y="18727"/>
                  <a:pt x="17148" y="18413"/>
                </a:cubicBezTo>
                <a:cubicBezTo>
                  <a:pt x="17413" y="18101"/>
                  <a:pt x="17547" y="17722"/>
                  <a:pt x="17547" y="17282"/>
                </a:cubicBezTo>
                <a:lnTo>
                  <a:pt x="17547" y="12500"/>
                </a:lnTo>
                <a:close/>
                <a:moveTo>
                  <a:pt x="21599" y="2011"/>
                </a:moveTo>
                <a:lnTo>
                  <a:pt x="21599" y="8902"/>
                </a:lnTo>
                <a:cubicBezTo>
                  <a:pt x="21599" y="9137"/>
                  <a:pt x="21531" y="9331"/>
                  <a:pt x="21394" y="9492"/>
                </a:cubicBezTo>
                <a:cubicBezTo>
                  <a:pt x="21257" y="9651"/>
                  <a:pt x="21102" y="9722"/>
                  <a:pt x="20931" y="9701"/>
                </a:cubicBezTo>
                <a:lnTo>
                  <a:pt x="19922" y="9701"/>
                </a:lnTo>
                <a:cubicBezTo>
                  <a:pt x="19726" y="9701"/>
                  <a:pt x="19565" y="9625"/>
                  <a:pt x="19438" y="9472"/>
                </a:cubicBezTo>
                <a:cubicBezTo>
                  <a:pt x="19308" y="9316"/>
                  <a:pt x="19244" y="9125"/>
                  <a:pt x="19244" y="8902"/>
                </a:cubicBezTo>
                <a:lnTo>
                  <a:pt x="19244" y="5134"/>
                </a:lnTo>
                <a:lnTo>
                  <a:pt x="10195" y="15960"/>
                </a:lnTo>
                <a:cubicBezTo>
                  <a:pt x="10070" y="16110"/>
                  <a:pt x="9911" y="16183"/>
                  <a:pt x="9720" y="16183"/>
                </a:cubicBezTo>
                <a:cubicBezTo>
                  <a:pt x="9529" y="16183"/>
                  <a:pt x="9365" y="16113"/>
                  <a:pt x="9233" y="15960"/>
                </a:cubicBezTo>
                <a:lnTo>
                  <a:pt x="8307" y="14835"/>
                </a:lnTo>
                <a:cubicBezTo>
                  <a:pt x="8182" y="14682"/>
                  <a:pt x="8118" y="14492"/>
                  <a:pt x="8114" y="14259"/>
                </a:cubicBezTo>
                <a:cubicBezTo>
                  <a:pt x="8111" y="14025"/>
                  <a:pt x="8175" y="13831"/>
                  <a:pt x="8307" y="13684"/>
                </a:cubicBezTo>
                <a:lnTo>
                  <a:pt x="17332" y="2825"/>
                </a:lnTo>
                <a:lnTo>
                  <a:pt x="14181" y="2825"/>
                </a:lnTo>
                <a:cubicBezTo>
                  <a:pt x="13985" y="2825"/>
                  <a:pt x="13823" y="2749"/>
                  <a:pt x="13698" y="2593"/>
                </a:cubicBezTo>
                <a:cubicBezTo>
                  <a:pt x="13574" y="2440"/>
                  <a:pt x="13512" y="2246"/>
                  <a:pt x="13512" y="2011"/>
                </a:cubicBezTo>
                <a:lnTo>
                  <a:pt x="13512" y="801"/>
                </a:lnTo>
                <a:cubicBezTo>
                  <a:pt x="13495" y="587"/>
                  <a:pt x="13556" y="399"/>
                  <a:pt x="13694" y="237"/>
                </a:cubicBezTo>
                <a:cubicBezTo>
                  <a:pt x="13831" y="82"/>
                  <a:pt x="13992" y="0"/>
                  <a:pt x="14181" y="0"/>
                </a:cubicBezTo>
                <a:lnTo>
                  <a:pt x="20931" y="0"/>
                </a:lnTo>
                <a:cubicBezTo>
                  <a:pt x="21110" y="0"/>
                  <a:pt x="21267" y="82"/>
                  <a:pt x="21399" y="246"/>
                </a:cubicBezTo>
                <a:cubicBezTo>
                  <a:pt x="21533" y="411"/>
                  <a:pt x="21599" y="599"/>
                  <a:pt x="21599" y="801"/>
                </a:cubicBezTo>
                <a:lnTo>
                  <a:pt x="21599" y="2011"/>
                </a:lnTo>
                <a:close/>
              </a:path>
            </a:pathLst>
          </a:custGeom>
          <a:solidFill>
            <a:schemeClr val="bg1"/>
          </a:solidFill>
          <a:ln>
            <a:noFill/>
          </a:ln>
          <a:effectLst/>
          <a:extLst/>
        </p:spPr>
        <p:txBody>
          <a:bodyPr lIns="50789" tIns="50789" rIns="50789" bIns="50789" anchor="ctr"/>
          <a:lstStyle/>
          <a:p>
            <a:pPr marL="0" marR="0" lvl="0" indent="0" defTabSz="457098" eaLnBrk="1" fontAlgn="auto" latinLnBrk="0" hangingPunct="1">
              <a:lnSpc>
                <a:spcPct val="100000"/>
              </a:lnSpc>
              <a:spcBef>
                <a:spcPts val="0"/>
              </a:spcBef>
              <a:spcAft>
                <a:spcPts val="0"/>
              </a:spcAft>
              <a:buClrTx/>
              <a:buSzTx/>
              <a:buFontTx/>
              <a:buNone/>
              <a:tabLst/>
              <a:defRPr/>
            </a:pPr>
            <a:endParaRPr kumimoji="0" lang="es-ES" sz="2900" b="0" i="0" u="none" strike="noStrike" kern="0" cap="none" spc="0" normalizeH="0" baseline="0" noProof="0" dirty="0">
              <a:ln>
                <a:noFill/>
              </a:ln>
              <a:solidFill>
                <a:srgbClr val="505F72"/>
              </a:solidFill>
              <a:effectLst>
                <a:outerShdw blurRad="38100" dist="38100" dir="2700000" algn="tl">
                  <a:srgbClr val="000000"/>
                </a:outerShdw>
              </a:effectLst>
              <a:uLnTx/>
              <a:uFillTx/>
              <a:latin typeface="Gill Sans" charset="0"/>
              <a:cs typeface="Gill Sans" charset="0"/>
              <a:sym typeface="Gill Sans" charset="0"/>
            </a:endParaRPr>
          </a:p>
        </p:txBody>
      </p:sp>
      <p:sp>
        <p:nvSpPr>
          <p:cNvPr id="22" name="AutoShape 91">
            <a:extLst>
              <a:ext uri="{FF2B5EF4-FFF2-40B4-BE49-F238E27FC236}">
                <a16:creationId xmlns="" xmlns:a16="http://schemas.microsoft.com/office/drawing/2014/main" id="{8C428E3F-8D55-44D4-AF03-BAB2A888A899}"/>
              </a:ext>
            </a:extLst>
          </p:cNvPr>
          <p:cNvSpPr>
            <a:spLocks/>
          </p:cNvSpPr>
          <p:nvPr/>
        </p:nvSpPr>
        <p:spPr bwMode="auto">
          <a:xfrm>
            <a:off x="7128181" y="2503579"/>
            <a:ext cx="420803" cy="434009"/>
          </a:xfrm>
          <a:custGeom>
            <a:avLst/>
            <a:gdLst>
              <a:gd name="T0" fmla="+- 0 10795 54"/>
              <a:gd name="T1" fmla="*/ T0 w 21483"/>
              <a:gd name="T2" fmla="*/ 10800 h 21600"/>
              <a:gd name="T3" fmla="+- 0 10795 54"/>
              <a:gd name="T4" fmla="*/ T3 w 21483"/>
              <a:gd name="T5" fmla="*/ 10800 h 21600"/>
              <a:gd name="T6" fmla="+- 0 10795 54"/>
              <a:gd name="T7" fmla="*/ T6 w 21483"/>
              <a:gd name="T8" fmla="*/ 10800 h 21600"/>
              <a:gd name="T9" fmla="+- 0 10795 54"/>
              <a:gd name="T10" fmla="*/ T9 w 21483"/>
              <a:gd name="T11" fmla="*/ 10800 h 21600"/>
            </a:gdLst>
            <a:ahLst/>
            <a:cxnLst>
              <a:cxn ang="0">
                <a:pos x="T1" y="T2"/>
              </a:cxn>
              <a:cxn ang="0">
                <a:pos x="T4" y="T5"/>
              </a:cxn>
              <a:cxn ang="0">
                <a:pos x="T7" y="T8"/>
              </a:cxn>
              <a:cxn ang="0">
                <a:pos x="T10" y="T11"/>
              </a:cxn>
            </a:cxnLst>
            <a:rect l="0" t="0" r="r" b="b"/>
            <a:pathLst>
              <a:path w="21483" h="21600">
                <a:moveTo>
                  <a:pt x="20490" y="581"/>
                </a:moveTo>
                <a:cubicBezTo>
                  <a:pt x="20984" y="1781"/>
                  <a:pt x="21295" y="3048"/>
                  <a:pt x="21421" y="4387"/>
                </a:cubicBezTo>
                <a:cubicBezTo>
                  <a:pt x="21545" y="5722"/>
                  <a:pt x="21482" y="7179"/>
                  <a:pt x="21220" y="8744"/>
                </a:cubicBezTo>
                <a:cubicBezTo>
                  <a:pt x="20549" y="13134"/>
                  <a:pt x="18385" y="16469"/>
                  <a:pt x="14732" y="18748"/>
                </a:cubicBezTo>
                <a:cubicBezTo>
                  <a:pt x="13010" y="19857"/>
                  <a:pt x="11265" y="20408"/>
                  <a:pt x="9505" y="20408"/>
                </a:cubicBezTo>
                <a:cubicBezTo>
                  <a:pt x="8354" y="20408"/>
                  <a:pt x="7208" y="20165"/>
                  <a:pt x="6064" y="19682"/>
                </a:cubicBezTo>
                <a:cubicBezTo>
                  <a:pt x="5893" y="19609"/>
                  <a:pt x="5725" y="19519"/>
                  <a:pt x="5556" y="19411"/>
                </a:cubicBezTo>
                <a:cubicBezTo>
                  <a:pt x="5388" y="19301"/>
                  <a:pt x="5221" y="19191"/>
                  <a:pt x="5058" y="19075"/>
                </a:cubicBezTo>
                <a:cubicBezTo>
                  <a:pt x="4840" y="18928"/>
                  <a:pt x="4625" y="18790"/>
                  <a:pt x="4414" y="18660"/>
                </a:cubicBezTo>
                <a:cubicBezTo>
                  <a:pt x="4199" y="18527"/>
                  <a:pt x="4017" y="18465"/>
                  <a:pt x="3857" y="18465"/>
                </a:cubicBezTo>
                <a:cubicBezTo>
                  <a:pt x="3785" y="18485"/>
                  <a:pt x="3698" y="18561"/>
                  <a:pt x="3598" y="18700"/>
                </a:cubicBezTo>
                <a:cubicBezTo>
                  <a:pt x="3497" y="18841"/>
                  <a:pt x="3392" y="18996"/>
                  <a:pt x="3287" y="19174"/>
                </a:cubicBezTo>
                <a:cubicBezTo>
                  <a:pt x="3184" y="19349"/>
                  <a:pt x="3085" y="19536"/>
                  <a:pt x="2989" y="19728"/>
                </a:cubicBezTo>
                <a:cubicBezTo>
                  <a:pt x="2898" y="19922"/>
                  <a:pt x="2821" y="20072"/>
                  <a:pt x="2760" y="20179"/>
                </a:cubicBezTo>
                <a:cubicBezTo>
                  <a:pt x="2655" y="20388"/>
                  <a:pt x="2557" y="20575"/>
                  <a:pt x="2463" y="20741"/>
                </a:cubicBezTo>
                <a:cubicBezTo>
                  <a:pt x="2372" y="20908"/>
                  <a:pt x="2285" y="21055"/>
                  <a:pt x="2213" y="21182"/>
                </a:cubicBezTo>
                <a:cubicBezTo>
                  <a:pt x="2025" y="21461"/>
                  <a:pt x="1787" y="21599"/>
                  <a:pt x="1494" y="21599"/>
                </a:cubicBezTo>
                <a:lnTo>
                  <a:pt x="1450" y="21599"/>
                </a:lnTo>
                <a:cubicBezTo>
                  <a:pt x="1235" y="21583"/>
                  <a:pt x="1050" y="21526"/>
                  <a:pt x="895" y="21433"/>
                </a:cubicBezTo>
                <a:cubicBezTo>
                  <a:pt x="743" y="21334"/>
                  <a:pt x="617" y="21224"/>
                  <a:pt x="521" y="21097"/>
                </a:cubicBezTo>
                <a:cubicBezTo>
                  <a:pt x="425" y="20975"/>
                  <a:pt x="348" y="20846"/>
                  <a:pt x="292" y="20716"/>
                </a:cubicBezTo>
                <a:cubicBezTo>
                  <a:pt x="236" y="20586"/>
                  <a:pt x="198" y="20484"/>
                  <a:pt x="184" y="20408"/>
                </a:cubicBezTo>
                <a:cubicBezTo>
                  <a:pt x="-17" y="20077"/>
                  <a:pt x="-54" y="19724"/>
                  <a:pt x="74" y="19355"/>
                </a:cubicBezTo>
                <a:cubicBezTo>
                  <a:pt x="222" y="18877"/>
                  <a:pt x="430" y="18479"/>
                  <a:pt x="699" y="18152"/>
                </a:cubicBezTo>
                <a:cubicBezTo>
                  <a:pt x="970" y="17827"/>
                  <a:pt x="1235" y="17536"/>
                  <a:pt x="1494" y="17276"/>
                </a:cubicBezTo>
                <a:cubicBezTo>
                  <a:pt x="1712" y="17068"/>
                  <a:pt x="1901" y="16873"/>
                  <a:pt x="2061" y="16692"/>
                </a:cubicBezTo>
                <a:cubicBezTo>
                  <a:pt x="2222" y="16511"/>
                  <a:pt x="2325" y="16319"/>
                  <a:pt x="2367" y="16113"/>
                </a:cubicBezTo>
                <a:cubicBezTo>
                  <a:pt x="2383" y="16057"/>
                  <a:pt x="2383" y="16003"/>
                  <a:pt x="2367" y="15949"/>
                </a:cubicBezTo>
                <a:cubicBezTo>
                  <a:pt x="2353" y="15899"/>
                  <a:pt x="2318" y="15783"/>
                  <a:pt x="2257" y="15611"/>
                </a:cubicBezTo>
                <a:cubicBezTo>
                  <a:pt x="2213" y="15503"/>
                  <a:pt x="2168" y="15379"/>
                  <a:pt x="2128" y="15241"/>
                </a:cubicBezTo>
                <a:cubicBezTo>
                  <a:pt x="2086" y="15100"/>
                  <a:pt x="2051" y="14941"/>
                  <a:pt x="2021" y="14761"/>
                </a:cubicBezTo>
                <a:cubicBezTo>
                  <a:pt x="1836" y="13321"/>
                  <a:pt x="1883" y="11988"/>
                  <a:pt x="2166" y="10774"/>
                </a:cubicBezTo>
                <a:cubicBezTo>
                  <a:pt x="2449" y="9557"/>
                  <a:pt x="2898" y="8464"/>
                  <a:pt x="3509" y="7493"/>
                </a:cubicBezTo>
                <a:cubicBezTo>
                  <a:pt x="4122" y="6527"/>
                  <a:pt x="4852" y="5689"/>
                  <a:pt x="5694" y="4986"/>
                </a:cubicBezTo>
                <a:cubicBezTo>
                  <a:pt x="6539" y="4283"/>
                  <a:pt x="7416" y="3741"/>
                  <a:pt x="8326" y="3351"/>
                </a:cubicBezTo>
                <a:cubicBezTo>
                  <a:pt x="8939" y="3091"/>
                  <a:pt x="9611" y="2939"/>
                  <a:pt x="10336" y="2894"/>
                </a:cubicBezTo>
                <a:cubicBezTo>
                  <a:pt x="11066" y="2848"/>
                  <a:pt x="11826" y="2817"/>
                  <a:pt x="12617" y="2798"/>
                </a:cubicBezTo>
                <a:cubicBezTo>
                  <a:pt x="13073" y="2798"/>
                  <a:pt x="13546" y="2789"/>
                  <a:pt x="14037" y="2772"/>
                </a:cubicBezTo>
                <a:cubicBezTo>
                  <a:pt x="14531" y="2752"/>
                  <a:pt x="15008" y="2704"/>
                  <a:pt x="15469" y="2623"/>
                </a:cubicBezTo>
                <a:cubicBezTo>
                  <a:pt x="15926" y="2541"/>
                  <a:pt x="16351" y="2414"/>
                  <a:pt x="16740" y="2239"/>
                </a:cubicBezTo>
                <a:cubicBezTo>
                  <a:pt x="17128" y="2064"/>
                  <a:pt x="17446" y="1815"/>
                  <a:pt x="17692" y="1499"/>
                </a:cubicBezTo>
                <a:cubicBezTo>
                  <a:pt x="17839" y="1321"/>
                  <a:pt x="17984" y="1135"/>
                  <a:pt x="18125" y="948"/>
                </a:cubicBezTo>
                <a:cubicBezTo>
                  <a:pt x="18261" y="756"/>
                  <a:pt x="18403" y="595"/>
                  <a:pt x="18548" y="460"/>
                </a:cubicBezTo>
                <a:cubicBezTo>
                  <a:pt x="18696" y="324"/>
                  <a:pt x="18855" y="214"/>
                  <a:pt x="19028" y="129"/>
                </a:cubicBezTo>
                <a:cubicBezTo>
                  <a:pt x="19206" y="42"/>
                  <a:pt x="19423" y="0"/>
                  <a:pt x="19688" y="0"/>
                </a:cubicBezTo>
                <a:cubicBezTo>
                  <a:pt x="19856" y="0"/>
                  <a:pt x="20015" y="50"/>
                  <a:pt x="20163" y="155"/>
                </a:cubicBezTo>
                <a:cubicBezTo>
                  <a:pt x="20308" y="261"/>
                  <a:pt x="20418" y="400"/>
                  <a:pt x="20490" y="581"/>
                </a:cubicBezTo>
                <a:moveTo>
                  <a:pt x="15350" y="9977"/>
                </a:moveTo>
                <a:cubicBezTo>
                  <a:pt x="15596" y="10017"/>
                  <a:pt x="15811" y="9927"/>
                  <a:pt x="15993" y="9712"/>
                </a:cubicBezTo>
                <a:cubicBezTo>
                  <a:pt x="16178" y="9503"/>
                  <a:pt x="16276" y="9249"/>
                  <a:pt x="16291" y="8953"/>
                </a:cubicBezTo>
                <a:cubicBezTo>
                  <a:pt x="16305" y="8636"/>
                  <a:pt x="16230" y="8374"/>
                  <a:pt x="16064" y="8159"/>
                </a:cubicBezTo>
                <a:cubicBezTo>
                  <a:pt x="15893" y="7947"/>
                  <a:pt x="15680" y="7832"/>
                  <a:pt x="15418" y="7815"/>
                </a:cubicBezTo>
                <a:cubicBezTo>
                  <a:pt x="14321" y="7761"/>
                  <a:pt x="13284" y="7834"/>
                  <a:pt x="12315" y="8038"/>
                </a:cubicBezTo>
                <a:cubicBezTo>
                  <a:pt x="11344" y="8241"/>
                  <a:pt x="10425" y="8571"/>
                  <a:pt x="9550" y="9032"/>
                </a:cubicBezTo>
                <a:cubicBezTo>
                  <a:pt x="8673" y="9492"/>
                  <a:pt x="7842" y="10090"/>
                  <a:pt x="7046" y="10830"/>
                </a:cubicBezTo>
                <a:cubicBezTo>
                  <a:pt x="6249" y="11567"/>
                  <a:pt x="5479" y="12465"/>
                  <a:pt x="4732" y="13518"/>
                </a:cubicBezTo>
                <a:cubicBezTo>
                  <a:pt x="4562" y="13764"/>
                  <a:pt x="4482" y="14032"/>
                  <a:pt x="4496" y="14323"/>
                </a:cubicBezTo>
                <a:cubicBezTo>
                  <a:pt x="4510" y="14617"/>
                  <a:pt x="4620" y="14862"/>
                  <a:pt x="4821" y="15063"/>
                </a:cubicBezTo>
                <a:cubicBezTo>
                  <a:pt x="4971" y="15221"/>
                  <a:pt x="5163" y="15311"/>
                  <a:pt x="5392" y="15317"/>
                </a:cubicBezTo>
                <a:cubicBezTo>
                  <a:pt x="5668" y="15317"/>
                  <a:pt x="5900" y="15195"/>
                  <a:pt x="6087" y="14953"/>
                </a:cubicBezTo>
                <a:cubicBezTo>
                  <a:pt x="6759" y="14035"/>
                  <a:pt x="7435" y="13244"/>
                  <a:pt x="8116" y="12586"/>
                </a:cubicBezTo>
                <a:cubicBezTo>
                  <a:pt x="8794" y="11929"/>
                  <a:pt x="9510" y="11401"/>
                  <a:pt x="10259" y="11005"/>
                </a:cubicBezTo>
                <a:cubicBezTo>
                  <a:pt x="11010" y="10610"/>
                  <a:pt x="11801" y="10330"/>
                  <a:pt x="12636" y="10167"/>
                </a:cubicBezTo>
                <a:cubicBezTo>
                  <a:pt x="13467" y="10003"/>
                  <a:pt x="14372" y="9938"/>
                  <a:pt x="15350" y="9977"/>
                </a:cubicBezTo>
              </a:path>
            </a:pathLst>
          </a:custGeom>
          <a:solidFill>
            <a:schemeClr val="bg1"/>
          </a:solidFill>
          <a:ln>
            <a:noFill/>
          </a:ln>
          <a:effectLst/>
          <a:extLst/>
        </p:spPr>
        <p:txBody>
          <a:bodyPr lIns="50789" tIns="50789" rIns="50789" bIns="50789" anchor="ctr"/>
          <a:lstStyle/>
          <a:p>
            <a:pPr marL="0" marR="0" lvl="0" indent="0" defTabSz="457098" eaLnBrk="1" fontAlgn="auto" latinLnBrk="0" hangingPunct="1">
              <a:lnSpc>
                <a:spcPct val="100000"/>
              </a:lnSpc>
              <a:spcBef>
                <a:spcPts val="0"/>
              </a:spcBef>
              <a:spcAft>
                <a:spcPts val="0"/>
              </a:spcAft>
              <a:buClrTx/>
              <a:buSzTx/>
              <a:buFontTx/>
              <a:buNone/>
              <a:tabLst/>
              <a:defRPr/>
            </a:pPr>
            <a:endParaRPr kumimoji="0" lang="es-ES" sz="2900" b="0" i="0" u="none" strike="noStrike" kern="0" cap="none" spc="0" normalizeH="0" baseline="0" noProof="0" dirty="0">
              <a:ln>
                <a:noFill/>
              </a:ln>
              <a:solidFill>
                <a:srgbClr val="505F72"/>
              </a:solidFill>
              <a:effectLst>
                <a:outerShdw blurRad="38100" dist="38100" dir="2700000" algn="tl">
                  <a:srgbClr val="000000"/>
                </a:outerShdw>
              </a:effectLst>
              <a:uLnTx/>
              <a:uFillTx/>
              <a:latin typeface="Gill Sans" charset="0"/>
              <a:cs typeface="Gill Sans" charset="0"/>
              <a:sym typeface="Gill Sans" charset="0"/>
            </a:endParaRPr>
          </a:p>
        </p:txBody>
      </p:sp>
      <p:cxnSp>
        <p:nvCxnSpPr>
          <p:cNvPr id="23" name="Straight Connector 63">
            <a:extLst>
              <a:ext uri="{FF2B5EF4-FFF2-40B4-BE49-F238E27FC236}">
                <a16:creationId xmlns="" xmlns:a16="http://schemas.microsoft.com/office/drawing/2014/main" id="{3AAF4FB4-D402-452B-ABE8-402BCFE990D2}"/>
              </a:ext>
            </a:extLst>
          </p:cNvPr>
          <p:cNvCxnSpPr/>
          <p:nvPr/>
        </p:nvCxnSpPr>
        <p:spPr>
          <a:xfrm>
            <a:off x="5767330" y="4097218"/>
            <a:ext cx="737080" cy="0"/>
          </a:xfrm>
          <a:prstGeom prst="line">
            <a:avLst/>
          </a:prstGeom>
          <a:noFill/>
          <a:ln w="25400" cap="flat" cmpd="sng" algn="ctr">
            <a:solidFill>
              <a:sysClr val="windowText" lastClr="000000">
                <a:lumMod val="85000"/>
              </a:sysClr>
            </a:solidFill>
            <a:prstDash val="dot"/>
            <a:miter lim="800000"/>
            <a:headEnd type="diamond"/>
            <a:tailEnd type="diamond"/>
          </a:ln>
          <a:effectLst/>
        </p:spPr>
      </p:cxnSp>
      <p:sp>
        <p:nvSpPr>
          <p:cNvPr id="26" name="矩形 14">
            <a:extLst>
              <a:ext uri="{FF2B5EF4-FFF2-40B4-BE49-F238E27FC236}">
                <a16:creationId xmlns="" xmlns:a16="http://schemas.microsoft.com/office/drawing/2014/main" id="{22B0BBE6-C28A-42C4-A2EE-3DD634B28D41}"/>
              </a:ext>
            </a:extLst>
          </p:cNvPr>
          <p:cNvSpPr>
            <a:spLocks noChangeArrowheads="1"/>
          </p:cNvSpPr>
          <p:nvPr/>
        </p:nvSpPr>
        <p:spPr bwMode="auto">
          <a:xfrm>
            <a:off x="517859" y="3022379"/>
            <a:ext cx="4727966" cy="1435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1216025" eaLnBrk="0" fontAlgn="base" latinLnBrk="0" hangingPunct="0">
              <a:lnSpc>
                <a:spcPct val="150000"/>
              </a:lnSpc>
              <a:spcBef>
                <a:spcPts val="1000"/>
              </a:spcBef>
              <a:spcAft>
                <a:spcPct val="0"/>
              </a:spcAft>
              <a:buClrTx/>
              <a:buSzTx/>
              <a:buFont typeface="Arial" panose="020B0604020202020204" pitchFamily="34" charset="0"/>
              <a:buNone/>
              <a:tabLst/>
              <a:defRPr/>
            </a:pPr>
            <a:r>
              <a:rPr kumimoji="0" lang="zh-CN" altLang="en-US" sz="1600" b="0" i="0" u="none" strike="noStrike" kern="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rPr>
              <a:t>纤维家居轻盈别致似乎失重，却殷殷而立连旋律都是透明的连转弯处的棱角都柔逸起墙上挂一幅兴起时的水墨涂鸦寝室漫几丝入睡前的淡淡清香天花板泛起睡眠的颜色</a:t>
            </a:r>
          </a:p>
        </p:txBody>
      </p:sp>
      <p:sp>
        <p:nvSpPr>
          <p:cNvPr id="27" name="矩形 16">
            <a:extLst>
              <a:ext uri="{FF2B5EF4-FFF2-40B4-BE49-F238E27FC236}">
                <a16:creationId xmlns="" xmlns:a16="http://schemas.microsoft.com/office/drawing/2014/main" id="{4AFB415D-A205-4249-9C99-6DFF437BCB7F}"/>
              </a:ext>
            </a:extLst>
          </p:cNvPr>
          <p:cNvSpPr>
            <a:spLocks noChangeArrowheads="1"/>
          </p:cNvSpPr>
          <p:nvPr/>
        </p:nvSpPr>
        <p:spPr bwMode="auto">
          <a:xfrm>
            <a:off x="508725" y="4678387"/>
            <a:ext cx="4727966" cy="932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1216025" eaLnBrk="0" fontAlgn="base" latinLnBrk="0" hangingPunct="0">
              <a:lnSpc>
                <a:spcPct val="150000"/>
              </a:lnSpc>
              <a:spcBef>
                <a:spcPts val="1000"/>
              </a:spcBef>
              <a:spcAft>
                <a:spcPct val="0"/>
              </a:spcAft>
              <a:buClrTx/>
              <a:buSzTx/>
              <a:buFont typeface="Arial" panose="020B0604020202020204" pitchFamily="34" charset="0"/>
              <a:buNone/>
              <a:tabLst/>
              <a:defRPr/>
            </a:pPr>
            <a:r>
              <a:rPr kumimoji="0" lang="zh-CN" altLang="en-US" sz="1400" b="0" i="0" u="none" strike="noStrike" kern="0" cap="none" spc="0" normalizeH="0" baseline="0" noProof="0" dirty="0">
                <a:ln>
                  <a:noFill/>
                </a:ln>
                <a:solidFill>
                  <a:prstClr val="black"/>
                </a:solidFill>
                <a:effectLst/>
                <a:uLnTx/>
                <a:uFillTx/>
                <a:latin typeface="Calibri" panose="020F0502020204030204" pitchFamily="34" charset="0"/>
                <a:ea typeface="宋体" panose="02010600030101010101" pitchFamily="2" charset="-122"/>
              </a:rPr>
              <a:t>纤维家居轻盈别致似乎失重，却殷殷而立连旋律都是透明的连转弯处的棱角都柔逸起墙上挂一幅兴起时的水墨涂鸦寝室漫几丝入睡前的淡淡清香天花板泛起睡眠的颜色</a:t>
            </a:r>
          </a:p>
        </p:txBody>
      </p:sp>
      <p:pic>
        <p:nvPicPr>
          <p:cNvPr id="28" name="图片 27">
            <a:extLst>
              <a:ext uri="{FF2B5EF4-FFF2-40B4-BE49-F238E27FC236}">
                <a16:creationId xmlns="" xmlns:a16="http://schemas.microsoft.com/office/drawing/2014/main" id="{0313C1D2-58E7-4CE1-A927-430B57D963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2222" y="3410187"/>
            <a:ext cx="3535427" cy="3128853"/>
          </a:xfrm>
          <a:prstGeom prst="rect">
            <a:avLst/>
          </a:prstGeom>
        </p:spPr>
      </p:pic>
      <p:sp>
        <p:nvSpPr>
          <p:cNvPr id="29" name="文本框 28">
            <a:extLst>
              <a:ext uri="{FF2B5EF4-FFF2-40B4-BE49-F238E27FC236}">
                <a16:creationId xmlns="" xmlns:a16="http://schemas.microsoft.com/office/drawing/2014/main" id="{9996E485-0401-42E8-99A8-95F8F66FD4D6}"/>
              </a:ext>
            </a:extLst>
          </p:cNvPr>
          <p:cNvSpPr txBox="1">
            <a:spLocks noChangeArrowheads="1"/>
          </p:cNvSpPr>
          <p:nvPr/>
        </p:nvSpPr>
        <p:spPr bwMode="auto">
          <a:xfrm>
            <a:off x="683449" y="298450"/>
            <a:ext cx="50879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600" b="1" dirty="0">
                <a:solidFill>
                  <a:schemeClr val="tx1">
                    <a:lumMod val="65000"/>
                    <a:lumOff val="35000"/>
                  </a:schemeClr>
                </a:solidFill>
                <a:latin typeface="微软雅黑" panose="020B0503020204020204" pitchFamily="34" charset="-122"/>
                <a:ea typeface="微软雅黑" panose="020B0503020204020204" pitchFamily="34" charset="-122"/>
              </a:rPr>
              <a:t>输入标题文字</a:t>
            </a:r>
          </a:p>
        </p:txBody>
      </p:sp>
      <p:sp>
        <p:nvSpPr>
          <p:cNvPr id="30" name="任意多边形 1">
            <a:extLst>
              <a:ext uri="{FF2B5EF4-FFF2-40B4-BE49-F238E27FC236}">
                <a16:creationId xmlns="" xmlns:a16="http://schemas.microsoft.com/office/drawing/2014/main" id="{2FBD3AB0-7B0E-47BE-8CA1-B0E7AFAB96F1}"/>
              </a:ext>
            </a:extLst>
          </p:cNvPr>
          <p:cNvSpPr/>
          <p:nvPr/>
        </p:nvSpPr>
        <p:spPr>
          <a:xfrm rot="2734777" flipH="1">
            <a:off x="-350838" y="176213"/>
            <a:ext cx="765175" cy="828676"/>
          </a:xfrm>
          <a:custGeom>
            <a:avLst/>
            <a:gdLst>
              <a:gd name="connsiteX0" fmla="*/ 4825039 w 4825039"/>
              <a:gd name="connsiteY0" fmla="*/ 498765 h 5227156"/>
              <a:gd name="connsiteX1" fmla="*/ 0 w 4825039"/>
              <a:gd name="connsiteY1" fmla="*/ 5227156 h 5227156"/>
              <a:gd name="connsiteX2" fmla="*/ 0 w 4825039"/>
              <a:gd name="connsiteY2" fmla="*/ 0 h 5227156"/>
              <a:gd name="connsiteX3" fmla="*/ 4336264 w 4825039"/>
              <a:gd name="connsiteY3" fmla="*/ 0 h 5227156"/>
            </a:gdLst>
            <a:ahLst/>
            <a:cxnLst>
              <a:cxn ang="0">
                <a:pos x="connsiteX0" y="connsiteY0"/>
              </a:cxn>
              <a:cxn ang="0">
                <a:pos x="connsiteX1" y="connsiteY1"/>
              </a:cxn>
              <a:cxn ang="0">
                <a:pos x="connsiteX2" y="connsiteY2"/>
              </a:cxn>
              <a:cxn ang="0">
                <a:pos x="connsiteX3" y="connsiteY3"/>
              </a:cxn>
            </a:cxnLst>
            <a:rect l="l" t="t" r="r" b="b"/>
            <a:pathLst>
              <a:path w="4825039" h="5227156">
                <a:moveTo>
                  <a:pt x="4825039" y="498765"/>
                </a:moveTo>
                <a:lnTo>
                  <a:pt x="0" y="5227156"/>
                </a:lnTo>
                <a:lnTo>
                  <a:pt x="0" y="0"/>
                </a:lnTo>
                <a:lnTo>
                  <a:pt x="4336264" y="0"/>
                </a:lnTo>
                <a:close/>
              </a:path>
            </a:pathLst>
          </a:custGeom>
          <a:solidFill>
            <a:srgbClr val="8AAD9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62023391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p:cTn id="11" dur="500" fill="hold"/>
                                        <p:tgtEl>
                                          <p:spTgt spid="13"/>
                                        </p:tgtEl>
                                        <p:attrNameLst>
                                          <p:attrName>ppt_w</p:attrName>
                                        </p:attrNameLst>
                                      </p:cBhvr>
                                      <p:tavLst>
                                        <p:tav tm="0">
                                          <p:val>
                                            <p:fltVal val="0"/>
                                          </p:val>
                                        </p:tav>
                                        <p:tav tm="100000">
                                          <p:val>
                                            <p:strVal val="#ppt_w"/>
                                          </p:val>
                                        </p:tav>
                                      </p:tavLst>
                                    </p:anim>
                                    <p:anim calcmode="lin" valueType="num">
                                      <p:cBhvr>
                                        <p:cTn id="12" dur="500" fill="hold"/>
                                        <p:tgtEl>
                                          <p:spTgt spid="13"/>
                                        </p:tgtEl>
                                        <p:attrNameLst>
                                          <p:attrName>ppt_h</p:attrName>
                                        </p:attrNameLst>
                                      </p:cBhvr>
                                      <p:tavLst>
                                        <p:tav tm="0">
                                          <p:val>
                                            <p:fltVal val="0"/>
                                          </p:val>
                                        </p:tav>
                                        <p:tav tm="100000">
                                          <p:val>
                                            <p:strVal val="#ppt_h"/>
                                          </p:val>
                                        </p:tav>
                                      </p:tavLst>
                                    </p:anim>
                                    <p:animEffect transition="in" filter="fade">
                                      <p:cBhvr>
                                        <p:cTn id="13" dur="500"/>
                                        <p:tgtEl>
                                          <p:spTgt spid="13"/>
                                        </p:tgtEl>
                                      </p:cBhvr>
                                    </p:animEffect>
                                  </p:childTnLst>
                                </p:cTn>
                              </p:par>
                            </p:childTnLst>
                          </p:cTn>
                        </p:par>
                        <p:par>
                          <p:cTn id="14" fill="hold">
                            <p:stCondLst>
                              <p:cond delay="1000"/>
                            </p:stCondLst>
                            <p:childTnLst>
                              <p:par>
                                <p:cTn id="15" presetID="22" presetClass="entr" presetSubtype="2"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right)">
                                      <p:cBhvr>
                                        <p:cTn id="17" dur="500"/>
                                        <p:tgtEl>
                                          <p:spTgt spid="14"/>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par>
                          <p:cTn id="35" fill="hold">
                            <p:stCondLst>
                              <p:cond delay="3000"/>
                            </p:stCondLst>
                            <p:childTnLst>
                              <p:par>
                                <p:cTn id="36" presetID="22" presetClass="entr" presetSubtype="1"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up)">
                                      <p:cBhvr>
                                        <p:cTn id="38" dur="500"/>
                                        <p:tgtEl>
                                          <p:spTgt spid="15"/>
                                        </p:tgtEl>
                                      </p:cBhvr>
                                    </p:animEffect>
                                  </p:childTnLst>
                                </p:cTn>
                              </p:par>
                            </p:childTnLst>
                          </p:cTn>
                        </p:par>
                        <p:par>
                          <p:cTn id="39" fill="hold">
                            <p:stCondLst>
                              <p:cond delay="3500"/>
                            </p:stCondLst>
                            <p:childTnLst>
                              <p:par>
                                <p:cTn id="40" presetID="53" presetClass="entr" presetSubtype="16"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Effect transition="in" filter="fade">
                                      <p:cBhvr>
                                        <p:cTn id="44" dur="500"/>
                                        <p:tgtEl>
                                          <p:spTgt spid="16"/>
                                        </p:tgtEl>
                                      </p:cBhvr>
                                    </p:animEffect>
                                  </p:childTnLst>
                                </p:cTn>
                              </p:par>
                            </p:childTnLst>
                          </p:cTn>
                        </p:par>
                        <p:par>
                          <p:cTn id="45" fill="hold">
                            <p:stCondLst>
                              <p:cond delay="4000"/>
                            </p:stCondLst>
                            <p:childTnLst>
                              <p:par>
                                <p:cTn id="46" presetID="22" presetClass="entr" presetSubtype="8" fill="hold"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wipe(left)">
                                      <p:cBhvr>
                                        <p:cTn id="48" dur="500"/>
                                        <p:tgtEl>
                                          <p:spTgt spid="17"/>
                                        </p:tgtEl>
                                      </p:cBhvr>
                                    </p:animEffect>
                                  </p:childTnLst>
                                </p:cTn>
                              </p:par>
                            </p:childTnLst>
                          </p:cTn>
                        </p:par>
                        <p:par>
                          <p:cTn id="49" fill="hold">
                            <p:stCondLst>
                              <p:cond delay="4500"/>
                            </p:stCondLst>
                            <p:childTnLst>
                              <p:par>
                                <p:cTn id="50" presetID="10" presetClass="entr" presetSubtype="0"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fade">
                                      <p:cBhvr>
                                        <p:cTn id="52" dur="500"/>
                                        <p:tgtEl>
                                          <p:spTgt spid="4"/>
                                        </p:tgtEl>
                                      </p:cBhvr>
                                    </p:animEffect>
                                  </p:childTnLst>
                                </p:cTn>
                              </p:par>
                            </p:childTnLst>
                          </p:cTn>
                        </p:par>
                        <p:par>
                          <p:cTn id="53" fill="hold">
                            <p:stCondLst>
                              <p:cond delay="5000"/>
                            </p:stCondLst>
                            <p:childTnLst>
                              <p:par>
                                <p:cTn id="54" presetID="53" presetClass="entr" presetSubtype="16" fill="hold" grpId="0" nodeType="afterEffect">
                                  <p:stCondLst>
                                    <p:cond delay="0"/>
                                  </p:stCondLst>
                                  <p:childTnLst>
                                    <p:set>
                                      <p:cBhvr>
                                        <p:cTn id="55" dur="1" fill="hold">
                                          <p:stCondLst>
                                            <p:cond delay="0"/>
                                          </p:stCondLst>
                                        </p:cTn>
                                        <p:tgtEl>
                                          <p:spTgt spid="22"/>
                                        </p:tgtEl>
                                        <p:attrNameLst>
                                          <p:attrName>style.visibility</p:attrName>
                                        </p:attrNameLst>
                                      </p:cBhvr>
                                      <p:to>
                                        <p:strVal val="visible"/>
                                      </p:to>
                                    </p:set>
                                    <p:anim calcmode="lin" valueType="num">
                                      <p:cBhvr>
                                        <p:cTn id="56" dur="500" fill="hold"/>
                                        <p:tgtEl>
                                          <p:spTgt spid="22"/>
                                        </p:tgtEl>
                                        <p:attrNameLst>
                                          <p:attrName>ppt_w</p:attrName>
                                        </p:attrNameLst>
                                      </p:cBhvr>
                                      <p:tavLst>
                                        <p:tav tm="0">
                                          <p:val>
                                            <p:fltVal val="0"/>
                                          </p:val>
                                        </p:tav>
                                        <p:tav tm="100000">
                                          <p:val>
                                            <p:strVal val="#ppt_w"/>
                                          </p:val>
                                        </p:tav>
                                      </p:tavLst>
                                    </p:anim>
                                    <p:anim calcmode="lin" valueType="num">
                                      <p:cBhvr>
                                        <p:cTn id="57" dur="500" fill="hold"/>
                                        <p:tgtEl>
                                          <p:spTgt spid="22"/>
                                        </p:tgtEl>
                                        <p:attrNameLst>
                                          <p:attrName>ppt_h</p:attrName>
                                        </p:attrNameLst>
                                      </p:cBhvr>
                                      <p:tavLst>
                                        <p:tav tm="0">
                                          <p:val>
                                            <p:fltVal val="0"/>
                                          </p:val>
                                        </p:tav>
                                        <p:tav tm="100000">
                                          <p:val>
                                            <p:strVal val="#ppt_h"/>
                                          </p:val>
                                        </p:tav>
                                      </p:tavLst>
                                    </p:anim>
                                    <p:animEffect transition="in" filter="fade">
                                      <p:cBhvr>
                                        <p:cTn id="58" dur="500"/>
                                        <p:tgtEl>
                                          <p:spTgt spid="22"/>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500"/>
                                        <p:tgtEl>
                                          <p:spTgt spid="18"/>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6000"/>
                            </p:stCondLst>
                            <p:childTnLst>
                              <p:par>
                                <p:cTn id="67" presetID="22" presetClass="entr" presetSubtype="1" fill="hold" nodeType="afterEffect">
                                  <p:stCondLst>
                                    <p:cond delay="0"/>
                                  </p:stCondLst>
                                  <p:childTnLst>
                                    <p:set>
                                      <p:cBhvr>
                                        <p:cTn id="68" dur="1" fill="hold">
                                          <p:stCondLst>
                                            <p:cond delay="0"/>
                                          </p:stCondLst>
                                        </p:cTn>
                                        <p:tgtEl>
                                          <p:spTgt spid="20"/>
                                        </p:tgtEl>
                                        <p:attrNameLst>
                                          <p:attrName>style.visibility</p:attrName>
                                        </p:attrNameLst>
                                      </p:cBhvr>
                                      <p:to>
                                        <p:strVal val="visible"/>
                                      </p:to>
                                    </p:set>
                                    <p:animEffect transition="in" filter="wipe(up)">
                                      <p:cBhvr>
                                        <p:cTn id="69" dur="500"/>
                                        <p:tgtEl>
                                          <p:spTgt spid="20"/>
                                        </p:tgtEl>
                                      </p:cBhvr>
                                    </p:animEffect>
                                  </p:childTnLst>
                                </p:cTn>
                              </p:par>
                            </p:childTnLst>
                          </p:cTn>
                        </p:par>
                        <p:par>
                          <p:cTn id="70" fill="hold">
                            <p:stCondLst>
                              <p:cond delay="6500"/>
                            </p:stCondLst>
                            <p:childTnLst>
                              <p:par>
                                <p:cTn id="71" presetID="10" presetClass="entr" presetSubtype="0" fill="hold" nodeType="after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fade">
                                      <p:cBhvr>
                                        <p:cTn id="7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animBg="1"/>
      <p:bldP spid="16" grpId="0" animBg="1"/>
      <p:bldP spid="18" grpId="0"/>
      <p:bldP spid="19" grpId="0"/>
      <p:bldP spid="21" grpId="0" animBg="1"/>
      <p:bldP spid="2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모서리가 둥근 직사각형 17">
            <a:extLst>
              <a:ext uri="{FF2B5EF4-FFF2-40B4-BE49-F238E27FC236}">
                <a16:creationId xmlns="" xmlns:a16="http://schemas.microsoft.com/office/drawing/2014/main" id="{73161987-36D3-40CE-BA1A-0699A505B244}"/>
              </a:ext>
            </a:extLst>
          </p:cNvPr>
          <p:cNvSpPr>
            <a:spLocks noChangeArrowheads="1"/>
          </p:cNvSpPr>
          <p:nvPr/>
        </p:nvSpPr>
        <p:spPr bwMode="auto">
          <a:xfrm>
            <a:off x="2238375" y="1990725"/>
            <a:ext cx="3840163" cy="1720850"/>
          </a:xfrm>
          <a:prstGeom prst="roundRect">
            <a:avLst>
              <a:gd name="adj" fmla="val 7356"/>
            </a:avLst>
          </a:prstGeom>
          <a:solidFill>
            <a:srgbClr val="8AAD9D"/>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kumimoji="1" lang="en-US" altLang="ko-KR" sz="1800">
                <a:solidFill>
                  <a:srgbClr val="FFFFFF"/>
                </a:solidFill>
                <a:latin typeface="Arial" panose="020B0604020202020204" pitchFamily="34" charset="0"/>
                <a:ea typeface="微软雅黑" panose="020B0503020204020204" pitchFamily="34" charset="-122"/>
                <a:cs typeface="Malgun Gothic" panose="020B0503020000020004" pitchFamily="34" charset="-127"/>
                <a:sym typeface="Arial" panose="020B0604020202020204" pitchFamily="34" charset="0"/>
              </a:rPr>
              <a:t> </a:t>
            </a:r>
            <a:endParaRPr kumimoji="1" lang="ko-KR" altLang="en-US" sz="1800">
              <a:solidFill>
                <a:srgbClr val="FFFFFF"/>
              </a:solidFill>
              <a:latin typeface="Arial" panose="020B0604020202020204" pitchFamily="34" charset="0"/>
              <a:ea typeface="微软雅黑" panose="020B0503020204020204" pitchFamily="34" charset="-122"/>
              <a:cs typeface="Malgun Gothic" panose="020B0503020000020004" pitchFamily="34" charset="-127"/>
              <a:sym typeface="Arial" panose="020B0604020202020204" pitchFamily="34" charset="0"/>
            </a:endParaRPr>
          </a:p>
        </p:txBody>
      </p:sp>
      <p:sp>
        <p:nvSpPr>
          <p:cNvPr id="5" name="모서리가 둥근 직사각형 18">
            <a:extLst>
              <a:ext uri="{FF2B5EF4-FFF2-40B4-BE49-F238E27FC236}">
                <a16:creationId xmlns="" xmlns:a16="http://schemas.microsoft.com/office/drawing/2014/main" id="{D1A6C631-CDCC-47DF-A6F2-0EB6251A8FEF}"/>
              </a:ext>
            </a:extLst>
          </p:cNvPr>
          <p:cNvSpPr/>
          <p:nvPr/>
        </p:nvSpPr>
        <p:spPr>
          <a:xfrm>
            <a:off x="6215063" y="1990725"/>
            <a:ext cx="3838575" cy="1720850"/>
          </a:xfrm>
          <a:prstGeom prst="roundRect">
            <a:avLst>
              <a:gd name="adj" fmla="val 5360"/>
            </a:avLst>
          </a:prstGeom>
          <a:solidFill>
            <a:srgbClr val="F6C5A1"/>
          </a:solidFill>
          <a:ln w="44450" cap="flat" cmpd="sng" algn="ctr">
            <a:noFill/>
            <a:prstDash val="solid"/>
          </a:ln>
          <a:effectLst/>
        </p:spPr>
        <p:txBody>
          <a:bodyPr anchor="ctr"/>
          <a:lstStyle/>
          <a:p>
            <a:pPr algn="ctr" fontAlgn="base">
              <a:spcBef>
                <a:spcPct val="0"/>
              </a:spcBef>
              <a:spcAft>
                <a:spcPct val="0"/>
              </a:spcAft>
              <a:defRPr/>
            </a:pPr>
            <a:endParaRPr kumimoji="1" lang="ko-KR" altLang="en-US" kern="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모서리가 둥근 직사각형 19">
            <a:extLst>
              <a:ext uri="{FF2B5EF4-FFF2-40B4-BE49-F238E27FC236}">
                <a16:creationId xmlns="" xmlns:a16="http://schemas.microsoft.com/office/drawing/2014/main" id="{F1EA2C3E-F445-4406-91C7-D4409E30FD78}"/>
              </a:ext>
            </a:extLst>
          </p:cNvPr>
          <p:cNvSpPr>
            <a:spLocks noChangeArrowheads="1"/>
          </p:cNvSpPr>
          <p:nvPr/>
        </p:nvSpPr>
        <p:spPr bwMode="auto">
          <a:xfrm>
            <a:off x="2238375" y="3849688"/>
            <a:ext cx="3840163" cy="1720850"/>
          </a:xfrm>
          <a:prstGeom prst="roundRect">
            <a:avLst>
              <a:gd name="adj" fmla="val 6690"/>
            </a:avLst>
          </a:prstGeom>
          <a:solidFill>
            <a:srgbClr val="F6C5A1"/>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endParaRPr kumimoji="1" lang="ko-KR" altLang="en-US" sz="1800">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7" name="모서리가 둥근 직사각형 20">
            <a:extLst>
              <a:ext uri="{FF2B5EF4-FFF2-40B4-BE49-F238E27FC236}">
                <a16:creationId xmlns="" xmlns:a16="http://schemas.microsoft.com/office/drawing/2014/main" id="{EF5089A7-7115-4403-94A4-68C1E0059F06}"/>
              </a:ext>
            </a:extLst>
          </p:cNvPr>
          <p:cNvSpPr>
            <a:spLocks noChangeArrowheads="1"/>
          </p:cNvSpPr>
          <p:nvPr/>
        </p:nvSpPr>
        <p:spPr bwMode="auto">
          <a:xfrm>
            <a:off x="6215063" y="3849688"/>
            <a:ext cx="3838575" cy="1720850"/>
          </a:xfrm>
          <a:prstGeom prst="roundRect">
            <a:avLst>
              <a:gd name="adj" fmla="val 10014"/>
            </a:avLst>
          </a:prstGeom>
          <a:solidFill>
            <a:srgbClr val="8AAD9D"/>
          </a:solidFill>
          <a:ln>
            <a:noFill/>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endParaRPr kumimoji="1" lang="ko-KR" altLang="en-US" sz="1800">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8" name="모서리가 둥근 직사각형 21">
            <a:extLst>
              <a:ext uri="{FF2B5EF4-FFF2-40B4-BE49-F238E27FC236}">
                <a16:creationId xmlns="" xmlns:a16="http://schemas.microsoft.com/office/drawing/2014/main" id="{16CECA06-9F9A-400A-932D-437C5E995572}"/>
              </a:ext>
            </a:extLst>
          </p:cNvPr>
          <p:cNvSpPr>
            <a:spLocks noChangeArrowheads="1"/>
          </p:cNvSpPr>
          <p:nvPr/>
        </p:nvSpPr>
        <p:spPr bwMode="auto">
          <a:xfrm>
            <a:off x="2301875" y="1803400"/>
            <a:ext cx="3689350" cy="190817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endParaRPr kumimoji="1" lang="ko-KR" altLang="en-US" sz="1800">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9" name="모서리가 둥근 직사각형 22">
            <a:extLst>
              <a:ext uri="{FF2B5EF4-FFF2-40B4-BE49-F238E27FC236}">
                <a16:creationId xmlns="" xmlns:a16="http://schemas.microsoft.com/office/drawing/2014/main" id="{DF1D5812-AD5D-4DD4-A1BE-C01A5BD65C7C}"/>
              </a:ext>
            </a:extLst>
          </p:cNvPr>
          <p:cNvSpPr>
            <a:spLocks noChangeArrowheads="1"/>
          </p:cNvSpPr>
          <p:nvPr/>
        </p:nvSpPr>
        <p:spPr bwMode="auto">
          <a:xfrm>
            <a:off x="6403975" y="1803400"/>
            <a:ext cx="3689350" cy="190817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endParaRPr kumimoji="1" lang="ko-KR" altLang="en-US" sz="1800">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10" name="모서리가 둥근 직사각형 23">
            <a:extLst>
              <a:ext uri="{FF2B5EF4-FFF2-40B4-BE49-F238E27FC236}">
                <a16:creationId xmlns="" xmlns:a16="http://schemas.microsoft.com/office/drawing/2014/main" id="{0F341517-AAA4-4013-96D2-D4CF8101F33D}"/>
              </a:ext>
            </a:extLst>
          </p:cNvPr>
          <p:cNvSpPr>
            <a:spLocks noChangeArrowheads="1"/>
          </p:cNvSpPr>
          <p:nvPr/>
        </p:nvSpPr>
        <p:spPr bwMode="auto">
          <a:xfrm>
            <a:off x="2301875" y="3892550"/>
            <a:ext cx="3689350" cy="190817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endParaRPr kumimoji="1" lang="ko-KR" altLang="en-US" sz="1800">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11" name="모서리가 둥근 직사각형 24">
            <a:extLst>
              <a:ext uri="{FF2B5EF4-FFF2-40B4-BE49-F238E27FC236}">
                <a16:creationId xmlns="" xmlns:a16="http://schemas.microsoft.com/office/drawing/2014/main" id="{66AD5E8B-3ED7-47FF-AD71-EEE7E6A5ABB2}"/>
              </a:ext>
            </a:extLst>
          </p:cNvPr>
          <p:cNvSpPr>
            <a:spLocks noChangeArrowheads="1"/>
          </p:cNvSpPr>
          <p:nvPr/>
        </p:nvSpPr>
        <p:spPr bwMode="auto">
          <a:xfrm>
            <a:off x="6403975" y="3892550"/>
            <a:ext cx="3689350" cy="1908175"/>
          </a:xfrm>
          <a:prstGeom prst="roundRect">
            <a:avLst>
              <a:gd name="adj" fmla="val 1666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endParaRPr kumimoji="1" lang="ko-KR" altLang="en-US" sz="1800">
              <a:solidFill>
                <a:srgbClr val="FFFFFF"/>
              </a:solidFill>
              <a:latin typeface="Arial" panose="020B0604020202020204" pitchFamily="34" charset="0"/>
              <a:ea typeface="Malgun Gothic" panose="020B0503020000020004" pitchFamily="34" charset="-127"/>
              <a:sym typeface="Arial" panose="020B0604020202020204" pitchFamily="34" charset="0"/>
            </a:endParaRPr>
          </a:p>
        </p:txBody>
      </p:sp>
      <p:sp>
        <p:nvSpPr>
          <p:cNvPr id="12" name="타원 25@|1FFC:0|FBC:0|LFC:16777215|LBC:16777215">
            <a:extLst>
              <a:ext uri="{FF2B5EF4-FFF2-40B4-BE49-F238E27FC236}">
                <a16:creationId xmlns="" xmlns:a16="http://schemas.microsoft.com/office/drawing/2014/main" id="{2C8D4008-4C9F-403E-B98E-C640191CC654}"/>
              </a:ext>
            </a:extLst>
          </p:cNvPr>
          <p:cNvSpPr/>
          <p:nvPr/>
        </p:nvSpPr>
        <p:spPr>
          <a:xfrm>
            <a:off x="5056188" y="2565400"/>
            <a:ext cx="2239962" cy="2239963"/>
          </a:xfrm>
          <a:prstGeom prst="ellipse">
            <a:avLst/>
          </a:prstGeom>
          <a:solidFill>
            <a:srgbClr val="FFFFFF"/>
          </a:solidFill>
          <a:ln w="44450" cap="flat" cmpd="sng" algn="ctr">
            <a:noFill/>
            <a:prstDash val="solid"/>
          </a:ln>
          <a:effectLst/>
          <a:extLst/>
        </p:spPr>
        <p:txBody>
          <a:bodyPr anchor="ctr"/>
          <a:lstStyle/>
          <a:p>
            <a:pPr algn="ctr" fontAlgn="base">
              <a:spcBef>
                <a:spcPct val="0"/>
              </a:spcBef>
              <a:spcAft>
                <a:spcPct val="0"/>
              </a:spcAft>
              <a:defRPr/>
            </a:pPr>
            <a:endParaRPr kumimoji="1" lang="ko-KR" altLang="en-US" kern="0">
              <a:solidFill>
                <a:srgbClr val="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원호 27@|1FFC:0|FBC:0|LFC:12566463|LBC:16777215">
            <a:extLst>
              <a:ext uri="{FF2B5EF4-FFF2-40B4-BE49-F238E27FC236}">
                <a16:creationId xmlns="" xmlns:a16="http://schemas.microsoft.com/office/drawing/2014/main" id="{4B63E4FA-3640-45BB-8374-C3089D0D6DD7}"/>
              </a:ext>
            </a:extLst>
          </p:cNvPr>
          <p:cNvSpPr/>
          <p:nvPr/>
        </p:nvSpPr>
        <p:spPr>
          <a:xfrm>
            <a:off x="5281613" y="2776538"/>
            <a:ext cx="1806575" cy="1808162"/>
          </a:xfrm>
          <a:prstGeom prst="arc">
            <a:avLst>
              <a:gd name="adj1" fmla="val 16200000"/>
              <a:gd name="adj2" fmla="val 12086864"/>
            </a:avLst>
          </a:prstGeom>
          <a:noFill/>
          <a:ln w="63500" cap="flat" cmpd="sng" algn="ctr">
            <a:solidFill>
              <a:srgbClr val="F6C5A1"/>
            </a:solidFill>
            <a:prstDash val="solid"/>
            <a:tailEnd type="triangle" w="lg" len="lg"/>
          </a:ln>
          <a:effectLst/>
        </p:spPr>
        <p:txBody>
          <a:bodyPr anchor="ctr"/>
          <a:lstStyle>
            <a:lvl1pPr eaLnBrk="0" hangingPunct="0">
              <a:defRPr kumimoji="1">
                <a:solidFill>
                  <a:schemeClr val="tx1"/>
                </a:solidFill>
                <a:latin typeface="Gulim" panose="020B0600000101010101" pitchFamily="34" charset="-127"/>
                <a:ea typeface="Gulim" panose="020B0600000101010101" pitchFamily="34" charset="-127"/>
              </a:defRPr>
            </a:lvl1pPr>
            <a:lvl2pPr marL="742950" indent="-285750" eaLnBrk="0" hangingPunct="0">
              <a:defRPr kumimoji="1">
                <a:solidFill>
                  <a:schemeClr val="tx1"/>
                </a:solidFill>
                <a:latin typeface="Gulim" panose="020B0600000101010101" pitchFamily="34" charset="-127"/>
                <a:ea typeface="Gulim" panose="020B0600000101010101" pitchFamily="34" charset="-127"/>
              </a:defRPr>
            </a:lvl2pPr>
            <a:lvl3pPr marL="1143000" indent="-228600" eaLnBrk="0" hangingPunct="0">
              <a:defRPr kumimoji="1">
                <a:solidFill>
                  <a:schemeClr val="tx1"/>
                </a:solidFill>
                <a:latin typeface="Gulim" panose="020B0600000101010101" pitchFamily="34" charset="-127"/>
                <a:ea typeface="Gulim" panose="020B0600000101010101" pitchFamily="34" charset="-127"/>
              </a:defRPr>
            </a:lvl3pPr>
            <a:lvl4pPr marL="1600200" indent="-228600" eaLnBrk="0" hangingPunct="0">
              <a:defRPr kumimoji="1">
                <a:solidFill>
                  <a:schemeClr val="tx1"/>
                </a:solidFill>
                <a:latin typeface="Gulim" panose="020B0600000101010101" pitchFamily="34" charset="-127"/>
                <a:ea typeface="Gulim" panose="020B0600000101010101" pitchFamily="34" charset="-127"/>
              </a:defRPr>
            </a:lvl4pPr>
            <a:lvl5pPr marL="2057400" indent="-228600" eaLnBrk="0" hangingPunct="0">
              <a:defRPr kumimoji="1">
                <a:solidFill>
                  <a:schemeClr val="tx1"/>
                </a:solidFill>
                <a:latin typeface="Gulim" panose="020B0600000101010101" pitchFamily="34" charset="-127"/>
                <a:ea typeface="Gulim" panose="020B0600000101010101" pitchFamily="34" charset="-127"/>
              </a:defRPr>
            </a:lvl5pPr>
            <a:lvl6pPr marL="25146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6pPr>
            <a:lvl7pPr marL="29718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7pPr>
            <a:lvl8pPr marL="34290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8pPr>
            <a:lvl9pPr marL="3886200" indent="-228600" eaLnBrk="0" fontAlgn="base" latinLnBrk="1" hangingPunct="0">
              <a:spcBef>
                <a:spcPct val="0"/>
              </a:spcBef>
              <a:spcAft>
                <a:spcPct val="0"/>
              </a:spcAft>
              <a:defRPr kumimoji="1">
                <a:solidFill>
                  <a:schemeClr val="tx1"/>
                </a:solidFill>
                <a:latin typeface="Gulim" panose="020B0600000101010101" pitchFamily="34" charset="-127"/>
                <a:ea typeface="Gulim" panose="020B0600000101010101" pitchFamily="34" charset="-127"/>
              </a:defRPr>
            </a:lvl9pPr>
          </a:lstStyle>
          <a:p>
            <a:pPr algn="ctr" eaLnBrk="1" fontAlgn="base" latinLnBrk="1" hangingPunct="1">
              <a:spcBef>
                <a:spcPct val="0"/>
              </a:spcBef>
              <a:spcAft>
                <a:spcPct val="0"/>
              </a:spcAft>
              <a:defRPr/>
            </a:pPr>
            <a:endParaRPr lang="ko-KR" altLang="en-US" kern="0">
              <a:solidFill>
                <a:prstClr val="white"/>
              </a:solidFill>
              <a:latin typeface="Arial" panose="020B0604020202020204" pitchFamily="34" charset="0"/>
              <a:ea typeface="맑은 고딕" panose="020B0503020000020004" pitchFamily="34" charset="-127"/>
              <a:cs typeface="+mn-ea"/>
              <a:sym typeface="Arial" panose="020B0604020202020204" pitchFamily="34" charset="0"/>
            </a:endParaRPr>
          </a:p>
        </p:txBody>
      </p:sp>
      <p:sp>
        <p:nvSpPr>
          <p:cNvPr id="14" name="Freeform 252">
            <a:extLst>
              <a:ext uri="{FF2B5EF4-FFF2-40B4-BE49-F238E27FC236}">
                <a16:creationId xmlns="" xmlns:a16="http://schemas.microsoft.com/office/drawing/2014/main" id="{6BF66D5D-24FC-477D-88A9-9F89CBD0F95D}"/>
              </a:ext>
            </a:extLst>
          </p:cNvPr>
          <p:cNvSpPr>
            <a:spLocks noEditPoints="1"/>
          </p:cNvSpPr>
          <p:nvPr/>
        </p:nvSpPr>
        <p:spPr bwMode="auto">
          <a:xfrm>
            <a:off x="5643563" y="3221038"/>
            <a:ext cx="1036637" cy="982662"/>
          </a:xfrm>
          <a:custGeom>
            <a:avLst/>
            <a:gdLst>
              <a:gd name="T0" fmla="*/ 294 w 301"/>
              <a:gd name="T1" fmla="*/ 107 h 285"/>
              <a:gd name="T2" fmla="*/ 137 w 301"/>
              <a:gd name="T3" fmla="*/ 9 h 285"/>
              <a:gd name="T4" fmla="*/ 7 w 301"/>
              <a:gd name="T5" fmla="*/ 139 h 285"/>
              <a:gd name="T6" fmla="*/ 64 w 301"/>
              <a:gd name="T7" fmla="*/ 218 h 285"/>
              <a:gd name="T8" fmla="*/ 36 w 301"/>
              <a:gd name="T9" fmla="*/ 268 h 285"/>
              <a:gd name="T10" fmla="*/ 122 w 301"/>
              <a:gd name="T11" fmla="*/ 237 h 285"/>
              <a:gd name="T12" fmla="*/ 164 w 301"/>
              <a:gd name="T13" fmla="*/ 237 h 285"/>
              <a:gd name="T14" fmla="*/ 294 w 301"/>
              <a:gd name="T15" fmla="*/ 107 h 285"/>
              <a:gd name="T16" fmla="*/ 80 w 301"/>
              <a:gd name="T17" fmla="*/ 143 h 285"/>
              <a:gd name="T18" fmla="*/ 60 w 301"/>
              <a:gd name="T19" fmla="*/ 123 h 285"/>
              <a:gd name="T20" fmla="*/ 80 w 301"/>
              <a:gd name="T21" fmla="*/ 103 h 285"/>
              <a:gd name="T22" fmla="*/ 100 w 301"/>
              <a:gd name="T23" fmla="*/ 123 h 285"/>
              <a:gd name="T24" fmla="*/ 80 w 301"/>
              <a:gd name="T25" fmla="*/ 143 h 285"/>
              <a:gd name="T26" fmla="*/ 151 w 301"/>
              <a:gd name="T27" fmla="*/ 143 h 285"/>
              <a:gd name="T28" fmla="*/ 131 w 301"/>
              <a:gd name="T29" fmla="*/ 123 h 285"/>
              <a:gd name="T30" fmla="*/ 151 w 301"/>
              <a:gd name="T31" fmla="*/ 103 h 285"/>
              <a:gd name="T32" fmla="*/ 172 w 301"/>
              <a:gd name="T33" fmla="*/ 123 h 285"/>
              <a:gd name="T34" fmla="*/ 151 w 301"/>
              <a:gd name="T35" fmla="*/ 143 h 285"/>
              <a:gd name="T36" fmla="*/ 223 w 301"/>
              <a:gd name="T37" fmla="*/ 143 h 285"/>
              <a:gd name="T38" fmla="*/ 203 w 301"/>
              <a:gd name="T39" fmla="*/ 123 h 285"/>
              <a:gd name="T40" fmla="*/ 223 w 301"/>
              <a:gd name="T41" fmla="*/ 103 h 285"/>
              <a:gd name="T42" fmla="*/ 243 w 301"/>
              <a:gd name="T43" fmla="*/ 123 h 285"/>
              <a:gd name="T44" fmla="*/ 223 w 301"/>
              <a:gd name="T45" fmla="*/ 143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1" h="285">
                <a:moveTo>
                  <a:pt x="294" y="107"/>
                </a:moveTo>
                <a:cubicBezTo>
                  <a:pt x="286" y="44"/>
                  <a:pt x="216" y="0"/>
                  <a:pt x="137" y="9"/>
                </a:cubicBezTo>
                <a:cubicBezTo>
                  <a:pt x="58" y="18"/>
                  <a:pt x="0" y="76"/>
                  <a:pt x="7" y="139"/>
                </a:cubicBezTo>
                <a:cubicBezTo>
                  <a:pt x="11" y="172"/>
                  <a:pt x="33" y="200"/>
                  <a:pt x="64" y="218"/>
                </a:cubicBezTo>
                <a:cubicBezTo>
                  <a:pt x="65" y="232"/>
                  <a:pt x="60" y="250"/>
                  <a:pt x="36" y="268"/>
                </a:cubicBezTo>
                <a:cubicBezTo>
                  <a:pt x="26" y="275"/>
                  <a:pt x="76" y="285"/>
                  <a:pt x="122" y="237"/>
                </a:cubicBezTo>
                <a:cubicBezTo>
                  <a:pt x="136" y="238"/>
                  <a:pt x="150" y="239"/>
                  <a:pt x="164" y="237"/>
                </a:cubicBezTo>
                <a:cubicBezTo>
                  <a:pt x="243" y="228"/>
                  <a:pt x="301" y="170"/>
                  <a:pt x="294" y="107"/>
                </a:cubicBezTo>
                <a:close/>
                <a:moveTo>
                  <a:pt x="80" y="143"/>
                </a:moveTo>
                <a:cubicBezTo>
                  <a:pt x="69" y="143"/>
                  <a:pt x="60" y="134"/>
                  <a:pt x="60" y="123"/>
                </a:cubicBezTo>
                <a:cubicBezTo>
                  <a:pt x="60" y="112"/>
                  <a:pt x="69" y="103"/>
                  <a:pt x="80" y="103"/>
                </a:cubicBezTo>
                <a:cubicBezTo>
                  <a:pt x="91" y="103"/>
                  <a:pt x="100" y="112"/>
                  <a:pt x="100" y="123"/>
                </a:cubicBezTo>
                <a:cubicBezTo>
                  <a:pt x="100" y="134"/>
                  <a:pt x="91" y="143"/>
                  <a:pt x="80" y="143"/>
                </a:cubicBezTo>
                <a:close/>
                <a:moveTo>
                  <a:pt x="151" y="143"/>
                </a:moveTo>
                <a:cubicBezTo>
                  <a:pt x="140" y="143"/>
                  <a:pt x="131" y="134"/>
                  <a:pt x="131" y="123"/>
                </a:cubicBezTo>
                <a:cubicBezTo>
                  <a:pt x="131" y="112"/>
                  <a:pt x="140" y="103"/>
                  <a:pt x="151" y="103"/>
                </a:cubicBezTo>
                <a:cubicBezTo>
                  <a:pt x="163" y="103"/>
                  <a:pt x="172" y="112"/>
                  <a:pt x="172" y="123"/>
                </a:cubicBezTo>
                <a:cubicBezTo>
                  <a:pt x="172" y="134"/>
                  <a:pt x="163" y="143"/>
                  <a:pt x="151" y="143"/>
                </a:cubicBezTo>
                <a:close/>
                <a:moveTo>
                  <a:pt x="223" y="143"/>
                </a:moveTo>
                <a:cubicBezTo>
                  <a:pt x="212" y="143"/>
                  <a:pt x="203" y="134"/>
                  <a:pt x="203" y="123"/>
                </a:cubicBezTo>
                <a:cubicBezTo>
                  <a:pt x="203" y="112"/>
                  <a:pt x="212" y="103"/>
                  <a:pt x="223" y="103"/>
                </a:cubicBezTo>
                <a:cubicBezTo>
                  <a:pt x="234" y="103"/>
                  <a:pt x="243" y="112"/>
                  <a:pt x="243" y="123"/>
                </a:cubicBezTo>
                <a:cubicBezTo>
                  <a:pt x="243" y="134"/>
                  <a:pt x="234" y="143"/>
                  <a:pt x="223" y="143"/>
                </a:cubicBezTo>
                <a:close/>
              </a:path>
            </a:pathLst>
          </a:custGeom>
          <a:solidFill>
            <a:srgbClr val="8AAD9D"/>
          </a:solidFill>
          <a:ln>
            <a:noFill/>
          </a:ln>
          <a:extLst/>
        </p:spPr>
        <p:txBody>
          <a:bodyPr/>
          <a:lstStyle/>
          <a:p>
            <a:pPr>
              <a:defRPr/>
            </a:pPr>
            <a:endParaRPr lang="zh-CN" altLang="en-US">
              <a:solidFill>
                <a:prstClr val="white"/>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3">
            <a:extLst>
              <a:ext uri="{FF2B5EF4-FFF2-40B4-BE49-F238E27FC236}">
                <a16:creationId xmlns="" xmlns:a16="http://schemas.microsoft.com/office/drawing/2014/main" id="{A4C19018-8E2C-4479-9847-B15AEAC99DFF}"/>
              </a:ext>
            </a:extLst>
          </p:cNvPr>
          <p:cNvSpPr txBox="1">
            <a:spLocks noChangeArrowheads="1"/>
          </p:cNvSpPr>
          <p:nvPr/>
        </p:nvSpPr>
        <p:spPr bwMode="auto">
          <a:xfrm>
            <a:off x="2630488" y="2486025"/>
            <a:ext cx="19542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600" b="1" dirty="0">
                <a:solidFill>
                  <a:srgbClr val="FFFFFF"/>
                </a:solidFill>
                <a:latin typeface="Arial" panose="020B0604020202020204" pitchFamily="34" charset="0"/>
                <a:ea typeface="微软雅黑" panose="020B0503020204020204" pitchFamily="34" charset="-122"/>
                <a:sym typeface="Arial" panose="020B0604020202020204" pitchFamily="34" charset="0"/>
              </a:rPr>
              <a:t>总结</a:t>
            </a:r>
            <a:r>
              <a:rPr lang="en-US" altLang="zh-CN" sz="1600" b="1" dirty="0">
                <a:solidFill>
                  <a:srgbClr val="FFFFFF"/>
                </a:solidFill>
                <a:latin typeface="Arial" panose="020B0604020202020204" pitchFamily="34" charset="0"/>
                <a:ea typeface="微软雅黑" panose="020B0503020204020204" pitchFamily="34" charset="-122"/>
                <a:sym typeface="Arial" panose="020B0604020202020204" pitchFamily="34" charset="0"/>
              </a:rPr>
              <a:t>1</a:t>
            </a:r>
          </a:p>
        </p:txBody>
      </p:sp>
      <p:sp>
        <p:nvSpPr>
          <p:cNvPr id="16" name="TextBox 13">
            <a:extLst>
              <a:ext uri="{FF2B5EF4-FFF2-40B4-BE49-F238E27FC236}">
                <a16:creationId xmlns="" xmlns:a16="http://schemas.microsoft.com/office/drawing/2014/main" id="{B88063EC-8A84-4535-92EA-898824AFAAC7}"/>
              </a:ext>
            </a:extLst>
          </p:cNvPr>
          <p:cNvSpPr txBox="1">
            <a:spLocks noChangeArrowheads="1"/>
          </p:cNvSpPr>
          <p:nvPr/>
        </p:nvSpPr>
        <p:spPr bwMode="auto">
          <a:xfrm>
            <a:off x="2635250" y="2800350"/>
            <a:ext cx="2333625"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100" dirty="0">
                <a:solidFill>
                  <a:schemeClr val="bg1"/>
                </a:solidFill>
              </a:rPr>
              <a:t>当代家装人群越来越广，人们对美的追求也不远远局限于原始的几个模式，更多的家庭装修风格开始融入到家居装饰中。</a:t>
            </a:r>
            <a:endParaRPr lang="en-US" altLang="zh-CN" sz="11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3">
            <a:extLst>
              <a:ext uri="{FF2B5EF4-FFF2-40B4-BE49-F238E27FC236}">
                <a16:creationId xmlns="" xmlns:a16="http://schemas.microsoft.com/office/drawing/2014/main" id="{7665ADED-5153-4F46-B926-9591D0E41DBA}"/>
              </a:ext>
            </a:extLst>
          </p:cNvPr>
          <p:cNvSpPr txBox="1">
            <a:spLocks noChangeArrowheads="1"/>
          </p:cNvSpPr>
          <p:nvPr/>
        </p:nvSpPr>
        <p:spPr bwMode="auto">
          <a:xfrm>
            <a:off x="2630488" y="4394200"/>
            <a:ext cx="1954212"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600" b="1" dirty="0">
                <a:solidFill>
                  <a:srgbClr val="FFFFFF"/>
                </a:solidFill>
                <a:latin typeface="Arial" panose="020B0604020202020204" pitchFamily="34" charset="0"/>
                <a:ea typeface="微软雅黑" panose="020B0503020204020204" pitchFamily="34" charset="-122"/>
                <a:sym typeface="Arial" panose="020B0604020202020204" pitchFamily="34" charset="0"/>
              </a:rPr>
              <a:t>总结</a:t>
            </a:r>
            <a:r>
              <a:rPr lang="en-US" altLang="zh-CN" sz="1600" b="1" dirty="0">
                <a:solidFill>
                  <a:srgbClr val="FFFFFF"/>
                </a:solidFill>
                <a:latin typeface="Arial" panose="020B0604020202020204" pitchFamily="34" charset="0"/>
                <a:ea typeface="微软雅黑" panose="020B0503020204020204" pitchFamily="34" charset="-122"/>
                <a:sym typeface="Arial" panose="020B0604020202020204" pitchFamily="34" charset="0"/>
              </a:rPr>
              <a:t>3</a:t>
            </a:r>
          </a:p>
        </p:txBody>
      </p:sp>
      <p:sp>
        <p:nvSpPr>
          <p:cNvPr id="18" name="TextBox 13">
            <a:extLst>
              <a:ext uri="{FF2B5EF4-FFF2-40B4-BE49-F238E27FC236}">
                <a16:creationId xmlns="" xmlns:a16="http://schemas.microsoft.com/office/drawing/2014/main" id="{8A608FC8-3FF9-41DF-A029-3113CDF8813D}"/>
              </a:ext>
            </a:extLst>
          </p:cNvPr>
          <p:cNvSpPr txBox="1">
            <a:spLocks noChangeArrowheads="1"/>
          </p:cNvSpPr>
          <p:nvPr/>
        </p:nvSpPr>
        <p:spPr bwMode="auto">
          <a:xfrm>
            <a:off x="2635250" y="4710113"/>
            <a:ext cx="23336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200" dirty="0">
                <a:solidFill>
                  <a:schemeClr val="bg1"/>
                </a:solidFill>
              </a:rPr>
              <a:t>当代家装人群越来越广，人们对美的追求也不远远局限于原始的几个模式，更多的家庭装修风格开始融入到家居装饰中。</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13">
            <a:extLst>
              <a:ext uri="{FF2B5EF4-FFF2-40B4-BE49-F238E27FC236}">
                <a16:creationId xmlns="" xmlns:a16="http://schemas.microsoft.com/office/drawing/2014/main" id="{92CE111D-C36F-4FE3-883A-42A4937E4C18}"/>
              </a:ext>
            </a:extLst>
          </p:cNvPr>
          <p:cNvSpPr txBox="1">
            <a:spLocks noChangeArrowheads="1"/>
          </p:cNvSpPr>
          <p:nvPr/>
        </p:nvSpPr>
        <p:spPr bwMode="auto">
          <a:xfrm>
            <a:off x="7313613" y="2486025"/>
            <a:ext cx="19526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600" b="1" dirty="0">
                <a:solidFill>
                  <a:srgbClr val="FFFFFF"/>
                </a:solidFill>
                <a:latin typeface="Arial" panose="020B0604020202020204" pitchFamily="34" charset="0"/>
                <a:ea typeface="微软雅黑" panose="020B0503020204020204" pitchFamily="34" charset="-122"/>
                <a:sym typeface="Arial" panose="020B0604020202020204" pitchFamily="34" charset="0"/>
              </a:rPr>
              <a:t>总结</a:t>
            </a:r>
            <a:r>
              <a:rPr lang="en-US" altLang="zh-CN" sz="1600" b="1" dirty="0">
                <a:solidFill>
                  <a:srgbClr val="FFFFFF"/>
                </a:solidFill>
                <a:latin typeface="Arial" panose="020B0604020202020204" pitchFamily="34" charset="0"/>
                <a:ea typeface="微软雅黑" panose="020B0503020204020204" pitchFamily="34" charset="-122"/>
                <a:sym typeface="Arial" panose="020B0604020202020204" pitchFamily="34" charset="0"/>
              </a:rPr>
              <a:t>2</a:t>
            </a:r>
          </a:p>
        </p:txBody>
      </p:sp>
      <p:sp>
        <p:nvSpPr>
          <p:cNvPr id="20" name="TextBox 13">
            <a:extLst>
              <a:ext uri="{FF2B5EF4-FFF2-40B4-BE49-F238E27FC236}">
                <a16:creationId xmlns="" xmlns:a16="http://schemas.microsoft.com/office/drawing/2014/main" id="{0D858FA6-1B30-4793-9D3D-F778331990C0}"/>
              </a:ext>
            </a:extLst>
          </p:cNvPr>
          <p:cNvSpPr txBox="1">
            <a:spLocks noChangeArrowheads="1"/>
          </p:cNvSpPr>
          <p:nvPr/>
        </p:nvSpPr>
        <p:spPr bwMode="auto">
          <a:xfrm>
            <a:off x="7316788" y="2800350"/>
            <a:ext cx="23336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200" dirty="0">
                <a:solidFill>
                  <a:schemeClr val="bg1"/>
                </a:solidFill>
              </a:rPr>
              <a:t>当代家装人群越来越广，人们对美的追求也不远远局限于原始的几个模式，更多的家庭装修风格开始融入到家居装饰中。</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TextBox 13">
            <a:extLst>
              <a:ext uri="{FF2B5EF4-FFF2-40B4-BE49-F238E27FC236}">
                <a16:creationId xmlns="" xmlns:a16="http://schemas.microsoft.com/office/drawing/2014/main" id="{7693A41E-6C88-4BF6-AA38-C26B18F78008}"/>
              </a:ext>
            </a:extLst>
          </p:cNvPr>
          <p:cNvSpPr txBox="1">
            <a:spLocks noChangeArrowheads="1"/>
          </p:cNvSpPr>
          <p:nvPr/>
        </p:nvSpPr>
        <p:spPr bwMode="auto">
          <a:xfrm>
            <a:off x="7313613" y="4338638"/>
            <a:ext cx="19526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600" b="1" dirty="0">
                <a:solidFill>
                  <a:srgbClr val="FFFFFF"/>
                </a:solidFill>
                <a:latin typeface="Arial" panose="020B0604020202020204" pitchFamily="34" charset="0"/>
                <a:ea typeface="微软雅黑" panose="020B0503020204020204" pitchFamily="34" charset="-122"/>
                <a:sym typeface="Arial" panose="020B0604020202020204" pitchFamily="34" charset="0"/>
              </a:rPr>
              <a:t>总结</a:t>
            </a:r>
            <a:r>
              <a:rPr lang="en-US" altLang="zh-CN" sz="1600" b="1" dirty="0">
                <a:solidFill>
                  <a:srgbClr val="FFFFFF"/>
                </a:solidFill>
                <a:latin typeface="Arial" panose="020B0604020202020204" pitchFamily="34" charset="0"/>
                <a:ea typeface="微软雅黑" panose="020B0503020204020204" pitchFamily="34" charset="-122"/>
                <a:sym typeface="Arial" panose="020B0604020202020204" pitchFamily="34" charset="0"/>
              </a:rPr>
              <a:t>4</a:t>
            </a:r>
          </a:p>
        </p:txBody>
      </p:sp>
      <p:sp>
        <p:nvSpPr>
          <p:cNvPr id="22" name="TextBox 13">
            <a:extLst>
              <a:ext uri="{FF2B5EF4-FFF2-40B4-BE49-F238E27FC236}">
                <a16:creationId xmlns="" xmlns:a16="http://schemas.microsoft.com/office/drawing/2014/main" id="{9BC68CFE-3E1F-4E2D-A1D2-7F90E892224C}"/>
              </a:ext>
            </a:extLst>
          </p:cNvPr>
          <p:cNvSpPr txBox="1">
            <a:spLocks noChangeArrowheads="1"/>
          </p:cNvSpPr>
          <p:nvPr/>
        </p:nvSpPr>
        <p:spPr bwMode="auto">
          <a:xfrm>
            <a:off x="7316788" y="4652963"/>
            <a:ext cx="2333625"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20000"/>
              </a:spcBef>
              <a:spcAft>
                <a:spcPct val="0"/>
              </a:spcAft>
              <a:buFontTx/>
              <a:buNone/>
            </a:pPr>
            <a:r>
              <a:rPr lang="zh-CN" altLang="en-US" sz="1200" dirty="0">
                <a:solidFill>
                  <a:schemeClr val="bg1"/>
                </a:solidFill>
              </a:rPr>
              <a:t>当代家装人群越来越广，人们对美的追求也不远远局限于原始的几个模式，更多的家庭装修风格开始融入到家居装饰中。</a:t>
            </a:r>
            <a:endParaRPr lang="en-US" altLang="zh-CN"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文本框 22">
            <a:extLst>
              <a:ext uri="{FF2B5EF4-FFF2-40B4-BE49-F238E27FC236}">
                <a16:creationId xmlns="" xmlns:a16="http://schemas.microsoft.com/office/drawing/2014/main" id="{A6E15AE3-CE96-4F65-A43B-EBB231CAF859}"/>
              </a:ext>
            </a:extLst>
          </p:cNvPr>
          <p:cNvSpPr txBox="1">
            <a:spLocks noChangeArrowheads="1"/>
          </p:cNvSpPr>
          <p:nvPr/>
        </p:nvSpPr>
        <p:spPr bwMode="auto">
          <a:xfrm>
            <a:off x="683449" y="298450"/>
            <a:ext cx="50879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600" b="1" dirty="0">
                <a:solidFill>
                  <a:schemeClr val="tx1">
                    <a:lumMod val="65000"/>
                    <a:lumOff val="35000"/>
                  </a:schemeClr>
                </a:solidFill>
                <a:latin typeface="微软雅黑" panose="020B0503020204020204" pitchFamily="34" charset="-122"/>
                <a:ea typeface="微软雅黑" panose="020B0503020204020204" pitchFamily="34" charset="-122"/>
              </a:rPr>
              <a:t>输入标题文字</a:t>
            </a:r>
          </a:p>
        </p:txBody>
      </p:sp>
      <p:sp>
        <p:nvSpPr>
          <p:cNvPr id="24" name="任意多边形 1">
            <a:extLst>
              <a:ext uri="{FF2B5EF4-FFF2-40B4-BE49-F238E27FC236}">
                <a16:creationId xmlns="" xmlns:a16="http://schemas.microsoft.com/office/drawing/2014/main" id="{696BA128-25DD-44DF-9D77-ED8F155E7DC0}"/>
              </a:ext>
            </a:extLst>
          </p:cNvPr>
          <p:cNvSpPr/>
          <p:nvPr/>
        </p:nvSpPr>
        <p:spPr>
          <a:xfrm rot="2734777" flipH="1">
            <a:off x="-350838" y="176213"/>
            <a:ext cx="765175" cy="828676"/>
          </a:xfrm>
          <a:custGeom>
            <a:avLst/>
            <a:gdLst>
              <a:gd name="connsiteX0" fmla="*/ 4825039 w 4825039"/>
              <a:gd name="connsiteY0" fmla="*/ 498765 h 5227156"/>
              <a:gd name="connsiteX1" fmla="*/ 0 w 4825039"/>
              <a:gd name="connsiteY1" fmla="*/ 5227156 h 5227156"/>
              <a:gd name="connsiteX2" fmla="*/ 0 w 4825039"/>
              <a:gd name="connsiteY2" fmla="*/ 0 h 5227156"/>
              <a:gd name="connsiteX3" fmla="*/ 4336264 w 4825039"/>
              <a:gd name="connsiteY3" fmla="*/ 0 h 5227156"/>
            </a:gdLst>
            <a:ahLst/>
            <a:cxnLst>
              <a:cxn ang="0">
                <a:pos x="connsiteX0" y="connsiteY0"/>
              </a:cxn>
              <a:cxn ang="0">
                <a:pos x="connsiteX1" y="connsiteY1"/>
              </a:cxn>
              <a:cxn ang="0">
                <a:pos x="connsiteX2" y="connsiteY2"/>
              </a:cxn>
              <a:cxn ang="0">
                <a:pos x="connsiteX3" y="connsiteY3"/>
              </a:cxn>
            </a:cxnLst>
            <a:rect l="l" t="t" r="r" b="b"/>
            <a:pathLst>
              <a:path w="4825039" h="5227156">
                <a:moveTo>
                  <a:pt x="4825039" y="498765"/>
                </a:moveTo>
                <a:lnTo>
                  <a:pt x="0" y="5227156"/>
                </a:lnTo>
                <a:lnTo>
                  <a:pt x="0" y="0"/>
                </a:lnTo>
                <a:lnTo>
                  <a:pt x="4336264" y="0"/>
                </a:lnTo>
                <a:close/>
              </a:path>
            </a:pathLst>
          </a:custGeom>
          <a:solidFill>
            <a:srgbClr val="8AAD9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001541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500"/>
                                        <p:tgtEl>
                                          <p:spTgt spid="18"/>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left)">
                                      <p:cBhvr>
                                        <p:cTn id="27" dur="500"/>
                                        <p:tgtEl>
                                          <p:spTgt spid="2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 xmlns:a16="http://schemas.microsoft.com/office/drawing/2014/main" id="{C73AEB12-C834-4057-B875-34EFFF6A34B4}"/>
              </a:ext>
            </a:extLst>
          </p:cNvPr>
          <p:cNvCxnSpPr/>
          <p:nvPr/>
        </p:nvCxnSpPr>
        <p:spPr>
          <a:xfrm>
            <a:off x="1657350" y="2457450"/>
            <a:ext cx="2128838" cy="2128838"/>
          </a:xfrm>
          <a:prstGeom prst="line">
            <a:avLst/>
          </a:prstGeom>
          <a:noFill/>
          <a:ln w="6350" cap="flat" cmpd="sng" algn="ctr">
            <a:solidFill>
              <a:sysClr val="windowText" lastClr="000000">
                <a:lumMod val="65000"/>
                <a:lumOff val="35000"/>
              </a:sysClr>
            </a:solidFill>
            <a:prstDash val="solid"/>
            <a:miter lim="800000"/>
          </a:ln>
          <a:effectLst/>
        </p:spPr>
      </p:cxnSp>
      <p:sp>
        <p:nvSpPr>
          <p:cNvPr id="6" name="任意多边形 10">
            <a:extLst>
              <a:ext uri="{FF2B5EF4-FFF2-40B4-BE49-F238E27FC236}">
                <a16:creationId xmlns="" xmlns:a16="http://schemas.microsoft.com/office/drawing/2014/main" id="{CB788457-D6CB-4323-88C6-EC3C6B66E44D}"/>
              </a:ext>
            </a:extLst>
          </p:cNvPr>
          <p:cNvSpPr/>
          <p:nvPr/>
        </p:nvSpPr>
        <p:spPr bwMode="auto">
          <a:xfrm>
            <a:off x="2476500" y="2789239"/>
            <a:ext cx="7589838" cy="1636712"/>
          </a:xfrm>
          <a:custGeom>
            <a:avLst/>
            <a:gdLst>
              <a:gd name="connsiteX0" fmla="*/ 0 w 7590213"/>
              <a:gd name="connsiteY0" fmla="*/ 0 h 1635917"/>
              <a:gd name="connsiteX1" fmla="*/ 7590213 w 7590213"/>
              <a:gd name="connsiteY1" fmla="*/ 0 h 1635917"/>
              <a:gd name="connsiteX2" fmla="*/ 7590213 w 7590213"/>
              <a:gd name="connsiteY2" fmla="*/ 1635917 h 1635917"/>
              <a:gd name="connsiteX3" fmla="*/ 1140350 w 7590213"/>
              <a:gd name="connsiteY3" fmla="*/ 1635917 h 1635917"/>
              <a:gd name="connsiteX4" fmla="*/ 0 w 7590213"/>
              <a:gd name="connsiteY4" fmla="*/ 499380 h 1635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0213" h="1635917">
                <a:moveTo>
                  <a:pt x="0" y="0"/>
                </a:moveTo>
                <a:lnTo>
                  <a:pt x="7590213" y="0"/>
                </a:lnTo>
                <a:lnTo>
                  <a:pt x="7590213" y="1635917"/>
                </a:lnTo>
                <a:lnTo>
                  <a:pt x="1140350" y="1635917"/>
                </a:lnTo>
                <a:lnTo>
                  <a:pt x="0" y="499380"/>
                </a:lnTo>
                <a:close/>
              </a:path>
            </a:pathLst>
          </a:custGeom>
          <a:solidFill>
            <a:srgbClr val="8AAD9D"/>
          </a:solidFill>
          <a:ln w="12700" cap="flat" cmpd="sng" algn="ctr">
            <a:noFill/>
            <a:prstDash val="solid"/>
            <a:miter lim="800000"/>
          </a:ln>
          <a:effectLst>
            <a:innerShdw blurRad="190500" dist="101600" dir="8580000">
              <a:prstClr val="black">
                <a:alpha val="4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文本框 11">
            <a:extLst>
              <a:ext uri="{FF2B5EF4-FFF2-40B4-BE49-F238E27FC236}">
                <a16:creationId xmlns="" xmlns:a16="http://schemas.microsoft.com/office/drawing/2014/main" id="{117FA367-91BF-415F-BCEC-E007E0FDD366}"/>
              </a:ext>
            </a:extLst>
          </p:cNvPr>
          <p:cNvSpPr txBox="1">
            <a:spLocks noChangeArrowheads="1"/>
          </p:cNvSpPr>
          <p:nvPr/>
        </p:nvSpPr>
        <p:spPr bwMode="auto">
          <a:xfrm>
            <a:off x="3480997" y="2908179"/>
            <a:ext cx="5523453" cy="585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fontAlgn="base">
              <a:lnSpc>
                <a:spcPct val="100000"/>
              </a:lnSpc>
              <a:spcBef>
                <a:spcPct val="0"/>
              </a:spcBef>
              <a:spcAft>
                <a:spcPct val="0"/>
              </a:spcAft>
              <a:buNone/>
              <a:defRPr/>
            </a:pPr>
            <a:r>
              <a:rPr lang="zh-CN" altLang="en-US" sz="3200" b="1" kern="0">
                <a:solidFill>
                  <a:prstClr val="white"/>
                </a:solidFill>
                <a:latin typeface="微软雅黑" panose="020B0503020204020204" pitchFamily="34" charset="-122"/>
                <a:ea typeface="微软雅黑" panose="020B0503020204020204" pitchFamily="34" charset="-122"/>
              </a:rPr>
              <a:t>服务项目</a:t>
            </a:r>
            <a:endParaRPr lang="zh-CN" altLang="en-US" sz="3200" b="1" kern="0" dirty="0">
              <a:solidFill>
                <a:prstClr val="white"/>
              </a:solidFill>
              <a:latin typeface="微软雅黑" panose="020B0503020204020204" pitchFamily="34" charset="-122"/>
              <a:ea typeface="微软雅黑" panose="020B0503020204020204" pitchFamily="34" charset="-122"/>
            </a:endParaRPr>
          </a:p>
        </p:txBody>
      </p:sp>
      <p:sp>
        <p:nvSpPr>
          <p:cNvPr id="8" name="矩形 33">
            <a:extLst>
              <a:ext uri="{FF2B5EF4-FFF2-40B4-BE49-F238E27FC236}">
                <a16:creationId xmlns="" xmlns:a16="http://schemas.microsoft.com/office/drawing/2014/main" id="{93605614-58C2-4C73-A9B3-CDAECFA5C81C}"/>
              </a:ext>
            </a:extLst>
          </p:cNvPr>
          <p:cNvSpPr>
            <a:spLocks noChangeArrowheads="1"/>
          </p:cNvSpPr>
          <p:nvPr/>
        </p:nvSpPr>
        <p:spPr bwMode="auto">
          <a:xfrm>
            <a:off x="3621088" y="3578226"/>
            <a:ext cx="5364162" cy="91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20000"/>
              </a:lnSpc>
              <a:spcBef>
                <a:spcPct val="20000"/>
              </a:spcBef>
              <a:spcAft>
                <a:spcPct val="0"/>
              </a:spcAft>
              <a:buNone/>
            </a:pP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方案具体细节说明，方案具体细节说明，方案具体细节说明，方案具体细节说明，</a:t>
            </a:r>
            <a:endParaRPr lang="en-US" altLang="zh-CN"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fontAlgn="base">
              <a:lnSpc>
                <a:spcPct val="120000"/>
              </a:lnSpc>
              <a:spcBef>
                <a:spcPct val="20000"/>
              </a:spcBef>
              <a:spcAft>
                <a:spcPct val="0"/>
              </a:spcAft>
              <a:buNone/>
            </a:pPr>
            <a:endParaRPr lang="en-US" altLang="zh-CN"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 name="组合 8">
            <a:extLst>
              <a:ext uri="{FF2B5EF4-FFF2-40B4-BE49-F238E27FC236}">
                <a16:creationId xmlns="" xmlns:a16="http://schemas.microsoft.com/office/drawing/2014/main" id="{2BF0F8B8-97FE-445A-A3E0-031044DFDD00}"/>
              </a:ext>
            </a:extLst>
          </p:cNvPr>
          <p:cNvGrpSpPr>
            <a:grpSpLocks/>
          </p:cNvGrpSpPr>
          <p:nvPr/>
        </p:nvGrpSpPr>
        <p:grpSpPr bwMode="auto">
          <a:xfrm>
            <a:off x="0" y="2628900"/>
            <a:ext cx="3317875" cy="2155825"/>
            <a:chOff x="0" y="2628900"/>
            <a:chExt cx="3318008" cy="2155448"/>
          </a:xfrm>
        </p:grpSpPr>
        <p:sp>
          <p:nvSpPr>
            <p:cNvPr id="10" name="任意多边形 7">
              <a:extLst>
                <a:ext uri="{FF2B5EF4-FFF2-40B4-BE49-F238E27FC236}">
                  <a16:creationId xmlns="" xmlns:a16="http://schemas.microsoft.com/office/drawing/2014/main" id="{2B9F9861-C3E9-4CE8-9422-D3ECB7B295A4}"/>
                </a:ext>
              </a:extLst>
            </p:cNvPr>
            <p:cNvSpPr/>
            <p:nvPr/>
          </p:nvSpPr>
          <p:spPr>
            <a:xfrm>
              <a:off x="0" y="2628900"/>
              <a:ext cx="2476599" cy="642826"/>
            </a:xfrm>
            <a:custGeom>
              <a:avLst/>
              <a:gdLst>
                <a:gd name="connsiteX0" fmla="*/ 0 w 2476160"/>
                <a:gd name="connsiteY0" fmla="*/ 0 h 642938"/>
                <a:gd name="connsiteX1" fmla="*/ 1831065 w 2476160"/>
                <a:gd name="connsiteY1" fmla="*/ 0 h 642938"/>
                <a:gd name="connsiteX2" fmla="*/ 2476160 w 2476160"/>
                <a:gd name="connsiteY2" fmla="*/ 642938 h 642938"/>
                <a:gd name="connsiteX3" fmla="*/ 0 w 2476160"/>
                <a:gd name="connsiteY3" fmla="*/ 642938 h 642938"/>
              </a:gdLst>
              <a:ahLst/>
              <a:cxnLst>
                <a:cxn ang="0">
                  <a:pos x="connsiteX0" y="connsiteY0"/>
                </a:cxn>
                <a:cxn ang="0">
                  <a:pos x="connsiteX1" y="connsiteY1"/>
                </a:cxn>
                <a:cxn ang="0">
                  <a:pos x="connsiteX2" y="connsiteY2"/>
                </a:cxn>
                <a:cxn ang="0">
                  <a:pos x="connsiteX3" y="connsiteY3"/>
                </a:cxn>
              </a:cxnLst>
              <a:rect l="l" t="t" r="r" b="b"/>
              <a:pathLst>
                <a:path w="2476160" h="642938">
                  <a:moveTo>
                    <a:pt x="0" y="0"/>
                  </a:moveTo>
                  <a:lnTo>
                    <a:pt x="1831065" y="0"/>
                  </a:lnTo>
                  <a:lnTo>
                    <a:pt x="2476160" y="642938"/>
                  </a:lnTo>
                  <a:lnTo>
                    <a:pt x="0" y="642938"/>
                  </a:lnTo>
                  <a:close/>
                </a:path>
              </a:pathLst>
            </a:custGeom>
            <a:solidFill>
              <a:srgbClr val="8AAD9D"/>
            </a:solidFill>
            <a:ln w="12700" cap="flat" cmpd="sng" algn="ctr">
              <a:noFill/>
              <a:prstDash val="solid"/>
              <a:miter lim="800000"/>
            </a:ln>
            <a:effectLst>
              <a:outerShdw blurRad="50800" dist="38100" dir="3600000" sx="101000" sy="101000" algn="tl" rotWithShape="0">
                <a:sysClr val="windowText" lastClr="000000">
                  <a:alpha val="46000"/>
                </a:sys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文本框 14">
              <a:extLst>
                <a:ext uri="{FF2B5EF4-FFF2-40B4-BE49-F238E27FC236}">
                  <a16:creationId xmlns="" xmlns:a16="http://schemas.microsoft.com/office/drawing/2014/main" id="{9526D125-F53C-4CEB-BBC8-31A2B0E3684C}"/>
                </a:ext>
              </a:extLst>
            </p:cNvPr>
            <p:cNvSpPr txBox="1">
              <a:spLocks noChangeArrowheads="1"/>
            </p:cNvSpPr>
            <p:nvPr/>
          </p:nvSpPr>
          <p:spPr bwMode="auto">
            <a:xfrm>
              <a:off x="742950" y="3214688"/>
              <a:ext cx="257505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9600" b="1" i="0" u="none" strike="noStrike" kern="0" cap="none" spc="0" normalizeH="0" baseline="0" noProof="0" dirty="0">
                  <a:ln>
                    <a:noFill/>
                  </a:ln>
                  <a:solidFill>
                    <a:srgbClr val="EFB0AA"/>
                  </a:solidFill>
                  <a:effectLst/>
                  <a:uLnTx/>
                  <a:uFillTx/>
                  <a:latin typeface="微软雅黑" panose="020B0503020204020204" pitchFamily="34" charset="-122"/>
                  <a:ea typeface="微软雅黑" panose="020B0503020204020204" pitchFamily="34" charset="-122"/>
                </a:rPr>
                <a:t>04</a:t>
              </a:r>
              <a:endParaRPr kumimoji="0" lang="zh-CN" altLang="en-US" sz="9600" b="1" i="0" u="none" strike="noStrike" kern="0" cap="none" spc="0" normalizeH="0" baseline="0" noProof="0" dirty="0">
                <a:ln>
                  <a:noFill/>
                </a:ln>
                <a:solidFill>
                  <a:srgbClr val="EFB0AA"/>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9022618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61874" y="612"/>
            <a:ext cx="3075959" cy="6856776"/>
          </a:xfrm>
          <a:prstGeom prst="rect">
            <a:avLst/>
          </a:prstGeom>
          <a:solidFill>
            <a:srgbClr val="8AAD9D">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ea typeface="微软雅黑" panose="020B0503020204020204" pitchFamily="34" charset="-122"/>
            </a:endParaRPr>
          </a:p>
        </p:txBody>
      </p:sp>
      <p:sp>
        <p:nvSpPr>
          <p:cNvPr id="51" name="圆角矩形 50"/>
          <p:cNvSpPr/>
          <p:nvPr/>
        </p:nvSpPr>
        <p:spPr>
          <a:xfrm>
            <a:off x="6752313" y="1818020"/>
            <a:ext cx="3942534" cy="58399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8" rIns="91418" bIns="45708" rtlCol="0" anchor="ctr"/>
          <a:lstStyle/>
          <a:p>
            <a:pPr algn="ctr"/>
            <a:endParaRPr lang="zh-CN" altLang="en-US" sz="1707">
              <a:ea typeface="微软雅黑" panose="020B0503020204020204" pitchFamily="34" charset="-122"/>
            </a:endParaRPr>
          </a:p>
        </p:txBody>
      </p:sp>
      <p:sp>
        <p:nvSpPr>
          <p:cNvPr id="52" name="矩形 51"/>
          <p:cNvSpPr/>
          <p:nvPr/>
        </p:nvSpPr>
        <p:spPr>
          <a:xfrm>
            <a:off x="7447120" y="1841916"/>
            <a:ext cx="1544012" cy="540404"/>
          </a:xfrm>
          <a:prstGeom prst="rect">
            <a:avLst/>
          </a:prstGeom>
          <a:effectLst/>
        </p:spPr>
        <p:txBody>
          <a:bodyPr wrap="none">
            <a:spAutoFit/>
          </a:bodyPr>
          <a:lstStyle/>
          <a:p>
            <a:pPr>
              <a:lnSpc>
                <a:spcPct val="120000"/>
              </a:lnSpc>
            </a:pPr>
            <a:r>
              <a:rPr lang="zh-CN" altLang="en-US" sz="2655"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公司介绍</a:t>
            </a:r>
          </a:p>
        </p:txBody>
      </p:sp>
      <p:grpSp>
        <p:nvGrpSpPr>
          <p:cNvPr id="53" name="组合 52"/>
          <p:cNvGrpSpPr/>
          <p:nvPr/>
        </p:nvGrpSpPr>
        <p:grpSpPr>
          <a:xfrm>
            <a:off x="5421110" y="1766238"/>
            <a:ext cx="1461782" cy="687563"/>
            <a:chOff x="4304043" y="1286668"/>
            <a:chExt cx="3837944" cy="2757793"/>
          </a:xfrm>
          <a:effectLst>
            <a:outerShdw blurRad="381000" dist="254000" dir="8100000" algn="tr" rotWithShape="0">
              <a:prstClr val="black">
                <a:alpha val="40000"/>
              </a:prstClr>
            </a:outerShdw>
          </a:effectLst>
        </p:grpSpPr>
        <p:sp>
          <p:nvSpPr>
            <p:cNvPr id="54" name="圆角矩形 53"/>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ea typeface="微软雅黑" panose="020B0503020204020204" pitchFamily="34" charset="-122"/>
                <a:cs typeface="+mn-ea"/>
                <a:sym typeface="+mn-lt"/>
              </a:endParaRPr>
            </a:p>
          </p:txBody>
        </p:sp>
        <p:sp>
          <p:nvSpPr>
            <p:cNvPr id="55" name="圆角矩形 54"/>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ea typeface="微软雅黑" panose="020B0503020204020204" pitchFamily="34" charset="-122"/>
                <a:cs typeface="+mn-ea"/>
                <a:sym typeface="+mn-lt"/>
              </a:endParaRPr>
            </a:p>
          </p:txBody>
        </p:sp>
      </p:grpSp>
      <p:sp>
        <p:nvSpPr>
          <p:cNvPr id="56" name="圆角矩形 55"/>
          <p:cNvSpPr/>
          <p:nvPr/>
        </p:nvSpPr>
        <p:spPr bwMode="auto">
          <a:xfrm>
            <a:off x="5946942" y="1830875"/>
            <a:ext cx="677160" cy="558291"/>
          </a:xfrm>
          <a:prstGeom prst="roundRect">
            <a:avLst/>
          </a:prstGeom>
          <a:solidFill>
            <a:srgbClr val="F6C5A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655" dirty="0">
                <a:latin typeface="Impact" panose="020B0806030902050204" pitchFamily="34" charset="0"/>
                <a:ea typeface="微软雅黑" panose="020B0503020204020204" pitchFamily="34" charset="-122"/>
                <a:cs typeface="+mn-ea"/>
                <a:sym typeface="+mn-lt"/>
              </a:rPr>
              <a:t>1</a:t>
            </a:r>
            <a:endParaRPr lang="zh-CN" altLang="en-US" sz="2655" dirty="0">
              <a:latin typeface="Impact" panose="020B0806030902050204" pitchFamily="34" charset="0"/>
              <a:ea typeface="微软雅黑" panose="020B0503020204020204" pitchFamily="34" charset="-122"/>
              <a:cs typeface="+mn-ea"/>
              <a:sym typeface="+mn-lt"/>
            </a:endParaRPr>
          </a:p>
        </p:txBody>
      </p:sp>
      <p:sp>
        <p:nvSpPr>
          <p:cNvPr id="57" name="圆角矩形 56"/>
          <p:cNvSpPr/>
          <p:nvPr/>
        </p:nvSpPr>
        <p:spPr>
          <a:xfrm>
            <a:off x="6752313" y="2750937"/>
            <a:ext cx="3942534" cy="58399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8" rIns="91418" bIns="45708" rtlCol="0" anchor="ctr"/>
          <a:lstStyle/>
          <a:p>
            <a:pPr algn="ctr"/>
            <a:endParaRPr lang="zh-CN" altLang="en-US" sz="1707">
              <a:ea typeface="微软雅黑" panose="020B0503020204020204" pitchFamily="34" charset="-122"/>
            </a:endParaRPr>
          </a:p>
        </p:txBody>
      </p:sp>
      <p:sp>
        <p:nvSpPr>
          <p:cNvPr id="58" name="矩形 57"/>
          <p:cNvSpPr/>
          <p:nvPr/>
        </p:nvSpPr>
        <p:spPr>
          <a:xfrm>
            <a:off x="7447120" y="2774833"/>
            <a:ext cx="1544012" cy="540404"/>
          </a:xfrm>
          <a:prstGeom prst="rect">
            <a:avLst/>
          </a:prstGeom>
          <a:effectLst/>
        </p:spPr>
        <p:txBody>
          <a:bodyPr wrap="none">
            <a:spAutoFit/>
          </a:bodyPr>
          <a:lstStyle/>
          <a:p>
            <a:pPr>
              <a:lnSpc>
                <a:spcPct val="120000"/>
              </a:lnSpc>
            </a:pPr>
            <a:r>
              <a:rPr lang="zh-CN" altLang="en-US" sz="2655"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案列欣赏</a:t>
            </a:r>
          </a:p>
        </p:txBody>
      </p:sp>
      <p:grpSp>
        <p:nvGrpSpPr>
          <p:cNvPr id="59" name="组合 58"/>
          <p:cNvGrpSpPr/>
          <p:nvPr/>
        </p:nvGrpSpPr>
        <p:grpSpPr>
          <a:xfrm>
            <a:off x="5421110" y="2699155"/>
            <a:ext cx="1461782" cy="687563"/>
            <a:chOff x="4304043" y="1286668"/>
            <a:chExt cx="3837944" cy="2757793"/>
          </a:xfrm>
          <a:effectLst>
            <a:outerShdw blurRad="381000" dist="254000" dir="8100000" algn="tr" rotWithShape="0">
              <a:prstClr val="black">
                <a:alpha val="40000"/>
              </a:prstClr>
            </a:outerShdw>
          </a:effectLst>
        </p:grpSpPr>
        <p:sp>
          <p:nvSpPr>
            <p:cNvPr id="60" name="圆角矩形 59"/>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ea typeface="微软雅黑" panose="020B0503020204020204" pitchFamily="34" charset="-122"/>
                <a:cs typeface="+mn-ea"/>
                <a:sym typeface="+mn-lt"/>
              </a:endParaRPr>
            </a:p>
          </p:txBody>
        </p:sp>
        <p:sp>
          <p:nvSpPr>
            <p:cNvPr id="61" name="圆角矩形 60"/>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ea typeface="微软雅黑" panose="020B0503020204020204" pitchFamily="34" charset="-122"/>
                <a:cs typeface="+mn-ea"/>
                <a:sym typeface="+mn-lt"/>
              </a:endParaRPr>
            </a:p>
          </p:txBody>
        </p:sp>
      </p:grpSp>
      <p:sp>
        <p:nvSpPr>
          <p:cNvPr id="75" name="圆角矩形 74"/>
          <p:cNvSpPr/>
          <p:nvPr/>
        </p:nvSpPr>
        <p:spPr bwMode="auto">
          <a:xfrm>
            <a:off x="5946942" y="2763793"/>
            <a:ext cx="677160" cy="558291"/>
          </a:xfrm>
          <a:prstGeom prst="roundRect">
            <a:avLst/>
          </a:prstGeom>
          <a:solidFill>
            <a:srgbClr val="F6C5A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655" dirty="0">
                <a:latin typeface="Impact" panose="020B0806030902050204" pitchFamily="34" charset="0"/>
                <a:ea typeface="微软雅黑" panose="020B0503020204020204" pitchFamily="34" charset="-122"/>
                <a:cs typeface="+mn-ea"/>
                <a:sym typeface="+mn-lt"/>
              </a:rPr>
              <a:t>2</a:t>
            </a:r>
            <a:endParaRPr lang="zh-CN" altLang="en-US" sz="2655" dirty="0">
              <a:latin typeface="Impact" panose="020B0806030902050204" pitchFamily="34" charset="0"/>
              <a:ea typeface="微软雅黑" panose="020B0503020204020204" pitchFamily="34" charset="-122"/>
              <a:cs typeface="+mn-ea"/>
              <a:sym typeface="+mn-lt"/>
            </a:endParaRPr>
          </a:p>
        </p:txBody>
      </p:sp>
      <p:sp>
        <p:nvSpPr>
          <p:cNvPr id="76" name="圆角矩形 75"/>
          <p:cNvSpPr/>
          <p:nvPr/>
        </p:nvSpPr>
        <p:spPr>
          <a:xfrm>
            <a:off x="6752313" y="3685580"/>
            <a:ext cx="3942534" cy="58399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8" rIns="91418" bIns="45708" rtlCol="0" anchor="ctr"/>
          <a:lstStyle/>
          <a:p>
            <a:pPr algn="ctr"/>
            <a:endParaRPr lang="zh-CN" altLang="en-US" sz="1707">
              <a:ea typeface="微软雅黑" panose="020B0503020204020204" pitchFamily="34" charset="-122"/>
            </a:endParaRPr>
          </a:p>
        </p:txBody>
      </p:sp>
      <p:sp>
        <p:nvSpPr>
          <p:cNvPr id="77" name="矩形 76"/>
          <p:cNvSpPr/>
          <p:nvPr/>
        </p:nvSpPr>
        <p:spPr>
          <a:xfrm>
            <a:off x="7447120" y="3709475"/>
            <a:ext cx="1544012" cy="540404"/>
          </a:xfrm>
          <a:prstGeom prst="rect">
            <a:avLst/>
          </a:prstGeom>
          <a:effectLst/>
        </p:spPr>
        <p:txBody>
          <a:bodyPr wrap="none">
            <a:spAutoFit/>
          </a:bodyPr>
          <a:lstStyle/>
          <a:p>
            <a:pPr>
              <a:lnSpc>
                <a:spcPct val="120000"/>
              </a:lnSpc>
            </a:pPr>
            <a:r>
              <a:rPr lang="zh-CN" altLang="en-US" sz="2655"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设计方案</a:t>
            </a:r>
          </a:p>
        </p:txBody>
      </p:sp>
      <p:grpSp>
        <p:nvGrpSpPr>
          <p:cNvPr id="78" name="组合 77"/>
          <p:cNvGrpSpPr/>
          <p:nvPr/>
        </p:nvGrpSpPr>
        <p:grpSpPr>
          <a:xfrm>
            <a:off x="5421110" y="3633798"/>
            <a:ext cx="1461782" cy="687563"/>
            <a:chOff x="4304043" y="1286668"/>
            <a:chExt cx="3837944" cy="2757793"/>
          </a:xfrm>
          <a:effectLst>
            <a:outerShdw blurRad="381000" dist="254000" dir="8100000" algn="tr" rotWithShape="0">
              <a:prstClr val="black">
                <a:alpha val="40000"/>
              </a:prstClr>
            </a:outerShdw>
          </a:effectLst>
        </p:grpSpPr>
        <p:sp>
          <p:nvSpPr>
            <p:cNvPr id="99" name="圆角矩形 98"/>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ea typeface="微软雅黑" panose="020B0503020204020204" pitchFamily="34" charset="-122"/>
                <a:cs typeface="+mn-ea"/>
                <a:sym typeface="+mn-lt"/>
              </a:endParaRPr>
            </a:p>
          </p:txBody>
        </p:sp>
        <p:sp>
          <p:nvSpPr>
            <p:cNvPr id="100" name="圆角矩形 99"/>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ea typeface="微软雅黑" panose="020B0503020204020204" pitchFamily="34" charset="-122"/>
                <a:cs typeface="+mn-ea"/>
                <a:sym typeface="+mn-lt"/>
              </a:endParaRPr>
            </a:p>
          </p:txBody>
        </p:sp>
      </p:grpSp>
      <p:sp>
        <p:nvSpPr>
          <p:cNvPr id="101" name="圆角矩形 100"/>
          <p:cNvSpPr/>
          <p:nvPr/>
        </p:nvSpPr>
        <p:spPr bwMode="auto">
          <a:xfrm>
            <a:off x="5946942" y="3698435"/>
            <a:ext cx="677160" cy="558291"/>
          </a:xfrm>
          <a:prstGeom prst="roundRect">
            <a:avLst/>
          </a:prstGeom>
          <a:solidFill>
            <a:srgbClr val="F6C5A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655" dirty="0">
                <a:latin typeface="Impact" panose="020B0806030902050204" pitchFamily="34" charset="0"/>
                <a:ea typeface="微软雅黑" panose="020B0503020204020204" pitchFamily="34" charset="-122"/>
                <a:cs typeface="+mn-ea"/>
                <a:sym typeface="+mn-lt"/>
              </a:rPr>
              <a:t>3</a:t>
            </a:r>
            <a:endParaRPr lang="zh-CN" altLang="en-US" sz="2655" dirty="0">
              <a:latin typeface="Impact" panose="020B0806030902050204" pitchFamily="34" charset="0"/>
              <a:ea typeface="微软雅黑" panose="020B0503020204020204" pitchFamily="34" charset="-122"/>
              <a:cs typeface="+mn-ea"/>
              <a:sym typeface="+mn-lt"/>
            </a:endParaRPr>
          </a:p>
        </p:txBody>
      </p:sp>
      <p:sp>
        <p:nvSpPr>
          <p:cNvPr id="102" name="圆角矩形 101"/>
          <p:cNvSpPr/>
          <p:nvPr/>
        </p:nvSpPr>
        <p:spPr>
          <a:xfrm>
            <a:off x="6752313" y="4636396"/>
            <a:ext cx="3942534" cy="58399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8" tIns="45708" rIns="91418" bIns="45708" rtlCol="0" anchor="ctr"/>
          <a:lstStyle/>
          <a:p>
            <a:pPr algn="ctr"/>
            <a:endParaRPr lang="zh-CN" altLang="en-US" sz="1707">
              <a:ea typeface="微软雅黑" panose="020B0503020204020204" pitchFamily="34" charset="-122"/>
            </a:endParaRPr>
          </a:p>
        </p:txBody>
      </p:sp>
      <p:sp>
        <p:nvSpPr>
          <p:cNvPr id="103" name="矩形 102"/>
          <p:cNvSpPr/>
          <p:nvPr/>
        </p:nvSpPr>
        <p:spPr>
          <a:xfrm>
            <a:off x="7447120" y="4660292"/>
            <a:ext cx="1544012" cy="540404"/>
          </a:xfrm>
          <a:prstGeom prst="rect">
            <a:avLst/>
          </a:prstGeom>
          <a:effectLst/>
        </p:spPr>
        <p:txBody>
          <a:bodyPr wrap="none">
            <a:spAutoFit/>
          </a:bodyPr>
          <a:lstStyle/>
          <a:p>
            <a:pPr>
              <a:lnSpc>
                <a:spcPct val="120000"/>
              </a:lnSpc>
            </a:pPr>
            <a:r>
              <a:rPr lang="zh-CN" altLang="en-US" sz="2655"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服务项目</a:t>
            </a:r>
          </a:p>
        </p:txBody>
      </p:sp>
      <p:grpSp>
        <p:nvGrpSpPr>
          <p:cNvPr id="104" name="组合 103"/>
          <p:cNvGrpSpPr/>
          <p:nvPr/>
        </p:nvGrpSpPr>
        <p:grpSpPr>
          <a:xfrm>
            <a:off x="5421110" y="4584614"/>
            <a:ext cx="1461782" cy="687563"/>
            <a:chOff x="4304043" y="1286668"/>
            <a:chExt cx="3837944" cy="2757793"/>
          </a:xfrm>
          <a:effectLst>
            <a:outerShdw blurRad="381000" dist="254000" dir="8100000" algn="tr" rotWithShape="0">
              <a:prstClr val="black">
                <a:alpha val="40000"/>
              </a:prstClr>
            </a:outerShdw>
          </a:effectLst>
        </p:grpSpPr>
        <p:sp>
          <p:nvSpPr>
            <p:cNvPr id="105" name="圆角矩形 104"/>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ea typeface="微软雅黑" panose="020B0503020204020204" pitchFamily="34" charset="-122"/>
                <a:cs typeface="+mn-ea"/>
                <a:sym typeface="+mn-lt"/>
              </a:endParaRPr>
            </a:p>
          </p:txBody>
        </p:sp>
        <p:sp>
          <p:nvSpPr>
            <p:cNvPr id="106" name="圆角矩形 105"/>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a:ea typeface="微软雅黑" panose="020B0503020204020204" pitchFamily="34" charset="-122"/>
                <a:cs typeface="+mn-ea"/>
                <a:sym typeface="+mn-lt"/>
              </a:endParaRPr>
            </a:p>
          </p:txBody>
        </p:sp>
      </p:grpSp>
      <p:sp>
        <p:nvSpPr>
          <p:cNvPr id="107" name="圆角矩形 106"/>
          <p:cNvSpPr/>
          <p:nvPr/>
        </p:nvSpPr>
        <p:spPr bwMode="auto">
          <a:xfrm>
            <a:off x="5946942" y="4649251"/>
            <a:ext cx="677160" cy="558291"/>
          </a:xfrm>
          <a:prstGeom prst="roundRect">
            <a:avLst/>
          </a:prstGeom>
          <a:solidFill>
            <a:srgbClr val="F6C5A1"/>
          </a:solidFill>
          <a:ln w="38100">
            <a:noFill/>
          </a:ln>
          <a:effectLst>
            <a:outerShdw blurRad="203200" dist="88900" dir="8100000" sx="102000" sy="102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655" dirty="0">
                <a:latin typeface="Impact" panose="020B0806030902050204" pitchFamily="34" charset="0"/>
                <a:ea typeface="微软雅黑" panose="020B0503020204020204" pitchFamily="34" charset="-122"/>
                <a:cs typeface="+mn-ea"/>
                <a:sym typeface="+mn-lt"/>
              </a:rPr>
              <a:t>4</a:t>
            </a:r>
            <a:endParaRPr lang="zh-CN" altLang="en-US" sz="2655" dirty="0">
              <a:latin typeface="Impact" panose="020B0806030902050204" pitchFamily="34" charset="0"/>
              <a:ea typeface="微软雅黑" panose="020B0503020204020204" pitchFamily="34" charset="-122"/>
              <a:cs typeface="+mn-ea"/>
              <a:sym typeface="+mn-lt"/>
            </a:endParaRPr>
          </a:p>
        </p:txBody>
      </p:sp>
      <p:grpSp>
        <p:nvGrpSpPr>
          <p:cNvPr id="43" name="组合 42"/>
          <p:cNvGrpSpPr/>
          <p:nvPr/>
        </p:nvGrpSpPr>
        <p:grpSpPr>
          <a:xfrm>
            <a:off x="1315083" y="2344232"/>
            <a:ext cx="2169540" cy="2169538"/>
            <a:chOff x="3962648" y="2819400"/>
            <a:chExt cx="1218704" cy="1218704"/>
          </a:xfrm>
        </p:grpSpPr>
        <p:grpSp>
          <p:nvGrpSpPr>
            <p:cNvPr id="44" name="组合 43"/>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46" name="同心圆 45"/>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solidFill>
                    <a:schemeClr val="tx1"/>
                  </a:solidFill>
                  <a:ea typeface="微软雅黑" panose="020B0503020204020204" pitchFamily="34" charset="-122"/>
                  <a:cs typeface="+mn-ea"/>
                  <a:sym typeface="+mn-lt"/>
                </a:endParaRPr>
              </a:p>
            </p:txBody>
          </p:sp>
          <p:sp>
            <p:nvSpPr>
              <p:cNvPr id="47" name="椭圆 46"/>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99">
                  <a:ea typeface="微软雅黑" panose="020B0503020204020204" pitchFamily="34" charset="-122"/>
                  <a:cs typeface="+mn-ea"/>
                  <a:sym typeface="+mn-lt"/>
                </a:endParaRPr>
              </a:p>
            </p:txBody>
          </p:sp>
        </p:grpSp>
        <p:sp>
          <p:nvSpPr>
            <p:cNvPr id="45" name="TextBox 5"/>
            <p:cNvSpPr txBox="1"/>
            <p:nvPr/>
          </p:nvSpPr>
          <p:spPr>
            <a:xfrm>
              <a:off x="4142794" y="3165339"/>
              <a:ext cx="860120" cy="478037"/>
            </a:xfrm>
            <a:prstGeom prst="rect">
              <a:avLst/>
            </a:prstGeom>
            <a:noFill/>
          </p:spPr>
          <p:txBody>
            <a:bodyPr wrap="none" rtlCol="0">
              <a:spAutoFit/>
            </a:bodyPr>
            <a:lstStyle/>
            <a:p>
              <a:pPr algn="ctr"/>
              <a:r>
                <a:rPr lang="zh-CN" altLang="en-US" sz="2655" b="1" spc="284" dirty="0">
                  <a:solidFill>
                    <a:srgbClr val="F6C5A1"/>
                  </a:solidFill>
                  <a:latin typeface="微软雅黑" panose="020B0503020204020204" pitchFamily="34" charset="-122"/>
                  <a:ea typeface="微软雅黑" panose="020B0503020204020204" pitchFamily="34" charset="-122"/>
                  <a:cs typeface="+mn-ea"/>
                  <a:sym typeface="+mn-lt"/>
                </a:rPr>
                <a:t>目录</a:t>
              </a:r>
              <a:endParaRPr lang="en-US" altLang="zh-CN" sz="2655" b="1" spc="284" dirty="0">
                <a:solidFill>
                  <a:srgbClr val="F6C5A1"/>
                </a:solidFill>
                <a:latin typeface="微软雅黑" panose="020B0503020204020204" pitchFamily="34" charset="-122"/>
                <a:ea typeface="微软雅黑" panose="020B0503020204020204" pitchFamily="34" charset="-122"/>
                <a:cs typeface="+mn-ea"/>
                <a:sym typeface="+mn-lt"/>
              </a:endParaRPr>
            </a:p>
            <a:p>
              <a:pPr algn="ctr"/>
              <a:r>
                <a:rPr lang="en-US" altLang="zh-CN" sz="2275" b="1" cap="all" dirty="0">
                  <a:solidFill>
                    <a:srgbClr val="F6C5A1"/>
                  </a:solidFill>
                  <a:latin typeface="Franklin Gothic Book" panose="020B0503020102020204" pitchFamily="34" charset="0"/>
                  <a:ea typeface="微软雅黑" panose="020B0503020204020204" pitchFamily="34" charset="-122"/>
                  <a:cs typeface="+mn-ea"/>
                  <a:sym typeface="+mn-lt"/>
                </a:rPr>
                <a:t>contents</a:t>
              </a:r>
              <a:endParaRPr lang="zh-CN" altLang="en-US" sz="2275" b="1" cap="all" dirty="0">
                <a:solidFill>
                  <a:srgbClr val="F6C5A1"/>
                </a:solidFill>
                <a:latin typeface="Franklin Gothic Book" panose="020B0503020102020204" pitchFamily="34" charset="0"/>
                <a:ea typeface="微软雅黑" panose="020B0503020204020204" pitchFamily="34" charset="-122"/>
                <a:cs typeface="+mn-ea"/>
                <a:sym typeface="+mn-lt"/>
              </a:endParaRPr>
            </a:p>
          </p:txBody>
        </p:sp>
      </p:grpSp>
    </p:spTree>
    <p:extLst>
      <p:ext uri="{BB962C8B-B14F-4D97-AF65-F5344CB8AC3E}">
        <p14:creationId xmlns:p14="http://schemas.microsoft.com/office/powerpoint/2010/main" val="1663071033"/>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accel="42000" fill="hold" nodeType="afterEffect" p14:presetBounceEnd="46000">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14:bounceEnd="46000">
                                          <p:cBhvr additive="base">
                                            <p:cTn id="12" dur="1500" fill="hold"/>
                                            <p:tgtEl>
                                              <p:spTgt spid="43"/>
                                            </p:tgtEl>
                                            <p:attrNameLst>
                                              <p:attrName>ppt_x</p:attrName>
                                            </p:attrNameLst>
                                          </p:cBhvr>
                                          <p:tavLst>
                                            <p:tav tm="0">
                                              <p:val>
                                                <p:strVal val="#ppt_x"/>
                                              </p:val>
                                            </p:tav>
                                            <p:tav tm="100000">
                                              <p:val>
                                                <p:strVal val="#ppt_x"/>
                                              </p:val>
                                            </p:tav>
                                          </p:tavLst>
                                        </p:anim>
                                        <p:anim calcmode="lin" valueType="num" p14:bounceEnd="46000">
                                          <p:cBhvr additive="base">
                                            <p:cTn id="13" dur="1500" fill="hold"/>
                                            <p:tgtEl>
                                              <p:spTgt spid="43"/>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2" presetClass="entr" presetSubtype="2"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right)">
                                          <p:cBhvr>
                                            <p:cTn id="17" dur="500"/>
                                            <p:tgtEl>
                                              <p:spTgt spid="53"/>
                                            </p:tgtEl>
                                          </p:cBhvr>
                                        </p:animEffect>
                                      </p:childTnLst>
                                    </p:cTn>
                                  </p:par>
                                </p:childTnLst>
                              </p:cTn>
                            </p:par>
                            <p:par>
                              <p:cTn id="18" fill="hold">
                                <p:stCondLst>
                                  <p:cond delay="2500"/>
                                </p:stCondLst>
                                <p:childTnLst>
                                  <p:par>
                                    <p:cTn id="19" presetID="2" presetClass="entr" presetSubtype="1" fill="hold" grpId="0" nodeType="after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additive="base">
                                            <p:cTn id="21" dur="500" fill="hold"/>
                                            <p:tgtEl>
                                              <p:spTgt spid="56"/>
                                            </p:tgtEl>
                                            <p:attrNameLst>
                                              <p:attrName>ppt_x</p:attrName>
                                            </p:attrNameLst>
                                          </p:cBhvr>
                                          <p:tavLst>
                                            <p:tav tm="0">
                                              <p:val>
                                                <p:strVal val="#ppt_x"/>
                                              </p:val>
                                            </p:tav>
                                            <p:tav tm="100000">
                                              <p:val>
                                                <p:strVal val="#ppt_x"/>
                                              </p:val>
                                            </p:tav>
                                          </p:tavLst>
                                        </p:anim>
                                        <p:anim calcmode="lin" valueType="num">
                                          <p:cBhvr additive="base">
                                            <p:cTn id="22" dur="500" fill="hold"/>
                                            <p:tgtEl>
                                              <p:spTgt spid="56"/>
                                            </p:tgtEl>
                                            <p:attrNameLst>
                                              <p:attrName>ppt_y</p:attrName>
                                            </p:attrNameLst>
                                          </p:cBhvr>
                                          <p:tavLst>
                                            <p:tav tm="0">
                                              <p:val>
                                                <p:strVal val="0-#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500" fill="hold"/>
                                            <p:tgtEl>
                                              <p:spTgt spid="51"/>
                                            </p:tgtEl>
                                            <p:attrNameLst>
                                              <p:attrName>ppt_x</p:attrName>
                                            </p:attrNameLst>
                                          </p:cBhvr>
                                          <p:tavLst>
                                            <p:tav tm="0">
                                              <p:val>
                                                <p:strVal val="#ppt_x"/>
                                              </p:val>
                                            </p:tav>
                                            <p:tav tm="100000">
                                              <p:val>
                                                <p:strVal val="#ppt_x"/>
                                              </p:val>
                                            </p:tav>
                                          </p:tavLst>
                                        </p:anim>
                                        <p:anim calcmode="lin" valueType="num">
                                          <p:cBhvr additive="base">
                                            <p:cTn id="26" dur="500" fill="hold"/>
                                            <p:tgtEl>
                                              <p:spTgt spid="51"/>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left)">
                                          <p:cBhvr>
                                            <p:cTn id="30" dur="500"/>
                                            <p:tgtEl>
                                              <p:spTgt spid="52"/>
                                            </p:tgtEl>
                                          </p:cBhvr>
                                        </p:animEffect>
                                      </p:childTnLst>
                                    </p:cTn>
                                  </p:par>
                                </p:childTnLst>
                              </p:cTn>
                            </p:par>
                            <p:par>
                              <p:cTn id="31" fill="hold">
                                <p:stCondLst>
                                  <p:cond delay="3500"/>
                                </p:stCondLst>
                                <p:childTnLst>
                                  <p:par>
                                    <p:cTn id="32" presetID="22" presetClass="entr" presetSubtype="2" fill="hold"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right)">
                                          <p:cBhvr>
                                            <p:cTn id="34" dur="500"/>
                                            <p:tgtEl>
                                              <p:spTgt spid="59"/>
                                            </p:tgtEl>
                                          </p:cBhvr>
                                        </p:animEffect>
                                      </p:childTnLst>
                                    </p:cTn>
                                  </p:par>
                                </p:childTnLst>
                              </p:cTn>
                            </p:par>
                            <p:par>
                              <p:cTn id="35" fill="hold">
                                <p:stCondLst>
                                  <p:cond delay="4000"/>
                                </p:stCondLst>
                                <p:childTnLst>
                                  <p:par>
                                    <p:cTn id="36" presetID="2" presetClass="entr" presetSubtype="1" fill="hold" grpId="0" nodeType="after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500" fill="hold"/>
                                            <p:tgtEl>
                                              <p:spTgt spid="75"/>
                                            </p:tgtEl>
                                            <p:attrNameLst>
                                              <p:attrName>ppt_x</p:attrName>
                                            </p:attrNameLst>
                                          </p:cBhvr>
                                          <p:tavLst>
                                            <p:tav tm="0">
                                              <p:val>
                                                <p:strVal val="#ppt_x"/>
                                              </p:val>
                                            </p:tav>
                                            <p:tav tm="100000">
                                              <p:val>
                                                <p:strVal val="#ppt_x"/>
                                              </p:val>
                                            </p:tav>
                                          </p:tavLst>
                                        </p:anim>
                                        <p:anim calcmode="lin" valueType="num">
                                          <p:cBhvr additive="base">
                                            <p:cTn id="39" dur="500" fill="hold"/>
                                            <p:tgtEl>
                                              <p:spTgt spid="75"/>
                                            </p:tgtEl>
                                            <p:attrNameLst>
                                              <p:attrName>ppt_y</p:attrName>
                                            </p:attrNameLst>
                                          </p:cBhvr>
                                          <p:tavLst>
                                            <p:tav tm="0">
                                              <p:val>
                                                <p:strVal val="0-#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57"/>
                                            </p:tgtEl>
                                            <p:attrNameLst>
                                              <p:attrName>style.visibility</p:attrName>
                                            </p:attrNameLst>
                                          </p:cBhvr>
                                          <p:to>
                                            <p:strVal val="visible"/>
                                          </p:to>
                                        </p:set>
                                        <p:anim calcmode="lin" valueType="num">
                                          <p:cBhvr additive="base">
                                            <p:cTn id="42" dur="500" fill="hold"/>
                                            <p:tgtEl>
                                              <p:spTgt spid="57"/>
                                            </p:tgtEl>
                                            <p:attrNameLst>
                                              <p:attrName>ppt_x</p:attrName>
                                            </p:attrNameLst>
                                          </p:cBhvr>
                                          <p:tavLst>
                                            <p:tav tm="0">
                                              <p:val>
                                                <p:strVal val="#ppt_x"/>
                                              </p:val>
                                            </p:tav>
                                            <p:tav tm="100000">
                                              <p:val>
                                                <p:strVal val="#ppt_x"/>
                                              </p:val>
                                            </p:tav>
                                          </p:tavLst>
                                        </p:anim>
                                        <p:anim calcmode="lin" valueType="num">
                                          <p:cBhvr additive="base">
                                            <p:cTn id="43" dur="500" fill="hold"/>
                                            <p:tgtEl>
                                              <p:spTgt spid="57"/>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wipe(left)">
                                          <p:cBhvr>
                                            <p:cTn id="47" dur="500"/>
                                            <p:tgtEl>
                                              <p:spTgt spid="58"/>
                                            </p:tgtEl>
                                          </p:cBhvr>
                                        </p:animEffect>
                                      </p:childTnLst>
                                    </p:cTn>
                                  </p:par>
                                </p:childTnLst>
                              </p:cTn>
                            </p:par>
                            <p:par>
                              <p:cTn id="48" fill="hold">
                                <p:stCondLst>
                                  <p:cond delay="5000"/>
                                </p:stCondLst>
                                <p:childTnLst>
                                  <p:par>
                                    <p:cTn id="49" presetID="22" presetClass="entr" presetSubtype="2" fill="hold" nodeType="after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wipe(right)">
                                          <p:cBhvr>
                                            <p:cTn id="51" dur="500"/>
                                            <p:tgtEl>
                                              <p:spTgt spid="78"/>
                                            </p:tgtEl>
                                          </p:cBhvr>
                                        </p:animEffect>
                                      </p:childTnLst>
                                    </p:cTn>
                                  </p:par>
                                </p:childTnLst>
                              </p:cTn>
                            </p:par>
                            <p:par>
                              <p:cTn id="52" fill="hold">
                                <p:stCondLst>
                                  <p:cond delay="5500"/>
                                </p:stCondLst>
                                <p:childTnLst>
                                  <p:par>
                                    <p:cTn id="53" presetID="2" presetClass="entr" presetSubtype="1" fill="hold" grpId="0" nodeType="afterEffect">
                                      <p:stCondLst>
                                        <p:cond delay="0"/>
                                      </p:stCondLst>
                                      <p:childTnLst>
                                        <p:set>
                                          <p:cBhvr>
                                            <p:cTn id="54" dur="1" fill="hold">
                                              <p:stCondLst>
                                                <p:cond delay="0"/>
                                              </p:stCondLst>
                                            </p:cTn>
                                            <p:tgtEl>
                                              <p:spTgt spid="101"/>
                                            </p:tgtEl>
                                            <p:attrNameLst>
                                              <p:attrName>style.visibility</p:attrName>
                                            </p:attrNameLst>
                                          </p:cBhvr>
                                          <p:to>
                                            <p:strVal val="visible"/>
                                          </p:to>
                                        </p:set>
                                        <p:anim calcmode="lin" valueType="num">
                                          <p:cBhvr additive="base">
                                            <p:cTn id="55" dur="500" fill="hold"/>
                                            <p:tgtEl>
                                              <p:spTgt spid="101"/>
                                            </p:tgtEl>
                                            <p:attrNameLst>
                                              <p:attrName>ppt_x</p:attrName>
                                            </p:attrNameLst>
                                          </p:cBhvr>
                                          <p:tavLst>
                                            <p:tav tm="0">
                                              <p:val>
                                                <p:strVal val="#ppt_x"/>
                                              </p:val>
                                            </p:tav>
                                            <p:tav tm="100000">
                                              <p:val>
                                                <p:strVal val="#ppt_x"/>
                                              </p:val>
                                            </p:tav>
                                          </p:tavLst>
                                        </p:anim>
                                        <p:anim calcmode="lin" valueType="num">
                                          <p:cBhvr additive="base">
                                            <p:cTn id="56" dur="500" fill="hold"/>
                                            <p:tgtEl>
                                              <p:spTgt spid="101"/>
                                            </p:tgtEl>
                                            <p:attrNameLst>
                                              <p:attrName>ppt_y</p:attrName>
                                            </p:attrNameLst>
                                          </p:cBhvr>
                                          <p:tavLst>
                                            <p:tav tm="0">
                                              <p:val>
                                                <p:strVal val="0-#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additive="base">
                                            <p:cTn id="59" dur="500" fill="hold"/>
                                            <p:tgtEl>
                                              <p:spTgt spid="76"/>
                                            </p:tgtEl>
                                            <p:attrNameLst>
                                              <p:attrName>ppt_x</p:attrName>
                                            </p:attrNameLst>
                                          </p:cBhvr>
                                          <p:tavLst>
                                            <p:tav tm="0">
                                              <p:val>
                                                <p:strVal val="#ppt_x"/>
                                              </p:val>
                                            </p:tav>
                                            <p:tav tm="100000">
                                              <p:val>
                                                <p:strVal val="#ppt_x"/>
                                              </p:val>
                                            </p:tav>
                                          </p:tavLst>
                                        </p:anim>
                                        <p:anim calcmode="lin" valueType="num">
                                          <p:cBhvr additive="base">
                                            <p:cTn id="60" dur="500" fill="hold"/>
                                            <p:tgtEl>
                                              <p:spTgt spid="76"/>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wipe(left)">
                                          <p:cBhvr>
                                            <p:cTn id="64" dur="500"/>
                                            <p:tgtEl>
                                              <p:spTgt spid="77"/>
                                            </p:tgtEl>
                                          </p:cBhvr>
                                        </p:animEffect>
                                      </p:childTnLst>
                                    </p:cTn>
                                  </p:par>
                                </p:childTnLst>
                              </p:cTn>
                            </p:par>
                            <p:par>
                              <p:cTn id="65" fill="hold">
                                <p:stCondLst>
                                  <p:cond delay="6500"/>
                                </p:stCondLst>
                                <p:childTnLst>
                                  <p:par>
                                    <p:cTn id="66" presetID="22" presetClass="entr" presetSubtype="2" fill="hold" nodeType="afterEffect">
                                      <p:stCondLst>
                                        <p:cond delay="0"/>
                                      </p:stCondLst>
                                      <p:childTnLst>
                                        <p:set>
                                          <p:cBhvr>
                                            <p:cTn id="67" dur="1" fill="hold">
                                              <p:stCondLst>
                                                <p:cond delay="0"/>
                                              </p:stCondLst>
                                            </p:cTn>
                                            <p:tgtEl>
                                              <p:spTgt spid="104"/>
                                            </p:tgtEl>
                                            <p:attrNameLst>
                                              <p:attrName>style.visibility</p:attrName>
                                            </p:attrNameLst>
                                          </p:cBhvr>
                                          <p:to>
                                            <p:strVal val="visible"/>
                                          </p:to>
                                        </p:set>
                                        <p:animEffect transition="in" filter="wipe(right)">
                                          <p:cBhvr>
                                            <p:cTn id="68" dur="500"/>
                                            <p:tgtEl>
                                              <p:spTgt spid="104"/>
                                            </p:tgtEl>
                                          </p:cBhvr>
                                        </p:animEffect>
                                      </p:childTnLst>
                                    </p:cTn>
                                  </p:par>
                                </p:childTnLst>
                              </p:cTn>
                            </p:par>
                            <p:par>
                              <p:cTn id="69" fill="hold">
                                <p:stCondLst>
                                  <p:cond delay="7000"/>
                                </p:stCondLst>
                                <p:childTnLst>
                                  <p:par>
                                    <p:cTn id="70" presetID="2" presetClass="entr" presetSubtype="1" fill="hold" grpId="0" nodeType="afterEffect">
                                      <p:stCondLst>
                                        <p:cond delay="0"/>
                                      </p:stCondLst>
                                      <p:childTnLst>
                                        <p:set>
                                          <p:cBhvr>
                                            <p:cTn id="71" dur="1" fill="hold">
                                              <p:stCondLst>
                                                <p:cond delay="0"/>
                                              </p:stCondLst>
                                            </p:cTn>
                                            <p:tgtEl>
                                              <p:spTgt spid="107"/>
                                            </p:tgtEl>
                                            <p:attrNameLst>
                                              <p:attrName>style.visibility</p:attrName>
                                            </p:attrNameLst>
                                          </p:cBhvr>
                                          <p:to>
                                            <p:strVal val="visible"/>
                                          </p:to>
                                        </p:set>
                                        <p:anim calcmode="lin" valueType="num">
                                          <p:cBhvr additive="base">
                                            <p:cTn id="72" dur="500" fill="hold"/>
                                            <p:tgtEl>
                                              <p:spTgt spid="107"/>
                                            </p:tgtEl>
                                            <p:attrNameLst>
                                              <p:attrName>ppt_x</p:attrName>
                                            </p:attrNameLst>
                                          </p:cBhvr>
                                          <p:tavLst>
                                            <p:tav tm="0">
                                              <p:val>
                                                <p:strVal val="#ppt_x"/>
                                              </p:val>
                                            </p:tav>
                                            <p:tav tm="100000">
                                              <p:val>
                                                <p:strVal val="#ppt_x"/>
                                              </p:val>
                                            </p:tav>
                                          </p:tavLst>
                                        </p:anim>
                                        <p:anim calcmode="lin" valueType="num">
                                          <p:cBhvr additive="base">
                                            <p:cTn id="73" dur="500" fill="hold"/>
                                            <p:tgtEl>
                                              <p:spTgt spid="107"/>
                                            </p:tgtEl>
                                            <p:attrNameLst>
                                              <p:attrName>ppt_y</p:attrName>
                                            </p:attrNameLst>
                                          </p:cBhvr>
                                          <p:tavLst>
                                            <p:tav tm="0">
                                              <p:val>
                                                <p:strVal val="0-#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02"/>
                                            </p:tgtEl>
                                            <p:attrNameLst>
                                              <p:attrName>style.visibility</p:attrName>
                                            </p:attrNameLst>
                                          </p:cBhvr>
                                          <p:to>
                                            <p:strVal val="visible"/>
                                          </p:to>
                                        </p:set>
                                        <p:anim calcmode="lin" valueType="num">
                                          <p:cBhvr additive="base">
                                            <p:cTn id="76" dur="500" fill="hold"/>
                                            <p:tgtEl>
                                              <p:spTgt spid="102"/>
                                            </p:tgtEl>
                                            <p:attrNameLst>
                                              <p:attrName>ppt_x</p:attrName>
                                            </p:attrNameLst>
                                          </p:cBhvr>
                                          <p:tavLst>
                                            <p:tav tm="0">
                                              <p:val>
                                                <p:strVal val="#ppt_x"/>
                                              </p:val>
                                            </p:tav>
                                            <p:tav tm="100000">
                                              <p:val>
                                                <p:strVal val="#ppt_x"/>
                                              </p:val>
                                            </p:tav>
                                          </p:tavLst>
                                        </p:anim>
                                        <p:anim calcmode="lin" valueType="num">
                                          <p:cBhvr additive="base">
                                            <p:cTn id="77" dur="500" fill="hold"/>
                                            <p:tgtEl>
                                              <p:spTgt spid="102"/>
                                            </p:tgtEl>
                                            <p:attrNameLst>
                                              <p:attrName>ppt_y</p:attrName>
                                            </p:attrNameLst>
                                          </p:cBhvr>
                                          <p:tavLst>
                                            <p:tav tm="0">
                                              <p:val>
                                                <p:strVal val="1+#ppt_h/2"/>
                                              </p:val>
                                            </p:tav>
                                            <p:tav tm="100000">
                                              <p:val>
                                                <p:strVal val="#ppt_y"/>
                                              </p:val>
                                            </p:tav>
                                          </p:tavLst>
                                        </p:anim>
                                      </p:childTnLst>
                                    </p:cTn>
                                  </p:par>
                                </p:childTnLst>
                              </p:cTn>
                            </p:par>
                            <p:par>
                              <p:cTn id="78" fill="hold">
                                <p:stCondLst>
                                  <p:cond delay="7500"/>
                                </p:stCondLst>
                                <p:childTnLst>
                                  <p:par>
                                    <p:cTn id="79" presetID="22" presetClass="entr" presetSubtype="8" fill="hold" grpId="0" nodeType="afterEffect">
                                      <p:stCondLst>
                                        <p:cond delay="0"/>
                                      </p:stCondLst>
                                      <p:childTnLst>
                                        <p:set>
                                          <p:cBhvr>
                                            <p:cTn id="80" dur="1" fill="hold">
                                              <p:stCondLst>
                                                <p:cond delay="0"/>
                                              </p:stCondLst>
                                            </p:cTn>
                                            <p:tgtEl>
                                              <p:spTgt spid="103"/>
                                            </p:tgtEl>
                                            <p:attrNameLst>
                                              <p:attrName>style.visibility</p:attrName>
                                            </p:attrNameLst>
                                          </p:cBhvr>
                                          <p:to>
                                            <p:strVal val="visible"/>
                                          </p:to>
                                        </p:set>
                                        <p:animEffect transition="in" filter="wipe(left)">
                                          <p:cBhvr>
                                            <p:cTn id="81"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1" grpId="0" animBg="1"/>
          <p:bldP spid="52" grpId="0"/>
          <p:bldP spid="56" grpId="0" animBg="1"/>
          <p:bldP spid="57" grpId="0" animBg="1"/>
          <p:bldP spid="58" grpId="0"/>
          <p:bldP spid="75" grpId="0" animBg="1"/>
          <p:bldP spid="76" grpId="0" animBg="1"/>
          <p:bldP spid="77" grpId="0"/>
          <p:bldP spid="101" grpId="0" animBg="1"/>
          <p:bldP spid="102" grpId="0" animBg="1"/>
          <p:bldP spid="103" grpId="0"/>
          <p:bldP spid="10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4" accel="42000"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additive="base">
                                            <p:cTn id="12" dur="1500" fill="hold"/>
                                            <p:tgtEl>
                                              <p:spTgt spid="43"/>
                                            </p:tgtEl>
                                            <p:attrNameLst>
                                              <p:attrName>ppt_x</p:attrName>
                                            </p:attrNameLst>
                                          </p:cBhvr>
                                          <p:tavLst>
                                            <p:tav tm="0">
                                              <p:val>
                                                <p:strVal val="#ppt_x"/>
                                              </p:val>
                                            </p:tav>
                                            <p:tav tm="100000">
                                              <p:val>
                                                <p:strVal val="#ppt_x"/>
                                              </p:val>
                                            </p:tav>
                                          </p:tavLst>
                                        </p:anim>
                                        <p:anim calcmode="lin" valueType="num">
                                          <p:cBhvr additive="base">
                                            <p:cTn id="13" dur="1500" fill="hold"/>
                                            <p:tgtEl>
                                              <p:spTgt spid="43"/>
                                            </p:tgtEl>
                                            <p:attrNameLst>
                                              <p:attrName>ppt_y</p:attrName>
                                            </p:attrNameLst>
                                          </p:cBhvr>
                                          <p:tavLst>
                                            <p:tav tm="0">
                                              <p:val>
                                                <p:strVal val="1+#ppt_h/2"/>
                                              </p:val>
                                            </p:tav>
                                            <p:tav tm="100000">
                                              <p:val>
                                                <p:strVal val="#ppt_y"/>
                                              </p:val>
                                            </p:tav>
                                          </p:tavLst>
                                        </p:anim>
                                      </p:childTnLst>
                                    </p:cTn>
                                  </p:par>
                                </p:childTnLst>
                              </p:cTn>
                            </p:par>
                            <p:par>
                              <p:cTn id="14" fill="hold">
                                <p:stCondLst>
                                  <p:cond delay="2000"/>
                                </p:stCondLst>
                                <p:childTnLst>
                                  <p:par>
                                    <p:cTn id="15" presetID="22" presetClass="entr" presetSubtype="2"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right)">
                                          <p:cBhvr>
                                            <p:cTn id="17" dur="500"/>
                                            <p:tgtEl>
                                              <p:spTgt spid="53"/>
                                            </p:tgtEl>
                                          </p:cBhvr>
                                        </p:animEffect>
                                      </p:childTnLst>
                                    </p:cTn>
                                  </p:par>
                                </p:childTnLst>
                              </p:cTn>
                            </p:par>
                            <p:par>
                              <p:cTn id="18" fill="hold">
                                <p:stCondLst>
                                  <p:cond delay="2500"/>
                                </p:stCondLst>
                                <p:childTnLst>
                                  <p:par>
                                    <p:cTn id="19" presetID="2" presetClass="entr" presetSubtype="1" fill="hold" grpId="0" nodeType="after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additive="base">
                                            <p:cTn id="21" dur="500" fill="hold"/>
                                            <p:tgtEl>
                                              <p:spTgt spid="56"/>
                                            </p:tgtEl>
                                            <p:attrNameLst>
                                              <p:attrName>ppt_x</p:attrName>
                                            </p:attrNameLst>
                                          </p:cBhvr>
                                          <p:tavLst>
                                            <p:tav tm="0">
                                              <p:val>
                                                <p:strVal val="#ppt_x"/>
                                              </p:val>
                                            </p:tav>
                                            <p:tav tm="100000">
                                              <p:val>
                                                <p:strVal val="#ppt_x"/>
                                              </p:val>
                                            </p:tav>
                                          </p:tavLst>
                                        </p:anim>
                                        <p:anim calcmode="lin" valueType="num">
                                          <p:cBhvr additive="base">
                                            <p:cTn id="22" dur="500" fill="hold"/>
                                            <p:tgtEl>
                                              <p:spTgt spid="56"/>
                                            </p:tgtEl>
                                            <p:attrNameLst>
                                              <p:attrName>ppt_y</p:attrName>
                                            </p:attrNameLst>
                                          </p:cBhvr>
                                          <p:tavLst>
                                            <p:tav tm="0">
                                              <p:val>
                                                <p:strVal val="0-#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500" fill="hold"/>
                                            <p:tgtEl>
                                              <p:spTgt spid="51"/>
                                            </p:tgtEl>
                                            <p:attrNameLst>
                                              <p:attrName>ppt_x</p:attrName>
                                            </p:attrNameLst>
                                          </p:cBhvr>
                                          <p:tavLst>
                                            <p:tav tm="0">
                                              <p:val>
                                                <p:strVal val="#ppt_x"/>
                                              </p:val>
                                            </p:tav>
                                            <p:tav tm="100000">
                                              <p:val>
                                                <p:strVal val="#ppt_x"/>
                                              </p:val>
                                            </p:tav>
                                          </p:tavLst>
                                        </p:anim>
                                        <p:anim calcmode="lin" valueType="num">
                                          <p:cBhvr additive="base">
                                            <p:cTn id="26" dur="500" fill="hold"/>
                                            <p:tgtEl>
                                              <p:spTgt spid="51"/>
                                            </p:tgtEl>
                                            <p:attrNameLst>
                                              <p:attrName>ppt_y</p:attrName>
                                            </p:attrNameLst>
                                          </p:cBhvr>
                                          <p:tavLst>
                                            <p:tav tm="0">
                                              <p:val>
                                                <p:strVal val="1+#ppt_h/2"/>
                                              </p:val>
                                            </p:tav>
                                            <p:tav tm="100000">
                                              <p:val>
                                                <p:strVal val="#ppt_y"/>
                                              </p:val>
                                            </p:tav>
                                          </p:tavLst>
                                        </p:anim>
                                      </p:childTnLst>
                                    </p:cTn>
                                  </p:par>
                                </p:childTnLst>
                              </p:cTn>
                            </p:par>
                            <p:par>
                              <p:cTn id="27" fill="hold">
                                <p:stCondLst>
                                  <p:cond delay="3000"/>
                                </p:stCondLst>
                                <p:childTnLst>
                                  <p:par>
                                    <p:cTn id="28" presetID="22" presetClass="entr" presetSubtype="8"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left)">
                                          <p:cBhvr>
                                            <p:cTn id="30" dur="500"/>
                                            <p:tgtEl>
                                              <p:spTgt spid="52"/>
                                            </p:tgtEl>
                                          </p:cBhvr>
                                        </p:animEffect>
                                      </p:childTnLst>
                                    </p:cTn>
                                  </p:par>
                                </p:childTnLst>
                              </p:cTn>
                            </p:par>
                            <p:par>
                              <p:cTn id="31" fill="hold">
                                <p:stCondLst>
                                  <p:cond delay="3500"/>
                                </p:stCondLst>
                                <p:childTnLst>
                                  <p:par>
                                    <p:cTn id="32" presetID="22" presetClass="entr" presetSubtype="2" fill="hold"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right)">
                                          <p:cBhvr>
                                            <p:cTn id="34" dur="500"/>
                                            <p:tgtEl>
                                              <p:spTgt spid="59"/>
                                            </p:tgtEl>
                                          </p:cBhvr>
                                        </p:animEffect>
                                      </p:childTnLst>
                                    </p:cTn>
                                  </p:par>
                                </p:childTnLst>
                              </p:cTn>
                            </p:par>
                            <p:par>
                              <p:cTn id="35" fill="hold">
                                <p:stCondLst>
                                  <p:cond delay="4000"/>
                                </p:stCondLst>
                                <p:childTnLst>
                                  <p:par>
                                    <p:cTn id="36" presetID="2" presetClass="entr" presetSubtype="1" fill="hold" grpId="0" nodeType="afterEffect">
                                      <p:stCondLst>
                                        <p:cond delay="0"/>
                                      </p:stCondLst>
                                      <p:childTnLst>
                                        <p:set>
                                          <p:cBhvr>
                                            <p:cTn id="37" dur="1" fill="hold">
                                              <p:stCondLst>
                                                <p:cond delay="0"/>
                                              </p:stCondLst>
                                            </p:cTn>
                                            <p:tgtEl>
                                              <p:spTgt spid="75"/>
                                            </p:tgtEl>
                                            <p:attrNameLst>
                                              <p:attrName>style.visibility</p:attrName>
                                            </p:attrNameLst>
                                          </p:cBhvr>
                                          <p:to>
                                            <p:strVal val="visible"/>
                                          </p:to>
                                        </p:set>
                                        <p:anim calcmode="lin" valueType="num">
                                          <p:cBhvr additive="base">
                                            <p:cTn id="38" dur="500" fill="hold"/>
                                            <p:tgtEl>
                                              <p:spTgt spid="75"/>
                                            </p:tgtEl>
                                            <p:attrNameLst>
                                              <p:attrName>ppt_x</p:attrName>
                                            </p:attrNameLst>
                                          </p:cBhvr>
                                          <p:tavLst>
                                            <p:tav tm="0">
                                              <p:val>
                                                <p:strVal val="#ppt_x"/>
                                              </p:val>
                                            </p:tav>
                                            <p:tav tm="100000">
                                              <p:val>
                                                <p:strVal val="#ppt_x"/>
                                              </p:val>
                                            </p:tav>
                                          </p:tavLst>
                                        </p:anim>
                                        <p:anim calcmode="lin" valueType="num">
                                          <p:cBhvr additive="base">
                                            <p:cTn id="39" dur="500" fill="hold"/>
                                            <p:tgtEl>
                                              <p:spTgt spid="75"/>
                                            </p:tgtEl>
                                            <p:attrNameLst>
                                              <p:attrName>ppt_y</p:attrName>
                                            </p:attrNameLst>
                                          </p:cBhvr>
                                          <p:tavLst>
                                            <p:tav tm="0">
                                              <p:val>
                                                <p:strVal val="0-#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57"/>
                                            </p:tgtEl>
                                            <p:attrNameLst>
                                              <p:attrName>style.visibility</p:attrName>
                                            </p:attrNameLst>
                                          </p:cBhvr>
                                          <p:to>
                                            <p:strVal val="visible"/>
                                          </p:to>
                                        </p:set>
                                        <p:anim calcmode="lin" valueType="num">
                                          <p:cBhvr additive="base">
                                            <p:cTn id="42" dur="500" fill="hold"/>
                                            <p:tgtEl>
                                              <p:spTgt spid="57"/>
                                            </p:tgtEl>
                                            <p:attrNameLst>
                                              <p:attrName>ppt_x</p:attrName>
                                            </p:attrNameLst>
                                          </p:cBhvr>
                                          <p:tavLst>
                                            <p:tav tm="0">
                                              <p:val>
                                                <p:strVal val="#ppt_x"/>
                                              </p:val>
                                            </p:tav>
                                            <p:tav tm="100000">
                                              <p:val>
                                                <p:strVal val="#ppt_x"/>
                                              </p:val>
                                            </p:tav>
                                          </p:tavLst>
                                        </p:anim>
                                        <p:anim calcmode="lin" valueType="num">
                                          <p:cBhvr additive="base">
                                            <p:cTn id="43" dur="500" fill="hold"/>
                                            <p:tgtEl>
                                              <p:spTgt spid="57"/>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wipe(left)">
                                          <p:cBhvr>
                                            <p:cTn id="47" dur="500"/>
                                            <p:tgtEl>
                                              <p:spTgt spid="58"/>
                                            </p:tgtEl>
                                          </p:cBhvr>
                                        </p:animEffect>
                                      </p:childTnLst>
                                    </p:cTn>
                                  </p:par>
                                </p:childTnLst>
                              </p:cTn>
                            </p:par>
                            <p:par>
                              <p:cTn id="48" fill="hold">
                                <p:stCondLst>
                                  <p:cond delay="5000"/>
                                </p:stCondLst>
                                <p:childTnLst>
                                  <p:par>
                                    <p:cTn id="49" presetID="22" presetClass="entr" presetSubtype="2" fill="hold" nodeType="afterEffect">
                                      <p:stCondLst>
                                        <p:cond delay="0"/>
                                      </p:stCondLst>
                                      <p:childTnLst>
                                        <p:set>
                                          <p:cBhvr>
                                            <p:cTn id="50" dur="1" fill="hold">
                                              <p:stCondLst>
                                                <p:cond delay="0"/>
                                              </p:stCondLst>
                                            </p:cTn>
                                            <p:tgtEl>
                                              <p:spTgt spid="78"/>
                                            </p:tgtEl>
                                            <p:attrNameLst>
                                              <p:attrName>style.visibility</p:attrName>
                                            </p:attrNameLst>
                                          </p:cBhvr>
                                          <p:to>
                                            <p:strVal val="visible"/>
                                          </p:to>
                                        </p:set>
                                        <p:animEffect transition="in" filter="wipe(right)">
                                          <p:cBhvr>
                                            <p:cTn id="51" dur="500"/>
                                            <p:tgtEl>
                                              <p:spTgt spid="78"/>
                                            </p:tgtEl>
                                          </p:cBhvr>
                                        </p:animEffect>
                                      </p:childTnLst>
                                    </p:cTn>
                                  </p:par>
                                </p:childTnLst>
                              </p:cTn>
                            </p:par>
                            <p:par>
                              <p:cTn id="52" fill="hold">
                                <p:stCondLst>
                                  <p:cond delay="5500"/>
                                </p:stCondLst>
                                <p:childTnLst>
                                  <p:par>
                                    <p:cTn id="53" presetID="2" presetClass="entr" presetSubtype="1" fill="hold" grpId="0" nodeType="afterEffect">
                                      <p:stCondLst>
                                        <p:cond delay="0"/>
                                      </p:stCondLst>
                                      <p:childTnLst>
                                        <p:set>
                                          <p:cBhvr>
                                            <p:cTn id="54" dur="1" fill="hold">
                                              <p:stCondLst>
                                                <p:cond delay="0"/>
                                              </p:stCondLst>
                                            </p:cTn>
                                            <p:tgtEl>
                                              <p:spTgt spid="101"/>
                                            </p:tgtEl>
                                            <p:attrNameLst>
                                              <p:attrName>style.visibility</p:attrName>
                                            </p:attrNameLst>
                                          </p:cBhvr>
                                          <p:to>
                                            <p:strVal val="visible"/>
                                          </p:to>
                                        </p:set>
                                        <p:anim calcmode="lin" valueType="num">
                                          <p:cBhvr additive="base">
                                            <p:cTn id="55" dur="500" fill="hold"/>
                                            <p:tgtEl>
                                              <p:spTgt spid="101"/>
                                            </p:tgtEl>
                                            <p:attrNameLst>
                                              <p:attrName>ppt_x</p:attrName>
                                            </p:attrNameLst>
                                          </p:cBhvr>
                                          <p:tavLst>
                                            <p:tav tm="0">
                                              <p:val>
                                                <p:strVal val="#ppt_x"/>
                                              </p:val>
                                            </p:tav>
                                            <p:tav tm="100000">
                                              <p:val>
                                                <p:strVal val="#ppt_x"/>
                                              </p:val>
                                            </p:tav>
                                          </p:tavLst>
                                        </p:anim>
                                        <p:anim calcmode="lin" valueType="num">
                                          <p:cBhvr additive="base">
                                            <p:cTn id="56" dur="500" fill="hold"/>
                                            <p:tgtEl>
                                              <p:spTgt spid="101"/>
                                            </p:tgtEl>
                                            <p:attrNameLst>
                                              <p:attrName>ppt_y</p:attrName>
                                            </p:attrNameLst>
                                          </p:cBhvr>
                                          <p:tavLst>
                                            <p:tav tm="0">
                                              <p:val>
                                                <p:strVal val="0-#ppt_h/2"/>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additive="base">
                                            <p:cTn id="59" dur="500" fill="hold"/>
                                            <p:tgtEl>
                                              <p:spTgt spid="76"/>
                                            </p:tgtEl>
                                            <p:attrNameLst>
                                              <p:attrName>ppt_x</p:attrName>
                                            </p:attrNameLst>
                                          </p:cBhvr>
                                          <p:tavLst>
                                            <p:tav tm="0">
                                              <p:val>
                                                <p:strVal val="#ppt_x"/>
                                              </p:val>
                                            </p:tav>
                                            <p:tav tm="100000">
                                              <p:val>
                                                <p:strVal val="#ppt_x"/>
                                              </p:val>
                                            </p:tav>
                                          </p:tavLst>
                                        </p:anim>
                                        <p:anim calcmode="lin" valueType="num">
                                          <p:cBhvr additive="base">
                                            <p:cTn id="60" dur="500" fill="hold"/>
                                            <p:tgtEl>
                                              <p:spTgt spid="76"/>
                                            </p:tgtEl>
                                            <p:attrNameLst>
                                              <p:attrName>ppt_y</p:attrName>
                                            </p:attrNameLst>
                                          </p:cBhvr>
                                          <p:tavLst>
                                            <p:tav tm="0">
                                              <p:val>
                                                <p:strVal val="1+#ppt_h/2"/>
                                              </p:val>
                                            </p:tav>
                                            <p:tav tm="100000">
                                              <p:val>
                                                <p:strVal val="#ppt_y"/>
                                              </p:val>
                                            </p:tav>
                                          </p:tavLst>
                                        </p:anim>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wipe(left)">
                                          <p:cBhvr>
                                            <p:cTn id="64" dur="500"/>
                                            <p:tgtEl>
                                              <p:spTgt spid="77"/>
                                            </p:tgtEl>
                                          </p:cBhvr>
                                        </p:animEffect>
                                      </p:childTnLst>
                                    </p:cTn>
                                  </p:par>
                                </p:childTnLst>
                              </p:cTn>
                            </p:par>
                            <p:par>
                              <p:cTn id="65" fill="hold">
                                <p:stCondLst>
                                  <p:cond delay="6500"/>
                                </p:stCondLst>
                                <p:childTnLst>
                                  <p:par>
                                    <p:cTn id="66" presetID="22" presetClass="entr" presetSubtype="2" fill="hold" nodeType="afterEffect">
                                      <p:stCondLst>
                                        <p:cond delay="0"/>
                                      </p:stCondLst>
                                      <p:childTnLst>
                                        <p:set>
                                          <p:cBhvr>
                                            <p:cTn id="67" dur="1" fill="hold">
                                              <p:stCondLst>
                                                <p:cond delay="0"/>
                                              </p:stCondLst>
                                            </p:cTn>
                                            <p:tgtEl>
                                              <p:spTgt spid="104"/>
                                            </p:tgtEl>
                                            <p:attrNameLst>
                                              <p:attrName>style.visibility</p:attrName>
                                            </p:attrNameLst>
                                          </p:cBhvr>
                                          <p:to>
                                            <p:strVal val="visible"/>
                                          </p:to>
                                        </p:set>
                                        <p:animEffect transition="in" filter="wipe(right)">
                                          <p:cBhvr>
                                            <p:cTn id="68" dur="500"/>
                                            <p:tgtEl>
                                              <p:spTgt spid="104"/>
                                            </p:tgtEl>
                                          </p:cBhvr>
                                        </p:animEffect>
                                      </p:childTnLst>
                                    </p:cTn>
                                  </p:par>
                                </p:childTnLst>
                              </p:cTn>
                            </p:par>
                            <p:par>
                              <p:cTn id="69" fill="hold">
                                <p:stCondLst>
                                  <p:cond delay="7000"/>
                                </p:stCondLst>
                                <p:childTnLst>
                                  <p:par>
                                    <p:cTn id="70" presetID="2" presetClass="entr" presetSubtype="1" fill="hold" grpId="0" nodeType="afterEffect">
                                      <p:stCondLst>
                                        <p:cond delay="0"/>
                                      </p:stCondLst>
                                      <p:childTnLst>
                                        <p:set>
                                          <p:cBhvr>
                                            <p:cTn id="71" dur="1" fill="hold">
                                              <p:stCondLst>
                                                <p:cond delay="0"/>
                                              </p:stCondLst>
                                            </p:cTn>
                                            <p:tgtEl>
                                              <p:spTgt spid="107"/>
                                            </p:tgtEl>
                                            <p:attrNameLst>
                                              <p:attrName>style.visibility</p:attrName>
                                            </p:attrNameLst>
                                          </p:cBhvr>
                                          <p:to>
                                            <p:strVal val="visible"/>
                                          </p:to>
                                        </p:set>
                                        <p:anim calcmode="lin" valueType="num">
                                          <p:cBhvr additive="base">
                                            <p:cTn id="72" dur="500" fill="hold"/>
                                            <p:tgtEl>
                                              <p:spTgt spid="107"/>
                                            </p:tgtEl>
                                            <p:attrNameLst>
                                              <p:attrName>ppt_x</p:attrName>
                                            </p:attrNameLst>
                                          </p:cBhvr>
                                          <p:tavLst>
                                            <p:tav tm="0">
                                              <p:val>
                                                <p:strVal val="#ppt_x"/>
                                              </p:val>
                                            </p:tav>
                                            <p:tav tm="100000">
                                              <p:val>
                                                <p:strVal val="#ppt_x"/>
                                              </p:val>
                                            </p:tav>
                                          </p:tavLst>
                                        </p:anim>
                                        <p:anim calcmode="lin" valueType="num">
                                          <p:cBhvr additive="base">
                                            <p:cTn id="73" dur="500" fill="hold"/>
                                            <p:tgtEl>
                                              <p:spTgt spid="107"/>
                                            </p:tgtEl>
                                            <p:attrNameLst>
                                              <p:attrName>ppt_y</p:attrName>
                                            </p:attrNameLst>
                                          </p:cBhvr>
                                          <p:tavLst>
                                            <p:tav tm="0">
                                              <p:val>
                                                <p:strVal val="0-#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102"/>
                                            </p:tgtEl>
                                            <p:attrNameLst>
                                              <p:attrName>style.visibility</p:attrName>
                                            </p:attrNameLst>
                                          </p:cBhvr>
                                          <p:to>
                                            <p:strVal val="visible"/>
                                          </p:to>
                                        </p:set>
                                        <p:anim calcmode="lin" valueType="num">
                                          <p:cBhvr additive="base">
                                            <p:cTn id="76" dur="500" fill="hold"/>
                                            <p:tgtEl>
                                              <p:spTgt spid="102"/>
                                            </p:tgtEl>
                                            <p:attrNameLst>
                                              <p:attrName>ppt_x</p:attrName>
                                            </p:attrNameLst>
                                          </p:cBhvr>
                                          <p:tavLst>
                                            <p:tav tm="0">
                                              <p:val>
                                                <p:strVal val="#ppt_x"/>
                                              </p:val>
                                            </p:tav>
                                            <p:tav tm="100000">
                                              <p:val>
                                                <p:strVal val="#ppt_x"/>
                                              </p:val>
                                            </p:tav>
                                          </p:tavLst>
                                        </p:anim>
                                        <p:anim calcmode="lin" valueType="num">
                                          <p:cBhvr additive="base">
                                            <p:cTn id="77" dur="500" fill="hold"/>
                                            <p:tgtEl>
                                              <p:spTgt spid="102"/>
                                            </p:tgtEl>
                                            <p:attrNameLst>
                                              <p:attrName>ppt_y</p:attrName>
                                            </p:attrNameLst>
                                          </p:cBhvr>
                                          <p:tavLst>
                                            <p:tav tm="0">
                                              <p:val>
                                                <p:strVal val="1+#ppt_h/2"/>
                                              </p:val>
                                            </p:tav>
                                            <p:tav tm="100000">
                                              <p:val>
                                                <p:strVal val="#ppt_y"/>
                                              </p:val>
                                            </p:tav>
                                          </p:tavLst>
                                        </p:anim>
                                      </p:childTnLst>
                                    </p:cTn>
                                  </p:par>
                                </p:childTnLst>
                              </p:cTn>
                            </p:par>
                            <p:par>
                              <p:cTn id="78" fill="hold">
                                <p:stCondLst>
                                  <p:cond delay="7500"/>
                                </p:stCondLst>
                                <p:childTnLst>
                                  <p:par>
                                    <p:cTn id="79" presetID="22" presetClass="entr" presetSubtype="8" fill="hold" grpId="0" nodeType="afterEffect">
                                      <p:stCondLst>
                                        <p:cond delay="0"/>
                                      </p:stCondLst>
                                      <p:childTnLst>
                                        <p:set>
                                          <p:cBhvr>
                                            <p:cTn id="80" dur="1" fill="hold">
                                              <p:stCondLst>
                                                <p:cond delay="0"/>
                                              </p:stCondLst>
                                            </p:cTn>
                                            <p:tgtEl>
                                              <p:spTgt spid="103"/>
                                            </p:tgtEl>
                                            <p:attrNameLst>
                                              <p:attrName>style.visibility</p:attrName>
                                            </p:attrNameLst>
                                          </p:cBhvr>
                                          <p:to>
                                            <p:strVal val="visible"/>
                                          </p:to>
                                        </p:set>
                                        <p:animEffect transition="in" filter="wipe(left)">
                                          <p:cBhvr>
                                            <p:cTn id="81"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1" grpId="0" animBg="1"/>
          <p:bldP spid="52" grpId="0"/>
          <p:bldP spid="56" grpId="0" animBg="1"/>
          <p:bldP spid="57" grpId="0" animBg="1"/>
          <p:bldP spid="58" grpId="0"/>
          <p:bldP spid="75" grpId="0" animBg="1"/>
          <p:bldP spid="76" grpId="0" animBg="1"/>
          <p:bldP spid="77" grpId="0"/>
          <p:bldP spid="101" grpId="0" animBg="1"/>
          <p:bldP spid="102" grpId="0" animBg="1"/>
          <p:bldP spid="103" grpId="0"/>
          <p:bldP spid="107"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80960" y="308654"/>
            <a:ext cx="5771771" cy="4167197"/>
          </a:xfrm>
          <a:prstGeom prst="rect">
            <a:avLst/>
          </a:prstGeom>
          <a:blipFill dpi="0" rotWithShape="1">
            <a:blip r:embed="rId3" cstate="print">
              <a:extLst>
                <a:ext uri="{28A0092B-C50C-407E-A947-70E740481C1C}">
                  <a14:useLocalDpi xmlns:a14="http://schemas.microsoft.com/office/drawing/2010/main" val="0"/>
                </a:ext>
              </a:extLst>
            </a:blip>
            <a:srcRect/>
            <a:stretch>
              <a:fillRect l="-8742" r="-17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 name="TextBox 3"/>
          <p:cNvSpPr>
            <a:spLocks noChangeArrowheads="1"/>
          </p:cNvSpPr>
          <p:nvPr/>
        </p:nvSpPr>
        <p:spPr bwMode="auto">
          <a:xfrm>
            <a:off x="7152118" y="655318"/>
            <a:ext cx="2500761" cy="1328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8000" tIns="48000" rIns="48000" bIns="48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客户名称：</a:t>
            </a:r>
            <a:r>
              <a:rPr lang="zh-CN" altLang="en-US"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输入客户的公司名</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服务内容：</a:t>
            </a:r>
            <a:r>
              <a:rPr lang="zh-CN" altLang="en-US"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服务时间：</a:t>
            </a:r>
            <a:r>
              <a:rPr lang="en-US" altLang="zh-CN" sz="1067"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2018</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这里输入项目的简要说明文字，精简为主，可不要此项。</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1" name="矩形 10"/>
          <p:cNvSpPr/>
          <p:nvPr/>
        </p:nvSpPr>
        <p:spPr>
          <a:xfrm>
            <a:off x="6103564" y="2374791"/>
            <a:ext cx="5774400" cy="4174556"/>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18" name="矩形 32"/>
          <p:cNvSpPr/>
          <p:nvPr/>
        </p:nvSpPr>
        <p:spPr>
          <a:xfrm flipH="1">
            <a:off x="6103561" y="1412776"/>
            <a:ext cx="883115" cy="917251"/>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accent1"/>
          </a:solidFill>
          <a:ln>
            <a:solidFill>
              <a:srgbClr val="F6C5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0" name="TextBox 3"/>
          <p:cNvSpPr>
            <a:spLocks noChangeArrowheads="1"/>
          </p:cNvSpPr>
          <p:nvPr/>
        </p:nvSpPr>
        <p:spPr bwMode="auto">
          <a:xfrm>
            <a:off x="2543606" y="4920573"/>
            <a:ext cx="2500761" cy="1328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8000" tIns="48000" rIns="48000" bIns="48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客户名称：</a:t>
            </a:r>
            <a:r>
              <a:rPr lang="zh-CN" altLang="en-US"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输入客户的公司名</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服务内容：</a:t>
            </a:r>
            <a:r>
              <a:rPr lang="zh-CN" altLang="en-US"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服务时间：</a:t>
            </a:r>
            <a:r>
              <a:rPr lang="en-US" altLang="zh-CN" sz="1067"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2018</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这里输入项目的简要说明文字，精简为主，可不要此项。</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6" name="矩形 5"/>
          <p:cNvSpPr/>
          <p:nvPr/>
        </p:nvSpPr>
        <p:spPr>
          <a:xfrm>
            <a:off x="4271798" y="3236979"/>
            <a:ext cx="3648405" cy="384043"/>
          </a:xfrm>
          <a:prstGeom prst="rect">
            <a:avLst/>
          </a:prstGeom>
          <a:solidFill>
            <a:srgbClr val="8AAD9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矩形 6"/>
          <p:cNvSpPr>
            <a:spLocks noChangeArrowheads="1"/>
          </p:cNvSpPr>
          <p:nvPr/>
        </p:nvSpPr>
        <p:spPr bwMode="auto">
          <a:xfrm>
            <a:off x="4514371" y="3305890"/>
            <a:ext cx="284372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dirty="0">
                <a:solidFill>
                  <a:schemeClr val="bg1"/>
                </a:solidFill>
                <a:latin typeface="微软雅黑" pitchFamily="34" charset="-122"/>
                <a:ea typeface="微软雅黑" pitchFamily="34" charset="-122"/>
              </a:rPr>
              <a:t>输入案例名称             双图展示</a:t>
            </a:r>
            <a:endParaRPr lang="en-US" altLang="zh-CN" sz="1600" dirty="0">
              <a:solidFill>
                <a:schemeClr val="bg1"/>
              </a:solidFill>
              <a:latin typeface="微软雅黑" pitchFamily="34" charset="-122"/>
              <a:ea typeface="微软雅黑" pitchFamily="34" charset="-122"/>
            </a:endParaRPr>
          </a:p>
        </p:txBody>
      </p:sp>
      <p:sp>
        <p:nvSpPr>
          <p:cNvPr id="22" name="矩形 32"/>
          <p:cNvSpPr/>
          <p:nvPr/>
        </p:nvSpPr>
        <p:spPr>
          <a:xfrm>
            <a:off x="5169616" y="5646123"/>
            <a:ext cx="883115" cy="917251"/>
          </a:xfrm>
          <a:custGeom>
            <a:avLst/>
            <a:gdLst/>
            <a:ahLst/>
            <a:cxnLst/>
            <a:rect l="l" t="t" r="r" b="b"/>
            <a:pathLst>
              <a:path w="1862852" h="1934859">
                <a:moveTo>
                  <a:pt x="895422" y="0"/>
                </a:moveTo>
                <a:lnTo>
                  <a:pt x="1862852" y="967430"/>
                </a:lnTo>
                <a:lnTo>
                  <a:pt x="1830523" y="999758"/>
                </a:lnTo>
                <a:lnTo>
                  <a:pt x="1830523" y="999758"/>
                </a:lnTo>
                <a:lnTo>
                  <a:pt x="895421" y="1934859"/>
                </a:lnTo>
                <a:lnTo>
                  <a:pt x="863093" y="1902531"/>
                </a:lnTo>
                <a:lnTo>
                  <a:pt x="1770654" y="994970"/>
                </a:lnTo>
                <a:lnTo>
                  <a:pt x="0" y="994970"/>
                </a:lnTo>
                <a:lnTo>
                  <a:pt x="0" y="949251"/>
                </a:lnTo>
                <a:lnTo>
                  <a:pt x="1780016" y="949251"/>
                </a:lnTo>
                <a:lnTo>
                  <a:pt x="863094" y="32329"/>
                </a:lnTo>
                <a:close/>
              </a:path>
            </a:pathLst>
          </a:custGeom>
          <a:solidFill>
            <a:schemeClr val="accent1"/>
          </a:solidFill>
          <a:ln>
            <a:solidFill>
              <a:srgbClr val="F6C5A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文本框 11">
            <a:extLst>
              <a:ext uri="{FF2B5EF4-FFF2-40B4-BE49-F238E27FC236}">
                <a16:creationId xmlns="" xmlns:a16="http://schemas.microsoft.com/office/drawing/2014/main" id="{EC773CDC-8E73-4A39-81B3-FFE24DA21D21}"/>
              </a:ext>
            </a:extLst>
          </p:cNvPr>
          <p:cNvSpPr txBox="1">
            <a:spLocks noChangeArrowheads="1"/>
          </p:cNvSpPr>
          <p:nvPr/>
        </p:nvSpPr>
        <p:spPr bwMode="auto">
          <a:xfrm>
            <a:off x="683449" y="298450"/>
            <a:ext cx="50879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600" b="1" dirty="0">
                <a:solidFill>
                  <a:schemeClr val="tx1">
                    <a:lumMod val="65000"/>
                    <a:lumOff val="35000"/>
                  </a:schemeClr>
                </a:solidFill>
                <a:latin typeface="微软雅黑" panose="020B0503020204020204" pitchFamily="34" charset="-122"/>
                <a:ea typeface="微软雅黑" panose="020B0503020204020204" pitchFamily="34" charset="-122"/>
              </a:rPr>
              <a:t>输入标题文字</a:t>
            </a:r>
          </a:p>
        </p:txBody>
      </p:sp>
      <p:sp>
        <p:nvSpPr>
          <p:cNvPr id="13" name="任意多边形 1">
            <a:extLst>
              <a:ext uri="{FF2B5EF4-FFF2-40B4-BE49-F238E27FC236}">
                <a16:creationId xmlns="" xmlns:a16="http://schemas.microsoft.com/office/drawing/2014/main" id="{1565C708-5875-41E4-BCA8-489B8CB2ED10}"/>
              </a:ext>
            </a:extLst>
          </p:cNvPr>
          <p:cNvSpPr/>
          <p:nvPr/>
        </p:nvSpPr>
        <p:spPr>
          <a:xfrm rot="2734777" flipH="1">
            <a:off x="-350838" y="176213"/>
            <a:ext cx="765175" cy="828676"/>
          </a:xfrm>
          <a:custGeom>
            <a:avLst/>
            <a:gdLst>
              <a:gd name="connsiteX0" fmla="*/ 4825039 w 4825039"/>
              <a:gd name="connsiteY0" fmla="*/ 498765 h 5227156"/>
              <a:gd name="connsiteX1" fmla="*/ 0 w 4825039"/>
              <a:gd name="connsiteY1" fmla="*/ 5227156 h 5227156"/>
              <a:gd name="connsiteX2" fmla="*/ 0 w 4825039"/>
              <a:gd name="connsiteY2" fmla="*/ 0 h 5227156"/>
              <a:gd name="connsiteX3" fmla="*/ 4336264 w 4825039"/>
              <a:gd name="connsiteY3" fmla="*/ 0 h 5227156"/>
            </a:gdLst>
            <a:ahLst/>
            <a:cxnLst>
              <a:cxn ang="0">
                <a:pos x="connsiteX0" y="connsiteY0"/>
              </a:cxn>
              <a:cxn ang="0">
                <a:pos x="connsiteX1" y="connsiteY1"/>
              </a:cxn>
              <a:cxn ang="0">
                <a:pos x="connsiteX2" y="connsiteY2"/>
              </a:cxn>
              <a:cxn ang="0">
                <a:pos x="connsiteX3" y="connsiteY3"/>
              </a:cxn>
            </a:cxnLst>
            <a:rect l="l" t="t" r="r" b="b"/>
            <a:pathLst>
              <a:path w="4825039" h="5227156">
                <a:moveTo>
                  <a:pt x="4825039" y="498765"/>
                </a:moveTo>
                <a:lnTo>
                  <a:pt x="0" y="5227156"/>
                </a:lnTo>
                <a:lnTo>
                  <a:pt x="0" y="0"/>
                </a:lnTo>
                <a:lnTo>
                  <a:pt x="4336264" y="0"/>
                </a:lnTo>
                <a:close/>
              </a:path>
            </a:pathLst>
          </a:custGeom>
          <a:solidFill>
            <a:srgbClr val="8AAD9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6898919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2"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1+#ppt_w/2"/>
                                          </p:val>
                                        </p:tav>
                                        <p:tav tm="100000">
                                          <p:val>
                                            <p:strVal val="#ppt_x"/>
                                          </p:val>
                                        </p:tav>
                                      </p:tavLst>
                                    </p:anim>
                                    <p:anim calcmode="lin" valueType="num">
                                      <p:cBhvr additive="base">
                                        <p:cTn id="17" dur="500" fill="hold"/>
                                        <p:tgtEl>
                                          <p:spTgt spid="6"/>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3" fill="hold" grpId="0" nodeType="afterEffect">
                                  <p:stCondLst>
                                    <p:cond delay="0"/>
                                  </p:stCondLst>
                                  <p:iterate type="lt">
                                    <p:tmPct val="6000"/>
                                  </p:iterate>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0-#ppt_h/2"/>
                                          </p:val>
                                        </p:tav>
                                        <p:tav tm="100000">
                                          <p:val>
                                            <p:strVal val="#ppt_y"/>
                                          </p:val>
                                        </p:tav>
                                      </p:tavLst>
                                    </p:anim>
                                  </p:childTnLst>
                                </p:cTn>
                              </p:par>
                            </p:childTnLst>
                          </p:cTn>
                        </p:par>
                        <p:par>
                          <p:cTn id="23" fill="hold">
                            <p:stCondLst>
                              <p:cond delay="1770"/>
                            </p:stCondLst>
                            <p:childTnLst>
                              <p:par>
                                <p:cTn id="24" presetID="2" presetClass="entr" presetSubtype="2"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1+#ppt_w/2"/>
                                          </p:val>
                                        </p:tav>
                                        <p:tav tm="100000">
                                          <p:val>
                                            <p:strVal val="#ppt_x"/>
                                          </p:val>
                                        </p:tav>
                                      </p:tavLst>
                                    </p:anim>
                                    <p:anim calcmode="lin" valueType="num">
                                      <p:cBhvr additive="base">
                                        <p:cTn id="27" dur="50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2270"/>
                            </p:stCondLst>
                            <p:childTnLst>
                              <p:par>
                                <p:cTn id="29" presetID="12" presetClass="entr" presetSubtype="2"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1000"/>
                                        <p:tgtEl>
                                          <p:spTgt spid="18"/>
                                        </p:tgtEl>
                                        <p:attrNameLst>
                                          <p:attrName>ppt_x</p:attrName>
                                        </p:attrNameLst>
                                      </p:cBhvr>
                                      <p:tavLst>
                                        <p:tav tm="0">
                                          <p:val>
                                            <p:strVal val="#ppt_x+#ppt_w*1.125000"/>
                                          </p:val>
                                        </p:tav>
                                        <p:tav tm="100000">
                                          <p:val>
                                            <p:strVal val="#ppt_x"/>
                                          </p:val>
                                        </p:tav>
                                      </p:tavLst>
                                    </p:anim>
                                    <p:animEffect transition="in" filter="wipe(left)">
                                      <p:cBhvr>
                                        <p:cTn id="32" dur="1000"/>
                                        <p:tgtEl>
                                          <p:spTgt spid="18"/>
                                        </p:tgtEl>
                                      </p:cBhvr>
                                    </p:animEffect>
                                  </p:childTnLst>
                                </p:cTn>
                              </p:par>
                            </p:childTnLst>
                          </p:cTn>
                        </p:par>
                        <p:par>
                          <p:cTn id="33" fill="hold">
                            <p:stCondLst>
                              <p:cond delay="3270"/>
                            </p:stCondLst>
                            <p:childTnLst>
                              <p:par>
                                <p:cTn id="34" presetID="2" presetClass="entr" presetSubtype="2"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500" fill="hold"/>
                                        <p:tgtEl>
                                          <p:spTgt spid="20"/>
                                        </p:tgtEl>
                                        <p:attrNameLst>
                                          <p:attrName>ppt_x</p:attrName>
                                        </p:attrNameLst>
                                      </p:cBhvr>
                                      <p:tavLst>
                                        <p:tav tm="0">
                                          <p:val>
                                            <p:strVal val="1+#ppt_w/2"/>
                                          </p:val>
                                        </p:tav>
                                        <p:tav tm="100000">
                                          <p:val>
                                            <p:strVal val="#ppt_x"/>
                                          </p:val>
                                        </p:tav>
                                      </p:tavLst>
                                    </p:anim>
                                    <p:anim calcmode="lin" valueType="num">
                                      <p:cBhvr additive="base">
                                        <p:cTn id="37" dur="500" fill="hold"/>
                                        <p:tgtEl>
                                          <p:spTgt spid="20"/>
                                        </p:tgtEl>
                                        <p:attrNameLst>
                                          <p:attrName>ppt_y</p:attrName>
                                        </p:attrNameLst>
                                      </p:cBhvr>
                                      <p:tavLst>
                                        <p:tav tm="0">
                                          <p:val>
                                            <p:strVal val="#ppt_y"/>
                                          </p:val>
                                        </p:tav>
                                        <p:tav tm="100000">
                                          <p:val>
                                            <p:strVal val="#ppt_y"/>
                                          </p:val>
                                        </p:tav>
                                      </p:tavLst>
                                    </p:anim>
                                  </p:childTnLst>
                                </p:cTn>
                              </p:par>
                            </p:childTnLst>
                          </p:cTn>
                        </p:par>
                        <p:par>
                          <p:cTn id="38" fill="hold">
                            <p:stCondLst>
                              <p:cond delay="3770"/>
                            </p:stCondLst>
                            <p:childTnLst>
                              <p:par>
                                <p:cTn id="39" presetID="1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1000"/>
                                        <p:tgtEl>
                                          <p:spTgt spid="22"/>
                                        </p:tgtEl>
                                        <p:attrNameLst>
                                          <p:attrName>ppt_x</p:attrName>
                                        </p:attrNameLst>
                                      </p:cBhvr>
                                      <p:tavLst>
                                        <p:tav tm="0">
                                          <p:val>
                                            <p:strVal val="#ppt_x-#ppt_w*1.125000"/>
                                          </p:val>
                                        </p:tav>
                                        <p:tav tm="100000">
                                          <p:val>
                                            <p:strVal val="#ppt_x"/>
                                          </p:val>
                                        </p:tav>
                                      </p:tavLst>
                                    </p:anim>
                                    <p:animEffect transition="in" filter="wipe(right)">
                                      <p:cBhvr>
                                        <p:cTn id="4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11" grpId="0" animBg="1"/>
      <p:bldP spid="18" grpId="0" animBg="1"/>
      <p:bldP spid="20" grpId="0"/>
      <p:bldP spid="6" grpId="0" animBg="1"/>
      <p:bldP spid="7" grpId="0"/>
      <p:bldP spid="2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9628622" y="2518410"/>
            <a:ext cx="1223645" cy="513080"/>
            <a:chOff x="15564" y="4160"/>
            <a:chExt cx="1927" cy="808"/>
          </a:xfrm>
        </p:grpSpPr>
        <p:sp>
          <p:nvSpPr>
            <p:cNvPr id="8" name="Oval 18"/>
            <p:cNvSpPr/>
            <p:nvPr/>
          </p:nvSpPr>
          <p:spPr>
            <a:xfrm>
              <a:off x="17167" y="4402"/>
              <a:ext cx="324" cy="324"/>
            </a:xfrm>
            <a:prstGeom prst="ellipse">
              <a:avLst/>
            </a:prstGeom>
            <a:solidFill>
              <a:srgbClr val="F6C5A1">
                <a:alpha val="40000"/>
              </a:srgbClr>
            </a:solidFill>
            <a:ln>
              <a:noFill/>
            </a:ln>
          </p:spPr>
          <p:style>
            <a:lnRef idx="2">
              <a:schemeClr val="lt1">
                <a:hueOff val="0"/>
                <a:satOff val="0"/>
                <a:lumOff val="0"/>
                <a:alphaOff val="0"/>
              </a:schemeClr>
            </a:lnRef>
            <a:fillRef idx="1">
              <a:schemeClr val="accent3">
                <a:hueOff val="112479"/>
                <a:satOff val="5757"/>
                <a:lumOff val="2418"/>
                <a:alphaOff val="0"/>
              </a:schemeClr>
            </a:fillRef>
            <a:effectRef idx="0">
              <a:schemeClr val="accent3">
                <a:hueOff val="112479"/>
                <a:satOff val="5757"/>
                <a:lumOff val="2418"/>
                <a:alphaOff val="0"/>
              </a:schemeClr>
            </a:effectRef>
            <a:fontRef idx="minor">
              <a:schemeClr val="lt1"/>
            </a:fontRef>
          </p:style>
        </p:sp>
        <p:sp>
          <p:nvSpPr>
            <p:cNvPr id="9" name="Oval 19"/>
            <p:cNvSpPr/>
            <p:nvPr/>
          </p:nvSpPr>
          <p:spPr>
            <a:xfrm>
              <a:off x="16546" y="4341"/>
              <a:ext cx="447" cy="447"/>
            </a:xfrm>
            <a:prstGeom prst="ellipse">
              <a:avLst/>
            </a:prstGeom>
            <a:solidFill>
              <a:srgbClr val="F6C5A1">
                <a:alpha val="70000"/>
              </a:srgbClr>
            </a:solidFill>
            <a:ln>
              <a:noFill/>
            </a:ln>
          </p:spPr>
          <p:style>
            <a:lnRef idx="2">
              <a:schemeClr val="lt1">
                <a:hueOff val="0"/>
                <a:satOff val="0"/>
                <a:lumOff val="0"/>
                <a:alphaOff val="0"/>
              </a:schemeClr>
            </a:lnRef>
            <a:fillRef idx="1">
              <a:schemeClr val="accent3">
                <a:hueOff val="393678"/>
                <a:satOff val="20151"/>
                <a:lumOff val="8464"/>
                <a:alphaOff val="0"/>
              </a:schemeClr>
            </a:fillRef>
            <a:effectRef idx="0">
              <a:schemeClr val="accent3">
                <a:hueOff val="393678"/>
                <a:satOff val="20151"/>
                <a:lumOff val="8464"/>
                <a:alphaOff val="0"/>
              </a:schemeClr>
            </a:effectRef>
            <a:fontRef idx="minor">
              <a:schemeClr val="lt1"/>
            </a:fontRef>
          </p:style>
        </p:sp>
        <p:sp>
          <p:nvSpPr>
            <p:cNvPr id="10" name="Oval 20"/>
            <p:cNvSpPr/>
            <p:nvPr/>
          </p:nvSpPr>
          <p:spPr>
            <a:xfrm>
              <a:off x="15564" y="4160"/>
              <a:ext cx="808" cy="808"/>
            </a:xfrm>
            <a:prstGeom prst="ellipse">
              <a:avLst/>
            </a:prstGeom>
            <a:solidFill>
              <a:srgbClr val="F6C5A1"/>
            </a:solidFill>
            <a:ln>
              <a:noFill/>
            </a:ln>
          </p:spPr>
          <p:style>
            <a:lnRef idx="2">
              <a:schemeClr val="lt1">
                <a:hueOff val="0"/>
                <a:satOff val="0"/>
                <a:lumOff val="0"/>
                <a:alphaOff val="0"/>
              </a:schemeClr>
            </a:lnRef>
            <a:fillRef idx="1">
              <a:schemeClr val="accent3">
                <a:hueOff val="449917"/>
                <a:satOff val="23029"/>
                <a:lumOff val="9673"/>
                <a:alphaOff val="0"/>
              </a:schemeClr>
            </a:fillRef>
            <a:effectRef idx="0">
              <a:schemeClr val="accent3">
                <a:hueOff val="449917"/>
                <a:satOff val="23029"/>
                <a:lumOff val="9673"/>
                <a:alphaOff val="0"/>
              </a:schemeClr>
            </a:effectRef>
            <a:fontRef idx="minor">
              <a:schemeClr val="lt1"/>
            </a:fontRef>
          </p:style>
        </p:sp>
      </p:grpSp>
      <p:grpSp>
        <p:nvGrpSpPr>
          <p:cNvPr id="18" name="组合 17"/>
          <p:cNvGrpSpPr/>
          <p:nvPr/>
        </p:nvGrpSpPr>
        <p:grpSpPr>
          <a:xfrm>
            <a:off x="1037853" y="2518410"/>
            <a:ext cx="1223645" cy="513080"/>
            <a:chOff x="1743" y="4160"/>
            <a:chExt cx="1927" cy="808"/>
          </a:xfrm>
        </p:grpSpPr>
        <p:sp>
          <p:nvSpPr>
            <p:cNvPr id="12" name="Oval 23"/>
            <p:cNvSpPr/>
            <p:nvPr/>
          </p:nvSpPr>
          <p:spPr>
            <a:xfrm rot="10800000">
              <a:off x="1743" y="4402"/>
              <a:ext cx="324" cy="324"/>
            </a:xfrm>
            <a:prstGeom prst="ellipse">
              <a:avLst/>
            </a:prstGeom>
            <a:solidFill>
              <a:srgbClr val="8AAD9D">
                <a:alpha val="40000"/>
              </a:srgbClr>
            </a:solidFill>
            <a:ln>
              <a:noFill/>
            </a:ln>
          </p:spPr>
          <p:style>
            <a:lnRef idx="2">
              <a:schemeClr val="lt1">
                <a:hueOff val="0"/>
                <a:satOff val="0"/>
                <a:lumOff val="0"/>
                <a:alphaOff val="0"/>
              </a:schemeClr>
            </a:lnRef>
            <a:fillRef idx="1">
              <a:schemeClr val="accent3">
                <a:hueOff val="112479"/>
                <a:satOff val="5757"/>
                <a:lumOff val="2418"/>
                <a:alphaOff val="0"/>
              </a:schemeClr>
            </a:fillRef>
            <a:effectRef idx="0">
              <a:schemeClr val="accent3">
                <a:hueOff val="112479"/>
                <a:satOff val="5757"/>
                <a:lumOff val="2418"/>
                <a:alphaOff val="0"/>
              </a:schemeClr>
            </a:effectRef>
            <a:fontRef idx="minor">
              <a:schemeClr val="lt1"/>
            </a:fontRef>
          </p:style>
        </p:sp>
        <p:sp>
          <p:nvSpPr>
            <p:cNvPr id="13" name="Oval 24"/>
            <p:cNvSpPr/>
            <p:nvPr/>
          </p:nvSpPr>
          <p:spPr>
            <a:xfrm rot="10800000">
              <a:off x="2241" y="4341"/>
              <a:ext cx="447" cy="447"/>
            </a:xfrm>
            <a:prstGeom prst="ellipse">
              <a:avLst/>
            </a:prstGeom>
            <a:solidFill>
              <a:srgbClr val="8AAD9D">
                <a:alpha val="70000"/>
              </a:srgbClr>
            </a:solidFill>
            <a:ln>
              <a:noFill/>
            </a:ln>
          </p:spPr>
          <p:style>
            <a:lnRef idx="2">
              <a:schemeClr val="lt1">
                <a:hueOff val="0"/>
                <a:satOff val="0"/>
                <a:lumOff val="0"/>
                <a:alphaOff val="0"/>
              </a:schemeClr>
            </a:lnRef>
            <a:fillRef idx="1">
              <a:schemeClr val="accent3">
                <a:hueOff val="393678"/>
                <a:satOff val="20151"/>
                <a:lumOff val="8464"/>
                <a:alphaOff val="0"/>
              </a:schemeClr>
            </a:fillRef>
            <a:effectRef idx="0">
              <a:schemeClr val="accent3">
                <a:hueOff val="393678"/>
                <a:satOff val="20151"/>
                <a:lumOff val="8464"/>
                <a:alphaOff val="0"/>
              </a:schemeClr>
            </a:effectRef>
            <a:fontRef idx="minor">
              <a:schemeClr val="lt1"/>
            </a:fontRef>
          </p:style>
        </p:sp>
        <p:sp>
          <p:nvSpPr>
            <p:cNvPr id="14" name="Oval 25"/>
            <p:cNvSpPr/>
            <p:nvPr/>
          </p:nvSpPr>
          <p:spPr>
            <a:xfrm rot="10800000">
              <a:off x="2862" y="4160"/>
              <a:ext cx="808" cy="808"/>
            </a:xfrm>
            <a:prstGeom prst="ellipse">
              <a:avLst/>
            </a:prstGeom>
            <a:solidFill>
              <a:srgbClr val="8AAD9D"/>
            </a:solidFill>
            <a:ln>
              <a:noFill/>
            </a:ln>
          </p:spPr>
          <p:style>
            <a:lnRef idx="2">
              <a:schemeClr val="lt1">
                <a:hueOff val="0"/>
                <a:satOff val="0"/>
                <a:lumOff val="0"/>
                <a:alphaOff val="0"/>
              </a:schemeClr>
            </a:lnRef>
            <a:fillRef idx="1">
              <a:schemeClr val="accent3">
                <a:hueOff val="449917"/>
                <a:satOff val="23029"/>
                <a:lumOff val="9673"/>
                <a:alphaOff val="0"/>
              </a:schemeClr>
            </a:fillRef>
            <a:effectRef idx="0">
              <a:schemeClr val="accent3">
                <a:hueOff val="449917"/>
                <a:satOff val="23029"/>
                <a:lumOff val="9673"/>
                <a:alphaOff val="0"/>
              </a:schemeClr>
            </a:effectRef>
            <a:fontRef idx="minor">
              <a:schemeClr val="lt1"/>
            </a:fontRef>
          </p:style>
        </p:sp>
      </p:grpSp>
      <p:sp>
        <p:nvSpPr>
          <p:cNvPr id="20" name="TextBox 11"/>
          <p:cNvSpPr txBox="1"/>
          <p:nvPr/>
        </p:nvSpPr>
        <p:spPr>
          <a:xfrm>
            <a:off x="5144770" y="4272280"/>
            <a:ext cx="1903095" cy="337185"/>
          </a:xfrm>
          <a:prstGeom prst="rect">
            <a:avLst/>
          </a:prstGeom>
          <a:noFill/>
        </p:spPr>
        <p:txBody>
          <a:bodyPr wrap="square" rtlCol="0">
            <a:spAutoFit/>
          </a:bodyPr>
          <a:lstStyle/>
          <a:p>
            <a:pPr algn="ctr"/>
            <a:r>
              <a:rPr sz="1600" b="1"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p>
        </p:txBody>
      </p:sp>
      <p:sp>
        <p:nvSpPr>
          <p:cNvPr id="21" name="矩形 20"/>
          <p:cNvSpPr/>
          <p:nvPr/>
        </p:nvSpPr>
        <p:spPr>
          <a:xfrm>
            <a:off x="1789430" y="4709160"/>
            <a:ext cx="8614410" cy="1014730"/>
          </a:xfrm>
          <a:prstGeom prst="rect">
            <a:avLst/>
          </a:prstGeom>
        </p:spPr>
        <p:txBody>
          <a:bodyPr wrap="square">
            <a:spAutoFit/>
          </a:bodyPr>
          <a:lstStyle/>
          <a:p>
            <a:pPr algn="ctr" fontAlgn="auto">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a:t>
            </a:r>
          </a:p>
          <a:p>
            <a:pPr algn="ctr" fontAlgn="auto">
              <a:lnSpc>
                <a:spcPct val="150000"/>
              </a:lnSpc>
            </a:pPr>
            <a:endParaRPr lang="zh-CN" altLang="en-US" sz="1000">
              <a:solidFill>
                <a:schemeClr val="tx1">
                  <a:lumMod val="75000"/>
                  <a:lumOff val="25000"/>
                </a:schemeClr>
              </a:solidFill>
              <a:latin typeface="微软雅黑" panose="020B0503020204020204" pitchFamily="34" charset="-122"/>
              <a:ea typeface="微软雅黑" panose="020B0503020204020204" pitchFamily="34" charset="-122"/>
              <a:sym typeface="+mn-ea"/>
            </a:endParaRPr>
          </a:p>
          <a:p>
            <a:pPr algn="ctr" fontAlgn="auto">
              <a:lnSpc>
                <a:spcPct val="150000"/>
              </a:lnSpc>
            </a:pPr>
            <a:r>
              <a:rPr lang="zh-CN" altLang="en-US" sz="1000">
                <a:solidFill>
                  <a:schemeClr val="tx1">
                    <a:lumMod val="75000"/>
                    <a:lumOff val="25000"/>
                  </a:schemeClr>
                </a:solidFill>
                <a:latin typeface="微软雅黑" panose="020B0503020204020204" pitchFamily="34" charset="-122"/>
                <a:ea typeface="微软雅黑" panose="020B0503020204020204" pitchFamily="34" charset="-122"/>
                <a:sym typeface="+mn-ea"/>
              </a:rPr>
              <a:t>I love you more than I've ever loved any woman. And I've waited longer for you than I've waited for any woman.I love you more than I've ever loved any woman. And I've waited longer for you than I've waited for any woman.</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sym typeface="+mn-ea"/>
            </a:endParaRPr>
          </a:p>
        </p:txBody>
      </p:sp>
      <p:pic>
        <p:nvPicPr>
          <p:cNvPr id="16" name="图片 1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15592" y="1464997"/>
            <a:ext cx="1456095" cy="2184142"/>
          </a:xfrm>
          <a:prstGeom prst="rect">
            <a:avLst/>
          </a:prstGeom>
        </p:spPr>
      </p:pic>
      <p:pic>
        <p:nvPicPr>
          <p:cNvPr id="23" name="图片 22"/>
          <p:cNvPicPr>
            <a:picLocks noChangeAspect="1"/>
          </p:cNvPicPr>
          <p:nvPr/>
        </p:nvPicPr>
        <p:blipFill rotWithShape="1">
          <a:blip r:embed="rId4" cstate="print">
            <a:extLst>
              <a:ext uri="{28A0092B-C50C-407E-A947-70E740481C1C}">
                <a14:useLocalDpi xmlns:a14="http://schemas.microsoft.com/office/drawing/2010/main" val="0"/>
              </a:ext>
            </a:extLst>
          </a:blip>
          <a:srcRect t="4276"/>
          <a:stretch>
            <a:fillRect/>
          </a:stretch>
        </p:blipFill>
        <p:spPr>
          <a:xfrm>
            <a:off x="5251544" y="1464161"/>
            <a:ext cx="1522506" cy="2186099"/>
          </a:xfrm>
          <a:prstGeom prst="rect">
            <a:avLst/>
          </a:prstGeom>
        </p:spPr>
      </p:pic>
      <p:pic>
        <p:nvPicPr>
          <p:cNvPr id="24" name="图片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53907" y="1463040"/>
            <a:ext cx="1456095" cy="2184142"/>
          </a:xfrm>
          <a:prstGeom prst="rect">
            <a:avLst/>
          </a:prstGeom>
        </p:spPr>
      </p:pic>
      <p:sp>
        <p:nvSpPr>
          <p:cNvPr id="17" name="文本框 16">
            <a:extLst>
              <a:ext uri="{FF2B5EF4-FFF2-40B4-BE49-F238E27FC236}">
                <a16:creationId xmlns="" xmlns:a16="http://schemas.microsoft.com/office/drawing/2014/main" id="{B5D1AF0C-7777-4086-93C8-A0AA95560B1F}"/>
              </a:ext>
            </a:extLst>
          </p:cNvPr>
          <p:cNvSpPr txBox="1">
            <a:spLocks noChangeArrowheads="1"/>
          </p:cNvSpPr>
          <p:nvPr/>
        </p:nvSpPr>
        <p:spPr bwMode="auto">
          <a:xfrm>
            <a:off x="683449" y="298450"/>
            <a:ext cx="50879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600" b="1" dirty="0">
                <a:solidFill>
                  <a:schemeClr val="tx1">
                    <a:lumMod val="65000"/>
                    <a:lumOff val="35000"/>
                  </a:schemeClr>
                </a:solidFill>
                <a:latin typeface="微软雅黑" panose="020B0503020204020204" pitchFamily="34" charset="-122"/>
                <a:ea typeface="微软雅黑" panose="020B0503020204020204" pitchFamily="34" charset="-122"/>
              </a:rPr>
              <a:t>输入标题文字</a:t>
            </a:r>
          </a:p>
        </p:txBody>
      </p:sp>
      <p:sp>
        <p:nvSpPr>
          <p:cNvPr id="25" name="任意多边形 1">
            <a:extLst>
              <a:ext uri="{FF2B5EF4-FFF2-40B4-BE49-F238E27FC236}">
                <a16:creationId xmlns="" xmlns:a16="http://schemas.microsoft.com/office/drawing/2014/main" id="{20105861-D572-43B0-B5AD-C2A78E423981}"/>
              </a:ext>
            </a:extLst>
          </p:cNvPr>
          <p:cNvSpPr/>
          <p:nvPr/>
        </p:nvSpPr>
        <p:spPr>
          <a:xfrm rot="2734777" flipH="1">
            <a:off x="-350838" y="176213"/>
            <a:ext cx="765175" cy="828676"/>
          </a:xfrm>
          <a:custGeom>
            <a:avLst/>
            <a:gdLst>
              <a:gd name="connsiteX0" fmla="*/ 4825039 w 4825039"/>
              <a:gd name="connsiteY0" fmla="*/ 498765 h 5227156"/>
              <a:gd name="connsiteX1" fmla="*/ 0 w 4825039"/>
              <a:gd name="connsiteY1" fmla="*/ 5227156 h 5227156"/>
              <a:gd name="connsiteX2" fmla="*/ 0 w 4825039"/>
              <a:gd name="connsiteY2" fmla="*/ 0 h 5227156"/>
              <a:gd name="connsiteX3" fmla="*/ 4336264 w 4825039"/>
              <a:gd name="connsiteY3" fmla="*/ 0 h 5227156"/>
            </a:gdLst>
            <a:ahLst/>
            <a:cxnLst>
              <a:cxn ang="0">
                <a:pos x="connsiteX0" y="connsiteY0"/>
              </a:cxn>
              <a:cxn ang="0">
                <a:pos x="connsiteX1" y="connsiteY1"/>
              </a:cxn>
              <a:cxn ang="0">
                <a:pos x="connsiteX2" y="connsiteY2"/>
              </a:cxn>
              <a:cxn ang="0">
                <a:pos x="connsiteX3" y="connsiteY3"/>
              </a:cxn>
            </a:cxnLst>
            <a:rect l="l" t="t" r="r" b="b"/>
            <a:pathLst>
              <a:path w="4825039" h="5227156">
                <a:moveTo>
                  <a:pt x="4825039" y="498765"/>
                </a:moveTo>
                <a:lnTo>
                  <a:pt x="0" y="5227156"/>
                </a:lnTo>
                <a:lnTo>
                  <a:pt x="0" y="0"/>
                </a:lnTo>
                <a:lnTo>
                  <a:pt x="4336264" y="0"/>
                </a:lnTo>
                <a:close/>
              </a:path>
            </a:pathLst>
          </a:custGeom>
          <a:solidFill>
            <a:srgbClr val="8AAD9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937995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dissolve">
                                      <p:cBhvr>
                                        <p:cTn id="16" dur="500"/>
                                        <p:tgtEl>
                                          <p:spTgt spid="20"/>
                                        </p:tgtEl>
                                      </p:cBhvr>
                                    </p:animEffect>
                                  </p:childTnLst>
                                </p:cTn>
                              </p:par>
                            </p:childTnLst>
                          </p:cTn>
                        </p:par>
                        <p:par>
                          <p:cTn id="17" fill="hold">
                            <p:stCondLst>
                              <p:cond delay="1000"/>
                            </p:stCondLst>
                            <p:childTnLst>
                              <p:par>
                                <p:cTn id="18" presetID="12" presetClass="entr" presetSubtype="4" fill="hold" grpId="1" nodeType="after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p:tgtEl>
                                          <p:spTgt spid="21"/>
                                        </p:tgtEl>
                                        <p:attrNameLst>
                                          <p:attrName>ppt_y</p:attrName>
                                        </p:attrNameLst>
                                      </p:cBhvr>
                                      <p:tavLst>
                                        <p:tav tm="0">
                                          <p:val>
                                            <p:strVal val="#ppt_y+#ppt_h*1.125000"/>
                                          </p:val>
                                        </p:tav>
                                        <p:tav tm="100000">
                                          <p:val>
                                            <p:strVal val="#ppt_y"/>
                                          </p:val>
                                        </p:tav>
                                      </p:tavLst>
                                    </p:anim>
                                    <p:animEffect transition="in" filter="wipe(up)">
                                      <p:cBhvr>
                                        <p:cTn id="2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1"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9"/>
          <p:cNvSpPr/>
          <p:nvPr/>
        </p:nvSpPr>
        <p:spPr>
          <a:xfrm>
            <a:off x="774774" y="1137822"/>
            <a:ext cx="2951175" cy="3827349"/>
          </a:xfrm>
          <a:custGeom>
            <a:avLst/>
            <a:gdLst/>
            <a:ahLst/>
            <a:cxnLst/>
            <a:rect l="l" t="t" r="r" b="b"/>
            <a:pathLst>
              <a:path w="2071127" h="2686024">
                <a:moveTo>
                  <a:pt x="0" y="0"/>
                </a:moveTo>
                <a:lnTo>
                  <a:pt x="1738313" y="0"/>
                </a:lnTo>
                <a:lnTo>
                  <a:pt x="2071127" y="2686024"/>
                </a:lnTo>
                <a:lnTo>
                  <a:pt x="332814" y="2686024"/>
                </a:lnTo>
                <a:close/>
              </a:path>
            </a:pathLst>
          </a:cu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5" name="矩形 9"/>
          <p:cNvSpPr/>
          <p:nvPr/>
        </p:nvSpPr>
        <p:spPr>
          <a:xfrm>
            <a:off x="3336650" y="1137822"/>
            <a:ext cx="2951175" cy="3827349"/>
          </a:xfrm>
          <a:custGeom>
            <a:avLst/>
            <a:gdLst/>
            <a:ahLst/>
            <a:cxnLst/>
            <a:rect l="l" t="t" r="r" b="b"/>
            <a:pathLst>
              <a:path w="2071127" h="2686024">
                <a:moveTo>
                  <a:pt x="0" y="0"/>
                </a:moveTo>
                <a:lnTo>
                  <a:pt x="1738313" y="0"/>
                </a:lnTo>
                <a:lnTo>
                  <a:pt x="2071127" y="2686024"/>
                </a:lnTo>
                <a:lnTo>
                  <a:pt x="332814" y="2686024"/>
                </a:lnTo>
                <a:close/>
              </a:path>
            </a:pathLst>
          </a:cu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9"/>
          <p:cNvSpPr/>
          <p:nvPr/>
        </p:nvSpPr>
        <p:spPr>
          <a:xfrm>
            <a:off x="5898526" y="1137822"/>
            <a:ext cx="2951175" cy="3827349"/>
          </a:xfrm>
          <a:custGeom>
            <a:avLst/>
            <a:gdLst/>
            <a:ahLst/>
            <a:cxnLst/>
            <a:rect l="l" t="t" r="r" b="b"/>
            <a:pathLst>
              <a:path w="2071127" h="2686024">
                <a:moveTo>
                  <a:pt x="0" y="0"/>
                </a:moveTo>
                <a:lnTo>
                  <a:pt x="1738313" y="0"/>
                </a:lnTo>
                <a:lnTo>
                  <a:pt x="2071127" y="2686024"/>
                </a:lnTo>
                <a:lnTo>
                  <a:pt x="332814" y="2686024"/>
                </a:lnTo>
                <a:close/>
              </a:path>
            </a:pathLst>
          </a:cu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矩形 9"/>
          <p:cNvSpPr/>
          <p:nvPr/>
        </p:nvSpPr>
        <p:spPr>
          <a:xfrm>
            <a:off x="8460405" y="1146432"/>
            <a:ext cx="2951175" cy="3827349"/>
          </a:xfrm>
          <a:custGeom>
            <a:avLst/>
            <a:gdLst/>
            <a:ahLst/>
            <a:cxnLst/>
            <a:rect l="l" t="t" r="r" b="b"/>
            <a:pathLst>
              <a:path w="2071127" h="2686024">
                <a:moveTo>
                  <a:pt x="0" y="0"/>
                </a:moveTo>
                <a:lnTo>
                  <a:pt x="1738313" y="0"/>
                </a:lnTo>
                <a:lnTo>
                  <a:pt x="2071127" y="2686024"/>
                </a:lnTo>
                <a:lnTo>
                  <a:pt x="332814" y="2686024"/>
                </a:lnTo>
                <a:close/>
              </a:path>
            </a:pathLst>
          </a:cu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blipFill dpi="0" rotWithShape="1">
                <a:blip r:embed="rId7">
                  <a:extLst>
                    <a:ext uri="{28A0092B-C50C-407E-A947-70E740481C1C}">
                      <a14:useLocalDpi xmlns:a14="http://schemas.microsoft.com/office/drawing/2010/main" val="0"/>
                    </a:ext>
                  </a:extLst>
                </a:blip>
                <a:srcRect/>
                <a:stretch>
                  <a:fillRect/>
                </a:stretch>
              </a:blipFill>
            </a:endParaRPr>
          </a:p>
        </p:txBody>
      </p:sp>
      <p:sp>
        <p:nvSpPr>
          <p:cNvPr id="16" name="TextBox 3"/>
          <p:cNvSpPr>
            <a:spLocks noChangeArrowheads="1"/>
          </p:cNvSpPr>
          <p:nvPr/>
        </p:nvSpPr>
        <p:spPr bwMode="auto">
          <a:xfrm>
            <a:off x="1241710" y="5395153"/>
            <a:ext cx="4547724" cy="835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8000" tIns="48000" rIns="48000" bIns="48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 工程名称：</a:t>
            </a:r>
            <a:r>
              <a:rPr lang="zh-CN" altLang="en-US"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输入具体的项目名称</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7" dirty="0">
                <a:solidFill>
                  <a:schemeClr val="bg1">
                    <a:lumMod val="50000"/>
                  </a:schemeClr>
                </a:solidFill>
                <a:latin typeface="方正兰亭中黑_GBK" pitchFamily="2" charset="-122"/>
                <a:ea typeface="方正兰亭中黑_GBK" pitchFamily="2" charset="-122"/>
                <a:cs typeface="Arial" panose="020B0604020202020204" pitchFamily="34" charset="0"/>
                <a:sym typeface="宋体" panose="02010600030101010101" pitchFamily="2" charset="-122"/>
              </a:rPr>
              <a:t>  </a:t>
            </a: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工程时间：</a:t>
            </a:r>
            <a:r>
              <a:rPr lang="en-US" altLang="zh-CN" sz="1067"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2018</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7" dirty="0">
                <a:solidFill>
                  <a:schemeClr val="bg1">
                    <a:lumMod val="50000"/>
                  </a:schemeClr>
                </a:solidFill>
                <a:latin typeface="方正兰亭中黑_GBK" pitchFamily="2" charset="-122"/>
                <a:ea typeface="方正兰亭中黑_GBK" pitchFamily="2" charset="-122"/>
                <a:cs typeface="Arial" panose="020B0604020202020204" pitchFamily="34" charset="0"/>
                <a:sym typeface="宋体" panose="02010600030101010101" pitchFamily="2" charset="-122"/>
              </a:rPr>
              <a:t>   </a:t>
            </a: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这里是同一工程现场的组图，可做简要的阐述说明。</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cxnSp>
        <p:nvCxnSpPr>
          <p:cNvPr id="3" name="直接连接符 2"/>
          <p:cNvCxnSpPr/>
          <p:nvPr/>
        </p:nvCxnSpPr>
        <p:spPr>
          <a:xfrm flipH="1" flipV="1">
            <a:off x="335360" y="0"/>
            <a:ext cx="906349" cy="68580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 xmlns:a16="http://schemas.microsoft.com/office/drawing/2014/main" id="{763798C6-6958-4836-9F14-5E43651F2EF3}"/>
              </a:ext>
            </a:extLst>
          </p:cNvPr>
          <p:cNvSpPr/>
          <p:nvPr/>
        </p:nvSpPr>
        <p:spPr>
          <a:xfrm>
            <a:off x="774774" y="1146432"/>
            <a:ext cx="906349" cy="3829013"/>
          </a:xfrm>
          <a:custGeom>
            <a:avLst/>
            <a:gdLst>
              <a:gd name="connsiteX0" fmla="*/ 0 w 906349"/>
              <a:gd name="connsiteY0" fmla="*/ 0 h 3818739"/>
              <a:gd name="connsiteX1" fmla="*/ 906349 w 906349"/>
              <a:gd name="connsiteY1" fmla="*/ 0 h 3818739"/>
              <a:gd name="connsiteX2" fmla="*/ 906349 w 906349"/>
              <a:gd name="connsiteY2" fmla="*/ 3818739 h 3818739"/>
              <a:gd name="connsiteX3" fmla="*/ 0 w 906349"/>
              <a:gd name="connsiteY3" fmla="*/ 3818739 h 3818739"/>
              <a:gd name="connsiteX4" fmla="*/ 0 w 906349"/>
              <a:gd name="connsiteY4" fmla="*/ 0 h 3818739"/>
              <a:gd name="connsiteX0" fmla="*/ 0 w 906349"/>
              <a:gd name="connsiteY0" fmla="*/ 0 h 3849562"/>
              <a:gd name="connsiteX1" fmla="*/ 906349 w 906349"/>
              <a:gd name="connsiteY1" fmla="*/ 0 h 3849562"/>
              <a:gd name="connsiteX2" fmla="*/ 906349 w 906349"/>
              <a:gd name="connsiteY2" fmla="*/ 3818739 h 3849562"/>
              <a:gd name="connsiteX3" fmla="*/ 585627 w 906349"/>
              <a:gd name="connsiteY3" fmla="*/ 3849562 h 3849562"/>
              <a:gd name="connsiteX4" fmla="*/ 0 w 906349"/>
              <a:gd name="connsiteY4" fmla="*/ 0 h 3849562"/>
              <a:gd name="connsiteX0" fmla="*/ 0 w 906349"/>
              <a:gd name="connsiteY0" fmla="*/ 0 h 3829013"/>
              <a:gd name="connsiteX1" fmla="*/ 906349 w 906349"/>
              <a:gd name="connsiteY1" fmla="*/ 0 h 3829013"/>
              <a:gd name="connsiteX2" fmla="*/ 906349 w 906349"/>
              <a:gd name="connsiteY2" fmla="*/ 3818739 h 3829013"/>
              <a:gd name="connsiteX3" fmla="*/ 472611 w 906349"/>
              <a:gd name="connsiteY3" fmla="*/ 3829013 h 3829013"/>
              <a:gd name="connsiteX4" fmla="*/ 0 w 906349"/>
              <a:gd name="connsiteY4" fmla="*/ 0 h 38290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6349" h="3829013">
                <a:moveTo>
                  <a:pt x="0" y="0"/>
                </a:moveTo>
                <a:lnTo>
                  <a:pt x="906349" y="0"/>
                </a:lnTo>
                <a:lnTo>
                  <a:pt x="906349" y="3818739"/>
                </a:lnTo>
                <a:lnTo>
                  <a:pt x="472611" y="3829013"/>
                </a:lnTo>
                <a:lnTo>
                  <a:pt x="0" y="0"/>
                </a:lnTo>
                <a:close/>
              </a:path>
            </a:pathLst>
          </a:custGeom>
          <a:solidFill>
            <a:srgbClr val="8AAD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a:extLst>
              <a:ext uri="{FF2B5EF4-FFF2-40B4-BE49-F238E27FC236}">
                <a16:creationId xmlns="" xmlns:a16="http://schemas.microsoft.com/office/drawing/2014/main" id="{66F01696-B3F3-490C-BF3E-748F7FC1DBE4}"/>
              </a:ext>
            </a:extLst>
          </p:cNvPr>
          <p:cNvSpPr/>
          <p:nvPr/>
        </p:nvSpPr>
        <p:spPr>
          <a:xfrm>
            <a:off x="3205537" y="1139393"/>
            <a:ext cx="628873" cy="3834212"/>
          </a:xfrm>
          <a:custGeom>
            <a:avLst/>
            <a:gdLst>
              <a:gd name="connsiteX0" fmla="*/ 0 w 628873"/>
              <a:gd name="connsiteY0" fmla="*/ 3827350 h 3827350"/>
              <a:gd name="connsiteX1" fmla="*/ 0 w 628873"/>
              <a:gd name="connsiteY1" fmla="*/ 0 h 3827350"/>
              <a:gd name="connsiteX2" fmla="*/ 628873 w 628873"/>
              <a:gd name="connsiteY2" fmla="*/ 3827350 h 3827350"/>
              <a:gd name="connsiteX3" fmla="*/ 0 w 628873"/>
              <a:gd name="connsiteY3" fmla="*/ 3827350 h 3827350"/>
              <a:gd name="connsiteX0" fmla="*/ 0 w 628873"/>
              <a:gd name="connsiteY0" fmla="*/ 3837624 h 3837624"/>
              <a:gd name="connsiteX1" fmla="*/ 30823 w 628873"/>
              <a:gd name="connsiteY1" fmla="*/ 0 h 3837624"/>
              <a:gd name="connsiteX2" fmla="*/ 628873 w 628873"/>
              <a:gd name="connsiteY2" fmla="*/ 3837624 h 3837624"/>
              <a:gd name="connsiteX3" fmla="*/ 0 w 628873"/>
              <a:gd name="connsiteY3" fmla="*/ 3837624 h 3837624"/>
              <a:gd name="connsiteX0" fmla="*/ 0 w 628873"/>
              <a:gd name="connsiteY0" fmla="*/ 3834212 h 3834212"/>
              <a:gd name="connsiteX1" fmla="*/ 47883 w 628873"/>
              <a:gd name="connsiteY1" fmla="*/ 0 h 3834212"/>
              <a:gd name="connsiteX2" fmla="*/ 628873 w 628873"/>
              <a:gd name="connsiteY2" fmla="*/ 3834212 h 3834212"/>
              <a:gd name="connsiteX3" fmla="*/ 0 w 628873"/>
              <a:gd name="connsiteY3" fmla="*/ 3834212 h 3834212"/>
            </a:gdLst>
            <a:ahLst/>
            <a:cxnLst>
              <a:cxn ang="0">
                <a:pos x="connsiteX0" y="connsiteY0"/>
              </a:cxn>
              <a:cxn ang="0">
                <a:pos x="connsiteX1" y="connsiteY1"/>
              </a:cxn>
              <a:cxn ang="0">
                <a:pos x="connsiteX2" y="connsiteY2"/>
              </a:cxn>
              <a:cxn ang="0">
                <a:pos x="connsiteX3" y="connsiteY3"/>
              </a:cxn>
            </a:cxnLst>
            <a:rect l="l" t="t" r="r" b="b"/>
            <a:pathLst>
              <a:path w="628873" h="3834212">
                <a:moveTo>
                  <a:pt x="0" y="3834212"/>
                </a:moveTo>
                <a:lnTo>
                  <a:pt x="47883" y="0"/>
                </a:lnTo>
                <a:lnTo>
                  <a:pt x="628873" y="3834212"/>
                </a:lnTo>
                <a:lnTo>
                  <a:pt x="0" y="3834212"/>
                </a:lnTo>
                <a:close/>
              </a:path>
            </a:pathLst>
          </a:custGeom>
          <a:solidFill>
            <a:srgbClr val="F6C5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 xmlns:a16="http://schemas.microsoft.com/office/drawing/2014/main" id="{0EA97EFD-F003-4115-81FC-0BA1164C2163}"/>
              </a:ext>
            </a:extLst>
          </p:cNvPr>
          <p:cNvSpPr txBox="1">
            <a:spLocks noChangeArrowheads="1"/>
          </p:cNvSpPr>
          <p:nvPr/>
        </p:nvSpPr>
        <p:spPr bwMode="auto">
          <a:xfrm>
            <a:off x="683449" y="298450"/>
            <a:ext cx="50879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600" b="1" dirty="0">
                <a:solidFill>
                  <a:schemeClr val="tx1">
                    <a:lumMod val="65000"/>
                    <a:lumOff val="35000"/>
                  </a:schemeClr>
                </a:solidFill>
                <a:latin typeface="微软雅黑" panose="020B0503020204020204" pitchFamily="34" charset="-122"/>
                <a:ea typeface="微软雅黑" panose="020B0503020204020204" pitchFamily="34" charset="-122"/>
              </a:rPr>
              <a:t>输入标题文字</a:t>
            </a:r>
          </a:p>
        </p:txBody>
      </p:sp>
      <p:sp>
        <p:nvSpPr>
          <p:cNvPr id="12" name="任意多边形 1">
            <a:extLst>
              <a:ext uri="{FF2B5EF4-FFF2-40B4-BE49-F238E27FC236}">
                <a16:creationId xmlns="" xmlns:a16="http://schemas.microsoft.com/office/drawing/2014/main" id="{8B8E100F-E4BE-4326-81CD-0C0CECE94C01}"/>
              </a:ext>
            </a:extLst>
          </p:cNvPr>
          <p:cNvSpPr/>
          <p:nvPr/>
        </p:nvSpPr>
        <p:spPr>
          <a:xfrm rot="2734777" flipH="1">
            <a:off x="-350838" y="176213"/>
            <a:ext cx="765175" cy="828676"/>
          </a:xfrm>
          <a:custGeom>
            <a:avLst/>
            <a:gdLst>
              <a:gd name="connsiteX0" fmla="*/ 4825039 w 4825039"/>
              <a:gd name="connsiteY0" fmla="*/ 498765 h 5227156"/>
              <a:gd name="connsiteX1" fmla="*/ 0 w 4825039"/>
              <a:gd name="connsiteY1" fmla="*/ 5227156 h 5227156"/>
              <a:gd name="connsiteX2" fmla="*/ 0 w 4825039"/>
              <a:gd name="connsiteY2" fmla="*/ 0 h 5227156"/>
              <a:gd name="connsiteX3" fmla="*/ 4336264 w 4825039"/>
              <a:gd name="connsiteY3" fmla="*/ 0 h 5227156"/>
            </a:gdLst>
            <a:ahLst/>
            <a:cxnLst>
              <a:cxn ang="0">
                <a:pos x="connsiteX0" y="connsiteY0"/>
              </a:cxn>
              <a:cxn ang="0">
                <a:pos x="connsiteX1" y="connsiteY1"/>
              </a:cxn>
              <a:cxn ang="0">
                <a:pos x="connsiteX2" y="connsiteY2"/>
              </a:cxn>
              <a:cxn ang="0">
                <a:pos x="connsiteX3" y="connsiteY3"/>
              </a:cxn>
            </a:cxnLst>
            <a:rect l="l" t="t" r="r" b="b"/>
            <a:pathLst>
              <a:path w="4825039" h="5227156">
                <a:moveTo>
                  <a:pt x="4825039" y="498765"/>
                </a:moveTo>
                <a:lnTo>
                  <a:pt x="0" y="5227156"/>
                </a:lnTo>
                <a:lnTo>
                  <a:pt x="0" y="0"/>
                </a:lnTo>
                <a:lnTo>
                  <a:pt x="4336264" y="0"/>
                </a:lnTo>
                <a:close/>
              </a:path>
            </a:pathLst>
          </a:custGeom>
          <a:solidFill>
            <a:srgbClr val="8AAD9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7229133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2" fill="hold" grpId="0"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1+#ppt_w/2"/>
                                          </p:val>
                                        </p:tav>
                                        <p:tav tm="100000">
                                          <p:val>
                                            <p:strVal val="#ppt_x"/>
                                          </p:val>
                                        </p:tav>
                                      </p:tavLst>
                                    </p:anim>
                                    <p:anim calcmode="lin" valueType="num">
                                      <p:cBhvr additive="base">
                                        <p:cTn id="29" dur="500" fill="hold"/>
                                        <p:tgtEl>
                                          <p:spTgt spid="16"/>
                                        </p:tgtEl>
                                        <p:attrNameLst>
                                          <p:attrName>ppt_y</p:attrName>
                                        </p:attrNameLst>
                                      </p:cBhvr>
                                      <p:tavLst>
                                        <p:tav tm="0">
                                          <p:val>
                                            <p:strVal val="#ppt_y"/>
                                          </p:val>
                                        </p:tav>
                                        <p:tav tm="100000">
                                          <p:val>
                                            <p:strVal val="#ppt_y"/>
                                          </p:val>
                                        </p:tav>
                                      </p:tavLst>
                                    </p:anim>
                                  </p:childTnLst>
                                </p:cTn>
                              </p:par>
                              <p:par>
                                <p:cTn id="30" presetID="22" presetClass="entr" presetSubtype="1"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up)">
                                      <p:cBhvr>
                                        <p:cTn id="3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 name="图片 37"/>
          <p:cNvPicPr>
            <a:picLocks noChangeAspect="1"/>
          </p:cNvPicPr>
          <p:nvPr/>
        </p:nvPicPr>
        <p:blipFill>
          <a:blip r:embed="rId3" cstate="hqprint"/>
          <a:srcRect/>
          <a:stretch>
            <a:fillRect/>
          </a:stretch>
        </p:blipFill>
        <p:spPr>
          <a:xfrm>
            <a:off x="8250383" y="1849967"/>
            <a:ext cx="3759200" cy="2032000"/>
          </a:xfrm>
          <a:custGeom>
            <a:avLst/>
            <a:gdLst>
              <a:gd name="connsiteX0" fmla="*/ 0 w 3759200"/>
              <a:gd name="connsiteY0" fmla="*/ 0 h 2032000"/>
              <a:gd name="connsiteX1" fmla="*/ 3759200 w 3759200"/>
              <a:gd name="connsiteY1" fmla="*/ 0 h 2032000"/>
              <a:gd name="connsiteX2" fmla="*/ 3759200 w 3759200"/>
              <a:gd name="connsiteY2" fmla="*/ 2032000 h 2032000"/>
              <a:gd name="connsiteX3" fmla="*/ 0 w 3759200"/>
              <a:gd name="connsiteY3" fmla="*/ 2032000 h 2032000"/>
            </a:gdLst>
            <a:ahLst/>
            <a:cxnLst>
              <a:cxn ang="0">
                <a:pos x="connsiteX0" y="connsiteY0"/>
              </a:cxn>
              <a:cxn ang="0">
                <a:pos x="connsiteX1" y="connsiteY1"/>
              </a:cxn>
              <a:cxn ang="0">
                <a:pos x="connsiteX2" y="connsiteY2"/>
              </a:cxn>
              <a:cxn ang="0">
                <a:pos x="connsiteX3" y="connsiteY3"/>
              </a:cxn>
            </a:cxnLst>
            <a:rect l="l" t="t" r="r" b="b"/>
            <a:pathLst>
              <a:path w="3759200" h="2032000">
                <a:moveTo>
                  <a:pt x="0" y="0"/>
                </a:moveTo>
                <a:lnTo>
                  <a:pt x="3759200" y="0"/>
                </a:lnTo>
                <a:lnTo>
                  <a:pt x="3759200" y="2032000"/>
                </a:lnTo>
                <a:lnTo>
                  <a:pt x="0" y="2032000"/>
                </a:lnTo>
                <a:close/>
              </a:path>
            </a:pathLst>
          </a:custGeom>
        </p:spPr>
      </p:pic>
      <p:pic>
        <p:nvPicPr>
          <p:cNvPr id="37" name="图片 36"/>
          <p:cNvPicPr>
            <a:picLocks noChangeAspect="1"/>
          </p:cNvPicPr>
          <p:nvPr/>
        </p:nvPicPr>
        <p:blipFill>
          <a:blip r:embed="rId4" cstate="hqprint"/>
          <a:srcRect/>
          <a:stretch>
            <a:fillRect/>
          </a:stretch>
        </p:blipFill>
        <p:spPr>
          <a:xfrm>
            <a:off x="4216401" y="1849967"/>
            <a:ext cx="3759200" cy="2032000"/>
          </a:xfrm>
          <a:custGeom>
            <a:avLst/>
            <a:gdLst>
              <a:gd name="connsiteX0" fmla="*/ 0 w 3759200"/>
              <a:gd name="connsiteY0" fmla="*/ 0 h 2032000"/>
              <a:gd name="connsiteX1" fmla="*/ 3759200 w 3759200"/>
              <a:gd name="connsiteY1" fmla="*/ 0 h 2032000"/>
              <a:gd name="connsiteX2" fmla="*/ 3759200 w 3759200"/>
              <a:gd name="connsiteY2" fmla="*/ 2032000 h 2032000"/>
              <a:gd name="connsiteX3" fmla="*/ 0 w 3759200"/>
              <a:gd name="connsiteY3" fmla="*/ 2032000 h 2032000"/>
            </a:gdLst>
            <a:ahLst/>
            <a:cxnLst>
              <a:cxn ang="0">
                <a:pos x="connsiteX0" y="connsiteY0"/>
              </a:cxn>
              <a:cxn ang="0">
                <a:pos x="connsiteX1" y="connsiteY1"/>
              </a:cxn>
              <a:cxn ang="0">
                <a:pos x="connsiteX2" y="connsiteY2"/>
              </a:cxn>
              <a:cxn ang="0">
                <a:pos x="connsiteX3" y="connsiteY3"/>
              </a:cxn>
            </a:cxnLst>
            <a:rect l="l" t="t" r="r" b="b"/>
            <a:pathLst>
              <a:path w="3759200" h="2032000">
                <a:moveTo>
                  <a:pt x="0" y="0"/>
                </a:moveTo>
                <a:lnTo>
                  <a:pt x="3759200" y="0"/>
                </a:lnTo>
                <a:lnTo>
                  <a:pt x="3759200" y="2032000"/>
                </a:lnTo>
                <a:lnTo>
                  <a:pt x="0" y="2032000"/>
                </a:lnTo>
                <a:close/>
              </a:path>
            </a:pathLst>
          </a:custGeom>
        </p:spPr>
      </p:pic>
      <p:pic>
        <p:nvPicPr>
          <p:cNvPr id="32" name="图片 31"/>
          <p:cNvPicPr>
            <a:picLocks noChangeAspect="1"/>
          </p:cNvPicPr>
          <p:nvPr/>
        </p:nvPicPr>
        <p:blipFill>
          <a:blip r:embed="rId5" cstate="hqprint"/>
          <a:srcRect/>
          <a:stretch>
            <a:fillRect/>
          </a:stretch>
        </p:blipFill>
        <p:spPr>
          <a:xfrm>
            <a:off x="182419" y="1849967"/>
            <a:ext cx="3759200" cy="2032000"/>
          </a:xfrm>
          <a:custGeom>
            <a:avLst/>
            <a:gdLst>
              <a:gd name="connsiteX0" fmla="*/ 0 w 3759200"/>
              <a:gd name="connsiteY0" fmla="*/ 0 h 2032000"/>
              <a:gd name="connsiteX1" fmla="*/ 3759200 w 3759200"/>
              <a:gd name="connsiteY1" fmla="*/ 0 h 2032000"/>
              <a:gd name="connsiteX2" fmla="*/ 3759200 w 3759200"/>
              <a:gd name="connsiteY2" fmla="*/ 2032000 h 2032000"/>
              <a:gd name="connsiteX3" fmla="*/ 0 w 3759200"/>
              <a:gd name="connsiteY3" fmla="*/ 2032000 h 2032000"/>
            </a:gdLst>
            <a:ahLst/>
            <a:cxnLst>
              <a:cxn ang="0">
                <a:pos x="connsiteX0" y="connsiteY0"/>
              </a:cxn>
              <a:cxn ang="0">
                <a:pos x="connsiteX1" y="connsiteY1"/>
              </a:cxn>
              <a:cxn ang="0">
                <a:pos x="connsiteX2" y="connsiteY2"/>
              </a:cxn>
              <a:cxn ang="0">
                <a:pos x="connsiteX3" y="connsiteY3"/>
              </a:cxn>
            </a:cxnLst>
            <a:rect l="l" t="t" r="r" b="b"/>
            <a:pathLst>
              <a:path w="3759200" h="2032000">
                <a:moveTo>
                  <a:pt x="0" y="0"/>
                </a:moveTo>
                <a:lnTo>
                  <a:pt x="3759200" y="0"/>
                </a:lnTo>
                <a:lnTo>
                  <a:pt x="3759200" y="2032000"/>
                </a:lnTo>
                <a:lnTo>
                  <a:pt x="0" y="2032000"/>
                </a:lnTo>
                <a:close/>
              </a:path>
            </a:pathLst>
          </a:custGeom>
        </p:spPr>
      </p:pic>
      <p:sp>
        <p:nvSpPr>
          <p:cNvPr id="21" name="Rectangle 20"/>
          <p:cNvSpPr/>
          <p:nvPr/>
        </p:nvSpPr>
        <p:spPr>
          <a:xfrm>
            <a:off x="8453583" y="3627967"/>
            <a:ext cx="609600" cy="508000"/>
          </a:xfrm>
          <a:prstGeom prst="rect">
            <a:avLst/>
          </a:prstGeom>
          <a:solidFill>
            <a:srgbClr val="8AAD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95000"/>
                  <a:lumOff val="5000"/>
                </a:schemeClr>
              </a:solidFill>
              <a:latin typeface="微软雅黑" panose="020B0503020204020204" charset="-122"/>
              <a:ea typeface="微软雅黑" panose="020B0503020204020204" charset="-122"/>
            </a:endParaRPr>
          </a:p>
        </p:txBody>
      </p:sp>
      <p:sp>
        <p:nvSpPr>
          <p:cNvPr id="23" name="TextBox 22"/>
          <p:cNvSpPr txBox="1"/>
          <p:nvPr/>
        </p:nvSpPr>
        <p:spPr>
          <a:xfrm>
            <a:off x="9164783" y="3961561"/>
            <a:ext cx="1605280" cy="337185"/>
          </a:xfrm>
          <a:prstGeom prst="rect">
            <a:avLst/>
          </a:prstGeom>
          <a:noFill/>
        </p:spPr>
        <p:txBody>
          <a:bodyPr wrap="none" rtlCol="0">
            <a:spAutoFit/>
          </a:bodyPr>
          <a:lstStyle/>
          <a:p>
            <a:pPr algn="l"/>
            <a:r>
              <a:rPr lang="zh-CN" altLang="en-US" sz="1600" b="1" dirty="0">
                <a:solidFill>
                  <a:schemeClr val="tx1">
                    <a:lumMod val="95000"/>
                    <a:lumOff val="5000"/>
                  </a:schemeClr>
                </a:solidFill>
                <a:latin typeface="微软雅黑" panose="020B0503020204020204" charset="-122"/>
                <a:ea typeface="微软雅黑" panose="020B0503020204020204" charset="-122"/>
                <a:sym typeface="+mn-ea"/>
              </a:rPr>
              <a:t>点击添加小标题</a:t>
            </a:r>
            <a:endParaRPr lang="en-US" sz="1600" dirty="0">
              <a:solidFill>
                <a:schemeClr val="tx1">
                  <a:lumMod val="95000"/>
                  <a:lumOff val="5000"/>
                </a:schemeClr>
              </a:solidFill>
              <a:latin typeface="微软雅黑" panose="020B0503020204020204" charset="-122"/>
              <a:ea typeface="微软雅黑" panose="020B0503020204020204" charset="-122"/>
            </a:endParaRPr>
          </a:p>
        </p:txBody>
      </p:sp>
      <p:sp>
        <p:nvSpPr>
          <p:cNvPr id="24" name="Rectangle 23"/>
          <p:cNvSpPr/>
          <p:nvPr/>
        </p:nvSpPr>
        <p:spPr>
          <a:xfrm>
            <a:off x="8453583" y="4315751"/>
            <a:ext cx="3352800" cy="966470"/>
          </a:xfrm>
          <a:prstGeom prst="rect">
            <a:avLst/>
          </a:prstGeom>
        </p:spPr>
        <p:txBody>
          <a:bodyPr wrap="square">
            <a:spAutoFit/>
          </a:bodyPr>
          <a:lstStyle/>
          <a:p>
            <a:pPr marL="0" indent="0" algn="ctr">
              <a:lnSpc>
                <a:spcPct val="130000"/>
              </a:lnSpc>
              <a:spcBef>
                <a:spcPts val="0"/>
              </a:spcBef>
              <a:buNone/>
            </a:pPr>
            <a:r>
              <a:rPr lang="zh-CN" altLang="en-US" sz="1460" dirty="0">
                <a:latin typeface="+mn-ea"/>
                <a:sym typeface="+mn-ea"/>
              </a:rPr>
              <a:t>单击此处添加文字，添加具体文字内容，您的说明文字在此处添加此处输入详细的说明文字。 </a:t>
            </a:r>
            <a:endParaRPr lang="en-US" sz="1465" dirty="0">
              <a:solidFill>
                <a:schemeClr val="tx1">
                  <a:lumMod val="95000"/>
                  <a:lumOff val="5000"/>
                </a:schemeClr>
              </a:solidFill>
              <a:latin typeface="微软雅黑" panose="020B0503020204020204" charset="-122"/>
              <a:ea typeface="微软雅黑" panose="020B0503020204020204" charset="-122"/>
            </a:endParaRPr>
          </a:p>
        </p:txBody>
      </p:sp>
      <p:sp>
        <p:nvSpPr>
          <p:cNvPr id="27" name="Freeform 9"/>
          <p:cNvSpPr>
            <a:spLocks noEditPoints="1"/>
          </p:cNvSpPr>
          <p:nvPr/>
        </p:nvSpPr>
        <p:spPr bwMode="auto">
          <a:xfrm>
            <a:off x="8606914" y="3720830"/>
            <a:ext cx="302939" cy="322275"/>
          </a:xfrm>
          <a:custGeom>
            <a:avLst/>
            <a:gdLst>
              <a:gd name="T0" fmla="*/ 340 w 987"/>
              <a:gd name="T1" fmla="*/ 586 h 1051"/>
              <a:gd name="T2" fmla="*/ 276 w 987"/>
              <a:gd name="T3" fmla="*/ 683 h 1051"/>
              <a:gd name="T4" fmla="*/ 284 w 987"/>
              <a:gd name="T5" fmla="*/ 750 h 1051"/>
              <a:gd name="T6" fmla="*/ 546 w 987"/>
              <a:gd name="T7" fmla="*/ 778 h 1051"/>
              <a:gd name="T8" fmla="*/ 799 w 987"/>
              <a:gd name="T9" fmla="*/ 755 h 1051"/>
              <a:gd name="T10" fmla="*/ 818 w 987"/>
              <a:gd name="T11" fmla="*/ 705 h 1051"/>
              <a:gd name="T12" fmla="*/ 758 w 987"/>
              <a:gd name="T13" fmla="*/ 593 h 1051"/>
              <a:gd name="T14" fmla="*/ 626 w 987"/>
              <a:gd name="T15" fmla="*/ 539 h 1051"/>
              <a:gd name="T16" fmla="*/ 629 w 987"/>
              <a:gd name="T17" fmla="*/ 483 h 1051"/>
              <a:gd name="T18" fmla="*/ 672 w 987"/>
              <a:gd name="T19" fmla="*/ 367 h 1051"/>
              <a:gd name="T20" fmla="*/ 638 w 987"/>
              <a:gd name="T21" fmla="*/ 268 h 1051"/>
              <a:gd name="T22" fmla="*/ 546 w 987"/>
              <a:gd name="T23" fmla="*/ 231 h 1051"/>
              <a:gd name="T24" fmla="*/ 463 w 987"/>
              <a:gd name="T25" fmla="*/ 260 h 1051"/>
              <a:gd name="T26" fmla="*/ 420 w 987"/>
              <a:gd name="T27" fmla="*/ 351 h 1051"/>
              <a:gd name="T28" fmla="*/ 447 w 987"/>
              <a:gd name="T29" fmla="*/ 460 h 1051"/>
              <a:gd name="T30" fmla="*/ 476 w 987"/>
              <a:gd name="T31" fmla="*/ 533 h 1051"/>
              <a:gd name="T32" fmla="*/ 473 w 987"/>
              <a:gd name="T33" fmla="*/ 419 h 1051"/>
              <a:gd name="T34" fmla="*/ 470 w 987"/>
              <a:gd name="T35" fmla="*/ 319 h 1051"/>
              <a:gd name="T36" fmla="*/ 519 w 987"/>
              <a:gd name="T37" fmla="*/ 277 h 1051"/>
              <a:gd name="T38" fmla="*/ 596 w 987"/>
              <a:gd name="T39" fmla="*/ 287 h 1051"/>
              <a:gd name="T40" fmla="*/ 631 w 987"/>
              <a:gd name="T41" fmla="*/ 367 h 1051"/>
              <a:gd name="T42" fmla="*/ 595 w 987"/>
              <a:gd name="T43" fmla="*/ 460 h 1051"/>
              <a:gd name="T44" fmla="*/ 566 w 987"/>
              <a:gd name="T45" fmla="*/ 524 h 1051"/>
              <a:gd name="T46" fmla="*/ 613 w 987"/>
              <a:gd name="T47" fmla="*/ 579 h 1051"/>
              <a:gd name="T48" fmla="*/ 738 w 987"/>
              <a:gd name="T49" fmla="*/ 632 h 1051"/>
              <a:gd name="T50" fmla="*/ 776 w 987"/>
              <a:gd name="T51" fmla="*/ 719 h 1051"/>
              <a:gd name="T52" fmla="*/ 605 w 987"/>
              <a:gd name="T53" fmla="*/ 735 h 1051"/>
              <a:gd name="T54" fmla="*/ 332 w 987"/>
              <a:gd name="T55" fmla="*/ 723 h 1051"/>
              <a:gd name="T56" fmla="*/ 329 w 987"/>
              <a:gd name="T57" fmla="*/ 656 h 1051"/>
              <a:gd name="T58" fmla="*/ 436 w 987"/>
              <a:gd name="T59" fmla="*/ 593 h 1051"/>
              <a:gd name="T60" fmla="*/ 518 w 987"/>
              <a:gd name="T61" fmla="*/ 550 h 1051"/>
              <a:gd name="T62" fmla="*/ 520 w 987"/>
              <a:gd name="T63" fmla="*/ 500 h 1051"/>
              <a:gd name="T64" fmla="*/ 150 w 987"/>
              <a:gd name="T65" fmla="*/ 230 h 1051"/>
              <a:gd name="T66" fmla="*/ 166 w 987"/>
              <a:gd name="T67" fmla="*/ 201 h 1051"/>
              <a:gd name="T68" fmla="*/ 13 w 987"/>
              <a:gd name="T69" fmla="*/ 190 h 1051"/>
              <a:gd name="T70" fmla="*/ 6 w 987"/>
              <a:gd name="T71" fmla="*/ 224 h 1051"/>
              <a:gd name="T72" fmla="*/ 150 w 987"/>
              <a:gd name="T73" fmla="*/ 440 h 1051"/>
              <a:gd name="T74" fmla="*/ 166 w 987"/>
              <a:gd name="T75" fmla="*/ 411 h 1051"/>
              <a:gd name="T76" fmla="*/ 13 w 987"/>
              <a:gd name="T77" fmla="*/ 400 h 1051"/>
              <a:gd name="T78" fmla="*/ 6 w 987"/>
              <a:gd name="T79" fmla="*/ 434 h 1051"/>
              <a:gd name="T80" fmla="*/ 150 w 987"/>
              <a:gd name="T81" fmla="*/ 650 h 1051"/>
              <a:gd name="T82" fmla="*/ 166 w 987"/>
              <a:gd name="T83" fmla="*/ 622 h 1051"/>
              <a:gd name="T84" fmla="*/ 13 w 987"/>
              <a:gd name="T85" fmla="*/ 610 h 1051"/>
              <a:gd name="T86" fmla="*/ 6 w 987"/>
              <a:gd name="T87" fmla="*/ 645 h 1051"/>
              <a:gd name="T88" fmla="*/ 63 w 987"/>
              <a:gd name="T89" fmla="*/ 357 h 1051"/>
              <a:gd name="T90" fmla="*/ 126 w 987"/>
              <a:gd name="T91" fmla="*/ 0 h 1051"/>
              <a:gd name="T92" fmla="*/ 64 w 987"/>
              <a:gd name="T93" fmla="*/ 50 h 1051"/>
              <a:gd name="T94" fmla="*/ 110 w 987"/>
              <a:gd name="T95" fmla="*/ 48 h 1051"/>
              <a:gd name="T96" fmla="*/ 939 w 987"/>
              <a:gd name="T97" fmla="*/ 48 h 1051"/>
              <a:gd name="T98" fmla="*/ 939 w 987"/>
              <a:gd name="T99" fmla="*/ 1002 h 1051"/>
              <a:gd name="T100" fmla="*/ 110 w 987"/>
              <a:gd name="T101" fmla="*/ 1002 h 1051"/>
              <a:gd name="T102" fmla="*/ 64 w 987"/>
              <a:gd name="T103" fmla="*/ 1001 h 1051"/>
              <a:gd name="T104" fmla="*/ 924 w 987"/>
              <a:gd name="T105" fmla="*/ 1051 h 1051"/>
              <a:gd name="T106" fmla="*/ 987 w 987"/>
              <a:gd name="T107" fmla="*/ 1001 h 1051"/>
              <a:gd name="T108" fmla="*/ 959 w 987"/>
              <a:gd name="T109" fmla="*/ 11 h 1051"/>
              <a:gd name="T110" fmla="*/ 63 w 987"/>
              <a:gd name="T111" fmla="*/ 778 h 1051"/>
              <a:gd name="T112" fmla="*/ 150 w 987"/>
              <a:gd name="T113" fmla="*/ 820 h 1051"/>
              <a:gd name="T114" fmla="*/ 0 w 987"/>
              <a:gd name="T115" fmla="*/ 836 h 1051"/>
              <a:gd name="T116" fmla="*/ 20 w 987"/>
              <a:gd name="T117" fmla="*/ 862 h 1051"/>
              <a:gd name="T118" fmla="*/ 167 w 987"/>
              <a:gd name="T119" fmla="*/ 840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7" h="1051">
                <a:moveTo>
                  <a:pt x="447" y="546"/>
                </a:moveTo>
                <a:lnTo>
                  <a:pt x="447" y="546"/>
                </a:lnTo>
                <a:lnTo>
                  <a:pt x="423" y="553"/>
                </a:lnTo>
                <a:lnTo>
                  <a:pt x="423" y="553"/>
                </a:lnTo>
                <a:lnTo>
                  <a:pt x="393" y="563"/>
                </a:lnTo>
                <a:lnTo>
                  <a:pt x="366" y="573"/>
                </a:lnTo>
                <a:lnTo>
                  <a:pt x="352" y="580"/>
                </a:lnTo>
                <a:lnTo>
                  <a:pt x="340" y="586"/>
                </a:lnTo>
                <a:lnTo>
                  <a:pt x="329" y="595"/>
                </a:lnTo>
                <a:lnTo>
                  <a:pt x="317" y="603"/>
                </a:lnTo>
                <a:lnTo>
                  <a:pt x="307" y="612"/>
                </a:lnTo>
                <a:lnTo>
                  <a:pt x="299" y="623"/>
                </a:lnTo>
                <a:lnTo>
                  <a:pt x="292" y="636"/>
                </a:lnTo>
                <a:lnTo>
                  <a:pt x="284" y="650"/>
                </a:lnTo>
                <a:lnTo>
                  <a:pt x="280" y="666"/>
                </a:lnTo>
                <a:lnTo>
                  <a:pt x="276" y="683"/>
                </a:lnTo>
                <a:lnTo>
                  <a:pt x="273" y="703"/>
                </a:lnTo>
                <a:lnTo>
                  <a:pt x="273" y="726"/>
                </a:lnTo>
                <a:lnTo>
                  <a:pt x="273" y="726"/>
                </a:lnTo>
                <a:lnTo>
                  <a:pt x="273" y="732"/>
                </a:lnTo>
                <a:lnTo>
                  <a:pt x="274" y="736"/>
                </a:lnTo>
                <a:lnTo>
                  <a:pt x="276" y="742"/>
                </a:lnTo>
                <a:lnTo>
                  <a:pt x="280" y="746"/>
                </a:lnTo>
                <a:lnTo>
                  <a:pt x="284" y="750"/>
                </a:lnTo>
                <a:lnTo>
                  <a:pt x="293" y="755"/>
                </a:lnTo>
                <a:lnTo>
                  <a:pt x="302" y="759"/>
                </a:lnTo>
                <a:lnTo>
                  <a:pt x="314" y="762"/>
                </a:lnTo>
                <a:lnTo>
                  <a:pt x="330" y="766"/>
                </a:lnTo>
                <a:lnTo>
                  <a:pt x="349" y="769"/>
                </a:lnTo>
                <a:lnTo>
                  <a:pt x="396" y="773"/>
                </a:lnTo>
                <a:lnTo>
                  <a:pt x="462" y="776"/>
                </a:lnTo>
                <a:lnTo>
                  <a:pt x="546" y="778"/>
                </a:lnTo>
                <a:lnTo>
                  <a:pt x="546" y="778"/>
                </a:lnTo>
                <a:lnTo>
                  <a:pt x="631" y="776"/>
                </a:lnTo>
                <a:lnTo>
                  <a:pt x="695" y="773"/>
                </a:lnTo>
                <a:lnTo>
                  <a:pt x="744" y="769"/>
                </a:lnTo>
                <a:lnTo>
                  <a:pt x="762" y="766"/>
                </a:lnTo>
                <a:lnTo>
                  <a:pt x="778" y="762"/>
                </a:lnTo>
                <a:lnTo>
                  <a:pt x="789" y="759"/>
                </a:lnTo>
                <a:lnTo>
                  <a:pt x="799" y="755"/>
                </a:lnTo>
                <a:lnTo>
                  <a:pt x="806" y="750"/>
                </a:lnTo>
                <a:lnTo>
                  <a:pt x="812" y="746"/>
                </a:lnTo>
                <a:lnTo>
                  <a:pt x="815" y="742"/>
                </a:lnTo>
                <a:lnTo>
                  <a:pt x="818" y="736"/>
                </a:lnTo>
                <a:lnTo>
                  <a:pt x="819" y="732"/>
                </a:lnTo>
                <a:lnTo>
                  <a:pt x="819" y="726"/>
                </a:lnTo>
                <a:lnTo>
                  <a:pt x="819" y="726"/>
                </a:lnTo>
                <a:lnTo>
                  <a:pt x="818" y="705"/>
                </a:lnTo>
                <a:lnTo>
                  <a:pt x="815" y="685"/>
                </a:lnTo>
                <a:lnTo>
                  <a:pt x="811" y="666"/>
                </a:lnTo>
                <a:lnTo>
                  <a:pt x="805" y="650"/>
                </a:lnTo>
                <a:lnTo>
                  <a:pt x="798" y="636"/>
                </a:lnTo>
                <a:lnTo>
                  <a:pt x="789" y="623"/>
                </a:lnTo>
                <a:lnTo>
                  <a:pt x="781" y="612"/>
                </a:lnTo>
                <a:lnTo>
                  <a:pt x="769" y="602"/>
                </a:lnTo>
                <a:lnTo>
                  <a:pt x="758" y="593"/>
                </a:lnTo>
                <a:lnTo>
                  <a:pt x="744" y="585"/>
                </a:lnTo>
                <a:lnTo>
                  <a:pt x="731" y="577"/>
                </a:lnTo>
                <a:lnTo>
                  <a:pt x="716" y="572"/>
                </a:lnTo>
                <a:lnTo>
                  <a:pt x="685" y="559"/>
                </a:lnTo>
                <a:lnTo>
                  <a:pt x="652" y="549"/>
                </a:lnTo>
                <a:lnTo>
                  <a:pt x="643" y="546"/>
                </a:lnTo>
                <a:lnTo>
                  <a:pt x="643" y="546"/>
                </a:lnTo>
                <a:lnTo>
                  <a:pt x="626" y="539"/>
                </a:lnTo>
                <a:lnTo>
                  <a:pt x="616" y="533"/>
                </a:lnTo>
                <a:lnTo>
                  <a:pt x="610" y="529"/>
                </a:lnTo>
                <a:lnTo>
                  <a:pt x="609" y="524"/>
                </a:lnTo>
                <a:lnTo>
                  <a:pt x="609" y="524"/>
                </a:lnTo>
                <a:lnTo>
                  <a:pt x="610" y="516"/>
                </a:lnTo>
                <a:lnTo>
                  <a:pt x="615" y="506"/>
                </a:lnTo>
                <a:lnTo>
                  <a:pt x="629" y="483"/>
                </a:lnTo>
                <a:lnTo>
                  <a:pt x="629" y="483"/>
                </a:lnTo>
                <a:lnTo>
                  <a:pt x="643" y="460"/>
                </a:lnTo>
                <a:lnTo>
                  <a:pt x="651" y="449"/>
                </a:lnTo>
                <a:lnTo>
                  <a:pt x="658" y="434"/>
                </a:lnTo>
                <a:lnTo>
                  <a:pt x="663" y="420"/>
                </a:lnTo>
                <a:lnTo>
                  <a:pt x="668" y="403"/>
                </a:lnTo>
                <a:lnTo>
                  <a:pt x="671" y="386"/>
                </a:lnTo>
                <a:lnTo>
                  <a:pt x="672" y="367"/>
                </a:lnTo>
                <a:lnTo>
                  <a:pt x="672" y="367"/>
                </a:lnTo>
                <a:lnTo>
                  <a:pt x="672" y="351"/>
                </a:lnTo>
                <a:lnTo>
                  <a:pt x="669" y="337"/>
                </a:lnTo>
                <a:lnTo>
                  <a:pt x="666" y="324"/>
                </a:lnTo>
                <a:lnTo>
                  <a:pt x="663" y="311"/>
                </a:lnTo>
                <a:lnTo>
                  <a:pt x="658" y="299"/>
                </a:lnTo>
                <a:lnTo>
                  <a:pt x="652" y="289"/>
                </a:lnTo>
                <a:lnTo>
                  <a:pt x="645" y="277"/>
                </a:lnTo>
                <a:lnTo>
                  <a:pt x="638" y="268"/>
                </a:lnTo>
                <a:lnTo>
                  <a:pt x="629" y="260"/>
                </a:lnTo>
                <a:lnTo>
                  <a:pt x="619" y="253"/>
                </a:lnTo>
                <a:lnTo>
                  <a:pt x="609" y="246"/>
                </a:lnTo>
                <a:lnTo>
                  <a:pt x="598" y="241"/>
                </a:lnTo>
                <a:lnTo>
                  <a:pt x="586" y="237"/>
                </a:lnTo>
                <a:lnTo>
                  <a:pt x="573" y="233"/>
                </a:lnTo>
                <a:lnTo>
                  <a:pt x="559" y="231"/>
                </a:lnTo>
                <a:lnTo>
                  <a:pt x="546" y="231"/>
                </a:lnTo>
                <a:lnTo>
                  <a:pt x="546" y="231"/>
                </a:lnTo>
                <a:lnTo>
                  <a:pt x="532" y="231"/>
                </a:lnTo>
                <a:lnTo>
                  <a:pt x="519" y="233"/>
                </a:lnTo>
                <a:lnTo>
                  <a:pt x="506" y="237"/>
                </a:lnTo>
                <a:lnTo>
                  <a:pt x="495" y="241"/>
                </a:lnTo>
                <a:lnTo>
                  <a:pt x="483" y="246"/>
                </a:lnTo>
                <a:lnTo>
                  <a:pt x="473" y="253"/>
                </a:lnTo>
                <a:lnTo>
                  <a:pt x="463" y="260"/>
                </a:lnTo>
                <a:lnTo>
                  <a:pt x="455" y="268"/>
                </a:lnTo>
                <a:lnTo>
                  <a:pt x="446" y="277"/>
                </a:lnTo>
                <a:lnTo>
                  <a:pt x="440" y="289"/>
                </a:lnTo>
                <a:lnTo>
                  <a:pt x="433" y="299"/>
                </a:lnTo>
                <a:lnTo>
                  <a:pt x="429" y="311"/>
                </a:lnTo>
                <a:lnTo>
                  <a:pt x="425" y="324"/>
                </a:lnTo>
                <a:lnTo>
                  <a:pt x="422" y="337"/>
                </a:lnTo>
                <a:lnTo>
                  <a:pt x="420" y="351"/>
                </a:lnTo>
                <a:lnTo>
                  <a:pt x="420" y="367"/>
                </a:lnTo>
                <a:lnTo>
                  <a:pt x="420" y="367"/>
                </a:lnTo>
                <a:lnTo>
                  <a:pt x="420" y="386"/>
                </a:lnTo>
                <a:lnTo>
                  <a:pt x="423" y="403"/>
                </a:lnTo>
                <a:lnTo>
                  <a:pt x="429" y="420"/>
                </a:lnTo>
                <a:lnTo>
                  <a:pt x="435" y="434"/>
                </a:lnTo>
                <a:lnTo>
                  <a:pt x="440" y="449"/>
                </a:lnTo>
                <a:lnTo>
                  <a:pt x="447" y="460"/>
                </a:lnTo>
                <a:lnTo>
                  <a:pt x="462" y="483"/>
                </a:lnTo>
                <a:lnTo>
                  <a:pt x="462" y="483"/>
                </a:lnTo>
                <a:lnTo>
                  <a:pt x="476" y="506"/>
                </a:lnTo>
                <a:lnTo>
                  <a:pt x="482" y="516"/>
                </a:lnTo>
                <a:lnTo>
                  <a:pt x="483" y="524"/>
                </a:lnTo>
                <a:lnTo>
                  <a:pt x="483" y="524"/>
                </a:lnTo>
                <a:lnTo>
                  <a:pt x="482" y="529"/>
                </a:lnTo>
                <a:lnTo>
                  <a:pt x="476" y="533"/>
                </a:lnTo>
                <a:lnTo>
                  <a:pt x="466" y="539"/>
                </a:lnTo>
                <a:lnTo>
                  <a:pt x="447" y="546"/>
                </a:lnTo>
                <a:lnTo>
                  <a:pt x="447" y="546"/>
                </a:lnTo>
                <a:close/>
                <a:moveTo>
                  <a:pt x="498" y="460"/>
                </a:moveTo>
                <a:lnTo>
                  <a:pt x="498" y="460"/>
                </a:lnTo>
                <a:lnTo>
                  <a:pt x="485" y="440"/>
                </a:lnTo>
                <a:lnTo>
                  <a:pt x="479" y="430"/>
                </a:lnTo>
                <a:lnTo>
                  <a:pt x="473" y="419"/>
                </a:lnTo>
                <a:lnTo>
                  <a:pt x="469" y="407"/>
                </a:lnTo>
                <a:lnTo>
                  <a:pt x="465" y="394"/>
                </a:lnTo>
                <a:lnTo>
                  <a:pt x="463" y="381"/>
                </a:lnTo>
                <a:lnTo>
                  <a:pt x="462" y="367"/>
                </a:lnTo>
                <a:lnTo>
                  <a:pt x="462" y="367"/>
                </a:lnTo>
                <a:lnTo>
                  <a:pt x="463" y="346"/>
                </a:lnTo>
                <a:lnTo>
                  <a:pt x="467" y="327"/>
                </a:lnTo>
                <a:lnTo>
                  <a:pt x="470" y="319"/>
                </a:lnTo>
                <a:lnTo>
                  <a:pt x="475" y="311"/>
                </a:lnTo>
                <a:lnTo>
                  <a:pt x="479" y="304"/>
                </a:lnTo>
                <a:lnTo>
                  <a:pt x="485" y="297"/>
                </a:lnTo>
                <a:lnTo>
                  <a:pt x="490" y="291"/>
                </a:lnTo>
                <a:lnTo>
                  <a:pt x="496" y="287"/>
                </a:lnTo>
                <a:lnTo>
                  <a:pt x="503" y="283"/>
                </a:lnTo>
                <a:lnTo>
                  <a:pt x="510" y="280"/>
                </a:lnTo>
                <a:lnTo>
                  <a:pt x="519" y="277"/>
                </a:lnTo>
                <a:lnTo>
                  <a:pt x="528" y="274"/>
                </a:lnTo>
                <a:lnTo>
                  <a:pt x="546" y="273"/>
                </a:lnTo>
                <a:lnTo>
                  <a:pt x="546" y="273"/>
                </a:lnTo>
                <a:lnTo>
                  <a:pt x="565" y="274"/>
                </a:lnTo>
                <a:lnTo>
                  <a:pt x="573" y="277"/>
                </a:lnTo>
                <a:lnTo>
                  <a:pt x="580" y="280"/>
                </a:lnTo>
                <a:lnTo>
                  <a:pt x="589" y="283"/>
                </a:lnTo>
                <a:lnTo>
                  <a:pt x="596" y="287"/>
                </a:lnTo>
                <a:lnTo>
                  <a:pt x="602" y="291"/>
                </a:lnTo>
                <a:lnTo>
                  <a:pt x="608" y="297"/>
                </a:lnTo>
                <a:lnTo>
                  <a:pt x="613" y="304"/>
                </a:lnTo>
                <a:lnTo>
                  <a:pt x="618" y="311"/>
                </a:lnTo>
                <a:lnTo>
                  <a:pt x="621" y="319"/>
                </a:lnTo>
                <a:lnTo>
                  <a:pt x="625" y="327"/>
                </a:lnTo>
                <a:lnTo>
                  <a:pt x="629" y="346"/>
                </a:lnTo>
                <a:lnTo>
                  <a:pt x="631" y="367"/>
                </a:lnTo>
                <a:lnTo>
                  <a:pt x="631" y="367"/>
                </a:lnTo>
                <a:lnTo>
                  <a:pt x="629" y="381"/>
                </a:lnTo>
                <a:lnTo>
                  <a:pt x="626" y="394"/>
                </a:lnTo>
                <a:lnTo>
                  <a:pt x="623" y="407"/>
                </a:lnTo>
                <a:lnTo>
                  <a:pt x="619" y="419"/>
                </a:lnTo>
                <a:lnTo>
                  <a:pt x="613" y="430"/>
                </a:lnTo>
                <a:lnTo>
                  <a:pt x="608" y="440"/>
                </a:lnTo>
                <a:lnTo>
                  <a:pt x="595" y="460"/>
                </a:lnTo>
                <a:lnTo>
                  <a:pt x="595" y="460"/>
                </a:lnTo>
                <a:lnTo>
                  <a:pt x="585" y="476"/>
                </a:lnTo>
                <a:lnTo>
                  <a:pt x="575" y="492"/>
                </a:lnTo>
                <a:lnTo>
                  <a:pt x="572" y="500"/>
                </a:lnTo>
                <a:lnTo>
                  <a:pt x="569" y="507"/>
                </a:lnTo>
                <a:lnTo>
                  <a:pt x="568" y="516"/>
                </a:lnTo>
                <a:lnTo>
                  <a:pt x="566" y="524"/>
                </a:lnTo>
                <a:lnTo>
                  <a:pt x="566" y="524"/>
                </a:lnTo>
                <a:lnTo>
                  <a:pt x="568" y="532"/>
                </a:lnTo>
                <a:lnTo>
                  <a:pt x="569" y="539"/>
                </a:lnTo>
                <a:lnTo>
                  <a:pt x="572" y="544"/>
                </a:lnTo>
                <a:lnTo>
                  <a:pt x="575" y="550"/>
                </a:lnTo>
                <a:lnTo>
                  <a:pt x="582" y="560"/>
                </a:lnTo>
                <a:lnTo>
                  <a:pt x="592" y="567"/>
                </a:lnTo>
                <a:lnTo>
                  <a:pt x="603" y="575"/>
                </a:lnTo>
                <a:lnTo>
                  <a:pt x="613" y="579"/>
                </a:lnTo>
                <a:lnTo>
                  <a:pt x="631" y="586"/>
                </a:lnTo>
                <a:lnTo>
                  <a:pt x="639" y="587"/>
                </a:lnTo>
                <a:lnTo>
                  <a:pt x="639" y="587"/>
                </a:lnTo>
                <a:lnTo>
                  <a:pt x="669" y="597"/>
                </a:lnTo>
                <a:lnTo>
                  <a:pt x="695" y="607"/>
                </a:lnTo>
                <a:lnTo>
                  <a:pt x="719" y="619"/>
                </a:lnTo>
                <a:lnTo>
                  <a:pt x="729" y="625"/>
                </a:lnTo>
                <a:lnTo>
                  <a:pt x="738" y="632"/>
                </a:lnTo>
                <a:lnTo>
                  <a:pt x="746" y="639"/>
                </a:lnTo>
                <a:lnTo>
                  <a:pt x="754" y="647"/>
                </a:lnTo>
                <a:lnTo>
                  <a:pt x="761" y="656"/>
                </a:lnTo>
                <a:lnTo>
                  <a:pt x="766" y="666"/>
                </a:lnTo>
                <a:lnTo>
                  <a:pt x="771" y="677"/>
                </a:lnTo>
                <a:lnTo>
                  <a:pt x="774" y="689"/>
                </a:lnTo>
                <a:lnTo>
                  <a:pt x="776" y="703"/>
                </a:lnTo>
                <a:lnTo>
                  <a:pt x="776" y="719"/>
                </a:lnTo>
                <a:lnTo>
                  <a:pt x="776" y="719"/>
                </a:lnTo>
                <a:lnTo>
                  <a:pt x="771" y="720"/>
                </a:lnTo>
                <a:lnTo>
                  <a:pt x="759" y="723"/>
                </a:lnTo>
                <a:lnTo>
                  <a:pt x="744" y="726"/>
                </a:lnTo>
                <a:lnTo>
                  <a:pt x="721" y="729"/>
                </a:lnTo>
                <a:lnTo>
                  <a:pt x="691" y="732"/>
                </a:lnTo>
                <a:lnTo>
                  <a:pt x="652" y="733"/>
                </a:lnTo>
                <a:lnTo>
                  <a:pt x="605" y="735"/>
                </a:lnTo>
                <a:lnTo>
                  <a:pt x="546" y="735"/>
                </a:lnTo>
                <a:lnTo>
                  <a:pt x="546" y="735"/>
                </a:lnTo>
                <a:lnTo>
                  <a:pt x="487" y="735"/>
                </a:lnTo>
                <a:lnTo>
                  <a:pt x="439" y="733"/>
                </a:lnTo>
                <a:lnTo>
                  <a:pt x="400" y="732"/>
                </a:lnTo>
                <a:lnTo>
                  <a:pt x="370" y="729"/>
                </a:lnTo>
                <a:lnTo>
                  <a:pt x="349" y="726"/>
                </a:lnTo>
                <a:lnTo>
                  <a:pt x="332" y="723"/>
                </a:lnTo>
                <a:lnTo>
                  <a:pt x="322" y="720"/>
                </a:lnTo>
                <a:lnTo>
                  <a:pt x="314" y="719"/>
                </a:lnTo>
                <a:lnTo>
                  <a:pt x="314" y="719"/>
                </a:lnTo>
                <a:lnTo>
                  <a:pt x="316" y="703"/>
                </a:lnTo>
                <a:lnTo>
                  <a:pt x="317" y="689"/>
                </a:lnTo>
                <a:lnTo>
                  <a:pt x="320" y="676"/>
                </a:lnTo>
                <a:lnTo>
                  <a:pt x="324" y="666"/>
                </a:lnTo>
                <a:lnTo>
                  <a:pt x="329" y="656"/>
                </a:lnTo>
                <a:lnTo>
                  <a:pt x="334" y="647"/>
                </a:lnTo>
                <a:lnTo>
                  <a:pt x="340" y="639"/>
                </a:lnTo>
                <a:lnTo>
                  <a:pt x="347" y="632"/>
                </a:lnTo>
                <a:lnTo>
                  <a:pt x="356" y="626"/>
                </a:lnTo>
                <a:lnTo>
                  <a:pt x="364" y="620"/>
                </a:lnTo>
                <a:lnTo>
                  <a:pt x="385" y="610"/>
                </a:lnTo>
                <a:lnTo>
                  <a:pt x="409" y="602"/>
                </a:lnTo>
                <a:lnTo>
                  <a:pt x="436" y="593"/>
                </a:lnTo>
                <a:lnTo>
                  <a:pt x="436" y="593"/>
                </a:lnTo>
                <a:lnTo>
                  <a:pt x="460" y="586"/>
                </a:lnTo>
                <a:lnTo>
                  <a:pt x="460" y="586"/>
                </a:lnTo>
                <a:lnTo>
                  <a:pt x="479" y="579"/>
                </a:lnTo>
                <a:lnTo>
                  <a:pt x="489" y="575"/>
                </a:lnTo>
                <a:lnTo>
                  <a:pt x="500" y="567"/>
                </a:lnTo>
                <a:lnTo>
                  <a:pt x="509" y="560"/>
                </a:lnTo>
                <a:lnTo>
                  <a:pt x="518" y="550"/>
                </a:lnTo>
                <a:lnTo>
                  <a:pt x="520" y="544"/>
                </a:lnTo>
                <a:lnTo>
                  <a:pt x="523" y="539"/>
                </a:lnTo>
                <a:lnTo>
                  <a:pt x="525" y="532"/>
                </a:lnTo>
                <a:lnTo>
                  <a:pt x="525" y="524"/>
                </a:lnTo>
                <a:lnTo>
                  <a:pt x="525" y="524"/>
                </a:lnTo>
                <a:lnTo>
                  <a:pt x="525" y="516"/>
                </a:lnTo>
                <a:lnTo>
                  <a:pt x="522" y="507"/>
                </a:lnTo>
                <a:lnTo>
                  <a:pt x="520" y="500"/>
                </a:lnTo>
                <a:lnTo>
                  <a:pt x="516" y="492"/>
                </a:lnTo>
                <a:lnTo>
                  <a:pt x="508" y="476"/>
                </a:lnTo>
                <a:lnTo>
                  <a:pt x="498" y="460"/>
                </a:lnTo>
                <a:lnTo>
                  <a:pt x="498" y="460"/>
                </a:lnTo>
                <a:close/>
                <a:moveTo>
                  <a:pt x="20" y="231"/>
                </a:moveTo>
                <a:lnTo>
                  <a:pt x="147" y="231"/>
                </a:lnTo>
                <a:lnTo>
                  <a:pt x="147" y="231"/>
                </a:lnTo>
                <a:lnTo>
                  <a:pt x="150" y="230"/>
                </a:lnTo>
                <a:lnTo>
                  <a:pt x="154" y="230"/>
                </a:lnTo>
                <a:lnTo>
                  <a:pt x="161" y="224"/>
                </a:lnTo>
                <a:lnTo>
                  <a:pt x="166" y="218"/>
                </a:lnTo>
                <a:lnTo>
                  <a:pt x="167" y="214"/>
                </a:lnTo>
                <a:lnTo>
                  <a:pt x="167" y="210"/>
                </a:lnTo>
                <a:lnTo>
                  <a:pt x="167" y="210"/>
                </a:lnTo>
                <a:lnTo>
                  <a:pt x="167" y="206"/>
                </a:lnTo>
                <a:lnTo>
                  <a:pt x="166" y="201"/>
                </a:lnTo>
                <a:lnTo>
                  <a:pt x="161" y="196"/>
                </a:lnTo>
                <a:lnTo>
                  <a:pt x="154" y="190"/>
                </a:lnTo>
                <a:lnTo>
                  <a:pt x="150" y="190"/>
                </a:lnTo>
                <a:lnTo>
                  <a:pt x="147" y="188"/>
                </a:lnTo>
                <a:lnTo>
                  <a:pt x="20" y="188"/>
                </a:lnTo>
                <a:lnTo>
                  <a:pt x="20" y="188"/>
                </a:lnTo>
                <a:lnTo>
                  <a:pt x="16" y="190"/>
                </a:lnTo>
                <a:lnTo>
                  <a:pt x="13" y="190"/>
                </a:lnTo>
                <a:lnTo>
                  <a:pt x="6" y="196"/>
                </a:lnTo>
                <a:lnTo>
                  <a:pt x="1" y="201"/>
                </a:lnTo>
                <a:lnTo>
                  <a:pt x="0" y="206"/>
                </a:lnTo>
                <a:lnTo>
                  <a:pt x="0" y="210"/>
                </a:lnTo>
                <a:lnTo>
                  <a:pt x="0" y="210"/>
                </a:lnTo>
                <a:lnTo>
                  <a:pt x="0" y="214"/>
                </a:lnTo>
                <a:lnTo>
                  <a:pt x="1" y="218"/>
                </a:lnTo>
                <a:lnTo>
                  <a:pt x="6" y="224"/>
                </a:lnTo>
                <a:lnTo>
                  <a:pt x="13" y="230"/>
                </a:lnTo>
                <a:lnTo>
                  <a:pt x="16" y="230"/>
                </a:lnTo>
                <a:lnTo>
                  <a:pt x="20" y="231"/>
                </a:lnTo>
                <a:lnTo>
                  <a:pt x="20" y="231"/>
                </a:lnTo>
                <a:close/>
                <a:moveTo>
                  <a:pt x="20" y="442"/>
                </a:moveTo>
                <a:lnTo>
                  <a:pt x="147" y="442"/>
                </a:lnTo>
                <a:lnTo>
                  <a:pt x="147" y="442"/>
                </a:lnTo>
                <a:lnTo>
                  <a:pt x="150" y="440"/>
                </a:lnTo>
                <a:lnTo>
                  <a:pt x="154" y="440"/>
                </a:lnTo>
                <a:lnTo>
                  <a:pt x="161" y="434"/>
                </a:lnTo>
                <a:lnTo>
                  <a:pt x="166" y="429"/>
                </a:lnTo>
                <a:lnTo>
                  <a:pt x="167" y="424"/>
                </a:lnTo>
                <a:lnTo>
                  <a:pt x="167" y="420"/>
                </a:lnTo>
                <a:lnTo>
                  <a:pt x="167" y="420"/>
                </a:lnTo>
                <a:lnTo>
                  <a:pt x="167" y="416"/>
                </a:lnTo>
                <a:lnTo>
                  <a:pt x="166" y="411"/>
                </a:lnTo>
                <a:lnTo>
                  <a:pt x="161" y="406"/>
                </a:lnTo>
                <a:lnTo>
                  <a:pt x="154" y="400"/>
                </a:lnTo>
                <a:lnTo>
                  <a:pt x="150" y="400"/>
                </a:lnTo>
                <a:lnTo>
                  <a:pt x="147" y="399"/>
                </a:lnTo>
                <a:lnTo>
                  <a:pt x="20" y="399"/>
                </a:lnTo>
                <a:lnTo>
                  <a:pt x="20" y="399"/>
                </a:lnTo>
                <a:lnTo>
                  <a:pt x="16" y="400"/>
                </a:lnTo>
                <a:lnTo>
                  <a:pt x="13" y="400"/>
                </a:lnTo>
                <a:lnTo>
                  <a:pt x="6" y="406"/>
                </a:lnTo>
                <a:lnTo>
                  <a:pt x="1" y="411"/>
                </a:lnTo>
                <a:lnTo>
                  <a:pt x="0" y="416"/>
                </a:lnTo>
                <a:lnTo>
                  <a:pt x="0" y="420"/>
                </a:lnTo>
                <a:lnTo>
                  <a:pt x="0" y="420"/>
                </a:lnTo>
                <a:lnTo>
                  <a:pt x="0" y="424"/>
                </a:lnTo>
                <a:lnTo>
                  <a:pt x="1" y="429"/>
                </a:lnTo>
                <a:lnTo>
                  <a:pt x="6" y="434"/>
                </a:lnTo>
                <a:lnTo>
                  <a:pt x="13" y="440"/>
                </a:lnTo>
                <a:lnTo>
                  <a:pt x="16" y="440"/>
                </a:lnTo>
                <a:lnTo>
                  <a:pt x="20" y="442"/>
                </a:lnTo>
                <a:lnTo>
                  <a:pt x="20" y="442"/>
                </a:lnTo>
                <a:close/>
                <a:moveTo>
                  <a:pt x="20" y="652"/>
                </a:moveTo>
                <a:lnTo>
                  <a:pt x="147" y="652"/>
                </a:lnTo>
                <a:lnTo>
                  <a:pt x="147" y="652"/>
                </a:lnTo>
                <a:lnTo>
                  <a:pt x="150" y="650"/>
                </a:lnTo>
                <a:lnTo>
                  <a:pt x="154" y="650"/>
                </a:lnTo>
                <a:lnTo>
                  <a:pt x="161" y="645"/>
                </a:lnTo>
                <a:lnTo>
                  <a:pt x="166" y="639"/>
                </a:lnTo>
                <a:lnTo>
                  <a:pt x="167" y="635"/>
                </a:lnTo>
                <a:lnTo>
                  <a:pt x="167" y="630"/>
                </a:lnTo>
                <a:lnTo>
                  <a:pt x="167" y="630"/>
                </a:lnTo>
                <a:lnTo>
                  <a:pt x="167" y="626"/>
                </a:lnTo>
                <a:lnTo>
                  <a:pt x="166" y="622"/>
                </a:lnTo>
                <a:lnTo>
                  <a:pt x="161" y="616"/>
                </a:lnTo>
                <a:lnTo>
                  <a:pt x="154" y="610"/>
                </a:lnTo>
                <a:lnTo>
                  <a:pt x="150" y="610"/>
                </a:lnTo>
                <a:lnTo>
                  <a:pt x="147" y="609"/>
                </a:lnTo>
                <a:lnTo>
                  <a:pt x="20" y="609"/>
                </a:lnTo>
                <a:lnTo>
                  <a:pt x="20" y="609"/>
                </a:lnTo>
                <a:lnTo>
                  <a:pt x="16" y="610"/>
                </a:lnTo>
                <a:lnTo>
                  <a:pt x="13" y="610"/>
                </a:lnTo>
                <a:lnTo>
                  <a:pt x="6" y="616"/>
                </a:lnTo>
                <a:lnTo>
                  <a:pt x="1" y="622"/>
                </a:lnTo>
                <a:lnTo>
                  <a:pt x="0" y="626"/>
                </a:lnTo>
                <a:lnTo>
                  <a:pt x="0" y="630"/>
                </a:lnTo>
                <a:lnTo>
                  <a:pt x="0" y="630"/>
                </a:lnTo>
                <a:lnTo>
                  <a:pt x="0" y="635"/>
                </a:lnTo>
                <a:lnTo>
                  <a:pt x="1" y="639"/>
                </a:lnTo>
                <a:lnTo>
                  <a:pt x="6" y="645"/>
                </a:lnTo>
                <a:lnTo>
                  <a:pt x="13" y="650"/>
                </a:lnTo>
                <a:lnTo>
                  <a:pt x="16" y="650"/>
                </a:lnTo>
                <a:lnTo>
                  <a:pt x="20" y="652"/>
                </a:lnTo>
                <a:lnTo>
                  <a:pt x="20" y="652"/>
                </a:lnTo>
                <a:close/>
                <a:moveTo>
                  <a:pt x="104" y="357"/>
                </a:moveTo>
                <a:lnTo>
                  <a:pt x="104" y="273"/>
                </a:lnTo>
                <a:lnTo>
                  <a:pt x="63" y="273"/>
                </a:lnTo>
                <a:lnTo>
                  <a:pt x="63" y="357"/>
                </a:lnTo>
                <a:lnTo>
                  <a:pt x="104" y="357"/>
                </a:lnTo>
                <a:close/>
                <a:moveTo>
                  <a:pt x="104" y="567"/>
                </a:moveTo>
                <a:lnTo>
                  <a:pt x="104" y="483"/>
                </a:lnTo>
                <a:lnTo>
                  <a:pt x="63" y="483"/>
                </a:lnTo>
                <a:lnTo>
                  <a:pt x="63" y="567"/>
                </a:lnTo>
                <a:lnTo>
                  <a:pt x="104" y="567"/>
                </a:lnTo>
                <a:close/>
                <a:moveTo>
                  <a:pt x="924" y="0"/>
                </a:moveTo>
                <a:lnTo>
                  <a:pt x="126" y="0"/>
                </a:lnTo>
                <a:lnTo>
                  <a:pt x="126" y="0"/>
                </a:lnTo>
                <a:lnTo>
                  <a:pt x="113" y="1"/>
                </a:lnTo>
                <a:lnTo>
                  <a:pt x="101" y="4"/>
                </a:lnTo>
                <a:lnTo>
                  <a:pt x="90" y="11"/>
                </a:lnTo>
                <a:lnTo>
                  <a:pt x="81" y="18"/>
                </a:lnTo>
                <a:lnTo>
                  <a:pt x="73" y="27"/>
                </a:lnTo>
                <a:lnTo>
                  <a:pt x="67" y="38"/>
                </a:lnTo>
                <a:lnTo>
                  <a:pt x="64" y="50"/>
                </a:lnTo>
                <a:lnTo>
                  <a:pt x="63" y="63"/>
                </a:lnTo>
                <a:lnTo>
                  <a:pt x="63" y="147"/>
                </a:lnTo>
                <a:lnTo>
                  <a:pt x="104" y="147"/>
                </a:lnTo>
                <a:lnTo>
                  <a:pt x="104" y="63"/>
                </a:lnTo>
                <a:lnTo>
                  <a:pt x="104" y="63"/>
                </a:lnTo>
                <a:lnTo>
                  <a:pt x="104" y="58"/>
                </a:lnTo>
                <a:lnTo>
                  <a:pt x="106" y="54"/>
                </a:lnTo>
                <a:lnTo>
                  <a:pt x="110" y="48"/>
                </a:lnTo>
                <a:lnTo>
                  <a:pt x="117" y="44"/>
                </a:lnTo>
                <a:lnTo>
                  <a:pt x="121" y="43"/>
                </a:lnTo>
                <a:lnTo>
                  <a:pt x="126" y="41"/>
                </a:lnTo>
                <a:lnTo>
                  <a:pt x="924" y="41"/>
                </a:lnTo>
                <a:lnTo>
                  <a:pt x="924" y="41"/>
                </a:lnTo>
                <a:lnTo>
                  <a:pt x="928" y="43"/>
                </a:lnTo>
                <a:lnTo>
                  <a:pt x="932" y="44"/>
                </a:lnTo>
                <a:lnTo>
                  <a:pt x="939" y="48"/>
                </a:lnTo>
                <a:lnTo>
                  <a:pt x="944" y="54"/>
                </a:lnTo>
                <a:lnTo>
                  <a:pt x="945" y="58"/>
                </a:lnTo>
                <a:lnTo>
                  <a:pt x="945" y="63"/>
                </a:lnTo>
                <a:lnTo>
                  <a:pt x="945" y="988"/>
                </a:lnTo>
                <a:lnTo>
                  <a:pt x="945" y="988"/>
                </a:lnTo>
                <a:lnTo>
                  <a:pt x="945" y="992"/>
                </a:lnTo>
                <a:lnTo>
                  <a:pt x="944" y="996"/>
                </a:lnTo>
                <a:lnTo>
                  <a:pt x="939" y="1002"/>
                </a:lnTo>
                <a:lnTo>
                  <a:pt x="932" y="1006"/>
                </a:lnTo>
                <a:lnTo>
                  <a:pt x="928" y="1008"/>
                </a:lnTo>
                <a:lnTo>
                  <a:pt x="924" y="1009"/>
                </a:lnTo>
                <a:lnTo>
                  <a:pt x="126" y="1009"/>
                </a:lnTo>
                <a:lnTo>
                  <a:pt x="126" y="1009"/>
                </a:lnTo>
                <a:lnTo>
                  <a:pt x="121" y="1008"/>
                </a:lnTo>
                <a:lnTo>
                  <a:pt x="117" y="1006"/>
                </a:lnTo>
                <a:lnTo>
                  <a:pt x="110" y="1002"/>
                </a:lnTo>
                <a:lnTo>
                  <a:pt x="106" y="996"/>
                </a:lnTo>
                <a:lnTo>
                  <a:pt x="104" y="992"/>
                </a:lnTo>
                <a:lnTo>
                  <a:pt x="104" y="988"/>
                </a:lnTo>
                <a:lnTo>
                  <a:pt x="104" y="903"/>
                </a:lnTo>
                <a:lnTo>
                  <a:pt x="63" y="903"/>
                </a:lnTo>
                <a:lnTo>
                  <a:pt x="63" y="988"/>
                </a:lnTo>
                <a:lnTo>
                  <a:pt x="63" y="988"/>
                </a:lnTo>
                <a:lnTo>
                  <a:pt x="64" y="1001"/>
                </a:lnTo>
                <a:lnTo>
                  <a:pt x="67" y="1012"/>
                </a:lnTo>
                <a:lnTo>
                  <a:pt x="73" y="1022"/>
                </a:lnTo>
                <a:lnTo>
                  <a:pt x="81" y="1032"/>
                </a:lnTo>
                <a:lnTo>
                  <a:pt x="90" y="1039"/>
                </a:lnTo>
                <a:lnTo>
                  <a:pt x="101" y="1045"/>
                </a:lnTo>
                <a:lnTo>
                  <a:pt x="113" y="1049"/>
                </a:lnTo>
                <a:lnTo>
                  <a:pt x="126" y="1051"/>
                </a:lnTo>
                <a:lnTo>
                  <a:pt x="924" y="1051"/>
                </a:lnTo>
                <a:lnTo>
                  <a:pt x="924" y="1051"/>
                </a:lnTo>
                <a:lnTo>
                  <a:pt x="937" y="1049"/>
                </a:lnTo>
                <a:lnTo>
                  <a:pt x="948" y="1045"/>
                </a:lnTo>
                <a:lnTo>
                  <a:pt x="959" y="1039"/>
                </a:lnTo>
                <a:lnTo>
                  <a:pt x="969" y="1032"/>
                </a:lnTo>
                <a:lnTo>
                  <a:pt x="977" y="1022"/>
                </a:lnTo>
                <a:lnTo>
                  <a:pt x="982" y="1012"/>
                </a:lnTo>
                <a:lnTo>
                  <a:pt x="987" y="1001"/>
                </a:lnTo>
                <a:lnTo>
                  <a:pt x="987" y="988"/>
                </a:lnTo>
                <a:lnTo>
                  <a:pt x="987" y="63"/>
                </a:lnTo>
                <a:lnTo>
                  <a:pt x="987" y="63"/>
                </a:lnTo>
                <a:lnTo>
                  <a:pt x="987" y="50"/>
                </a:lnTo>
                <a:lnTo>
                  <a:pt x="982" y="38"/>
                </a:lnTo>
                <a:lnTo>
                  <a:pt x="977" y="27"/>
                </a:lnTo>
                <a:lnTo>
                  <a:pt x="969" y="18"/>
                </a:lnTo>
                <a:lnTo>
                  <a:pt x="959" y="11"/>
                </a:lnTo>
                <a:lnTo>
                  <a:pt x="948" y="4"/>
                </a:lnTo>
                <a:lnTo>
                  <a:pt x="937" y="1"/>
                </a:lnTo>
                <a:lnTo>
                  <a:pt x="924" y="0"/>
                </a:lnTo>
                <a:lnTo>
                  <a:pt x="924" y="0"/>
                </a:lnTo>
                <a:close/>
                <a:moveTo>
                  <a:pt x="104" y="778"/>
                </a:moveTo>
                <a:lnTo>
                  <a:pt x="104" y="693"/>
                </a:lnTo>
                <a:lnTo>
                  <a:pt x="63" y="693"/>
                </a:lnTo>
                <a:lnTo>
                  <a:pt x="63" y="778"/>
                </a:lnTo>
                <a:lnTo>
                  <a:pt x="104" y="778"/>
                </a:lnTo>
                <a:close/>
                <a:moveTo>
                  <a:pt x="167" y="840"/>
                </a:moveTo>
                <a:lnTo>
                  <a:pt x="167" y="840"/>
                </a:lnTo>
                <a:lnTo>
                  <a:pt x="167" y="836"/>
                </a:lnTo>
                <a:lnTo>
                  <a:pt x="166" y="832"/>
                </a:lnTo>
                <a:lnTo>
                  <a:pt x="161" y="826"/>
                </a:lnTo>
                <a:lnTo>
                  <a:pt x="154" y="820"/>
                </a:lnTo>
                <a:lnTo>
                  <a:pt x="150" y="820"/>
                </a:lnTo>
                <a:lnTo>
                  <a:pt x="147" y="819"/>
                </a:lnTo>
                <a:lnTo>
                  <a:pt x="20" y="819"/>
                </a:lnTo>
                <a:lnTo>
                  <a:pt x="20" y="819"/>
                </a:lnTo>
                <a:lnTo>
                  <a:pt x="16" y="820"/>
                </a:lnTo>
                <a:lnTo>
                  <a:pt x="13" y="820"/>
                </a:lnTo>
                <a:lnTo>
                  <a:pt x="6" y="826"/>
                </a:lnTo>
                <a:lnTo>
                  <a:pt x="1" y="832"/>
                </a:lnTo>
                <a:lnTo>
                  <a:pt x="0" y="836"/>
                </a:lnTo>
                <a:lnTo>
                  <a:pt x="0" y="840"/>
                </a:lnTo>
                <a:lnTo>
                  <a:pt x="0" y="840"/>
                </a:lnTo>
                <a:lnTo>
                  <a:pt x="0" y="845"/>
                </a:lnTo>
                <a:lnTo>
                  <a:pt x="1" y="849"/>
                </a:lnTo>
                <a:lnTo>
                  <a:pt x="6" y="855"/>
                </a:lnTo>
                <a:lnTo>
                  <a:pt x="13" y="860"/>
                </a:lnTo>
                <a:lnTo>
                  <a:pt x="16" y="860"/>
                </a:lnTo>
                <a:lnTo>
                  <a:pt x="20" y="862"/>
                </a:lnTo>
                <a:lnTo>
                  <a:pt x="147" y="862"/>
                </a:lnTo>
                <a:lnTo>
                  <a:pt x="147" y="862"/>
                </a:lnTo>
                <a:lnTo>
                  <a:pt x="150" y="860"/>
                </a:lnTo>
                <a:lnTo>
                  <a:pt x="154" y="860"/>
                </a:lnTo>
                <a:lnTo>
                  <a:pt x="161" y="855"/>
                </a:lnTo>
                <a:lnTo>
                  <a:pt x="166" y="849"/>
                </a:lnTo>
                <a:lnTo>
                  <a:pt x="167" y="845"/>
                </a:lnTo>
                <a:lnTo>
                  <a:pt x="167" y="840"/>
                </a:lnTo>
                <a:lnTo>
                  <a:pt x="167" y="840"/>
                </a:lnTo>
                <a:close/>
              </a:path>
            </a:pathLst>
          </a:custGeom>
          <a:solidFill>
            <a:schemeClr val="bg1"/>
          </a:solidFill>
          <a:ln>
            <a:noFill/>
          </a:ln>
        </p:spPr>
        <p:txBody>
          <a:bodyPr vert="horz" wrap="square" lIns="121920" tIns="60960" rIns="121920" bIns="60960" numCol="1" anchor="t" anchorCtr="0" compatLnSpc="1"/>
          <a:lstStyle/>
          <a:p>
            <a:endParaRPr lang="en-US" sz="2400">
              <a:solidFill>
                <a:schemeClr val="tx1">
                  <a:lumMod val="95000"/>
                  <a:lumOff val="5000"/>
                </a:schemeClr>
              </a:solidFill>
              <a:latin typeface="微软雅黑" panose="020B0503020204020204" charset="-122"/>
              <a:ea typeface="微软雅黑" panose="020B0503020204020204" charset="-122"/>
            </a:endParaRPr>
          </a:p>
        </p:txBody>
      </p:sp>
      <p:sp>
        <p:nvSpPr>
          <p:cNvPr id="14" name="Rectangle 13"/>
          <p:cNvSpPr/>
          <p:nvPr/>
        </p:nvSpPr>
        <p:spPr>
          <a:xfrm>
            <a:off x="4419601" y="3627967"/>
            <a:ext cx="609600" cy="508000"/>
          </a:xfrm>
          <a:prstGeom prst="rect">
            <a:avLst/>
          </a:prstGeom>
          <a:solidFill>
            <a:srgbClr val="F6C5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95000"/>
                  <a:lumOff val="5000"/>
                </a:schemeClr>
              </a:solidFill>
              <a:latin typeface="微软雅黑" panose="020B0503020204020204" charset="-122"/>
              <a:ea typeface="微软雅黑" panose="020B0503020204020204" charset="-122"/>
            </a:endParaRPr>
          </a:p>
        </p:txBody>
      </p:sp>
      <p:sp>
        <p:nvSpPr>
          <p:cNvPr id="16" name="TextBox 15"/>
          <p:cNvSpPr txBox="1"/>
          <p:nvPr/>
        </p:nvSpPr>
        <p:spPr>
          <a:xfrm>
            <a:off x="5130801" y="3961561"/>
            <a:ext cx="1605280" cy="337185"/>
          </a:xfrm>
          <a:prstGeom prst="rect">
            <a:avLst/>
          </a:prstGeom>
          <a:noFill/>
        </p:spPr>
        <p:txBody>
          <a:bodyPr wrap="none" rtlCol="0">
            <a:spAutoFit/>
          </a:bodyPr>
          <a:lstStyle/>
          <a:p>
            <a:pPr algn="l"/>
            <a:r>
              <a:rPr lang="zh-CN" altLang="en-US" sz="1600" b="1" dirty="0">
                <a:solidFill>
                  <a:schemeClr val="tx1">
                    <a:lumMod val="95000"/>
                    <a:lumOff val="5000"/>
                  </a:schemeClr>
                </a:solidFill>
                <a:latin typeface="微软雅黑" panose="020B0503020204020204" charset="-122"/>
                <a:ea typeface="微软雅黑" panose="020B0503020204020204" charset="-122"/>
                <a:sym typeface="+mn-ea"/>
              </a:rPr>
              <a:t>点击添加小标题</a:t>
            </a:r>
            <a:endParaRPr lang="en-US" sz="1600" dirty="0">
              <a:solidFill>
                <a:schemeClr val="tx1">
                  <a:lumMod val="95000"/>
                  <a:lumOff val="5000"/>
                </a:schemeClr>
              </a:solidFill>
              <a:latin typeface="微软雅黑" panose="020B0503020204020204" charset="-122"/>
              <a:ea typeface="微软雅黑" panose="020B0503020204020204" charset="-122"/>
            </a:endParaRPr>
          </a:p>
        </p:txBody>
      </p:sp>
      <p:sp>
        <p:nvSpPr>
          <p:cNvPr id="17" name="Rectangle 16"/>
          <p:cNvSpPr/>
          <p:nvPr/>
        </p:nvSpPr>
        <p:spPr>
          <a:xfrm>
            <a:off x="4419601" y="4315751"/>
            <a:ext cx="3352800" cy="966470"/>
          </a:xfrm>
          <a:prstGeom prst="rect">
            <a:avLst/>
          </a:prstGeom>
        </p:spPr>
        <p:txBody>
          <a:bodyPr wrap="square">
            <a:spAutoFit/>
          </a:bodyPr>
          <a:lstStyle/>
          <a:p>
            <a:pPr marL="0" indent="0" algn="ctr">
              <a:lnSpc>
                <a:spcPct val="130000"/>
              </a:lnSpc>
              <a:spcBef>
                <a:spcPts val="0"/>
              </a:spcBef>
              <a:buNone/>
            </a:pPr>
            <a:r>
              <a:rPr lang="zh-CN" altLang="en-US" sz="1460" dirty="0">
                <a:latin typeface="+mn-ea"/>
                <a:sym typeface="+mn-ea"/>
              </a:rPr>
              <a:t>单击此处添加文字，添加具体文字内容，您的说明文字在此处添加此处输入详细的说明文字。 </a:t>
            </a:r>
            <a:endParaRPr lang="en-US" sz="1465" dirty="0">
              <a:solidFill>
                <a:schemeClr val="tx1">
                  <a:lumMod val="95000"/>
                  <a:lumOff val="5000"/>
                </a:schemeClr>
              </a:solidFill>
              <a:latin typeface="微软雅黑" panose="020B0503020204020204" charset="-122"/>
              <a:ea typeface="微软雅黑" panose="020B0503020204020204" charset="-122"/>
            </a:endParaRPr>
          </a:p>
        </p:txBody>
      </p:sp>
      <p:sp>
        <p:nvSpPr>
          <p:cNvPr id="28" name="Freeform 10"/>
          <p:cNvSpPr>
            <a:spLocks noEditPoints="1"/>
          </p:cNvSpPr>
          <p:nvPr/>
        </p:nvSpPr>
        <p:spPr bwMode="auto">
          <a:xfrm>
            <a:off x="4563264" y="3720830"/>
            <a:ext cx="322275" cy="322275"/>
          </a:xfrm>
          <a:custGeom>
            <a:avLst/>
            <a:gdLst>
              <a:gd name="T0" fmla="*/ 575 w 1051"/>
              <a:gd name="T1" fmla="*/ 246 h 1051"/>
              <a:gd name="T2" fmla="*/ 642 w 1051"/>
              <a:gd name="T3" fmla="*/ 167 h 1051"/>
              <a:gd name="T4" fmla="*/ 572 w 1051"/>
              <a:gd name="T5" fmla="*/ 190 h 1051"/>
              <a:gd name="T6" fmla="*/ 171 w 1051"/>
              <a:gd name="T7" fmla="*/ 137 h 1051"/>
              <a:gd name="T8" fmla="*/ 5 w 1051"/>
              <a:gd name="T9" fmla="*/ 605 h 1051"/>
              <a:gd name="T10" fmla="*/ 320 w 1051"/>
              <a:gd name="T11" fmla="*/ 1009 h 1051"/>
              <a:gd name="T12" fmla="*/ 818 w 1051"/>
              <a:gd name="T13" fmla="*/ 961 h 1051"/>
              <a:gd name="T14" fmla="*/ 1051 w 1051"/>
              <a:gd name="T15" fmla="*/ 524 h 1051"/>
              <a:gd name="T16" fmla="*/ 796 w 1051"/>
              <a:gd name="T17" fmla="*/ 75 h 1051"/>
              <a:gd name="T18" fmla="*/ 746 w 1051"/>
              <a:gd name="T19" fmla="*/ 134 h 1051"/>
              <a:gd name="T20" fmla="*/ 805 w 1051"/>
              <a:gd name="T21" fmla="*/ 171 h 1051"/>
              <a:gd name="T22" fmla="*/ 731 w 1051"/>
              <a:gd name="T23" fmla="*/ 211 h 1051"/>
              <a:gd name="T24" fmla="*/ 527 w 1051"/>
              <a:gd name="T25" fmla="*/ 73 h 1051"/>
              <a:gd name="T26" fmla="*/ 402 w 1051"/>
              <a:gd name="T27" fmla="*/ 167 h 1051"/>
              <a:gd name="T28" fmla="*/ 302 w 1051"/>
              <a:gd name="T29" fmla="*/ 223 h 1051"/>
              <a:gd name="T30" fmla="*/ 240 w 1051"/>
              <a:gd name="T31" fmla="*/ 263 h 1051"/>
              <a:gd name="T32" fmla="*/ 194 w 1051"/>
              <a:gd name="T33" fmla="*/ 381 h 1051"/>
              <a:gd name="T34" fmla="*/ 333 w 1051"/>
              <a:gd name="T35" fmla="*/ 454 h 1051"/>
              <a:gd name="T36" fmla="*/ 487 w 1051"/>
              <a:gd name="T37" fmla="*/ 504 h 1051"/>
              <a:gd name="T38" fmla="*/ 585 w 1051"/>
              <a:gd name="T39" fmla="*/ 587 h 1051"/>
              <a:gd name="T40" fmla="*/ 483 w 1051"/>
              <a:gd name="T41" fmla="*/ 730 h 1051"/>
              <a:gd name="T42" fmla="*/ 390 w 1051"/>
              <a:gd name="T43" fmla="*/ 800 h 1051"/>
              <a:gd name="T44" fmla="*/ 362 w 1051"/>
              <a:gd name="T45" fmla="*/ 836 h 1051"/>
              <a:gd name="T46" fmla="*/ 327 w 1051"/>
              <a:gd name="T47" fmla="*/ 655 h 1051"/>
              <a:gd name="T48" fmla="*/ 211 w 1051"/>
              <a:gd name="T49" fmla="*/ 454 h 1051"/>
              <a:gd name="T50" fmla="*/ 93 w 1051"/>
              <a:gd name="T51" fmla="*/ 309 h 1051"/>
              <a:gd name="T52" fmla="*/ 390 w 1051"/>
              <a:gd name="T53" fmla="*/ 321 h 1051"/>
              <a:gd name="T54" fmla="*/ 320 w 1051"/>
              <a:gd name="T55" fmla="*/ 294 h 1051"/>
              <a:gd name="T56" fmla="*/ 183 w 1051"/>
              <a:gd name="T57" fmla="*/ 866 h 1051"/>
              <a:gd name="T58" fmla="*/ 50 w 1051"/>
              <a:gd name="T59" fmla="*/ 434 h 1051"/>
              <a:gd name="T60" fmla="*/ 168 w 1051"/>
              <a:gd name="T61" fmla="*/ 439 h 1051"/>
              <a:gd name="T62" fmla="*/ 273 w 1051"/>
              <a:gd name="T63" fmla="*/ 665 h 1051"/>
              <a:gd name="T64" fmla="*/ 324 w 1051"/>
              <a:gd name="T65" fmla="*/ 858 h 1051"/>
              <a:gd name="T66" fmla="*/ 440 w 1051"/>
              <a:gd name="T67" fmla="*/ 875 h 1051"/>
              <a:gd name="T68" fmla="*/ 482 w 1051"/>
              <a:gd name="T69" fmla="*/ 790 h 1051"/>
              <a:gd name="T70" fmla="*/ 542 w 1051"/>
              <a:gd name="T71" fmla="*/ 687 h 1051"/>
              <a:gd name="T72" fmla="*/ 616 w 1051"/>
              <a:gd name="T73" fmla="*/ 527 h 1051"/>
              <a:gd name="T74" fmla="*/ 467 w 1051"/>
              <a:gd name="T75" fmla="*/ 462 h 1051"/>
              <a:gd name="T76" fmla="*/ 313 w 1051"/>
              <a:gd name="T77" fmla="*/ 416 h 1051"/>
              <a:gd name="T78" fmla="*/ 216 w 1051"/>
              <a:gd name="T79" fmla="*/ 306 h 1051"/>
              <a:gd name="T80" fmla="*/ 326 w 1051"/>
              <a:gd name="T81" fmla="*/ 369 h 1051"/>
              <a:gd name="T82" fmla="*/ 435 w 1051"/>
              <a:gd name="T83" fmla="*/ 309 h 1051"/>
              <a:gd name="T84" fmla="*/ 337 w 1051"/>
              <a:gd name="T85" fmla="*/ 246 h 1051"/>
              <a:gd name="T86" fmla="*/ 482 w 1051"/>
              <a:gd name="T87" fmla="*/ 203 h 1051"/>
              <a:gd name="T88" fmla="*/ 403 w 1051"/>
              <a:gd name="T89" fmla="*/ 125 h 1051"/>
              <a:gd name="T90" fmla="*/ 487 w 1051"/>
              <a:gd name="T91" fmla="*/ 115 h 1051"/>
              <a:gd name="T92" fmla="*/ 593 w 1051"/>
              <a:gd name="T93" fmla="*/ 90 h 1051"/>
              <a:gd name="T94" fmla="*/ 676 w 1051"/>
              <a:gd name="T95" fmla="*/ 193 h 1051"/>
              <a:gd name="T96" fmla="*/ 778 w 1051"/>
              <a:gd name="T97" fmla="*/ 224 h 1051"/>
              <a:gd name="T98" fmla="*/ 934 w 1051"/>
              <a:gd name="T99" fmla="*/ 267 h 1051"/>
              <a:gd name="T100" fmla="*/ 701 w 1051"/>
              <a:gd name="T101" fmla="*/ 376 h 1051"/>
              <a:gd name="T102" fmla="*/ 822 w 1051"/>
              <a:gd name="T103" fmla="*/ 504 h 1051"/>
              <a:gd name="T104" fmla="*/ 874 w 1051"/>
              <a:gd name="T105" fmla="*/ 506 h 1051"/>
              <a:gd name="T106" fmla="*/ 902 w 1051"/>
              <a:gd name="T107" fmla="*/ 635 h 1051"/>
              <a:gd name="T108" fmla="*/ 826 w 1051"/>
              <a:gd name="T109" fmla="*/ 740 h 1051"/>
              <a:gd name="T110" fmla="*/ 799 w 1051"/>
              <a:gd name="T111" fmla="*/ 923 h 1051"/>
              <a:gd name="T112" fmla="*/ 886 w 1051"/>
              <a:gd name="T113" fmla="*/ 739 h 1051"/>
              <a:gd name="T114" fmla="*/ 949 w 1051"/>
              <a:gd name="T115" fmla="*/ 599 h 1051"/>
              <a:gd name="T116" fmla="*/ 925 w 1051"/>
              <a:gd name="T117" fmla="*/ 480 h 1051"/>
              <a:gd name="T118" fmla="*/ 798 w 1051"/>
              <a:gd name="T119" fmla="*/ 463 h 1051"/>
              <a:gd name="T120" fmla="*/ 748 w 1051"/>
              <a:gd name="T121" fmla="*/ 316 h 1051"/>
              <a:gd name="T122" fmla="*/ 1008 w 1051"/>
              <a:gd name="T123" fmla="*/ 524 h 1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51" h="1051">
                <a:moveTo>
                  <a:pt x="578" y="148"/>
                </a:moveTo>
                <a:lnTo>
                  <a:pt x="578" y="148"/>
                </a:lnTo>
                <a:lnTo>
                  <a:pt x="570" y="147"/>
                </a:lnTo>
                <a:lnTo>
                  <a:pt x="566" y="147"/>
                </a:lnTo>
                <a:lnTo>
                  <a:pt x="566" y="147"/>
                </a:lnTo>
                <a:lnTo>
                  <a:pt x="560" y="147"/>
                </a:lnTo>
                <a:lnTo>
                  <a:pt x="555" y="150"/>
                </a:lnTo>
                <a:lnTo>
                  <a:pt x="546" y="156"/>
                </a:lnTo>
                <a:lnTo>
                  <a:pt x="539" y="163"/>
                </a:lnTo>
                <a:lnTo>
                  <a:pt x="533" y="170"/>
                </a:lnTo>
                <a:lnTo>
                  <a:pt x="533" y="170"/>
                </a:lnTo>
                <a:lnTo>
                  <a:pt x="527" y="181"/>
                </a:lnTo>
                <a:lnTo>
                  <a:pt x="525" y="190"/>
                </a:lnTo>
                <a:lnTo>
                  <a:pt x="525" y="198"/>
                </a:lnTo>
                <a:lnTo>
                  <a:pt x="526" y="204"/>
                </a:lnTo>
                <a:lnTo>
                  <a:pt x="526" y="204"/>
                </a:lnTo>
                <a:lnTo>
                  <a:pt x="530" y="211"/>
                </a:lnTo>
                <a:lnTo>
                  <a:pt x="537" y="220"/>
                </a:lnTo>
                <a:lnTo>
                  <a:pt x="546" y="227"/>
                </a:lnTo>
                <a:lnTo>
                  <a:pt x="556" y="234"/>
                </a:lnTo>
                <a:lnTo>
                  <a:pt x="575" y="246"/>
                </a:lnTo>
                <a:lnTo>
                  <a:pt x="583" y="250"/>
                </a:lnTo>
                <a:lnTo>
                  <a:pt x="589" y="251"/>
                </a:lnTo>
                <a:lnTo>
                  <a:pt x="589" y="251"/>
                </a:lnTo>
                <a:lnTo>
                  <a:pt x="598" y="251"/>
                </a:lnTo>
                <a:lnTo>
                  <a:pt x="598" y="251"/>
                </a:lnTo>
                <a:lnTo>
                  <a:pt x="606" y="251"/>
                </a:lnTo>
                <a:lnTo>
                  <a:pt x="613" y="250"/>
                </a:lnTo>
                <a:lnTo>
                  <a:pt x="622" y="247"/>
                </a:lnTo>
                <a:lnTo>
                  <a:pt x="628" y="244"/>
                </a:lnTo>
                <a:lnTo>
                  <a:pt x="635" y="238"/>
                </a:lnTo>
                <a:lnTo>
                  <a:pt x="639" y="233"/>
                </a:lnTo>
                <a:lnTo>
                  <a:pt x="645" y="227"/>
                </a:lnTo>
                <a:lnTo>
                  <a:pt x="648" y="220"/>
                </a:lnTo>
                <a:lnTo>
                  <a:pt x="648" y="220"/>
                </a:lnTo>
                <a:lnTo>
                  <a:pt x="649" y="213"/>
                </a:lnTo>
                <a:lnTo>
                  <a:pt x="650" y="206"/>
                </a:lnTo>
                <a:lnTo>
                  <a:pt x="650" y="198"/>
                </a:lnTo>
                <a:lnTo>
                  <a:pt x="650" y="190"/>
                </a:lnTo>
                <a:lnTo>
                  <a:pt x="648" y="181"/>
                </a:lnTo>
                <a:lnTo>
                  <a:pt x="645" y="174"/>
                </a:lnTo>
                <a:lnTo>
                  <a:pt x="642" y="167"/>
                </a:lnTo>
                <a:lnTo>
                  <a:pt x="636" y="161"/>
                </a:lnTo>
                <a:lnTo>
                  <a:pt x="636" y="161"/>
                </a:lnTo>
                <a:lnTo>
                  <a:pt x="630" y="158"/>
                </a:lnTo>
                <a:lnTo>
                  <a:pt x="620" y="156"/>
                </a:lnTo>
                <a:lnTo>
                  <a:pt x="605" y="153"/>
                </a:lnTo>
                <a:lnTo>
                  <a:pt x="578" y="148"/>
                </a:lnTo>
                <a:lnTo>
                  <a:pt x="578" y="148"/>
                </a:lnTo>
                <a:close/>
                <a:moveTo>
                  <a:pt x="609" y="204"/>
                </a:moveTo>
                <a:lnTo>
                  <a:pt x="609" y="204"/>
                </a:lnTo>
                <a:lnTo>
                  <a:pt x="608" y="206"/>
                </a:lnTo>
                <a:lnTo>
                  <a:pt x="606" y="208"/>
                </a:lnTo>
                <a:lnTo>
                  <a:pt x="602" y="210"/>
                </a:lnTo>
                <a:lnTo>
                  <a:pt x="596" y="210"/>
                </a:lnTo>
                <a:lnTo>
                  <a:pt x="596" y="210"/>
                </a:lnTo>
                <a:lnTo>
                  <a:pt x="583" y="203"/>
                </a:lnTo>
                <a:lnTo>
                  <a:pt x="569" y="191"/>
                </a:lnTo>
                <a:lnTo>
                  <a:pt x="569" y="191"/>
                </a:lnTo>
                <a:lnTo>
                  <a:pt x="572" y="190"/>
                </a:lnTo>
                <a:lnTo>
                  <a:pt x="572" y="190"/>
                </a:lnTo>
                <a:lnTo>
                  <a:pt x="572" y="190"/>
                </a:lnTo>
                <a:lnTo>
                  <a:pt x="572" y="190"/>
                </a:lnTo>
                <a:lnTo>
                  <a:pt x="609" y="196"/>
                </a:lnTo>
                <a:lnTo>
                  <a:pt x="609" y="196"/>
                </a:lnTo>
                <a:lnTo>
                  <a:pt x="609" y="204"/>
                </a:lnTo>
                <a:lnTo>
                  <a:pt x="609" y="204"/>
                </a:lnTo>
                <a:close/>
                <a:moveTo>
                  <a:pt x="525" y="0"/>
                </a:moveTo>
                <a:lnTo>
                  <a:pt x="525" y="0"/>
                </a:lnTo>
                <a:lnTo>
                  <a:pt x="497" y="1"/>
                </a:lnTo>
                <a:lnTo>
                  <a:pt x="472" y="3"/>
                </a:lnTo>
                <a:lnTo>
                  <a:pt x="445" y="5"/>
                </a:lnTo>
                <a:lnTo>
                  <a:pt x="419" y="11"/>
                </a:lnTo>
                <a:lnTo>
                  <a:pt x="393" y="17"/>
                </a:lnTo>
                <a:lnTo>
                  <a:pt x="369" y="24"/>
                </a:lnTo>
                <a:lnTo>
                  <a:pt x="344" y="31"/>
                </a:lnTo>
                <a:lnTo>
                  <a:pt x="320" y="41"/>
                </a:lnTo>
                <a:lnTo>
                  <a:pt x="297" y="51"/>
                </a:lnTo>
                <a:lnTo>
                  <a:pt x="274" y="63"/>
                </a:lnTo>
                <a:lnTo>
                  <a:pt x="253" y="75"/>
                </a:lnTo>
                <a:lnTo>
                  <a:pt x="231" y="90"/>
                </a:lnTo>
                <a:lnTo>
                  <a:pt x="210" y="104"/>
                </a:lnTo>
                <a:lnTo>
                  <a:pt x="190" y="120"/>
                </a:lnTo>
                <a:lnTo>
                  <a:pt x="171" y="137"/>
                </a:lnTo>
                <a:lnTo>
                  <a:pt x="153" y="154"/>
                </a:lnTo>
                <a:lnTo>
                  <a:pt x="136" y="173"/>
                </a:lnTo>
                <a:lnTo>
                  <a:pt x="120" y="191"/>
                </a:lnTo>
                <a:lnTo>
                  <a:pt x="104" y="211"/>
                </a:lnTo>
                <a:lnTo>
                  <a:pt x="88" y="231"/>
                </a:lnTo>
                <a:lnTo>
                  <a:pt x="76" y="253"/>
                </a:lnTo>
                <a:lnTo>
                  <a:pt x="63" y="274"/>
                </a:lnTo>
                <a:lnTo>
                  <a:pt x="51" y="297"/>
                </a:lnTo>
                <a:lnTo>
                  <a:pt x="41" y="321"/>
                </a:lnTo>
                <a:lnTo>
                  <a:pt x="31" y="344"/>
                </a:lnTo>
                <a:lnTo>
                  <a:pt x="23" y="369"/>
                </a:lnTo>
                <a:lnTo>
                  <a:pt x="15" y="394"/>
                </a:lnTo>
                <a:lnTo>
                  <a:pt x="10" y="420"/>
                </a:lnTo>
                <a:lnTo>
                  <a:pt x="5" y="446"/>
                </a:lnTo>
                <a:lnTo>
                  <a:pt x="1" y="472"/>
                </a:lnTo>
                <a:lnTo>
                  <a:pt x="0" y="499"/>
                </a:lnTo>
                <a:lnTo>
                  <a:pt x="0" y="524"/>
                </a:lnTo>
                <a:lnTo>
                  <a:pt x="0" y="524"/>
                </a:lnTo>
                <a:lnTo>
                  <a:pt x="0" y="552"/>
                </a:lnTo>
                <a:lnTo>
                  <a:pt x="1" y="579"/>
                </a:lnTo>
                <a:lnTo>
                  <a:pt x="5" y="605"/>
                </a:lnTo>
                <a:lnTo>
                  <a:pt x="10" y="630"/>
                </a:lnTo>
                <a:lnTo>
                  <a:pt x="15" y="656"/>
                </a:lnTo>
                <a:lnTo>
                  <a:pt x="23" y="682"/>
                </a:lnTo>
                <a:lnTo>
                  <a:pt x="31" y="706"/>
                </a:lnTo>
                <a:lnTo>
                  <a:pt x="41" y="729"/>
                </a:lnTo>
                <a:lnTo>
                  <a:pt x="51" y="753"/>
                </a:lnTo>
                <a:lnTo>
                  <a:pt x="63" y="775"/>
                </a:lnTo>
                <a:lnTo>
                  <a:pt x="76" y="798"/>
                </a:lnTo>
                <a:lnTo>
                  <a:pt x="88" y="819"/>
                </a:lnTo>
                <a:lnTo>
                  <a:pt x="104" y="839"/>
                </a:lnTo>
                <a:lnTo>
                  <a:pt x="120" y="859"/>
                </a:lnTo>
                <a:lnTo>
                  <a:pt x="136" y="878"/>
                </a:lnTo>
                <a:lnTo>
                  <a:pt x="153" y="896"/>
                </a:lnTo>
                <a:lnTo>
                  <a:pt x="171" y="913"/>
                </a:lnTo>
                <a:lnTo>
                  <a:pt x="190" y="931"/>
                </a:lnTo>
                <a:lnTo>
                  <a:pt x="210" y="946"/>
                </a:lnTo>
                <a:lnTo>
                  <a:pt x="231" y="961"/>
                </a:lnTo>
                <a:lnTo>
                  <a:pt x="253" y="975"/>
                </a:lnTo>
                <a:lnTo>
                  <a:pt x="274" y="988"/>
                </a:lnTo>
                <a:lnTo>
                  <a:pt x="297" y="999"/>
                </a:lnTo>
                <a:lnTo>
                  <a:pt x="320" y="1009"/>
                </a:lnTo>
                <a:lnTo>
                  <a:pt x="344" y="1019"/>
                </a:lnTo>
                <a:lnTo>
                  <a:pt x="369" y="1026"/>
                </a:lnTo>
                <a:lnTo>
                  <a:pt x="393" y="1034"/>
                </a:lnTo>
                <a:lnTo>
                  <a:pt x="419" y="1039"/>
                </a:lnTo>
                <a:lnTo>
                  <a:pt x="445" y="1045"/>
                </a:lnTo>
                <a:lnTo>
                  <a:pt x="472" y="1048"/>
                </a:lnTo>
                <a:lnTo>
                  <a:pt x="497" y="1049"/>
                </a:lnTo>
                <a:lnTo>
                  <a:pt x="525" y="1051"/>
                </a:lnTo>
                <a:lnTo>
                  <a:pt x="525" y="1051"/>
                </a:lnTo>
                <a:lnTo>
                  <a:pt x="552" y="1049"/>
                </a:lnTo>
                <a:lnTo>
                  <a:pt x="579" y="1048"/>
                </a:lnTo>
                <a:lnTo>
                  <a:pt x="605" y="1045"/>
                </a:lnTo>
                <a:lnTo>
                  <a:pt x="630" y="1039"/>
                </a:lnTo>
                <a:lnTo>
                  <a:pt x="656" y="1034"/>
                </a:lnTo>
                <a:lnTo>
                  <a:pt x="681" y="1026"/>
                </a:lnTo>
                <a:lnTo>
                  <a:pt x="705" y="1019"/>
                </a:lnTo>
                <a:lnTo>
                  <a:pt x="729" y="1009"/>
                </a:lnTo>
                <a:lnTo>
                  <a:pt x="752" y="999"/>
                </a:lnTo>
                <a:lnTo>
                  <a:pt x="775" y="988"/>
                </a:lnTo>
                <a:lnTo>
                  <a:pt x="796" y="975"/>
                </a:lnTo>
                <a:lnTo>
                  <a:pt x="818" y="961"/>
                </a:lnTo>
                <a:lnTo>
                  <a:pt x="839" y="946"/>
                </a:lnTo>
                <a:lnTo>
                  <a:pt x="859" y="931"/>
                </a:lnTo>
                <a:lnTo>
                  <a:pt x="878" y="913"/>
                </a:lnTo>
                <a:lnTo>
                  <a:pt x="896" y="896"/>
                </a:lnTo>
                <a:lnTo>
                  <a:pt x="914" y="878"/>
                </a:lnTo>
                <a:lnTo>
                  <a:pt x="929" y="859"/>
                </a:lnTo>
                <a:lnTo>
                  <a:pt x="945" y="839"/>
                </a:lnTo>
                <a:lnTo>
                  <a:pt x="961" y="819"/>
                </a:lnTo>
                <a:lnTo>
                  <a:pt x="974" y="798"/>
                </a:lnTo>
                <a:lnTo>
                  <a:pt x="987" y="775"/>
                </a:lnTo>
                <a:lnTo>
                  <a:pt x="998" y="753"/>
                </a:lnTo>
                <a:lnTo>
                  <a:pt x="1009" y="729"/>
                </a:lnTo>
                <a:lnTo>
                  <a:pt x="1018" y="706"/>
                </a:lnTo>
                <a:lnTo>
                  <a:pt x="1027" y="682"/>
                </a:lnTo>
                <a:lnTo>
                  <a:pt x="1034" y="656"/>
                </a:lnTo>
                <a:lnTo>
                  <a:pt x="1040" y="630"/>
                </a:lnTo>
                <a:lnTo>
                  <a:pt x="1044" y="605"/>
                </a:lnTo>
                <a:lnTo>
                  <a:pt x="1048" y="579"/>
                </a:lnTo>
                <a:lnTo>
                  <a:pt x="1050" y="552"/>
                </a:lnTo>
                <a:lnTo>
                  <a:pt x="1051" y="524"/>
                </a:lnTo>
                <a:lnTo>
                  <a:pt x="1051" y="524"/>
                </a:lnTo>
                <a:lnTo>
                  <a:pt x="1050" y="499"/>
                </a:lnTo>
                <a:lnTo>
                  <a:pt x="1048" y="472"/>
                </a:lnTo>
                <a:lnTo>
                  <a:pt x="1044" y="446"/>
                </a:lnTo>
                <a:lnTo>
                  <a:pt x="1040" y="420"/>
                </a:lnTo>
                <a:lnTo>
                  <a:pt x="1034" y="394"/>
                </a:lnTo>
                <a:lnTo>
                  <a:pt x="1027" y="369"/>
                </a:lnTo>
                <a:lnTo>
                  <a:pt x="1018" y="344"/>
                </a:lnTo>
                <a:lnTo>
                  <a:pt x="1009" y="321"/>
                </a:lnTo>
                <a:lnTo>
                  <a:pt x="998" y="297"/>
                </a:lnTo>
                <a:lnTo>
                  <a:pt x="987" y="274"/>
                </a:lnTo>
                <a:lnTo>
                  <a:pt x="974" y="253"/>
                </a:lnTo>
                <a:lnTo>
                  <a:pt x="961" y="231"/>
                </a:lnTo>
                <a:lnTo>
                  <a:pt x="945" y="211"/>
                </a:lnTo>
                <a:lnTo>
                  <a:pt x="929" y="191"/>
                </a:lnTo>
                <a:lnTo>
                  <a:pt x="914" y="173"/>
                </a:lnTo>
                <a:lnTo>
                  <a:pt x="896" y="154"/>
                </a:lnTo>
                <a:lnTo>
                  <a:pt x="878" y="137"/>
                </a:lnTo>
                <a:lnTo>
                  <a:pt x="859" y="120"/>
                </a:lnTo>
                <a:lnTo>
                  <a:pt x="839" y="104"/>
                </a:lnTo>
                <a:lnTo>
                  <a:pt x="818" y="90"/>
                </a:lnTo>
                <a:lnTo>
                  <a:pt x="796" y="75"/>
                </a:lnTo>
                <a:lnTo>
                  <a:pt x="775" y="63"/>
                </a:lnTo>
                <a:lnTo>
                  <a:pt x="752" y="51"/>
                </a:lnTo>
                <a:lnTo>
                  <a:pt x="729" y="41"/>
                </a:lnTo>
                <a:lnTo>
                  <a:pt x="705" y="31"/>
                </a:lnTo>
                <a:lnTo>
                  <a:pt x="681" y="24"/>
                </a:lnTo>
                <a:lnTo>
                  <a:pt x="656" y="17"/>
                </a:lnTo>
                <a:lnTo>
                  <a:pt x="630" y="11"/>
                </a:lnTo>
                <a:lnTo>
                  <a:pt x="605" y="5"/>
                </a:lnTo>
                <a:lnTo>
                  <a:pt x="579" y="3"/>
                </a:lnTo>
                <a:lnTo>
                  <a:pt x="552" y="1"/>
                </a:lnTo>
                <a:lnTo>
                  <a:pt x="525" y="0"/>
                </a:lnTo>
                <a:lnTo>
                  <a:pt x="525" y="0"/>
                </a:lnTo>
                <a:close/>
                <a:moveTo>
                  <a:pt x="718" y="198"/>
                </a:moveTo>
                <a:lnTo>
                  <a:pt x="718" y="198"/>
                </a:lnTo>
                <a:lnTo>
                  <a:pt x="722" y="188"/>
                </a:lnTo>
                <a:lnTo>
                  <a:pt x="729" y="176"/>
                </a:lnTo>
                <a:lnTo>
                  <a:pt x="729" y="176"/>
                </a:lnTo>
                <a:lnTo>
                  <a:pt x="736" y="163"/>
                </a:lnTo>
                <a:lnTo>
                  <a:pt x="742" y="153"/>
                </a:lnTo>
                <a:lnTo>
                  <a:pt x="745" y="143"/>
                </a:lnTo>
                <a:lnTo>
                  <a:pt x="746" y="134"/>
                </a:lnTo>
                <a:lnTo>
                  <a:pt x="746" y="134"/>
                </a:lnTo>
                <a:lnTo>
                  <a:pt x="745" y="125"/>
                </a:lnTo>
                <a:lnTo>
                  <a:pt x="742" y="115"/>
                </a:lnTo>
                <a:lnTo>
                  <a:pt x="742" y="115"/>
                </a:lnTo>
                <a:lnTo>
                  <a:pt x="738" y="103"/>
                </a:lnTo>
                <a:lnTo>
                  <a:pt x="735" y="90"/>
                </a:lnTo>
                <a:lnTo>
                  <a:pt x="735" y="90"/>
                </a:lnTo>
                <a:lnTo>
                  <a:pt x="769" y="108"/>
                </a:lnTo>
                <a:lnTo>
                  <a:pt x="802" y="130"/>
                </a:lnTo>
                <a:lnTo>
                  <a:pt x="834" y="154"/>
                </a:lnTo>
                <a:lnTo>
                  <a:pt x="864" y="181"/>
                </a:lnTo>
                <a:lnTo>
                  <a:pt x="864" y="181"/>
                </a:lnTo>
                <a:lnTo>
                  <a:pt x="824" y="188"/>
                </a:lnTo>
                <a:lnTo>
                  <a:pt x="824" y="188"/>
                </a:lnTo>
                <a:lnTo>
                  <a:pt x="816" y="188"/>
                </a:lnTo>
                <a:lnTo>
                  <a:pt x="816" y="188"/>
                </a:lnTo>
                <a:lnTo>
                  <a:pt x="816" y="188"/>
                </a:lnTo>
                <a:lnTo>
                  <a:pt x="816" y="188"/>
                </a:lnTo>
                <a:lnTo>
                  <a:pt x="814" y="183"/>
                </a:lnTo>
                <a:lnTo>
                  <a:pt x="809" y="174"/>
                </a:lnTo>
                <a:lnTo>
                  <a:pt x="805" y="171"/>
                </a:lnTo>
                <a:lnTo>
                  <a:pt x="801" y="168"/>
                </a:lnTo>
                <a:lnTo>
                  <a:pt x="795" y="166"/>
                </a:lnTo>
                <a:lnTo>
                  <a:pt x="788" y="166"/>
                </a:lnTo>
                <a:lnTo>
                  <a:pt x="782" y="166"/>
                </a:lnTo>
                <a:lnTo>
                  <a:pt x="782" y="166"/>
                </a:lnTo>
                <a:lnTo>
                  <a:pt x="771" y="164"/>
                </a:lnTo>
                <a:lnTo>
                  <a:pt x="765" y="164"/>
                </a:lnTo>
                <a:lnTo>
                  <a:pt x="758" y="166"/>
                </a:lnTo>
                <a:lnTo>
                  <a:pt x="752" y="168"/>
                </a:lnTo>
                <a:lnTo>
                  <a:pt x="746" y="171"/>
                </a:lnTo>
                <a:lnTo>
                  <a:pt x="742" y="177"/>
                </a:lnTo>
                <a:lnTo>
                  <a:pt x="738" y="184"/>
                </a:lnTo>
                <a:lnTo>
                  <a:pt x="738" y="184"/>
                </a:lnTo>
                <a:lnTo>
                  <a:pt x="736" y="191"/>
                </a:lnTo>
                <a:lnTo>
                  <a:pt x="735" y="197"/>
                </a:lnTo>
                <a:lnTo>
                  <a:pt x="736" y="210"/>
                </a:lnTo>
                <a:lnTo>
                  <a:pt x="736" y="210"/>
                </a:lnTo>
                <a:lnTo>
                  <a:pt x="736" y="210"/>
                </a:lnTo>
                <a:lnTo>
                  <a:pt x="736" y="210"/>
                </a:lnTo>
                <a:lnTo>
                  <a:pt x="731" y="211"/>
                </a:lnTo>
                <a:lnTo>
                  <a:pt x="731" y="211"/>
                </a:lnTo>
                <a:lnTo>
                  <a:pt x="718" y="210"/>
                </a:lnTo>
                <a:lnTo>
                  <a:pt x="718" y="210"/>
                </a:lnTo>
                <a:lnTo>
                  <a:pt x="718" y="204"/>
                </a:lnTo>
                <a:lnTo>
                  <a:pt x="718" y="198"/>
                </a:lnTo>
                <a:lnTo>
                  <a:pt x="718" y="198"/>
                </a:lnTo>
                <a:close/>
                <a:moveTo>
                  <a:pt x="520" y="41"/>
                </a:moveTo>
                <a:lnTo>
                  <a:pt x="520" y="41"/>
                </a:lnTo>
                <a:lnTo>
                  <a:pt x="525" y="41"/>
                </a:lnTo>
                <a:lnTo>
                  <a:pt x="525" y="41"/>
                </a:lnTo>
                <a:lnTo>
                  <a:pt x="548" y="43"/>
                </a:lnTo>
                <a:lnTo>
                  <a:pt x="569" y="44"/>
                </a:lnTo>
                <a:lnTo>
                  <a:pt x="569" y="44"/>
                </a:lnTo>
                <a:lnTo>
                  <a:pt x="562" y="60"/>
                </a:lnTo>
                <a:lnTo>
                  <a:pt x="562" y="60"/>
                </a:lnTo>
                <a:lnTo>
                  <a:pt x="556" y="60"/>
                </a:lnTo>
                <a:lnTo>
                  <a:pt x="550" y="60"/>
                </a:lnTo>
                <a:lnTo>
                  <a:pt x="545" y="61"/>
                </a:lnTo>
                <a:lnTo>
                  <a:pt x="537" y="64"/>
                </a:lnTo>
                <a:lnTo>
                  <a:pt x="537" y="64"/>
                </a:lnTo>
                <a:lnTo>
                  <a:pt x="532" y="68"/>
                </a:lnTo>
                <a:lnTo>
                  <a:pt x="527" y="73"/>
                </a:lnTo>
                <a:lnTo>
                  <a:pt x="525" y="78"/>
                </a:lnTo>
                <a:lnTo>
                  <a:pt x="523" y="84"/>
                </a:lnTo>
                <a:lnTo>
                  <a:pt x="523" y="84"/>
                </a:lnTo>
                <a:lnTo>
                  <a:pt x="517" y="84"/>
                </a:lnTo>
                <a:lnTo>
                  <a:pt x="517" y="84"/>
                </a:lnTo>
                <a:lnTo>
                  <a:pt x="516" y="83"/>
                </a:lnTo>
                <a:lnTo>
                  <a:pt x="516" y="83"/>
                </a:lnTo>
                <a:lnTo>
                  <a:pt x="520" y="41"/>
                </a:lnTo>
                <a:lnTo>
                  <a:pt x="520" y="41"/>
                </a:lnTo>
                <a:close/>
                <a:moveTo>
                  <a:pt x="300" y="97"/>
                </a:moveTo>
                <a:lnTo>
                  <a:pt x="300" y="97"/>
                </a:lnTo>
                <a:lnTo>
                  <a:pt x="312" y="120"/>
                </a:lnTo>
                <a:lnTo>
                  <a:pt x="323" y="137"/>
                </a:lnTo>
                <a:lnTo>
                  <a:pt x="333" y="150"/>
                </a:lnTo>
                <a:lnTo>
                  <a:pt x="337" y="154"/>
                </a:lnTo>
                <a:lnTo>
                  <a:pt x="342" y="157"/>
                </a:lnTo>
                <a:lnTo>
                  <a:pt x="342" y="157"/>
                </a:lnTo>
                <a:lnTo>
                  <a:pt x="354" y="161"/>
                </a:lnTo>
                <a:lnTo>
                  <a:pt x="370" y="164"/>
                </a:lnTo>
                <a:lnTo>
                  <a:pt x="386" y="167"/>
                </a:lnTo>
                <a:lnTo>
                  <a:pt x="402" y="167"/>
                </a:lnTo>
                <a:lnTo>
                  <a:pt x="402" y="167"/>
                </a:lnTo>
                <a:lnTo>
                  <a:pt x="394" y="171"/>
                </a:lnTo>
                <a:lnTo>
                  <a:pt x="394" y="171"/>
                </a:lnTo>
                <a:lnTo>
                  <a:pt x="390" y="176"/>
                </a:lnTo>
                <a:lnTo>
                  <a:pt x="387" y="180"/>
                </a:lnTo>
                <a:lnTo>
                  <a:pt x="382" y="193"/>
                </a:lnTo>
                <a:lnTo>
                  <a:pt x="382" y="193"/>
                </a:lnTo>
                <a:lnTo>
                  <a:pt x="376" y="204"/>
                </a:lnTo>
                <a:lnTo>
                  <a:pt x="376" y="204"/>
                </a:lnTo>
                <a:lnTo>
                  <a:pt x="372" y="206"/>
                </a:lnTo>
                <a:lnTo>
                  <a:pt x="367" y="207"/>
                </a:lnTo>
                <a:lnTo>
                  <a:pt x="354" y="206"/>
                </a:lnTo>
                <a:lnTo>
                  <a:pt x="354" y="206"/>
                </a:lnTo>
                <a:lnTo>
                  <a:pt x="346" y="204"/>
                </a:lnTo>
                <a:lnTo>
                  <a:pt x="336" y="203"/>
                </a:lnTo>
                <a:lnTo>
                  <a:pt x="326" y="204"/>
                </a:lnTo>
                <a:lnTo>
                  <a:pt x="316" y="208"/>
                </a:lnTo>
                <a:lnTo>
                  <a:pt x="316" y="208"/>
                </a:lnTo>
                <a:lnTo>
                  <a:pt x="310" y="213"/>
                </a:lnTo>
                <a:lnTo>
                  <a:pt x="306" y="218"/>
                </a:lnTo>
                <a:lnTo>
                  <a:pt x="302" y="223"/>
                </a:lnTo>
                <a:lnTo>
                  <a:pt x="299" y="228"/>
                </a:lnTo>
                <a:lnTo>
                  <a:pt x="296" y="238"/>
                </a:lnTo>
                <a:lnTo>
                  <a:pt x="294" y="246"/>
                </a:lnTo>
                <a:lnTo>
                  <a:pt x="294" y="246"/>
                </a:lnTo>
                <a:lnTo>
                  <a:pt x="294" y="250"/>
                </a:lnTo>
                <a:lnTo>
                  <a:pt x="294" y="250"/>
                </a:lnTo>
                <a:lnTo>
                  <a:pt x="284" y="264"/>
                </a:lnTo>
                <a:lnTo>
                  <a:pt x="284" y="264"/>
                </a:lnTo>
                <a:lnTo>
                  <a:pt x="280" y="270"/>
                </a:lnTo>
                <a:lnTo>
                  <a:pt x="280" y="270"/>
                </a:lnTo>
                <a:lnTo>
                  <a:pt x="279" y="271"/>
                </a:lnTo>
                <a:lnTo>
                  <a:pt x="279" y="271"/>
                </a:lnTo>
                <a:lnTo>
                  <a:pt x="269" y="271"/>
                </a:lnTo>
                <a:lnTo>
                  <a:pt x="259" y="271"/>
                </a:lnTo>
                <a:lnTo>
                  <a:pt x="259" y="271"/>
                </a:lnTo>
                <a:lnTo>
                  <a:pt x="254" y="271"/>
                </a:lnTo>
                <a:lnTo>
                  <a:pt x="254" y="271"/>
                </a:lnTo>
                <a:lnTo>
                  <a:pt x="253" y="270"/>
                </a:lnTo>
                <a:lnTo>
                  <a:pt x="253" y="270"/>
                </a:lnTo>
                <a:lnTo>
                  <a:pt x="247" y="266"/>
                </a:lnTo>
                <a:lnTo>
                  <a:pt x="240" y="263"/>
                </a:lnTo>
                <a:lnTo>
                  <a:pt x="230" y="260"/>
                </a:lnTo>
                <a:lnTo>
                  <a:pt x="219" y="258"/>
                </a:lnTo>
                <a:lnTo>
                  <a:pt x="219" y="258"/>
                </a:lnTo>
                <a:lnTo>
                  <a:pt x="210" y="261"/>
                </a:lnTo>
                <a:lnTo>
                  <a:pt x="203" y="264"/>
                </a:lnTo>
                <a:lnTo>
                  <a:pt x="194" y="268"/>
                </a:lnTo>
                <a:lnTo>
                  <a:pt x="189" y="274"/>
                </a:lnTo>
                <a:lnTo>
                  <a:pt x="176" y="287"/>
                </a:lnTo>
                <a:lnTo>
                  <a:pt x="168" y="297"/>
                </a:lnTo>
                <a:lnTo>
                  <a:pt x="164" y="301"/>
                </a:lnTo>
                <a:lnTo>
                  <a:pt x="164" y="309"/>
                </a:lnTo>
                <a:lnTo>
                  <a:pt x="164" y="309"/>
                </a:lnTo>
                <a:lnTo>
                  <a:pt x="163" y="340"/>
                </a:lnTo>
                <a:lnTo>
                  <a:pt x="163" y="340"/>
                </a:lnTo>
                <a:lnTo>
                  <a:pt x="164" y="347"/>
                </a:lnTo>
                <a:lnTo>
                  <a:pt x="166" y="354"/>
                </a:lnTo>
                <a:lnTo>
                  <a:pt x="170" y="360"/>
                </a:lnTo>
                <a:lnTo>
                  <a:pt x="173" y="366"/>
                </a:lnTo>
                <a:lnTo>
                  <a:pt x="179" y="371"/>
                </a:lnTo>
                <a:lnTo>
                  <a:pt x="183" y="376"/>
                </a:lnTo>
                <a:lnTo>
                  <a:pt x="194" y="381"/>
                </a:lnTo>
                <a:lnTo>
                  <a:pt x="194" y="381"/>
                </a:lnTo>
                <a:lnTo>
                  <a:pt x="203" y="389"/>
                </a:lnTo>
                <a:lnTo>
                  <a:pt x="207" y="393"/>
                </a:lnTo>
                <a:lnTo>
                  <a:pt x="210" y="397"/>
                </a:lnTo>
                <a:lnTo>
                  <a:pt x="210" y="397"/>
                </a:lnTo>
                <a:lnTo>
                  <a:pt x="216" y="410"/>
                </a:lnTo>
                <a:lnTo>
                  <a:pt x="224" y="426"/>
                </a:lnTo>
                <a:lnTo>
                  <a:pt x="239" y="453"/>
                </a:lnTo>
                <a:lnTo>
                  <a:pt x="239" y="453"/>
                </a:lnTo>
                <a:lnTo>
                  <a:pt x="244" y="460"/>
                </a:lnTo>
                <a:lnTo>
                  <a:pt x="251" y="464"/>
                </a:lnTo>
                <a:lnTo>
                  <a:pt x="260" y="467"/>
                </a:lnTo>
                <a:lnTo>
                  <a:pt x="269" y="469"/>
                </a:lnTo>
                <a:lnTo>
                  <a:pt x="277" y="470"/>
                </a:lnTo>
                <a:lnTo>
                  <a:pt x="286" y="469"/>
                </a:lnTo>
                <a:lnTo>
                  <a:pt x="303" y="467"/>
                </a:lnTo>
                <a:lnTo>
                  <a:pt x="307" y="466"/>
                </a:lnTo>
                <a:lnTo>
                  <a:pt x="307" y="466"/>
                </a:lnTo>
                <a:lnTo>
                  <a:pt x="317" y="464"/>
                </a:lnTo>
                <a:lnTo>
                  <a:pt x="326" y="460"/>
                </a:lnTo>
                <a:lnTo>
                  <a:pt x="333" y="454"/>
                </a:lnTo>
                <a:lnTo>
                  <a:pt x="340" y="449"/>
                </a:lnTo>
                <a:lnTo>
                  <a:pt x="340" y="449"/>
                </a:lnTo>
                <a:lnTo>
                  <a:pt x="346" y="444"/>
                </a:lnTo>
                <a:lnTo>
                  <a:pt x="346" y="444"/>
                </a:lnTo>
                <a:lnTo>
                  <a:pt x="367" y="444"/>
                </a:lnTo>
                <a:lnTo>
                  <a:pt x="384" y="444"/>
                </a:lnTo>
                <a:lnTo>
                  <a:pt x="384" y="444"/>
                </a:lnTo>
                <a:lnTo>
                  <a:pt x="390" y="450"/>
                </a:lnTo>
                <a:lnTo>
                  <a:pt x="394" y="457"/>
                </a:lnTo>
                <a:lnTo>
                  <a:pt x="402" y="473"/>
                </a:lnTo>
                <a:lnTo>
                  <a:pt x="402" y="473"/>
                </a:lnTo>
                <a:lnTo>
                  <a:pt x="404" y="482"/>
                </a:lnTo>
                <a:lnTo>
                  <a:pt x="409" y="489"/>
                </a:lnTo>
                <a:lnTo>
                  <a:pt x="413" y="494"/>
                </a:lnTo>
                <a:lnTo>
                  <a:pt x="419" y="499"/>
                </a:lnTo>
                <a:lnTo>
                  <a:pt x="419" y="499"/>
                </a:lnTo>
                <a:lnTo>
                  <a:pt x="429" y="502"/>
                </a:lnTo>
                <a:lnTo>
                  <a:pt x="440" y="503"/>
                </a:lnTo>
                <a:lnTo>
                  <a:pt x="467" y="504"/>
                </a:lnTo>
                <a:lnTo>
                  <a:pt x="467" y="504"/>
                </a:lnTo>
                <a:lnTo>
                  <a:pt x="487" y="504"/>
                </a:lnTo>
                <a:lnTo>
                  <a:pt x="497" y="504"/>
                </a:lnTo>
                <a:lnTo>
                  <a:pt x="505" y="507"/>
                </a:lnTo>
                <a:lnTo>
                  <a:pt x="505" y="507"/>
                </a:lnTo>
                <a:lnTo>
                  <a:pt x="509" y="516"/>
                </a:lnTo>
                <a:lnTo>
                  <a:pt x="509" y="516"/>
                </a:lnTo>
                <a:lnTo>
                  <a:pt x="519" y="532"/>
                </a:lnTo>
                <a:lnTo>
                  <a:pt x="525" y="537"/>
                </a:lnTo>
                <a:lnTo>
                  <a:pt x="530" y="540"/>
                </a:lnTo>
                <a:lnTo>
                  <a:pt x="530" y="540"/>
                </a:lnTo>
                <a:lnTo>
                  <a:pt x="540" y="544"/>
                </a:lnTo>
                <a:lnTo>
                  <a:pt x="552" y="546"/>
                </a:lnTo>
                <a:lnTo>
                  <a:pt x="563" y="547"/>
                </a:lnTo>
                <a:lnTo>
                  <a:pt x="576" y="547"/>
                </a:lnTo>
                <a:lnTo>
                  <a:pt x="578" y="546"/>
                </a:lnTo>
                <a:lnTo>
                  <a:pt x="578" y="546"/>
                </a:lnTo>
                <a:lnTo>
                  <a:pt x="580" y="552"/>
                </a:lnTo>
                <a:lnTo>
                  <a:pt x="583" y="559"/>
                </a:lnTo>
                <a:lnTo>
                  <a:pt x="588" y="572"/>
                </a:lnTo>
                <a:lnTo>
                  <a:pt x="588" y="572"/>
                </a:lnTo>
                <a:lnTo>
                  <a:pt x="588" y="577"/>
                </a:lnTo>
                <a:lnTo>
                  <a:pt x="585" y="587"/>
                </a:lnTo>
                <a:lnTo>
                  <a:pt x="579" y="600"/>
                </a:lnTo>
                <a:lnTo>
                  <a:pt x="569" y="620"/>
                </a:lnTo>
                <a:lnTo>
                  <a:pt x="569" y="620"/>
                </a:lnTo>
                <a:lnTo>
                  <a:pt x="565" y="627"/>
                </a:lnTo>
                <a:lnTo>
                  <a:pt x="559" y="632"/>
                </a:lnTo>
                <a:lnTo>
                  <a:pt x="550" y="636"/>
                </a:lnTo>
                <a:lnTo>
                  <a:pt x="542" y="640"/>
                </a:lnTo>
                <a:lnTo>
                  <a:pt x="542" y="640"/>
                </a:lnTo>
                <a:lnTo>
                  <a:pt x="530" y="646"/>
                </a:lnTo>
                <a:lnTo>
                  <a:pt x="519" y="652"/>
                </a:lnTo>
                <a:lnTo>
                  <a:pt x="519" y="652"/>
                </a:lnTo>
                <a:lnTo>
                  <a:pt x="507" y="660"/>
                </a:lnTo>
                <a:lnTo>
                  <a:pt x="499" y="672"/>
                </a:lnTo>
                <a:lnTo>
                  <a:pt x="490" y="683"/>
                </a:lnTo>
                <a:lnTo>
                  <a:pt x="485" y="695"/>
                </a:lnTo>
                <a:lnTo>
                  <a:pt x="485" y="695"/>
                </a:lnTo>
                <a:lnTo>
                  <a:pt x="482" y="705"/>
                </a:lnTo>
                <a:lnTo>
                  <a:pt x="480" y="715"/>
                </a:lnTo>
                <a:lnTo>
                  <a:pt x="482" y="723"/>
                </a:lnTo>
                <a:lnTo>
                  <a:pt x="483" y="730"/>
                </a:lnTo>
                <a:lnTo>
                  <a:pt x="483" y="730"/>
                </a:lnTo>
                <a:lnTo>
                  <a:pt x="483" y="736"/>
                </a:lnTo>
                <a:lnTo>
                  <a:pt x="483" y="740"/>
                </a:lnTo>
                <a:lnTo>
                  <a:pt x="483" y="740"/>
                </a:lnTo>
                <a:lnTo>
                  <a:pt x="482" y="742"/>
                </a:lnTo>
                <a:lnTo>
                  <a:pt x="480" y="745"/>
                </a:lnTo>
                <a:lnTo>
                  <a:pt x="473" y="749"/>
                </a:lnTo>
                <a:lnTo>
                  <a:pt x="473" y="749"/>
                </a:lnTo>
                <a:lnTo>
                  <a:pt x="462" y="753"/>
                </a:lnTo>
                <a:lnTo>
                  <a:pt x="462" y="753"/>
                </a:lnTo>
                <a:lnTo>
                  <a:pt x="456" y="758"/>
                </a:lnTo>
                <a:lnTo>
                  <a:pt x="450" y="763"/>
                </a:lnTo>
                <a:lnTo>
                  <a:pt x="442" y="775"/>
                </a:lnTo>
                <a:lnTo>
                  <a:pt x="442" y="775"/>
                </a:lnTo>
                <a:lnTo>
                  <a:pt x="435" y="783"/>
                </a:lnTo>
                <a:lnTo>
                  <a:pt x="427" y="790"/>
                </a:lnTo>
                <a:lnTo>
                  <a:pt x="427" y="790"/>
                </a:lnTo>
                <a:lnTo>
                  <a:pt x="416" y="793"/>
                </a:lnTo>
                <a:lnTo>
                  <a:pt x="416" y="793"/>
                </a:lnTo>
                <a:lnTo>
                  <a:pt x="403" y="795"/>
                </a:lnTo>
                <a:lnTo>
                  <a:pt x="396" y="798"/>
                </a:lnTo>
                <a:lnTo>
                  <a:pt x="390" y="800"/>
                </a:lnTo>
                <a:lnTo>
                  <a:pt x="383" y="803"/>
                </a:lnTo>
                <a:lnTo>
                  <a:pt x="379" y="809"/>
                </a:lnTo>
                <a:lnTo>
                  <a:pt x="376" y="816"/>
                </a:lnTo>
                <a:lnTo>
                  <a:pt x="374" y="823"/>
                </a:lnTo>
                <a:lnTo>
                  <a:pt x="374" y="823"/>
                </a:lnTo>
                <a:lnTo>
                  <a:pt x="376" y="842"/>
                </a:lnTo>
                <a:lnTo>
                  <a:pt x="377" y="856"/>
                </a:lnTo>
                <a:lnTo>
                  <a:pt x="380" y="863"/>
                </a:lnTo>
                <a:lnTo>
                  <a:pt x="383" y="869"/>
                </a:lnTo>
                <a:lnTo>
                  <a:pt x="383" y="869"/>
                </a:lnTo>
                <a:lnTo>
                  <a:pt x="389" y="876"/>
                </a:lnTo>
                <a:lnTo>
                  <a:pt x="396" y="883"/>
                </a:lnTo>
                <a:lnTo>
                  <a:pt x="396" y="883"/>
                </a:lnTo>
                <a:lnTo>
                  <a:pt x="399" y="885"/>
                </a:lnTo>
                <a:lnTo>
                  <a:pt x="399" y="885"/>
                </a:lnTo>
                <a:lnTo>
                  <a:pt x="389" y="885"/>
                </a:lnTo>
                <a:lnTo>
                  <a:pt x="389" y="885"/>
                </a:lnTo>
                <a:lnTo>
                  <a:pt x="380" y="873"/>
                </a:lnTo>
                <a:lnTo>
                  <a:pt x="372" y="858"/>
                </a:lnTo>
                <a:lnTo>
                  <a:pt x="363" y="843"/>
                </a:lnTo>
                <a:lnTo>
                  <a:pt x="362" y="836"/>
                </a:lnTo>
                <a:lnTo>
                  <a:pt x="360" y="832"/>
                </a:lnTo>
                <a:lnTo>
                  <a:pt x="360" y="832"/>
                </a:lnTo>
                <a:lnTo>
                  <a:pt x="360" y="799"/>
                </a:lnTo>
                <a:lnTo>
                  <a:pt x="360" y="799"/>
                </a:lnTo>
                <a:lnTo>
                  <a:pt x="360" y="786"/>
                </a:lnTo>
                <a:lnTo>
                  <a:pt x="360" y="786"/>
                </a:lnTo>
                <a:lnTo>
                  <a:pt x="359" y="778"/>
                </a:lnTo>
                <a:lnTo>
                  <a:pt x="356" y="769"/>
                </a:lnTo>
                <a:lnTo>
                  <a:pt x="347" y="753"/>
                </a:lnTo>
                <a:lnTo>
                  <a:pt x="347" y="753"/>
                </a:lnTo>
                <a:lnTo>
                  <a:pt x="340" y="740"/>
                </a:lnTo>
                <a:lnTo>
                  <a:pt x="340" y="740"/>
                </a:lnTo>
                <a:lnTo>
                  <a:pt x="339" y="725"/>
                </a:lnTo>
                <a:lnTo>
                  <a:pt x="337" y="705"/>
                </a:lnTo>
                <a:lnTo>
                  <a:pt x="337" y="705"/>
                </a:lnTo>
                <a:lnTo>
                  <a:pt x="337" y="680"/>
                </a:lnTo>
                <a:lnTo>
                  <a:pt x="336" y="672"/>
                </a:lnTo>
                <a:lnTo>
                  <a:pt x="334" y="665"/>
                </a:lnTo>
                <a:lnTo>
                  <a:pt x="334" y="665"/>
                </a:lnTo>
                <a:lnTo>
                  <a:pt x="332" y="659"/>
                </a:lnTo>
                <a:lnTo>
                  <a:pt x="327" y="655"/>
                </a:lnTo>
                <a:lnTo>
                  <a:pt x="317" y="645"/>
                </a:lnTo>
                <a:lnTo>
                  <a:pt x="306" y="636"/>
                </a:lnTo>
                <a:lnTo>
                  <a:pt x="294" y="629"/>
                </a:lnTo>
                <a:lnTo>
                  <a:pt x="294" y="629"/>
                </a:lnTo>
                <a:lnTo>
                  <a:pt x="279" y="616"/>
                </a:lnTo>
                <a:lnTo>
                  <a:pt x="266" y="603"/>
                </a:lnTo>
                <a:lnTo>
                  <a:pt x="256" y="593"/>
                </a:lnTo>
                <a:lnTo>
                  <a:pt x="251" y="585"/>
                </a:lnTo>
                <a:lnTo>
                  <a:pt x="251" y="517"/>
                </a:lnTo>
                <a:lnTo>
                  <a:pt x="251" y="517"/>
                </a:lnTo>
                <a:lnTo>
                  <a:pt x="251" y="512"/>
                </a:lnTo>
                <a:lnTo>
                  <a:pt x="249" y="506"/>
                </a:lnTo>
                <a:lnTo>
                  <a:pt x="246" y="502"/>
                </a:lnTo>
                <a:lnTo>
                  <a:pt x="243" y="496"/>
                </a:lnTo>
                <a:lnTo>
                  <a:pt x="233" y="487"/>
                </a:lnTo>
                <a:lnTo>
                  <a:pt x="223" y="477"/>
                </a:lnTo>
                <a:lnTo>
                  <a:pt x="223" y="477"/>
                </a:lnTo>
                <a:lnTo>
                  <a:pt x="211" y="469"/>
                </a:lnTo>
                <a:lnTo>
                  <a:pt x="211" y="469"/>
                </a:lnTo>
                <a:lnTo>
                  <a:pt x="211" y="454"/>
                </a:lnTo>
                <a:lnTo>
                  <a:pt x="211" y="454"/>
                </a:lnTo>
                <a:lnTo>
                  <a:pt x="210" y="442"/>
                </a:lnTo>
                <a:lnTo>
                  <a:pt x="209" y="429"/>
                </a:lnTo>
                <a:lnTo>
                  <a:pt x="209" y="429"/>
                </a:lnTo>
                <a:lnTo>
                  <a:pt x="206" y="421"/>
                </a:lnTo>
                <a:lnTo>
                  <a:pt x="201" y="414"/>
                </a:lnTo>
                <a:lnTo>
                  <a:pt x="196" y="406"/>
                </a:lnTo>
                <a:lnTo>
                  <a:pt x="190" y="397"/>
                </a:lnTo>
                <a:lnTo>
                  <a:pt x="181" y="390"/>
                </a:lnTo>
                <a:lnTo>
                  <a:pt x="174" y="383"/>
                </a:lnTo>
                <a:lnTo>
                  <a:pt x="166" y="380"/>
                </a:lnTo>
                <a:lnTo>
                  <a:pt x="157" y="379"/>
                </a:lnTo>
                <a:lnTo>
                  <a:pt x="157" y="379"/>
                </a:lnTo>
                <a:lnTo>
                  <a:pt x="148" y="377"/>
                </a:lnTo>
                <a:lnTo>
                  <a:pt x="148" y="377"/>
                </a:lnTo>
                <a:lnTo>
                  <a:pt x="144" y="371"/>
                </a:lnTo>
                <a:lnTo>
                  <a:pt x="144" y="371"/>
                </a:lnTo>
                <a:lnTo>
                  <a:pt x="137" y="357"/>
                </a:lnTo>
                <a:lnTo>
                  <a:pt x="126" y="341"/>
                </a:lnTo>
                <a:lnTo>
                  <a:pt x="111" y="324"/>
                </a:lnTo>
                <a:lnTo>
                  <a:pt x="103" y="316"/>
                </a:lnTo>
                <a:lnTo>
                  <a:pt x="93" y="309"/>
                </a:lnTo>
                <a:lnTo>
                  <a:pt x="93" y="309"/>
                </a:lnTo>
                <a:lnTo>
                  <a:pt x="111" y="276"/>
                </a:lnTo>
                <a:lnTo>
                  <a:pt x="131" y="244"/>
                </a:lnTo>
                <a:lnTo>
                  <a:pt x="154" y="214"/>
                </a:lnTo>
                <a:lnTo>
                  <a:pt x="180" y="187"/>
                </a:lnTo>
                <a:lnTo>
                  <a:pt x="207" y="161"/>
                </a:lnTo>
                <a:lnTo>
                  <a:pt x="236" y="137"/>
                </a:lnTo>
                <a:lnTo>
                  <a:pt x="267" y="117"/>
                </a:lnTo>
                <a:lnTo>
                  <a:pt x="300" y="97"/>
                </a:lnTo>
                <a:lnTo>
                  <a:pt x="300" y="97"/>
                </a:lnTo>
                <a:close/>
                <a:moveTo>
                  <a:pt x="337" y="299"/>
                </a:moveTo>
                <a:lnTo>
                  <a:pt x="337" y="299"/>
                </a:lnTo>
                <a:lnTo>
                  <a:pt x="344" y="307"/>
                </a:lnTo>
                <a:lnTo>
                  <a:pt x="350" y="313"/>
                </a:lnTo>
                <a:lnTo>
                  <a:pt x="356" y="317"/>
                </a:lnTo>
                <a:lnTo>
                  <a:pt x="356" y="317"/>
                </a:lnTo>
                <a:lnTo>
                  <a:pt x="364" y="320"/>
                </a:lnTo>
                <a:lnTo>
                  <a:pt x="379" y="320"/>
                </a:lnTo>
                <a:lnTo>
                  <a:pt x="379" y="320"/>
                </a:lnTo>
                <a:lnTo>
                  <a:pt x="390" y="321"/>
                </a:lnTo>
                <a:lnTo>
                  <a:pt x="390" y="321"/>
                </a:lnTo>
                <a:lnTo>
                  <a:pt x="397" y="327"/>
                </a:lnTo>
                <a:lnTo>
                  <a:pt x="399" y="330"/>
                </a:lnTo>
                <a:lnTo>
                  <a:pt x="399" y="330"/>
                </a:lnTo>
                <a:lnTo>
                  <a:pt x="396" y="336"/>
                </a:lnTo>
                <a:lnTo>
                  <a:pt x="396" y="336"/>
                </a:lnTo>
                <a:lnTo>
                  <a:pt x="382" y="336"/>
                </a:lnTo>
                <a:lnTo>
                  <a:pt x="382" y="336"/>
                </a:lnTo>
                <a:lnTo>
                  <a:pt x="382" y="336"/>
                </a:lnTo>
                <a:lnTo>
                  <a:pt x="382" y="336"/>
                </a:lnTo>
                <a:lnTo>
                  <a:pt x="364" y="336"/>
                </a:lnTo>
                <a:lnTo>
                  <a:pt x="357" y="336"/>
                </a:lnTo>
                <a:lnTo>
                  <a:pt x="357" y="336"/>
                </a:lnTo>
                <a:lnTo>
                  <a:pt x="349" y="333"/>
                </a:lnTo>
                <a:lnTo>
                  <a:pt x="337" y="326"/>
                </a:lnTo>
                <a:lnTo>
                  <a:pt x="326" y="319"/>
                </a:lnTo>
                <a:lnTo>
                  <a:pt x="317" y="313"/>
                </a:lnTo>
                <a:lnTo>
                  <a:pt x="317" y="313"/>
                </a:lnTo>
                <a:lnTo>
                  <a:pt x="314" y="303"/>
                </a:lnTo>
                <a:lnTo>
                  <a:pt x="314" y="294"/>
                </a:lnTo>
                <a:lnTo>
                  <a:pt x="314" y="294"/>
                </a:lnTo>
                <a:lnTo>
                  <a:pt x="320" y="294"/>
                </a:lnTo>
                <a:lnTo>
                  <a:pt x="326" y="294"/>
                </a:lnTo>
                <a:lnTo>
                  <a:pt x="337" y="299"/>
                </a:lnTo>
                <a:lnTo>
                  <a:pt x="337" y="299"/>
                </a:lnTo>
                <a:close/>
                <a:moveTo>
                  <a:pt x="525" y="1009"/>
                </a:moveTo>
                <a:lnTo>
                  <a:pt x="525" y="1009"/>
                </a:lnTo>
                <a:lnTo>
                  <a:pt x="500" y="1008"/>
                </a:lnTo>
                <a:lnTo>
                  <a:pt x="476" y="1006"/>
                </a:lnTo>
                <a:lnTo>
                  <a:pt x="452" y="1003"/>
                </a:lnTo>
                <a:lnTo>
                  <a:pt x="427" y="999"/>
                </a:lnTo>
                <a:lnTo>
                  <a:pt x="404" y="993"/>
                </a:lnTo>
                <a:lnTo>
                  <a:pt x="382" y="986"/>
                </a:lnTo>
                <a:lnTo>
                  <a:pt x="359" y="979"/>
                </a:lnTo>
                <a:lnTo>
                  <a:pt x="337" y="971"/>
                </a:lnTo>
                <a:lnTo>
                  <a:pt x="316" y="961"/>
                </a:lnTo>
                <a:lnTo>
                  <a:pt x="294" y="951"/>
                </a:lnTo>
                <a:lnTo>
                  <a:pt x="274" y="939"/>
                </a:lnTo>
                <a:lnTo>
                  <a:pt x="254" y="926"/>
                </a:lnTo>
                <a:lnTo>
                  <a:pt x="236" y="912"/>
                </a:lnTo>
                <a:lnTo>
                  <a:pt x="217" y="898"/>
                </a:lnTo>
                <a:lnTo>
                  <a:pt x="200" y="883"/>
                </a:lnTo>
                <a:lnTo>
                  <a:pt x="183" y="866"/>
                </a:lnTo>
                <a:lnTo>
                  <a:pt x="167" y="850"/>
                </a:lnTo>
                <a:lnTo>
                  <a:pt x="151" y="832"/>
                </a:lnTo>
                <a:lnTo>
                  <a:pt x="137" y="815"/>
                </a:lnTo>
                <a:lnTo>
                  <a:pt x="124" y="795"/>
                </a:lnTo>
                <a:lnTo>
                  <a:pt x="111" y="776"/>
                </a:lnTo>
                <a:lnTo>
                  <a:pt x="100" y="755"/>
                </a:lnTo>
                <a:lnTo>
                  <a:pt x="88" y="735"/>
                </a:lnTo>
                <a:lnTo>
                  <a:pt x="80" y="713"/>
                </a:lnTo>
                <a:lnTo>
                  <a:pt x="71" y="692"/>
                </a:lnTo>
                <a:lnTo>
                  <a:pt x="63" y="669"/>
                </a:lnTo>
                <a:lnTo>
                  <a:pt x="57" y="646"/>
                </a:lnTo>
                <a:lnTo>
                  <a:pt x="51" y="623"/>
                </a:lnTo>
                <a:lnTo>
                  <a:pt x="47" y="599"/>
                </a:lnTo>
                <a:lnTo>
                  <a:pt x="44" y="575"/>
                </a:lnTo>
                <a:lnTo>
                  <a:pt x="41" y="550"/>
                </a:lnTo>
                <a:lnTo>
                  <a:pt x="41" y="524"/>
                </a:lnTo>
                <a:lnTo>
                  <a:pt x="41" y="524"/>
                </a:lnTo>
                <a:lnTo>
                  <a:pt x="41" y="502"/>
                </a:lnTo>
                <a:lnTo>
                  <a:pt x="44" y="479"/>
                </a:lnTo>
                <a:lnTo>
                  <a:pt x="45" y="456"/>
                </a:lnTo>
                <a:lnTo>
                  <a:pt x="50" y="434"/>
                </a:lnTo>
                <a:lnTo>
                  <a:pt x="54" y="411"/>
                </a:lnTo>
                <a:lnTo>
                  <a:pt x="60" y="390"/>
                </a:lnTo>
                <a:lnTo>
                  <a:pt x="67" y="369"/>
                </a:lnTo>
                <a:lnTo>
                  <a:pt x="76" y="349"/>
                </a:lnTo>
                <a:lnTo>
                  <a:pt x="76" y="349"/>
                </a:lnTo>
                <a:lnTo>
                  <a:pt x="86" y="360"/>
                </a:lnTo>
                <a:lnTo>
                  <a:pt x="96" y="371"/>
                </a:lnTo>
                <a:lnTo>
                  <a:pt x="108" y="393"/>
                </a:lnTo>
                <a:lnTo>
                  <a:pt x="108" y="393"/>
                </a:lnTo>
                <a:lnTo>
                  <a:pt x="114" y="401"/>
                </a:lnTo>
                <a:lnTo>
                  <a:pt x="118" y="407"/>
                </a:lnTo>
                <a:lnTo>
                  <a:pt x="118" y="407"/>
                </a:lnTo>
                <a:lnTo>
                  <a:pt x="127" y="414"/>
                </a:lnTo>
                <a:lnTo>
                  <a:pt x="137" y="417"/>
                </a:lnTo>
                <a:lnTo>
                  <a:pt x="146" y="420"/>
                </a:lnTo>
                <a:lnTo>
                  <a:pt x="153" y="420"/>
                </a:lnTo>
                <a:lnTo>
                  <a:pt x="153" y="420"/>
                </a:lnTo>
                <a:lnTo>
                  <a:pt x="161" y="429"/>
                </a:lnTo>
                <a:lnTo>
                  <a:pt x="166" y="434"/>
                </a:lnTo>
                <a:lnTo>
                  <a:pt x="168" y="439"/>
                </a:lnTo>
                <a:lnTo>
                  <a:pt x="168" y="439"/>
                </a:lnTo>
                <a:lnTo>
                  <a:pt x="168" y="456"/>
                </a:lnTo>
                <a:lnTo>
                  <a:pt x="168" y="456"/>
                </a:lnTo>
                <a:lnTo>
                  <a:pt x="171" y="476"/>
                </a:lnTo>
                <a:lnTo>
                  <a:pt x="173" y="484"/>
                </a:lnTo>
                <a:lnTo>
                  <a:pt x="177" y="492"/>
                </a:lnTo>
                <a:lnTo>
                  <a:pt x="177" y="492"/>
                </a:lnTo>
                <a:lnTo>
                  <a:pt x="186" y="502"/>
                </a:lnTo>
                <a:lnTo>
                  <a:pt x="196" y="510"/>
                </a:lnTo>
                <a:lnTo>
                  <a:pt x="196" y="510"/>
                </a:lnTo>
                <a:lnTo>
                  <a:pt x="210" y="522"/>
                </a:lnTo>
                <a:lnTo>
                  <a:pt x="210" y="585"/>
                </a:lnTo>
                <a:lnTo>
                  <a:pt x="210" y="585"/>
                </a:lnTo>
                <a:lnTo>
                  <a:pt x="210" y="590"/>
                </a:lnTo>
                <a:lnTo>
                  <a:pt x="211" y="596"/>
                </a:lnTo>
                <a:lnTo>
                  <a:pt x="216" y="607"/>
                </a:lnTo>
                <a:lnTo>
                  <a:pt x="224" y="619"/>
                </a:lnTo>
                <a:lnTo>
                  <a:pt x="233" y="630"/>
                </a:lnTo>
                <a:lnTo>
                  <a:pt x="243" y="640"/>
                </a:lnTo>
                <a:lnTo>
                  <a:pt x="253" y="649"/>
                </a:lnTo>
                <a:lnTo>
                  <a:pt x="270" y="663"/>
                </a:lnTo>
                <a:lnTo>
                  <a:pt x="273" y="665"/>
                </a:lnTo>
                <a:lnTo>
                  <a:pt x="273" y="665"/>
                </a:lnTo>
                <a:lnTo>
                  <a:pt x="286" y="673"/>
                </a:lnTo>
                <a:lnTo>
                  <a:pt x="294" y="680"/>
                </a:lnTo>
                <a:lnTo>
                  <a:pt x="294" y="680"/>
                </a:lnTo>
                <a:lnTo>
                  <a:pt x="296" y="705"/>
                </a:lnTo>
                <a:lnTo>
                  <a:pt x="296" y="705"/>
                </a:lnTo>
                <a:lnTo>
                  <a:pt x="297" y="736"/>
                </a:lnTo>
                <a:lnTo>
                  <a:pt x="299" y="748"/>
                </a:lnTo>
                <a:lnTo>
                  <a:pt x="300" y="756"/>
                </a:lnTo>
                <a:lnTo>
                  <a:pt x="300" y="756"/>
                </a:lnTo>
                <a:lnTo>
                  <a:pt x="306" y="766"/>
                </a:lnTo>
                <a:lnTo>
                  <a:pt x="312" y="775"/>
                </a:lnTo>
                <a:lnTo>
                  <a:pt x="312" y="775"/>
                </a:lnTo>
                <a:lnTo>
                  <a:pt x="317" y="786"/>
                </a:lnTo>
                <a:lnTo>
                  <a:pt x="317" y="786"/>
                </a:lnTo>
                <a:lnTo>
                  <a:pt x="317" y="800"/>
                </a:lnTo>
                <a:lnTo>
                  <a:pt x="317" y="800"/>
                </a:lnTo>
                <a:lnTo>
                  <a:pt x="319" y="832"/>
                </a:lnTo>
                <a:lnTo>
                  <a:pt x="319" y="832"/>
                </a:lnTo>
                <a:lnTo>
                  <a:pt x="320" y="843"/>
                </a:lnTo>
                <a:lnTo>
                  <a:pt x="324" y="858"/>
                </a:lnTo>
                <a:lnTo>
                  <a:pt x="332" y="872"/>
                </a:lnTo>
                <a:lnTo>
                  <a:pt x="339" y="886"/>
                </a:lnTo>
                <a:lnTo>
                  <a:pt x="347" y="898"/>
                </a:lnTo>
                <a:lnTo>
                  <a:pt x="354" y="909"/>
                </a:lnTo>
                <a:lnTo>
                  <a:pt x="362" y="916"/>
                </a:lnTo>
                <a:lnTo>
                  <a:pt x="367" y="922"/>
                </a:lnTo>
                <a:lnTo>
                  <a:pt x="367" y="922"/>
                </a:lnTo>
                <a:lnTo>
                  <a:pt x="372" y="923"/>
                </a:lnTo>
                <a:lnTo>
                  <a:pt x="379" y="925"/>
                </a:lnTo>
                <a:lnTo>
                  <a:pt x="394" y="926"/>
                </a:lnTo>
                <a:lnTo>
                  <a:pt x="394" y="926"/>
                </a:lnTo>
                <a:lnTo>
                  <a:pt x="410" y="926"/>
                </a:lnTo>
                <a:lnTo>
                  <a:pt x="422" y="923"/>
                </a:lnTo>
                <a:lnTo>
                  <a:pt x="422" y="923"/>
                </a:lnTo>
                <a:lnTo>
                  <a:pt x="430" y="919"/>
                </a:lnTo>
                <a:lnTo>
                  <a:pt x="435" y="913"/>
                </a:lnTo>
                <a:lnTo>
                  <a:pt x="439" y="908"/>
                </a:lnTo>
                <a:lnTo>
                  <a:pt x="440" y="901"/>
                </a:lnTo>
                <a:lnTo>
                  <a:pt x="442" y="893"/>
                </a:lnTo>
                <a:lnTo>
                  <a:pt x="442" y="886"/>
                </a:lnTo>
                <a:lnTo>
                  <a:pt x="440" y="875"/>
                </a:lnTo>
                <a:lnTo>
                  <a:pt x="440" y="875"/>
                </a:lnTo>
                <a:lnTo>
                  <a:pt x="439" y="868"/>
                </a:lnTo>
                <a:lnTo>
                  <a:pt x="435" y="860"/>
                </a:lnTo>
                <a:lnTo>
                  <a:pt x="429" y="855"/>
                </a:lnTo>
                <a:lnTo>
                  <a:pt x="423" y="849"/>
                </a:lnTo>
                <a:lnTo>
                  <a:pt x="423" y="849"/>
                </a:lnTo>
                <a:lnTo>
                  <a:pt x="419" y="846"/>
                </a:lnTo>
                <a:lnTo>
                  <a:pt x="419" y="846"/>
                </a:lnTo>
                <a:lnTo>
                  <a:pt x="417" y="835"/>
                </a:lnTo>
                <a:lnTo>
                  <a:pt x="417" y="835"/>
                </a:lnTo>
                <a:lnTo>
                  <a:pt x="422" y="835"/>
                </a:lnTo>
                <a:lnTo>
                  <a:pt x="422" y="835"/>
                </a:lnTo>
                <a:lnTo>
                  <a:pt x="439" y="832"/>
                </a:lnTo>
                <a:lnTo>
                  <a:pt x="447" y="829"/>
                </a:lnTo>
                <a:lnTo>
                  <a:pt x="453" y="825"/>
                </a:lnTo>
                <a:lnTo>
                  <a:pt x="453" y="825"/>
                </a:lnTo>
                <a:lnTo>
                  <a:pt x="460" y="818"/>
                </a:lnTo>
                <a:lnTo>
                  <a:pt x="466" y="810"/>
                </a:lnTo>
                <a:lnTo>
                  <a:pt x="476" y="799"/>
                </a:lnTo>
                <a:lnTo>
                  <a:pt x="476" y="799"/>
                </a:lnTo>
                <a:lnTo>
                  <a:pt x="482" y="790"/>
                </a:lnTo>
                <a:lnTo>
                  <a:pt x="482" y="790"/>
                </a:lnTo>
                <a:lnTo>
                  <a:pt x="490" y="786"/>
                </a:lnTo>
                <a:lnTo>
                  <a:pt x="490" y="786"/>
                </a:lnTo>
                <a:lnTo>
                  <a:pt x="500" y="782"/>
                </a:lnTo>
                <a:lnTo>
                  <a:pt x="509" y="776"/>
                </a:lnTo>
                <a:lnTo>
                  <a:pt x="513" y="772"/>
                </a:lnTo>
                <a:lnTo>
                  <a:pt x="517" y="766"/>
                </a:lnTo>
                <a:lnTo>
                  <a:pt x="520" y="760"/>
                </a:lnTo>
                <a:lnTo>
                  <a:pt x="523" y="753"/>
                </a:lnTo>
                <a:lnTo>
                  <a:pt x="523" y="753"/>
                </a:lnTo>
                <a:lnTo>
                  <a:pt x="525" y="745"/>
                </a:lnTo>
                <a:lnTo>
                  <a:pt x="526" y="736"/>
                </a:lnTo>
                <a:lnTo>
                  <a:pt x="523" y="722"/>
                </a:lnTo>
                <a:lnTo>
                  <a:pt x="523" y="722"/>
                </a:lnTo>
                <a:lnTo>
                  <a:pt x="523" y="716"/>
                </a:lnTo>
                <a:lnTo>
                  <a:pt x="523" y="713"/>
                </a:lnTo>
                <a:lnTo>
                  <a:pt x="523" y="713"/>
                </a:lnTo>
                <a:lnTo>
                  <a:pt x="527" y="705"/>
                </a:lnTo>
                <a:lnTo>
                  <a:pt x="532" y="697"/>
                </a:lnTo>
                <a:lnTo>
                  <a:pt x="537" y="692"/>
                </a:lnTo>
                <a:lnTo>
                  <a:pt x="542" y="687"/>
                </a:lnTo>
                <a:lnTo>
                  <a:pt x="542" y="687"/>
                </a:lnTo>
                <a:lnTo>
                  <a:pt x="549" y="683"/>
                </a:lnTo>
                <a:lnTo>
                  <a:pt x="558" y="679"/>
                </a:lnTo>
                <a:lnTo>
                  <a:pt x="558" y="679"/>
                </a:lnTo>
                <a:lnTo>
                  <a:pt x="570" y="673"/>
                </a:lnTo>
                <a:lnTo>
                  <a:pt x="583" y="666"/>
                </a:lnTo>
                <a:lnTo>
                  <a:pt x="589" y="662"/>
                </a:lnTo>
                <a:lnTo>
                  <a:pt x="595" y="656"/>
                </a:lnTo>
                <a:lnTo>
                  <a:pt x="600" y="649"/>
                </a:lnTo>
                <a:lnTo>
                  <a:pt x="606" y="640"/>
                </a:lnTo>
                <a:lnTo>
                  <a:pt x="606" y="640"/>
                </a:lnTo>
                <a:lnTo>
                  <a:pt x="619" y="616"/>
                </a:lnTo>
                <a:lnTo>
                  <a:pt x="626" y="596"/>
                </a:lnTo>
                <a:lnTo>
                  <a:pt x="628" y="587"/>
                </a:lnTo>
                <a:lnTo>
                  <a:pt x="629" y="579"/>
                </a:lnTo>
                <a:lnTo>
                  <a:pt x="629" y="570"/>
                </a:lnTo>
                <a:lnTo>
                  <a:pt x="628" y="563"/>
                </a:lnTo>
                <a:lnTo>
                  <a:pt x="628" y="563"/>
                </a:lnTo>
                <a:lnTo>
                  <a:pt x="625" y="549"/>
                </a:lnTo>
                <a:lnTo>
                  <a:pt x="620" y="537"/>
                </a:lnTo>
                <a:lnTo>
                  <a:pt x="616" y="527"/>
                </a:lnTo>
                <a:lnTo>
                  <a:pt x="610" y="520"/>
                </a:lnTo>
                <a:lnTo>
                  <a:pt x="603" y="513"/>
                </a:lnTo>
                <a:lnTo>
                  <a:pt x="596" y="509"/>
                </a:lnTo>
                <a:lnTo>
                  <a:pt x="588" y="506"/>
                </a:lnTo>
                <a:lnTo>
                  <a:pt x="579" y="504"/>
                </a:lnTo>
                <a:lnTo>
                  <a:pt x="575" y="504"/>
                </a:lnTo>
                <a:lnTo>
                  <a:pt x="575" y="504"/>
                </a:lnTo>
                <a:lnTo>
                  <a:pt x="560" y="504"/>
                </a:lnTo>
                <a:lnTo>
                  <a:pt x="552" y="504"/>
                </a:lnTo>
                <a:lnTo>
                  <a:pt x="552" y="504"/>
                </a:lnTo>
                <a:lnTo>
                  <a:pt x="546" y="494"/>
                </a:lnTo>
                <a:lnTo>
                  <a:pt x="546" y="494"/>
                </a:lnTo>
                <a:lnTo>
                  <a:pt x="537" y="482"/>
                </a:lnTo>
                <a:lnTo>
                  <a:pt x="533" y="476"/>
                </a:lnTo>
                <a:lnTo>
                  <a:pt x="529" y="473"/>
                </a:lnTo>
                <a:lnTo>
                  <a:pt x="529" y="473"/>
                </a:lnTo>
                <a:lnTo>
                  <a:pt x="523" y="469"/>
                </a:lnTo>
                <a:lnTo>
                  <a:pt x="516" y="466"/>
                </a:lnTo>
                <a:lnTo>
                  <a:pt x="500" y="463"/>
                </a:lnTo>
                <a:lnTo>
                  <a:pt x="485" y="462"/>
                </a:lnTo>
                <a:lnTo>
                  <a:pt x="467" y="462"/>
                </a:lnTo>
                <a:lnTo>
                  <a:pt x="467" y="462"/>
                </a:lnTo>
                <a:lnTo>
                  <a:pt x="455" y="462"/>
                </a:lnTo>
                <a:lnTo>
                  <a:pt x="442" y="462"/>
                </a:lnTo>
                <a:lnTo>
                  <a:pt x="442" y="462"/>
                </a:lnTo>
                <a:lnTo>
                  <a:pt x="440" y="456"/>
                </a:lnTo>
                <a:lnTo>
                  <a:pt x="440" y="456"/>
                </a:lnTo>
                <a:lnTo>
                  <a:pt x="433" y="443"/>
                </a:lnTo>
                <a:lnTo>
                  <a:pt x="426" y="429"/>
                </a:lnTo>
                <a:lnTo>
                  <a:pt x="420" y="421"/>
                </a:lnTo>
                <a:lnTo>
                  <a:pt x="416" y="416"/>
                </a:lnTo>
                <a:lnTo>
                  <a:pt x="409" y="410"/>
                </a:lnTo>
                <a:lnTo>
                  <a:pt x="402" y="406"/>
                </a:lnTo>
                <a:lnTo>
                  <a:pt x="402" y="406"/>
                </a:lnTo>
                <a:lnTo>
                  <a:pt x="396" y="404"/>
                </a:lnTo>
                <a:lnTo>
                  <a:pt x="386" y="403"/>
                </a:lnTo>
                <a:lnTo>
                  <a:pt x="366" y="401"/>
                </a:lnTo>
                <a:lnTo>
                  <a:pt x="339" y="401"/>
                </a:lnTo>
                <a:lnTo>
                  <a:pt x="339" y="401"/>
                </a:lnTo>
                <a:lnTo>
                  <a:pt x="332" y="404"/>
                </a:lnTo>
                <a:lnTo>
                  <a:pt x="324" y="407"/>
                </a:lnTo>
                <a:lnTo>
                  <a:pt x="313" y="416"/>
                </a:lnTo>
                <a:lnTo>
                  <a:pt x="313" y="416"/>
                </a:lnTo>
                <a:lnTo>
                  <a:pt x="302" y="424"/>
                </a:lnTo>
                <a:lnTo>
                  <a:pt x="297" y="426"/>
                </a:lnTo>
                <a:lnTo>
                  <a:pt x="297" y="426"/>
                </a:lnTo>
                <a:lnTo>
                  <a:pt x="284" y="427"/>
                </a:lnTo>
                <a:lnTo>
                  <a:pt x="273" y="427"/>
                </a:lnTo>
                <a:lnTo>
                  <a:pt x="273" y="427"/>
                </a:lnTo>
                <a:lnTo>
                  <a:pt x="260" y="403"/>
                </a:lnTo>
                <a:lnTo>
                  <a:pt x="250" y="383"/>
                </a:lnTo>
                <a:lnTo>
                  <a:pt x="250" y="383"/>
                </a:lnTo>
                <a:lnTo>
                  <a:pt x="247" y="376"/>
                </a:lnTo>
                <a:lnTo>
                  <a:pt x="243" y="370"/>
                </a:lnTo>
                <a:lnTo>
                  <a:pt x="231" y="357"/>
                </a:lnTo>
                <a:lnTo>
                  <a:pt x="220" y="349"/>
                </a:lnTo>
                <a:lnTo>
                  <a:pt x="210" y="343"/>
                </a:lnTo>
                <a:lnTo>
                  <a:pt x="210" y="343"/>
                </a:lnTo>
                <a:lnTo>
                  <a:pt x="206" y="340"/>
                </a:lnTo>
                <a:lnTo>
                  <a:pt x="206" y="340"/>
                </a:lnTo>
                <a:lnTo>
                  <a:pt x="206" y="317"/>
                </a:lnTo>
                <a:lnTo>
                  <a:pt x="206" y="317"/>
                </a:lnTo>
                <a:lnTo>
                  <a:pt x="216" y="306"/>
                </a:lnTo>
                <a:lnTo>
                  <a:pt x="223" y="301"/>
                </a:lnTo>
                <a:lnTo>
                  <a:pt x="223" y="301"/>
                </a:lnTo>
                <a:lnTo>
                  <a:pt x="226" y="301"/>
                </a:lnTo>
                <a:lnTo>
                  <a:pt x="230" y="304"/>
                </a:lnTo>
                <a:lnTo>
                  <a:pt x="230" y="304"/>
                </a:lnTo>
                <a:lnTo>
                  <a:pt x="239" y="310"/>
                </a:lnTo>
                <a:lnTo>
                  <a:pt x="244" y="311"/>
                </a:lnTo>
                <a:lnTo>
                  <a:pt x="251" y="313"/>
                </a:lnTo>
                <a:lnTo>
                  <a:pt x="251" y="313"/>
                </a:lnTo>
                <a:lnTo>
                  <a:pt x="256" y="313"/>
                </a:lnTo>
                <a:lnTo>
                  <a:pt x="256" y="313"/>
                </a:lnTo>
                <a:lnTo>
                  <a:pt x="274" y="313"/>
                </a:lnTo>
                <a:lnTo>
                  <a:pt x="274" y="313"/>
                </a:lnTo>
                <a:lnTo>
                  <a:pt x="277" y="326"/>
                </a:lnTo>
                <a:lnTo>
                  <a:pt x="280" y="333"/>
                </a:lnTo>
                <a:lnTo>
                  <a:pt x="280" y="333"/>
                </a:lnTo>
                <a:lnTo>
                  <a:pt x="284" y="340"/>
                </a:lnTo>
                <a:lnTo>
                  <a:pt x="293" y="347"/>
                </a:lnTo>
                <a:lnTo>
                  <a:pt x="303" y="354"/>
                </a:lnTo>
                <a:lnTo>
                  <a:pt x="314" y="361"/>
                </a:lnTo>
                <a:lnTo>
                  <a:pt x="326" y="369"/>
                </a:lnTo>
                <a:lnTo>
                  <a:pt x="337" y="373"/>
                </a:lnTo>
                <a:lnTo>
                  <a:pt x="347" y="377"/>
                </a:lnTo>
                <a:lnTo>
                  <a:pt x="356" y="377"/>
                </a:lnTo>
                <a:lnTo>
                  <a:pt x="363" y="377"/>
                </a:lnTo>
                <a:lnTo>
                  <a:pt x="363" y="377"/>
                </a:lnTo>
                <a:lnTo>
                  <a:pt x="382" y="379"/>
                </a:lnTo>
                <a:lnTo>
                  <a:pt x="382" y="379"/>
                </a:lnTo>
                <a:lnTo>
                  <a:pt x="396" y="377"/>
                </a:lnTo>
                <a:lnTo>
                  <a:pt x="407" y="377"/>
                </a:lnTo>
                <a:lnTo>
                  <a:pt x="414" y="374"/>
                </a:lnTo>
                <a:lnTo>
                  <a:pt x="420" y="370"/>
                </a:lnTo>
                <a:lnTo>
                  <a:pt x="420" y="370"/>
                </a:lnTo>
                <a:lnTo>
                  <a:pt x="425" y="367"/>
                </a:lnTo>
                <a:lnTo>
                  <a:pt x="433" y="356"/>
                </a:lnTo>
                <a:lnTo>
                  <a:pt x="436" y="349"/>
                </a:lnTo>
                <a:lnTo>
                  <a:pt x="439" y="341"/>
                </a:lnTo>
                <a:lnTo>
                  <a:pt x="440" y="331"/>
                </a:lnTo>
                <a:lnTo>
                  <a:pt x="440" y="323"/>
                </a:lnTo>
                <a:lnTo>
                  <a:pt x="440" y="323"/>
                </a:lnTo>
                <a:lnTo>
                  <a:pt x="437" y="314"/>
                </a:lnTo>
                <a:lnTo>
                  <a:pt x="435" y="309"/>
                </a:lnTo>
                <a:lnTo>
                  <a:pt x="430" y="303"/>
                </a:lnTo>
                <a:lnTo>
                  <a:pt x="426" y="299"/>
                </a:lnTo>
                <a:lnTo>
                  <a:pt x="419" y="290"/>
                </a:lnTo>
                <a:lnTo>
                  <a:pt x="412" y="286"/>
                </a:lnTo>
                <a:lnTo>
                  <a:pt x="412" y="286"/>
                </a:lnTo>
                <a:lnTo>
                  <a:pt x="406" y="283"/>
                </a:lnTo>
                <a:lnTo>
                  <a:pt x="400" y="280"/>
                </a:lnTo>
                <a:lnTo>
                  <a:pt x="382" y="279"/>
                </a:lnTo>
                <a:lnTo>
                  <a:pt x="382" y="279"/>
                </a:lnTo>
                <a:lnTo>
                  <a:pt x="374" y="279"/>
                </a:lnTo>
                <a:lnTo>
                  <a:pt x="374" y="279"/>
                </a:lnTo>
                <a:lnTo>
                  <a:pt x="367" y="268"/>
                </a:lnTo>
                <a:lnTo>
                  <a:pt x="364" y="264"/>
                </a:lnTo>
                <a:lnTo>
                  <a:pt x="360" y="263"/>
                </a:lnTo>
                <a:lnTo>
                  <a:pt x="360" y="263"/>
                </a:lnTo>
                <a:lnTo>
                  <a:pt x="352" y="258"/>
                </a:lnTo>
                <a:lnTo>
                  <a:pt x="336" y="254"/>
                </a:lnTo>
                <a:lnTo>
                  <a:pt x="336" y="254"/>
                </a:lnTo>
                <a:lnTo>
                  <a:pt x="337" y="251"/>
                </a:lnTo>
                <a:lnTo>
                  <a:pt x="337" y="251"/>
                </a:lnTo>
                <a:lnTo>
                  <a:pt x="337" y="246"/>
                </a:lnTo>
                <a:lnTo>
                  <a:pt x="337" y="246"/>
                </a:lnTo>
                <a:lnTo>
                  <a:pt x="349" y="247"/>
                </a:lnTo>
                <a:lnTo>
                  <a:pt x="349" y="247"/>
                </a:lnTo>
                <a:lnTo>
                  <a:pt x="359" y="248"/>
                </a:lnTo>
                <a:lnTo>
                  <a:pt x="372" y="248"/>
                </a:lnTo>
                <a:lnTo>
                  <a:pt x="379" y="247"/>
                </a:lnTo>
                <a:lnTo>
                  <a:pt x="386" y="246"/>
                </a:lnTo>
                <a:lnTo>
                  <a:pt x="393" y="243"/>
                </a:lnTo>
                <a:lnTo>
                  <a:pt x="400" y="238"/>
                </a:lnTo>
                <a:lnTo>
                  <a:pt x="400" y="238"/>
                </a:lnTo>
                <a:lnTo>
                  <a:pt x="407" y="233"/>
                </a:lnTo>
                <a:lnTo>
                  <a:pt x="412" y="226"/>
                </a:lnTo>
                <a:lnTo>
                  <a:pt x="420" y="210"/>
                </a:lnTo>
                <a:lnTo>
                  <a:pt x="420" y="210"/>
                </a:lnTo>
                <a:lnTo>
                  <a:pt x="420" y="207"/>
                </a:lnTo>
                <a:lnTo>
                  <a:pt x="420" y="207"/>
                </a:lnTo>
                <a:lnTo>
                  <a:pt x="463" y="206"/>
                </a:lnTo>
                <a:lnTo>
                  <a:pt x="466" y="206"/>
                </a:lnTo>
                <a:lnTo>
                  <a:pt x="466" y="206"/>
                </a:lnTo>
                <a:lnTo>
                  <a:pt x="476" y="204"/>
                </a:lnTo>
                <a:lnTo>
                  <a:pt x="482" y="203"/>
                </a:lnTo>
                <a:lnTo>
                  <a:pt x="487" y="200"/>
                </a:lnTo>
                <a:lnTo>
                  <a:pt x="492" y="196"/>
                </a:lnTo>
                <a:lnTo>
                  <a:pt x="492" y="196"/>
                </a:lnTo>
                <a:lnTo>
                  <a:pt x="497" y="188"/>
                </a:lnTo>
                <a:lnTo>
                  <a:pt x="500" y="180"/>
                </a:lnTo>
                <a:lnTo>
                  <a:pt x="502" y="173"/>
                </a:lnTo>
                <a:lnTo>
                  <a:pt x="502" y="166"/>
                </a:lnTo>
                <a:lnTo>
                  <a:pt x="502" y="166"/>
                </a:lnTo>
                <a:lnTo>
                  <a:pt x="500" y="160"/>
                </a:lnTo>
                <a:lnTo>
                  <a:pt x="499" y="154"/>
                </a:lnTo>
                <a:lnTo>
                  <a:pt x="496" y="148"/>
                </a:lnTo>
                <a:lnTo>
                  <a:pt x="492" y="144"/>
                </a:lnTo>
                <a:lnTo>
                  <a:pt x="492" y="144"/>
                </a:lnTo>
                <a:lnTo>
                  <a:pt x="487" y="140"/>
                </a:lnTo>
                <a:lnTo>
                  <a:pt x="480" y="136"/>
                </a:lnTo>
                <a:lnTo>
                  <a:pt x="473" y="133"/>
                </a:lnTo>
                <a:lnTo>
                  <a:pt x="463" y="130"/>
                </a:lnTo>
                <a:lnTo>
                  <a:pt x="443" y="127"/>
                </a:lnTo>
                <a:lnTo>
                  <a:pt x="419" y="125"/>
                </a:lnTo>
                <a:lnTo>
                  <a:pt x="419" y="125"/>
                </a:lnTo>
                <a:lnTo>
                  <a:pt x="403" y="125"/>
                </a:lnTo>
                <a:lnTo>
                  <a:pt x="386" y="124"/>
                </a:lnTo>
                <a:lnTo>
                  <a:pt x="372" y="123"/>
                </a:lnTo>
                <a:lnTo>
                  <a:pt x="363" y="120"/>
                </a:lnTo>
                <a:lnTo>
                  <a:pt x="363" y="120"/>
                </a:lnTo>
                <a:lnTo>
                  <a:pt x="359" y="115"/>
                </a:lnTo>
                <a:lnTo>
                  <a:pt x="353" y="107"/>
                </a:lnTo>
                <a:lnTo>
                  <a:pt x="337" y="80"/>
                </a:lnTo>
                <a:lnTo>
                  <a:pt x="337" y="80"/>
                </a:lnTo>
                <a:lnTo>
                  <a:pt x="372" y="67"/>
                </a:lnTo>
                <a:lnTo>
                  <a:pt x="406" y="57"/>
                </a:lnTo>
                <a:lnTo>
                  <a:pt x="442" y="48"/>
                </a:lnTo>
                <a:lnTo>
                  <a:pt x="477" y="44"/>
                </a:lnTo>
                <a:lnTo>
                  <a:pt x="477" y="44"/>
                </a:lnTo>
                <a:lnTo>
                  <a:pt x="475" y="73"/>
                </a:lnTo>
                <a:lnTo>
                  <a:pt x="475" y="84"/>
                </a:lnTo>
                <a:lnTo>
                  <a:pt x="475" y="91"/>
                </a:lnTo>
                <a:lnTo>
                  <a:pt x="475" y="91"/>
                </a:lnTo>
                <a:lnTo>
                  <a:pt x="476" y="98"/>
                </a:lnTo>
                <a:lnTo>
                  <a:pt x="479" y="105"/>
                </a:lnTo>
                <a:lnTo>
                  <a:pt x="483" y="110"/>
                </a:lnTo>
                <a:lnTo>
                  <a:pt x="487" y="115"/>
                </a:lnTo>
                <a:lnTo>
                  <a:pt x="493" y="120"/>
                </a:lnTo>
                <a:lnTo>
                  <a:pt x="500" y="123"/>
                </a:lnTo>
                <a:lnTo>
                  <a:pt x="507" y="124"/>
                </a:lnTo>
                <a:lnTo>
                  <a:pt x="515" y="125"/>
                </a:lnTo>
                <a:lnTo>
                  <a:pt x="515" y="125"/>
                </a:lnTo>
                <a:lnTo>
                  <a:pt x="526" y="125"/>
                </a:lnTo>
                <a:lnTo>
                  <a:pt x="526" y="125"/>
                </a:lnTo>
                <a:lnTo>
                  <a:pt x="535" y="125"/>
                </a:lnTo>
                <a:lnTo>
                  <a:pt x="543" y="123"/>
                </a:lnTo>
                <a:lnTo>
                  <a:pt x="552" y="118"/>
                </a:lnTo>
                <a:lnTo>
                  <a:pt x="555" y="115"/>
                </a:lnTo>
                <a:lnTo>
                  <a:pt x="559" y="111"/>
                </a:lnTo>
                <a:lnTo>
                  <a:pt x="559" y="111"/>
                </a:lnTo>
                <a:lnTo>
                  <a:pt x="562" y="107"/>
                </a:lnTo>
                <a:lnTo>
                  <a:pt x="563" y="103"/>
                </a:lnTo>
                <a:lnTo>
                  <a:pt x="563" y="103"/>
                </a:lnTo>
                <a:lnTo>
                  <a:pt x="572" y="103"/>
                </a:lnTo>
                <a:lnTo>
                  <a:pt x="580" y="101"/>
                </a:lnTo>
                <a:lnTo>
                  <a:pt x="580" y="101"/>
                </a:lnTo>
                <a:lnTo>
                  <a:pt x="588" y="98"/>
                </a:lnTo>
                <a:lnTo>
                  <a:pt x="593" y="90"/>
                </a:lnTo>
                <a:lnTo>
                  <a:pt x="602" y="75"/>
                </a:lnTo>
                <a:lnTo>
                  <a:pt x="613" y="50"/>
                </a:lnTo>
                <a:lnTo>
                  <a:pt x="613" y="50"/>
                </a:lnTo>
                <a:lnTo>
                  <a:pt x="652" y="58"/>
                </a:lnTo>
                <a:lnTo>
                  <a:pt x="672" y="64"/>
                </a:lnTo>
                <a:lnTo>
                  <a:pt x="691" y="71"/>
                </a:lnTo>
                <a:lnTo>
                  <a:pt x="691" y="71"/>
                </a:lnTo>
                <a:lnTo>
                  <a:pt x="692" y="87"/>
                </a:lnTo>
                <a:lnTo>
                  <a:pt x="695" y="103"/>
                </a:lnTo>
                <a:lnTo>
                  <a:pt x="698" y="117"/>
                </a:lnTo>
                <a:lnTo>
                  <a:pt x="702" y="128"/>
                </a:lnTo>
                <a:lnTo>
                  <a:pt x="702" y="128"/>
                </a:lnTo>
                <a:lnTo>
                  <a:pt x="703" y="134"/>
                </a:lnTo>
                <a:lnTo>
                  <a:pt x="703" y="134"/>
                </a:lnTo>
                <a:lnTo>
                  <a:pt x="699" y="144"/>
                </a:lnTo>
                <a:lnTo>
                  <a:pt x="693" y="154"/>
                </a:lnTo>
                <a:lnTo>
                  <a:pt x="693" y="154"/>
                </a:lnTo>
                <a:lnTo>
                  <a:pt x="682" y="174"/>
                </a:lnTo>
                <a:lnTo>
                  <a:pt x="679" y="184"/>
                </a:lnTo>
                <a:lnTo>
                  <a:pt x="676" y="193"/>
                </a:lnTo>
                <a:lnTo>
                  <a:pt x="676" y="193"/>
                </a:lnTo>
                <a:lnTo>
                  <a:pt x="675" y="208"/>
                </a:lnTo>
                <a:lnTo>
                  <a:pt x="676" y="218"/>
                </a:lnTo>
                <a:lnTo>
                  <a:pt x="679" y="230"/>
                </a:lnTo>
                <a:lnTo>
                  <a:pt x="679" y="230"/>
                </a:lnTo>
                <a:lnTo>
                  <a:pt x="682" y="237"/>
                </a:lnTo>
                <a:lnTo>
                  <a:pt x="686" y="241"/>
                </a:lnTo>
                <a:lnTo>
                  <a:pt x="692" y="246"/>
                </a:lnTo>
                <a:lnTo>
                  <a:pt x="699" y="248"/>
                </a:lnTo>
                <a:lnTo>
                  <a:pt x="712" y="253"/>
                </a:lnTo>
                <a:lnTo>
                  <a:pt x="725" y="253"/>
                </a:lnTo>
                <a:lnTo>
                  <a:pt x="725" y="253"/>
                </a:lnTo>
                <a:lnTo>
                  <a:pt x="739" y="251"/>
                </a:lnTo>
                <a:lnTo>
                  <a:pt x="739" y="251"/>
                </a:lnTo>
                <a:lnTo>
                  <a:pt x="742" y="251"/>
                </a:lnTo>
                <a:lnTo>
                  <a:pt x="742" y="251"/>
                </a:lnTo>
                <a:lnTo>
                  <a:pt x="751" y="250"/>
                </a:lnTo>
                <a:lnTo>
                  <a:pt x="761" y="247"/>
                </a:lnTo>
                <a:lnTo>
                  <a:pt x="766" y="243"/>
                </a:lnTo>
                <a:lnTo>
                  <a:pt x="771" y="238"/>
                </a:lnTo>
                <a:lnTo>
                  <a:pt x="775" y="233"/>
                </a:lnTo>
                <a:lnTo>
                  <a:pt x="778" y="224"/>
                </a:lnTo>
                <a:lnTo>
                  <a:pt x="778" y="224"/>
                </a:lnTo>
                <a:lnTo>
                  <a:pt x="778" y="216"/>
                </a:lnTo>
                <a:lnTo>
                  <a:pt x="778" y="207"/>
                </a:lnTo>
                <a:lnTo>
                  <a:pt x="778" y="207"/>
                </a:lnTo>
                <a:lnTo>
                  <a:pt x="779" y="207"/>
                </a:lnTo>
                <a:lnTo>
                  <a:pt x="779" y="207"/>
                </a:lnTo>
                <a:lnTo>
                  <a:pt x="782" y="213"/>
                </a:lnTo>
                <a:lnTo>
                  <a:pt x="786" y="220"/>
                </a:lnTo>
                <a:lnTo>
                  <a:pt x="794" y="226"/>
                </a:lnTo>
                <a:lnTo>
                  <a:pt x="805" y="230"/>
                </a:lnTo>
                <a:lnTo>
                  <a:pt x="805" y="230"/>
                </a:lnTo>
                <a:lnTo>
                  <a:pt x="816" y="231"/>
                </a:lnTo>
                <a:lnTo>
                  <a:pt x="831" y="230"/>
                </a:lnTo>
                <a:lnTo>
                  <a:pt x="831" y="230"/>
                </a:lnTo>
                <a:lnTo>
                  <a:pt x="859" y="224"/>
                </a:lnTo>
                <a:lnTo>
                  <a:pt x="878" y="220"/>
                </a:lnTo>
                <a:lnTo>
                  <a:pt x="895" y="216"/>
                </a:lnTo>
                <a:lnTo>
                  <a:pt x="895" y="216"/>
                </a:lnTo>
                <a:lnTo>
                  <a:pt x="915" y="241"/>
                </a:lnTo>
                <a:lnTo>
                  <a:pt x="934" y="267"/>
                </a:lnTo>
                <a:lnTo>
                  <a:pt x="934" y="267"/>
                </a:lnTo>
                <a:lnTo>
                  <a:pt x="875" y="257"/>
                </a:lnTo>
                <a:lnTo>
                  <a:pt x="851" y="253"/>
                </a:lnTo>
                <a:lnTo>
                  <a:pt x="836" y="251"/>
                </a:lnTo>
                <a:lnTo>
                  <a:pt x="836" y="251"/>
                </a:lnTo>
                <a:lnTo>
                  <a:pt x="822" y="253"/>
                </a:lnTo>
                <a:lnTo>
                  <a:pt x="804" y="254"/>
                </a:lnTo>
                <a:lnTo>
                  <a:pt x="781" y="260"/>
                </a:lnTo>
                <a:lnTo>
                  <a:pt x="756" y="266"/>
                </a:lnTo>
                <a:lnTo>
                  <a:pt x="745" y="270"/>
                </a:lnTo>
                <a:lnTo>
                  <a:pt x="733" y="276"/>
                </a:lnTo>
                <a:lnTo>
                  <a:pt x="723" y="281"/>
                </a:lnTo>
                <a:lnTo>
                  <a:pt x="715" y="289"/>
                </a:lnTo>
                <a:lnTo>
                  <a:pt x="706" y="296"/>
                </a:lnTo>
                <a:lnTo>
                  <a:pt x="701" y="304"/>
                </a:lnTo>
                <a:lnTo>
                  <a:pt x="698" y="314"/>
                </a:lnTo>
                <a:lnTo>
                  <a:pt x="696" y="326"/>
                </a:lnTo>
                <a:lnTo>
                  <a:pt x="696" y="326"/>
                </a:lnTo>
                <a:lnTo>
                  <a:pt x="696" y="347"/>
                </a:lnTo>
                <a:lnTo>
                  <a:pt x="698" y="367"/>
                </a:lnTo>
                <a:lnTo>
                  <a:pt x="698" y="367"/>
                </a:lnTo>
                <a:lnTo>
                  <a:pt x="701" y="376"/>
                </a:lnTo>
                <a:lnTo>
                  <a:pt x="703" y="383"/>
                </a:lnTo>
                <a:lnTo>
                  <a:pt x="708" y="390"/>
                </a:lnTo>
                <a:lnTo>
                  <a:pt x="713" y="397"/>
                </a:lnTo>
                <a:lnTo>
                  <a:pt x="726" y="409"/>
                </a:lnTo>
                <a:lnTo>
                  <a:pt x="738" y="419"/>
                </a:lnTo>
                <a:lnTo>
                  <a:pt x="738" y="419"/>
                </a:lnTo>
                <a:lnTo>
                  <a:pt x="748" y="426"/>
                </a:lnTo>
                <a:lnTo>
                  <a:pt x="748" y="426"/>
                </a:lnTo>
                <a:lnTo>
                  <a:pt x="751" y="434"/>
                </a:lnTo>
                <a:lnTo>
                  <a:pt x="752" y="449"/>
                </a:lnTo>
                <a:lnTo>
                  <a:pt x="752" y="449"/>
                </a:lnTo>
                <a:lnTo>
                  <a:pt x="758" y="473"/>
                </a:lnTo>
                <a:lnTo>
                  <a:pt x="761" y="483"/>
                </a:lnTo>
                <a:lnTo>
                  <a:pt x="765" y="490"/>
                </a:lnTo>
                <a:lnTo>
                  <a:pt x="765" y="490"/>
                </a:lnTo>
                <a:lnTo>
                  <a:pt x="772" y="497"/>
                </a:lnTo>
                <a:lnTo>
                  <a:pt x="781" y="502"/>
                </a:lnTo>
                <a:lnTo>
                  <a:pt x="791" y="504"/>
                </a:lnTo>
                <a:lnTo>
                  <a:pt x="801" y="506"/>
                </a:lnTo>
                <a:lnTo>
                  <a:pt x="812" y="506"/>
                </a:lnTo>
                <a:lnTo>
                  <a:pt x="822" y="504"/>
                </a:lnTo>
                <a:lnTo>
                  <a:pt x="829" y="503"/>
                </a:lnTo>
                <a:lnTo>
                  <a:pt x="836" y="500"/>
                </a:lnTo>
                <a:lnTo>
                  <a:pt x="836" y="500"/>
                </a:lnTo>
                <a:lnTo>
                  <a:pt x="841" y="494"/>
                </a:lnTo>
                <a:lnTo>
                  <a:pt x="846" y="489"/>
                </a:lnTo>
                <a:lnTo>
                  <a:pt x="846" y="489"/>
                </a:lnTo>
                <a:lnTo>
                  <a:pt x="854" y="482"/>
                </a:lnTo>
                <a:lnTo>
                  <a:pt x="854" y="482"/>
                </a:lnTo>
                <a:lnTo>
                  <a:pt x="868" y="480"/>
                </a:lnTo>
                <a:lnTo>
                  <a:pt x="879" y="479"/>
                </a:lnTo>
                <a:lnTo>
                  <a:pt x="879" y="479"/>
                </a:lnTo>
                <a:lnTo>
                  <a:pt x="882" y="479"/>
                </a:lnTo>
                <a:lnTo>
                  <a:pt x="882" y="479"/>
                </a:lnTo>
                <a:lnTo>
                  <a:pt x="884" y="484"/>
                </a:lnTo>
                <a:lnTo>
                  <a:pt x="884" y="484"/>
                </a:lnTo>
                <a:lnTo>
                  <a:pt x="884" y="496"/>
                </a:lnTo>
                <a:lnTo>
                  <a:pt x="884" y="500"/>
                </a:lnTo>
                <a:lnTo>
                  <a:pt x="884" y="500"/>
                </a:lnTo>
                <a:lnTo>
                  <a:pt x="881" y="502"/>
                </a:lnTo>
                <a:lnTo>
                  <a:pt x="881" y="502"/>
                </a:lnTo>
                <a:lnTo>
                  <a:pt x="874" y="506"/>
                </a:lnTo>
                <a:lnTo>
                  <a:pt x="874" y="506"/>
                </a:lnTo>
                <a:lnTo>
                  <a:pt x="871" y="510"/>
                </a:lnTo>
                <a:lnTo>
                  <a:pt x="866" y="514"/>
                </a:lnTo>
                <a:lnTo>
                  <a:pt x="862" y="523"/>
                </a:lnTo>
                <a:lnTo>
                  <a:pt x="861" y="533"/>
                </a:lnTo>
                <a:lnTo>
                  <a:pt x="861" y="544"/>
                </a:lnTo>
                <a:lnTo>
                  <a:pt x="862" y="554"/>
                </a:lnTo>
                <a:lnTo>
                  <a:pt x="864" y="562"/>
                </a:lnTo>
                <a:lnTo>
                  <a:pt x="865" y="570"/>
                </a:lnTo>
                <a:lnTo>
                  <a:pt x="865" y="570"/>
                </a:lnTo>
                <a:lnTo>
                  <a:pt x="871" y="577"/>
                </a:lnTo>
                <a:lnTo>
                  <a:pt x="876" y="583"/>
                </a:lnTo>
                <a:lnTo>
                  <a:pt x="885" y="589"/>
                </a:lnTo>
                <a:lnTo>
                  <a:pt x="895" y="593"/>
                </a:lnTo>
                <a:lnTo>
                  <a:pt x="895" y="593"/>
                </a:lnTo>
                <a:lnTo>
                  <a:pt x="908" y="600"/>
                </a:lnTo>
                <a:lnTo>
                  <a:pt x="908" y="600"/>
                </a:lnTo>
                <a:lnTo>
                  <a:pt x="906" y="617"/>
                </a:lnTo>
                <a:lnTo>
                  <a:pt x="905" y="633"/>
                </a:lnTo>
                <a:lnTo>
                  <a:pt x="905" y="633"/>
                </a:lnTo>
                <a:lnTo>
                  <a:pt x="902" y="635"/>
                </a:lnTo>
                <a:lnTo>
                  <a:pt x="902" y="635"/>
                </a:lnTo>
                <a:lnTo>
                  <a:pt x="892" y="636"/>
                </a:lnTo>
                <a:lnTo>
                  <a:pt x="882" y="640"/>
                </a:lnTo>
                <a:lnTo>
                  <a:pt x="872" y="645"/>
                </a:lnTo>
                <a:lnTo>
                  <a:pt x="864" y="653"/>
                </a:lnTo>
                <a:lnTo>
                  <a:pt x="864" y="653"/>
                </a:lnTo>
                <a:lnTo>
                  <a:pt x="858" y="662"/>
                </a:lnTo>
                <a:lnTo>
                  <a:pt x="851" y="675"/>
                </a:lnTo>
                <a:lnTo>
                  <a:pt x="845" y="686"/>
                </a:lnTo>
                <a:lnTo>
                  <a:pt x="842" y="697"/>
                </a:lnTo>
                <a:lnTo>
                  <a:pt x="842" y="697"/>
                </a:lnTo>
                <a:lnTo>
                  <a:pt x="842" y="705"/>
                </a:lnTo>
                <a:lnTo>
                  <a:pt x="842" y="710"/>
                </a:lnTo>
                <a:lnTo>
                  <a:pt x="844" y="722"/>
                </a:lnTo>
                <a:lnTo>
                  <a:pt x="844" y="722"/>
                </a:lnTo>
                <a:lnTo>
                  <a:pt x="845" y="726"/>
                </a:lnTo>
                <a:lnTo>
                  <a:pt x="845" y="726"/>
                </a:lnTo>
                <a:lnTo>
                  <a:pt x="839" y="730"/>
                </a:lnTo>
                <a:lnTo>
                  <a:pt x="839" y="730"/>
                </a:lnTo>
                <a:lnTo>
                  <a:pt x="829" y="736"/>
                </a:lnTo>
                <a:lnTo>
                  <a:pt x="826" y="740"/>
                </a:lnTo>
                <a:lnTo>
                  <a:pt x="824" y="745"/>
                </a:lnTo>
                <a:lnTo>
                  <a:pt x="824" y="745"/>
                </a:lnTo>
                <a:lnTo>
                  <a:pt x="821" y="750"/>
                </a:lnTo>
                <a:lnTo>
                  <a:pt x="821" y="758"/>
                </a:lnTo>
                <a:lnTo>
                  <a:pt x="821" y="772"/>
                </a:lnTo>
                <a:lnTo>
                  <a:pt x="824" y="789"/>
                </a:lnTo>
                <a:lnTo>
                  <a:pt x="824" y="789"/>
                </a:lnTo>
                <a:lnTo>
                  <a:pt x="826" y="795"/>
                </a:lnTo>
                <a:lnTo>
                  <a:pt x="831" y="800"/>
                </a:lnTo>
                <a:lnTo>
                  <a:pt x="838" y="806"/>
                </a:lnTo>
                <a:lnTo>
                  <a:pt x="846" y="813"/>
                </a:lnTo>
                <a:lnTo>
                  <a:pt x="856" y="820"/>
                </a:lnTo>
                <a:lnTo>
                  <a:pt x="868" y="826"/>
                </a:lnTo>
                <a:lnTo>
                  <a:pt x="881" y="832"/>
                </a:lnTo>
                <a:lnTo>
                  <a:pt x="894" y="836"/>
                </a:lnTo>
                <a:lnTo>
                  <a:pt x="894" y="836"/>
                </a:lnTo>
                <a:lnTo>
                  <a:pt x="876" y="856"/>
                </a:lnTo>
                <a:lnTo>
                  <a:pt x="859" y="875"/>
                </a:lnTo>
                <a:lnTo>
                  <a:pt x="839" y="892"/>
                </a:lnTo>
                <a:lnTo>
                  <a:pt x="819" y="908"/>
                </a:lnTo>
                <a:lnTo>
                  <a:pt x="799" y="923"/>
                </a:lnTo>
                <a:lnTo>
                  <a:pt x="778" y="938"/>
                </a:lnTo>
                <a:lnTo>
                  <a:pt x="755" y="951"/>
                </a:lnTo>
                <a:lnTo>
                  <a:pt x="732" y="962"/>
                </a:lnTo>
                <a:lnTo>
                  <a:pt x="708" y="972"/>
                </a:lnTo>
                <a:lnTo>
                  <a:pt x="683" y="982"/>
                </a:lnTo>
                <a:lnTo>
                  <a:pt x="658" y="989"/>
                </a:lnTo>
                <a:lnTo>
                  <a:pt x="632" y="996"/>
                </a:lnTo>
                <a:lnTo>
                  <a:pt x="606" y="1002"/>
                </a:lnTo>
                <a:lnTo>
                  <a:pt x="579" y="1005"/>
                </a:lnTo>
                <a:lnTo>
                  <a:pt x="552" y="1008"/>
                </a:lnTo>
                <a:lnTo>
                  <a:pt x="525" y="1009"/>
                </a:lnTo>
                <a:lnTo>
                  <a:pt x="525" y="1009"/>
                </a:lnTo>
                <a:close/>
                <a:moveTo>
                  <a:pt x="864" y="773"/>
                </a:moveTo>
                <a:lnTo>
                  <a:pt x="864" y="773"/>
                </a:lnTo>
                <a:lnTo>
                  <a:pt x="862" y="765"/>
                </a:lnTo>
                <a:lnTo>
                  <a:pt x="862" y="765"/>
                </a:lnTo>
                <a:lnTo>
                  <a:pt x="874" y="758"/>
                </a:lnTo>
                <a:lnTo>
                  <a:pt x="879" y="753"/>
                </a:lnTo>
                <a:lnTo>
                  <a:pt x="882" y="748"/>
                </a:lnTo>
                <a:lnTo>
                  <a:pt x="882" y="748"/>
                </a:lnTo>
                <a:lnTo>
                  <a:pt x="886" y="739"/>
                </a:lnTo>
                <a:lnTo>
                  <a:pt x="888" y="730"/>
                </a:lnTo>
                <a:lnTo>
                  <a:pt x="886" y="722"/>
                </a:lnTo>
                <a:lnTo>
                  <a:pt x="885" y="713"/>
                </a:lnTo>
                <a:lnTo>
                  <a:pt x="885" y="713"/>
                </a:lnTo>
                <a:lnTo>
                  <a:pt x="884" y="706"/>
                </a:lnTo>
                <a:lnTo>
                  <a:pt x="884" y="706"/>
                </a:lnTo>
                <a:lnTo>
                  <a:pt x="889" y="692"/>
                </a:lnTo>
                <a:lnTo>
                  <a:pt x="896" y="680"/>
                </a:lnTo>
                <a:lnTo>
                  <a:pt x="896" y="680"/>
                </a:lnTo>
                <a:lnTo>
                  <a:pt x="902" y="677"/>
                </a:lnTo>
                <a:lnTo>
                  <a:pt x="911" y="675"/>
                </a:lnTo>
                <a:lnTo>
                  <a:pt x="911" y="675"/>
                </a:lnTo>
                <a:lnTo>
                  <a:pt x="925" y="672"/>
                </a:lnTo>
                <a:lnTo>
                  <a:pt x="931" y="669"/>
                </a:lnTo>
                <a:lnTo>
                  <a:pt x="937" y="665"/>
                </a:lnTo>
                <a:lnTo>
                  <a:pt x="937" y="665"/>
                </a:lnTo>
                <a:lnTo>
                  <a:pt x="942" y="656"/>
                </a:lnTo>
                <a:lnTo>
                  <a:pt x="945" y="646"/>
                </a:lnTo>
                <a:lnTo>
                  <a:pt x="948" y="633"/>
                </a:lnTo>
                <a:lnTo>
                  <a:pt x="949" y="620"/>
                </a:lnTo>
                <a:lnTo>
                  <a:pt x="949" y="599"/>
                </a:lnTo>
                <a:lnTo>
                  <a:pt x="949" y="589"/>
                </a:lnTo>
                <a:lnTo>
                  <a:pt x="949" y="589"/>
                </a:lnTo>
                <a:lnTo>
                  <a:pt x="948" y="583"/>
                </a:lnTo>
                <a:lnTo>
                  <a:pt x="945" y="579"/>
                </a:lnTo>
                <a:lnTo>
                  <a:pt x="942" y="575"/>
                </a:lnTo>
                <a:lnTo>
                  <a:pt x="937" y="570"/>
                </a:lnTo>
                <a:lnTo>
                  <a:pt x="927" y="563"/>
                </a:lnTo>
                <a:lnTo>
                  <a:pt x="915" y="556"/>
                </a:lnTo>
                <a:lnTo>
                  <a:pt x="915" y="556"/>
                </a:lnTo>
                <a:lnTo>
                  <a:pt x="904" y="550"/>
                </a:lnTo>
                <a:lnTo>
                  <a:pt x="904" y="550"/>
                </a:lnTo>
                <a:lnTo>
                  <a:pt x="902" y="539"/>
                </a:lnTo>
                <a:lnTo>
                  <a:pt x="902" y="539"/>
                </a:lnTo>
                <a:lnTo>
                  <a:pt x="909" y="533"/>
                </a:lnTo>
                <a:lnTo>
                  <a:pt x="915" y="529"/>
                </a:lnTo>
                <a:lnTo>
                  <a:pt x="919" y="523"/>
                </a:lnTo>
                <a:lnTo>
                  <a:pt x="922" y="517"/>
                </a:lnTo>
                <a:lnTo>
                  <a:pt x="925" y="510"/>
                </a:lnTo>
                <a:lnTo>
                  <a:pt x="925" y="502"/>
                </a:lnTo>
                <a:lnTo>
                  <a:pt x="925" y="480"/>
                </a:lnTo>
                <a:lnTo>
                  <a:pt x="925" y="480"/>
                </a:lnTo>
                <a:lnTo>
                  <a:pt x="922" y="469"/>
                </a:lnTo>
                <a:lnTo>
                  <a:pt x="919" y="460"/>
                </a:lnTo>
                <a:lnTo>
                  <a:pt x="915" y="453"/>
                </a:lnTo>
                <a:lnTo>
                  <a:pt x="911" y="447"/>
                </a:lnTo>
                <a:lnTo>
                  <a:pt x="905" y="443"/>
                </a:lnTo>
                <a:lnTo>
                  <a:pt x="898" y="440"/>
                </a:lnTo>
                <a:lnTo>
                  <a:pt x="886" y="437"/>
                </a:lnTo>
                <a:lnTo>
                  <a:pt x="886" y="437"/>
                </a:lnTo>
                <a:lnTo>
                  <a:pt x="876" y="437"/>
                </a:lnTo>
                <a:lnTo>
                  <a:pt x="862" y="437"/>
                </a:lnTo>
                <a:lnTo>
                  <a:pt x="849" y="440"/>
                </a:lnTo>
                <a:lnTo>
                  <a:pt x="839" y="442"/>
                </a:lnTo>
                <a:lnTo>
                  <a:pt x="839" y="442"/>
                </a:lnTo>
                <a:lnTo>
                  <a:pt x="832" y="444"/>
                </a:lnTo>
                <a:lnTo>
                  <a:pt x="825" y="450"/>
                </a:lnTo>
                <a:lnTo>
                  <a:pt x="814" y="462"/>
                </a:lnTo>
                <a:lnTo>
                  <a:pt x="814" y="462"/>
                </a:lnTo>
                <a:lnTo>
                  <a:pt x="812" y="464"/>
                </a:lnTo>
                <a:lnTo>
                  <a:pt x="812" y="464"/>
                </a:lnTo>
                <a:lnTo>
                  <a:pt x="805" y="464"/>
                </a:lnTo>
                <a:lnTo>
                  <a:pt x="798" y="463"/>
                </a:lnTo>
                <a:lnTo>
                  <a:pt x="798" y="463"/>
                </a:lnTo>
                <a:lnTo>
                  <a:pt x="794" y="442"/>
                </a:lnTo>
                <a:lnTo>
                  <a:pt x="794" y="442"/>
                </a:lnTo>
                <a:lnTo>
                  <a:pt x="789" y="419"/>
                </a:lnTo>
                <a:lnTo>
                  <a:pt x="788" y="410"/>
                </a:lnTo>
                <a:lnTo>
                  <a:pt x="783" y="404"/>
                </a:lnTo>
                <a:lnTo>
                  <a:pt x="783" y="404"/>
                </a:lnTo>
                <a:lnTo>
                  <a:pt x="781" y="399"/>
                </a:lnTo>
                <a:lnTo>
                  <a:pt x="775" y="394"/>
                </a:lnTo>
                <a:lnTo>
                  <a:pt x="763" y="384"/>
                </a:lnTo>
                <a:lnTo>
                  <a:pt x="763" y="384"/>
                </a:lnTo>
                <a:lnTo>
                  <a:pt x="749" y="373"/>
                </a:lnTo>
                <a:lnTo>
                  <a:pt x="743" y="367"/>
                </a:lnTo>
                <a:lnTo>
                  <a:pt x="739" y="361"/>
                </a:lnTo>
                <a:lnTo>
                  <a:pt x="739" y="361"/>
                </a:lnTo>
                <a:lnTo>
                  <a:pt x="739" y="346"/>
                </a:lnTo>
                <a:lnTo>
                  <a:pt x="738" y="326"/>
                </a:lnTo>
                <a:lnTo>
                  <a:pt x="738" y="326"/>
                </a:lnTo>
                <a:lnTo>
                  <a:pt x="739" y="323"/>
                </a:lnTo>
                <a:lnTo>
                  <a:pt x="741" y="320"/>
                </a:lnTo>
                <a:lnTo>
                  <a:pt x="748" y="316"/>
                </a:lnTo>
                <a:lnTo>
                  <a:pt x="758" y="310"/>
                </a:lnTo>
                <a:lnTo>
                  <a:pt x="772" y="306"/>
                </a:lnTo>
                <a:lnTo>
                  <a:pt x="786" y="301"/>
                </a:lnTo>
                <a:lnTo>
                  <a:pt x="804" y="297"/>
                </a:lnTo>
                <a:lnTo>
                  <a:pt x="821" y="294"/>
                </a:lnTo>
                <a:lnTo>
                  <a:pt x="836" y="294"/>
                </a:lnTo>
                <a:lnTo>
                  <a:pt x="836" y="294"/>
                </a:lnTo>
                <a:lnTo>
                  <a:pt x="856" y="297"/>
                </a:lnTo>
                <a:lnTo>
                  <a:pt x="891" y="303"/>
                </a:lnTo>
                <a:lnTo>
                  <a:pt x="929" y="310"/>
                </a:lnTo>
                <a:lnTo>
                  <a:pt x="961" y="316"/>
                </a:lnTo>
                <a:lnTo>
                  <a:pt x="961" y="316"/>
                </a:lnTo>
                <a:lnTo>
                  <a:pt x="971" y="340"/>
                </a:lnTo>
                <a:lnTo>
                  <a:pt x="981" y="366"/>
                </a:lnTo>
                <a:lnTo>
                  <a:pt x="989" y="390"/>
                </a:lnTo>
                <a:lnTo>
                  <a:pt x="995" y="416"/>
                </a:lnTo>
                <a:lnTo>
                  <a:pt x="1001" y="443"/>
                </a:lnTo>
                <a:lnTo>
                  <a:pt x="1005" y="470"/>
                </a:lnTo>
                <a:lnTo>
                  <a:pt x="1008" y="497"/>
                </a:lnTo>
                <a:lnTo>
                  <a:pt x="1008" y="524"/>
                </a:lnTo>
                <a:lnTo>
                  <a:pt x="1008" y="524"/>
                </a:lnTo>
                <a:lnTo>
                  <a:pt x="1007" y="563"/>
                </a:lnTo>
                <a:lnTo>
                  <a:pt x="1002" y="600"/>
                </a:lnTo>
                <a:lnTo>
                  <a:pt x="995" y="636"/>
                </a:lnTo>
                <a:lnTo>
                  <a:pt x="985" y="670"/>
                </a:lnTo>
                <a:lnTo>
                  <a:pt x="974" y="705"/>
                </a:lnTo>
                <a:lnTo>
                  <a:pt x="959" y="738"/>
                </a:lnTo>
                <a:lnTo>
                  <a:pt x="942" y="769"/>
                </a:lnTo>
                <a:lnTo>
                  <a:pt x="922" y="799"/>
                </a:lnTo>
                <a:lnTo>
                  <a:pt x="922" y="799"/>
                </a:lnTo>
                <a:lnTo>
                  <a:pt x="912" y="798"/>
                </a:lnTo>
                <a:lnTo>
                  <a:pt x="902" y="796"/>
                </a:lnTo>
                <a:lnTo>
                  <a:pt x="894" y="792"/>
                </a:lnTo>
                <a:lnTo>
                  <a:pt x="885" y="789"/>
                </a:lnTo>
                <a:lnTo>
                  <a:pt x="872" y="780"/>
                </a:lnTo>
                <a:lnTo>
                  <a:pt x="864" y="773"/>
                </a:lnTo>
                <a:lnTo>
                  <a:pt x="864" y="773"/>
                </a:lnTo>
                <a:close/>
              </a:path>
            </a:pathLst>
          </a:custGeom>
          <a:solidFill>
            <a:schemeClr val="bg1"/>
          </a:solidFill>
          <a:ln>
            <a:noFill/>
          </a:ln>
        </p:spPr>
        <p:txBody>
          <a:bodyPr vert="horz" wrap="square" lIns="121920" tIns="60960" rIns="121920" bIns="60960" numCol="1" anchor="t" anchorCtr="0" compatLnSpc="1"/>
          <a:lstStyle/>
          <a:p>
            <a:endParaRPr lang="en-US" sz="2400">
              <a:solidFill>
                <a:schemeClr val="tx1">
                  <a:lumMod val="95000"/>
                  <a:lumOff val="5000"/>
                </a:schemeClr>
              </a:solidFill>
              <a:latin typeface="微软雅黑" panose="020B0503020204020204" charset="-122"/>
              <a:ea typeface="微软雅黑" panose="020B0503020204020204" charset="-122"/>
            </a:endParaRPr>
          </a:p>
        </p:txBody>
      </p:sp>
      <p:sp>
        <p:nvSpPr>
          <p:cNvPr id="7" name="Rectangle 6"/>
          <p:cNvSpPr/>
          <p:nvPr/>
        </p:nvSpPr>
        <p:spPr>
          <a:xfrm>
            <a:off x="385619" y="3627967"/>
            <a:ext cx="609600" cy="508000"/>
          </a:xfrm>
          <a:prstGeom prst="rect">
            <a:avLst/>
          </a:prstGeom>
          <a:solidFill>
            <a:srgbClr val="8AAD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lumMod val="95000"/>
                  <a:lumOff val="5000"/>
                </a:schemeClr>
              </a:solidFill>
              <a:latin typeface="微软雅黑" panose="020B0503020204020204" charset="-122"/>
              <a:ea typeface="微软雅黑" panose="020B0503020204020204" charset="-122"/>
            </a:endParaRPr>
          </a:p>
        </p:txBody>
      </p:sp>
      <p:sp>
        <p:nvSpPr>
          <p:cNvPr id="9" name="TextBox 8"/>
          <p:cNvSpPr txBox="1"/>
          <p:nvPr/>
        </p:nvSpPr>
        <p:spPr>
          <a:xfrm>
            <a:off x="1096819" y="3961561"/>
            <a:ext cx="1605280" cy="337185"/>
          </a:xfrm>
          <a:prstGeom prst="rect">
            <a:avLst/>
          </a:prstGeom>
          <a:noFill/>
        </p:spPr>
        <p:txBody>
          <a:bodyPr wrap="none" rtlCol="0">
            <a:spAutoFit/>
          </a:bodyPr>
          <a:lstStyle/>
          <a:p>
            <a:r>
              <a:rPr lang="zh-CN" altLang="en-US" sz="1600" b="1" dirty="0">
                <a:solidFill>
                  <a:schemeClr val="tx1">
                    <a:lumMod val="95000"/>
                    <a:lumOff val="5000"/>
                  </a:schemeClr>
                </a:solidFill>
                <a:latin typeface="微软雅黑" panose="020B0503020204020204" charset="-122"/>
                <a:ea typeface="微软雅黑" panose="020B0503020204020204" charset="-122"/>
              </a:rPr>
              <a:t>点击添加小标题</a:t>
            </a:r>
          </a:p>
        </p:txBody>
      </p:sp>
      <p:sp>
        <p:nvSpPr>
          <p:cNvPr id="10" name="Rectangle 9"/>
          <p:cNvSpPr/>
          <p:nvPr/>
        </p:nvSpPr>
        <p:spPr>
          <a:xfrm>
            <a:off x="385619" y="4315751"/>
            <a:ext cx="3352800" cy="966470"/>
          </a:xfrm>
          <a:prstGeom prst="rect">
            <a:avLst/>
          </a:prstGeom>
        </p:spPr>
        <p:txBody>
          <a:bodyPr wrap="square">
            <a:spAutoFit/>
          </a:bodyPr>
          <a:lstStyle/>
          <a:p>
            <a:pPr marL="0" indent="0" algn="ctr">
              <a:lnSpc>
                <a:spcPct val="130000"/>
              </a:lnSpc>
              <a:spcBef>
                <a:spcPts val="0"/>
              </a:spcBef>
              <a:buNone/>
            </a:pPr>
            <a:r>
              <a:rPr lang="zh-CN" altLang="en-US" sz="1460" dirty="0">
                <a:latin typeface="+mn-ea"/>
                <a:sym typeface="+mn-ea"/>
              </a:rPr>
              <a:t>单击此处添加文字，添加具体文字内容，您的说明文字在此处添加此处输入详细的说明文字。 </a:t>
            </a:r>
            <a:endParaRPr lang="en-US" sz="1465" dirty="0">
              <a:solidFill>
                <a:schemeClr val="tx1">
                  <a:lumMod val="95000"/>
                  <a:lumOff val="5000"/>
                </a:schemeClr>
              </a:solidFill>
              <a:latin typeface="微软雅黑" panose="020B0503020204020204" charset="-122"/>
              <a:ea typeface="微软雅黑" panose="020B0503020204020204" charset="-122"/>
            </a:endParaRPr>
          </a:p>
        </p:txBody>
      </p:sp>
      <p:sp>
        <p:nvSpPr>
          <p:cNvPr id="29" name="Freeform 12"/>
          <p:cNvSpPr>
            <a:spLocks noEditPoints="1"/>
          </p:cNvSpPr>
          <p:nvPr/>
        </p:nvSpPr>
        <p:spPr bwMode="auto">
          <a:xfrm>
            <a:off x="542172" y="3733261"/>
            <a:ext cx="296492" cy="297413"/>
          </a:xfrm>
          <a:custGeom>
            <a:avLst/>
            <a:gdLst>
              <a:gd name="T0" fmla="*/ 309 w 967"/>
              <a:gd name="T1" fmla="*/ 946 h 968"/>
              <a:gd name="T2" fmla="*/ 152 w 967"/>
              <a:gd name="T3" fmla="*/ 861 h 968"/>
              <a:gd name="T4" fmla="*/ 52 w 967"/>
              <a:gd name="T5" fmla="*/ 735 h 968"/>
              <a:gd name="T6" fmla="*/ 2 w 967"/>
              <a:gd name="T7" fmla="*/ 556 h 968"/>
              <a:gd name="T8" fmla="*/ 19 w 967"/>
              <a:gd name="T9" fmla="*/ 387 h 968"/>
              <a:gd name="T10" fmla="*/ 106 w 967"/>
              <a:gd name="T11" fmla="*/ 216 h 968"/>
              <a:gd name="T12" fmla="*/ 250 w 967"/>
              <a:gd name="T13" fmla="*/ 84 h 968"/>
              <a:gd name="T14" fmla="*/ 434 w 967"/>
              <a:gd name="T15" fmla="*/ 10 h 968"/>
              <a:gd name="T16" fmla="*/ 612 w 967"/>
              <a:gd name="T17" fmla="*/ 7 h 968"/>
              <a:gd name="T18" fmla="*/ 798 w 967"/>
              <a:gd name="T19" fmla="*/ 81 h 968"/>
              <a:gd name="T20" fmla="*/ 913 w 967"/>
              <a:gd name="T21" fmla="*/ 200 h 968"/>
              <a:gd name="T22" fmla="*/ 966 w 967"/>
              <a:gd name="T23" fmla="*/ 364 h 968"/>
              <a:gd name="T24" fmla="*/ 944 w 967"/>
              <a:gd name="T25" fmla="*/ 532 h 968"/>
              <a:gd name="T26" fmla="*/ 811 w 967"/>
              <a:gd name="T27" fmla="*/ 709 h 968"/>
              <a:gd name="T28" fmla="*/ 661 w 967"/>
              <a:gd name="T29" fmla="*/ 758 h 968"/>
              <a:gd name="T30" fmla="*/ 581 w 967"/>
              <a:gd name="T31" fmla="*/ 726 h 968"/>
              <a:gd name="T32" fmla="*/ 484 w 967"/>
              <a:gd name="T33" fmla="*/ 751 h 968"/>
              <a:gd name="T34" fmla="*/ 331 w 967"/>
              <a:gd name="T35" fmla="*/ 742 h 968"/>
              <a:gd name="T36" fmla="*/ 233 w 967"/>
              <a:gd name="T37" fmla="*/ 643 h 968"/>
              <a:gd name="T38" fmla="*/ 225 w 967"/>
              <a:gd name="T39" fmla="*/ 453 h 968"/>
              <a:gd name="T40" fmla="*/ 336 w 967"/>
              <a:gd name="T41" fmla="*/ 277 h 968"/>
              <a:gd name="T42" fmla="*/ 491 w 967"/>
              <a:gd name="T43" fmla="*/ 210 h 968"/>
              <a:gd name="T44" fmla="*/ 618 w 967"/>
              <a:gd name="T45" fmla="*/ 244 h 968"/>
              <a:gd name="T46" fmla="*/ 672 w 967"/>
              <a:gd name="T47" fmla="*/ 214 h 968"/>
              <a:gd name="T48" fmla="*/ 704 w 967"/>
              <a:gd name="T49" fmla="*/ 229 h 968"/>
              <a:gd name="T50" fmla="*/ 607 w 967"/>
              <a:gd name="T51" fmla="*/ 670 h 968"/>
              <a:gd name="T52" fmla="*/ 622 w 967"/>
              <a:gd name="T53" fmla="*/ 708 h 968"/>
              <a:gd name="T54" fmla="*/ 735 w 967"/>
              <a:gd name="T55" fmla="*/ 702 h 968"/>
              <a:gd name="T56" fmla="*/ 871 w 967"/>
              <a:gd name="T57" fmla="*/ 590 h 968"/>
              <a:gd name="T58" fmla="*/ 924 w 967"/>
              <a:gd name="T59" fmla="*/ 429 h 968"/>
              <a:gd name="T60" fmla="*/ 903 w 967"/>
              <a:gd name="T61" fmla="*/ 274 h 968"/>
              <a:gd name="T62" fmla="*/ 825 w 967"/>
              <a:gd name="T63" fmla="*/ 157 h 968"/>
              <a:gd name="T64" fmla="*/ 672 w 967"/>
              <a:gd name="T65" fmla="*/ 64 h 968"/>
              <a:gd name="T66" fmla="*/ 511 w 967"/>
              <a:gd name="T67" fmla="*/ 43 h 968"/>
              <a:gd name="T68" fmla="*/ 333 w 967"/>
              <a:gd name="T69" fmla="*/ 87 h 968"/>
              <a:gd name="T70" fmla="*/ 185 w 967"/>
              <a:gd name="T71" fmla="*/ 190 h 968"/>
              <a:gd name="T72" fmla="*/ 82 w 967"/>
              <a:gd name="T73" fmla="*/ 334 h 968"/>
              <a:gd name="T74" fmla="*/ 43 w 967"/>
              <a:gd name="T75" fmla="*/ 486 h 968"/>
              <a:gd name="T76" fmla="*/ 65 w 967"/>
              <a:gd name="T77" fmla="*/ 656 h 968"/>
              <a:gd name="T78" fmla="*/ 150 w 967"/>
              <a:gd name="T79" fmla="*/ 799 h 968"/>
              <a:gd name="T80" fmla="*/ 265 w 967"/>
              <a:gd name="T81" fmla="*/ 885 h 968"/>
              <a:gd name="T82" fmla="*/ 426 w 967"/>
              <a:gd name="T83" fmla="*/ 925 h 968"/>
              <a:gd name="T84" fmla="*/ 591 w 967"/>
              <a:gd name="T85" fmla="*/ 909 h 968"/>
              <a:gd name="T86" fmla="*/ 742 w 967"/>
              <a:gd name="T87" fmla="*/ 833 h 968"/>
              <a:gd name="T88" fmla="*/ 801 w 967"/>
              <a:gd name="T89" fmla="*/ 802 h 968"/>
              <a:gd name="T90" fmla="*/ 804 w 967"/>
              <a:gd name="T91" fmla="*/ 835 h 968"/>
              <a:gd name="T92" fmla="*/ 669 w 967"/>
              <a:gd name="T93" fmla="*/ 926 h 968"/>
              <a:gd name="T94" fmla="*/ 476 w 967"/>
              <a:gd name="T95" fmla="*/ 966 h 968"/>
              <a:gd name="T96" fmla="*/ 454 w 967"/>
              <a:gd name="T97" fmla="*/ 260 h 968"/>
              <a:gd name="T98" fmla="*/ 315 w 967"/>
              <a:gd name="T99" fmla="*/ 360 h 968"/>
              <a:gd name="T100" fmla="*/ 258 w 967"/>
              <a:gd name="T101" fmla="*/ 513 h 968"/>
              <a:gd name="T102" fmla="*/ 290 w 967"/>
              <a:gd name="T103" fmla="*/ 659 h 968"/>
              <a:gd name="T104" fmla="*/ 392 w 967"/>
              <a:gd name="T105" fmla="*/ 715 h 968"/>
              <a:gd name="T106" fmla="*/ 529 w 967"/>
              <a:gd name="T107" fmla="*/ 686 h 968"/>
              <a:gd name="T108" fmla="*/ 629 w 967"/>
              <a:gd name="T109" fmla="*/ 357 h 968"/>
              <a:gd name="T110" fmla="*/ 597 w 967"/>
              <a:gd name="T111" fmla="*/ 283 h 968"/>
              <a:gd name="T112" fmla="*/ 505 w 967"/>
              <a:gd name="T113" fmla="*/ 253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7" h="968">
                <a:moveTo>
                  <a:pt x="448" y="968"/>
                </a:moveTo>
                <a:lnTo>
                  <a:pt x="448" y="968"/>
                </a:lnTo>
                <a:lnTo>
                  <a:pt x="425" y="966"/>
                </a:lnTo>
                <a:lnTo>
                  <a:pt x="401" y="965"/>
                </a:lnTo>
                <a:lnTo>
                  <a:pt x="378" y="962"/>
                </a:lnTo>
                <a:lnTo>
                  <a:pt x="355" y="958"/>
                </a:lnTo>
                <a:lnTo>
                  <a:pt x="332" y="954"/>
                </a:lnTo>
                <a:lnTo>
                  <a:pt x="309" y="946"/>
                </a:lnTo>
                <a:lnTo>
                  <a:pt x="288" y="939"/>
                </a:lnTo>
                <a:lnTo>
                  <a:pt x="268" y="931"/>
                </a:lnTo>
                <a:lnTo>
                  <a:pt x="246" y="922"/>
                </a:lnTo>
                <a:lnTo>
                  <a:pt x="226" y="912"/>
                </a:lnTo>
                <a:lnTo>
                  <a:pt x="206" y="901"/>
                </a:lnTo>
                <a:lnTo>
                  <a:pt x="188" y="888"/>
                </a:lnTo>
                <a:lnTo>
                  <a:pt x="170" y="875"/>
                </a:lnTo>
                <a:lnTo>
                  <a:pt x="152" y="861"/>
                </a:lnTo>
                <a:lnTo>
                  <a:pt x="136" y="845"/>
                </a:lnTo>
                <a:lnTo>
                  <a:pt x="119" y="828"/>
                </a:lnTo>
                <a:lnTo>
                  <a:pt x="119" y="828"/>
                </a:lnTo>
                <a:lnTo>
                  <a:pt x="105" y="811"/>
                </a:lnTo>
                <a:lnTo>
                  <a:pt x="89" y="792"/>
                </a:lnTo>
                <a:lnTo>
                  <a:pt x="76" y="773"/>
                </a:lnTo>
                <a:lnTo>
                  <a:pt x="63" y="755"/>
                </a:lnTo>
                <a:lnTo>
                  <a:pt x="52" y="735"/>
                </a:lnTo>
                <a:lnTo>
                  <a:pt x="42" y="713"/>
                </a:lnTo>
                <a:lnTo>
                  <a:pt x="33" y="692"/>
                </a:lnTo>
                <a:lnTo>
                  <a:pt x="24" y="670"/>
                </a:lnTo>
                <a:lnTo>
                  <a:pt x="17" y="648"/>
                </a:lnTo>
                <a:lnTo>
                  <a:pt x="12" y="626"/>
                </a:lnTo>
                <a:lnTo>
                  <a:pt x="7" y="603"/>
                </a:lnTo>
                <a:lnTo>
                  <a:pt x="4" y="579"/>
                </a:lnTo>
                <a:lnTo>
                  <a:pt x="2" y="556"/>
                </a:lnTo>
                <a:lnTo>
                  <a:pt x="0" y="532"/>
                </a:lnTo>
                <a:lnTo>
                  <a:pt x="0" y="507"/>
                </a:lnTo>
                <a:lnTo>
                  <a:pt x="2" y="483"/>
                </a:lnTo>
                <a:lnTo>
                  <a:pt x="2" y="483"/>
                </a:lnTo>
                <a:lnTo>
                  <a:pt x="3" y="457"/>
                </a:lnTo>
                <a:lnTo>
                  <a:pt x="7" y="434"/>
                </a:lnTo>
                <a:lnTo>
                  <a:pt x="12" y="410"/>
                </a:lnTo>
                <a:lnTo>
                  <a:pt x="19" y="387"/>
                </a:lnTo>
                <a:lnTo>
                  <a:pt x="26" y="363"/>
                </a:lnTo>
                <a:lnTo>
                  <a:pt x="34" y="342"/>
                </a:lnTo>
                <a:lnTo>
                  <a:pt x="43" y="319"/>
                </a:lnTo>
                <a:lnTo>
                  <a:pt x="54" y="297"/>
                </a:lnTo>
                <a:lnTo>
                  <a:pt x="66" y="276"/>
                </a:lnTo>
                <a:lnTo>
                  <a:pt x="79" y="254"/>
                </a:lnTo>
                <a:lnTo>
                  <a:pt x="92" y="234"/>
                </a:lnTo>
                <a:lnTo>
                  <a:pt x="106" y="216"/>
                </a:lnTo>
                <a:lnTo>
                  <a:pt x="122" y="196"/>
                </a:lnTo>
                <a:lnTo>
                  <a:pt x="137" y="179"/>
                </a:lnTo>
                <a:lnTo>
                  <a:pt x="155" y="160"/>
                </a:lnTo>
                <a:lnTo>
                  <a:pt x="173" y="143"/>
                </a:lnTo>
                <a:lnTo>
                  <a:pt x="192" y="127"/>
                </a:lnTo>
                <a:lnTo>
                  <a:pt x="210" y="113"/>
                </a:lnTo>
                <a:lnTo>
                  <a:pt x="230" y="97"/>
                </a:lnTo>
                <a:lnTo>
                  <a:pt x="250" y="84"/>
                </a:lnTo>
                <a:lnTo>
                  <a:pt x="272" y="71"/>
                </a:lnTo>
                <a:lnTo>
                  <a:pt x="293" y="60"/>
                </a:lnTo>
                <a:lnTo>
                  <a:pt x="316" y="48"/>
                </a:lnTo>
                <a:lnTo>
                  <a:pt x="339" y="38"/>
                </a:lnTo>
                <a:lnTo>
                  <a:pt x="362" y="30"/>
                </a:lnTo>
                <a:lnTo>
                  <a:pt x="385" y="23"/>
                </a:lnTo>
                <a:lnTo>
                  <a:pt x="409" y="16"/>
                </a:lnTo>
                <a:lnTo>
                  <a:pt x="434" y="10"/>
                </a:lnTo>
                <a:lnTo>
                  <a:pt x="458" y="6"/>
                </a:lnTo>
                <a:lnTo>
                  <a:pt x="484" y="3"/>
                </a:lnTo>
                <a:lnTo>
                  <a:pt x="508" y="1"/>
                </a:lnTo>
                <a:lnTo>
                  <a:pt x="534" y="0"/>
                </a:lnTo>
                <a:lnTo>
                  <a:pt x="534" y="0"/>
                </a:lnTo>
                <a:lnTo>
                  <a:pt x="559" y="1"/>
                </a:lnTo>
                <a:lnTo>
                  <a:pt x="587" y="3"/>
                </a:lnTo>
                <a:lnTo>
                  <a:pt x="612" y="7"/>
                </a:lnTo>
                <a:lnTo>
                  <a:pt x="638" y="11"/>
                </a:lnTo>
                <a:lnTo>
                  <a:pt x="662" y="18"/>
                </a:lnTo>
                <a:lnTo>
                  <a:pt x="687" y="26"/>
                </a:lnTo>
                <a:lnTo>
                  <a:pt x="711" y="34"/>
                </a:lnTo>
                <a:lnTo>
                  <a:pt x="734" y="44"/>
                </a:lnTo>
                <a:lnTo>
                  <a:pt x="757" y="56"/>
                </a:lnTo>
                <a:lnTo>
                  <a:pt x="778" y="67"/>
                </a:lnTo>
                <a:lnTo>
                  <a:pt x="798" y="81"/>
                </a:lnTo>
                <a:lnTo>
                  <a:pt x="818" y="96"/>
                </a:lnTo>
                <a:lnTo>
                  <a:pt x="838" y="111"/>
                </a:lnTo>
                <a:lnTo>
                  <a:pt x="855" y="127"/>
                </a:lnTo>
                <a:lnTo>
                  <a:pt x="873" y="146"/>
                </a:lnTo>
                <a:lnTo>
                  <a:pt x="888" y="164"/>
                </a:lnTo>
                <a:lnTo>
                  <a:pt x="888" y="164"/>
                </a:lnTo>
                <a:lnTo>
                  <a:pt x="901" y="183"/>
                </a:lnTo>
                <a:lnTo>
                  <a:pt x="913" y="200"/>
                </a:lnTo>
                <a:lnTo>
                  <a:pt x="924" y="220"/>
                </a:lnTo>
                <a:lnTo>
                  <a:pt x="934" y="239"/>
                </a:lnTo>
                <a:lnTo>
                  <a:pt x="941" y="259"/>
                </a:lnTo>
                <a:lnTo>
                  <a:pt x="948" y="279"/>
                </a:lnTo>
                <a:lnTo>
                  <a:pt x="956" y="300"/>
                </a:lnTo>
                <a:lnTo>
                  <a:pt x="960" y="322"/>
                </a:lnTo>
                <a:lnTo>
                  <a:pt x="964" y="343"/>
                </a:lnTo>
                <a:lnTo>
                  <a:pt x="966" y="364"/>
                </a:lnTo>
                <a:lnTo>
                  <a:pt x="967" y="386"/>
                </a:lnTo>
                <a:lnTo>
                  <a:pt x="967" y="409"/>
                </a:lnTo>
                <a:lnTo>
                  <a:pt x="966" y="432"/>
                </a:lnTo>
                <a:lnTo>
                  <a:pt x="963" y="455"/>
                </a:lnTo>
                <a:lnTo>
                  <a:pt x="958" y="476"/>
                </a:lnTo>
                <a:lnTo>
                  <a:pt x="954" y="499"/>
                </a:lnTo>
                <a:lnTo>
                  <a:pt x="954" y="499"/>
                </a:lnTo>
                <a:lnTo>
                  <a:pt x="944" y="532"/>
                </a:lnTo>
                <a:lnTo>
                  <a:pt x="933" y="562"/>
                </a:lnTo>
                <a:lnTo>
                  <a:pt x="920" y="589"/>
                </a:lnTo>
                <a:lnTo>
                  <a:pt x="905" y="615"/>
                </a:lnTo>
                <a:lnTo>
                  <a:pt x="888" y="638"/>
                </a:lnTo>
                <a:lnTo>
                  <a:pt x="871" y="659"/>
                </a:lnTo>
                <a:lnTo>
                  <a:pt x="853" y="678"/>
                </a:lnTo>
                <a:lnTo>
                  <a:pt x="833" y="695"/>
                </a:lnTo>
                <a:lnTo>
                  <a:pt x="811" y="709"/>
                </a:lnTo>
                <a:lnTo>
                  <a:pt x="791" y="722"/>
                </a:lnTo>
                <a:lnTo>
                  <a:pt x="768" y="733"/>
                </a:lnTo>
                <a:lnTo>
                  <a:pt x="747" y="742"/>
                </a:lnTo>
                <a:lnTo>
                  <a:pt x="725" y="749"/>
                </a:lnTo>
                <a:lnTo>
                  <a:pt x="704" y="753"/>
                </a:lnTo>
                <a:lnTo>
                  <a:pt x="682" y="756"/>
                </a:lnTo>
                <a:lnTo>
                  <a:pt x="661" y="758"/>
                </a:lnTo>
                <a:lnTo>
                  <a:pt x="661" y="758"/>
                </a:lnTo>
                <a:lnTo>
                  <a:pt x="648" y="756"/>
                </a:lnTo>
                <a:lnTo>
                  <a:pt x="635" y="755"/>
                </a:lnTo>
                <a:lnTo>
                  <a:pt x="624" y="752"/>
                </a:lnTo>
                <a:lnTo>
                  <a:pt x="614" y="749"/>
                </a:lnTo>
                <a:lnTo>
                  <a:pt x="604" y="745"/>
                </a:lnTo>
                <a:lnTo>
                  <a:pt x="595" y="739"/>
                </a:lnTo>
                <a:lnTo>
                  <a:pt x="587" y="733"/>
                </a:lnTo>
                <a:lnTo>
                  <a:pt x="581" y="726"/>
                </a:lnTo>
                <a:lnTo>
                  <a:pt x="581" y="726"/>
                </a:lnTo>
                <a:lnTo>
                  <a:pt x="574" y="716"/>
                </a:lnTo>
                <a:lnTo>
                  <a:pt x="569" y="708"/>
                </a:lnTo>
                <a:lnTo>
                  <a:pt x="569" y="708"/>
                </a:lnTo>
                <a:lnTo>
                  <a:pt x="551" y="722"/>
                </a:lnTo>
                <a:lnTo>
                  <a:pt x="529" y="733"/>
                </a:lnTo>
                <a:lnTo>
                  <a:pt x="506" y="743"/>
                </a:lnTo>
                <a:lnTo>
                  <a:pt x="484" y="751"/>
                </a:lnTo>
                <a:lnTo>
                  <a:pt x="459" y="755"/>
                </a:lnTo>
                <a:lnTo>
                  <a:pt x="435" y="758"/>
                </a:lnTo>
                <a:lnTo>
                  <a:pt x="411" y="758"/>
                </a:lnTo>
                <a:lnTo>
                  <a:pt x="388" y="758"/>
                </a:lnTo>
                <a:lnTo>
                  <a:pt x="388" y="758"/>
                </a:lnTo>
                <a:lnTo>
                  <a:pt x="368" y="753"/>
                </a:lnTo>
                <a:lnTo>
                  <a:pt x="349" y="749"/>
                </a:lnTo>
                <a:lnTo>
                  <a:pt x="331" y="742"/>
                </a:lnTo>
                <a:lnTo>
                  <a:pt x="313" y="735"/>
                </a:lnTo>
                <a:lnTo>
                  <a:pt x="298" y="725"/>
                </a:lnTo>
                <a:lnTo>
                  <a:pt x="283" y="713"/>
                </a:lnTo>
                <a:lnTo>
                  <a:pt x="269" y="699"/>
                </a:lnTo>
                <a:lnTo>
                  <a:pt x="258" y="685"/>
                </a:lnTo>
                <a:lnTo>
                  <a:pt x="258" y="685"/>
                </a:lnTo>
                <a:lnTo>
                  <a:pt x="243" y="665"/>
                </a:lnTo>
                <a:lnTo>
                  <a:pt x="233" y="643"/>
                </a:lnTo>
                <a:lnTo>
                  <a:pt x="225" y="619"/>
                </a:lnTo>
                <a:lnTo>
                  <a:pt x="219" y="593"/>
                </a:lnTo>
                <a:lnTo>
                  <a:pt x="215" y="567"/>
                </a:lnTo>
                <a:lnTo>
                  <a:pt x="213" y="539"/>
                </a:lnTo>
                <a:lnTo>
                  <a:pt x="215" y="510"/>
                </a:lnTo>
                <a:lnTo>
                  <a:pt x="219" y="480"/>
                </a:lnTo>
                <a:lnTo>
                  <a:pt x="219" y="480"/>
                </a:lnTo>
                <a:lnTo>
                  <a:pt x="225" y="453"/>
                </a:lnTo>
                <a:lnTo>
                  <a:pt x="233" y="427"/>
                </a:lnTo>
                <a:lnTo>
                  <a:pt x="243" y="403"/>
                </a:lnTo>
                <a:lnTo>
                  <a:pt x="255" y="379"/>
                </a:lnTo>
                <a:lnTo>
                  <a:pt x="268" y="356"/>
                </a:lnTo>
                <a:lnTo>
                  <a:pt x="283" y="334"/>
                </a:lnTo>
                <a:lnTo>
                  <a:pt x="299" y="313"/>
                </a:lnTo>
                <a:lnTo>
                  <a:pt x="316" y="294"/>
                </a:lnTo>
                <a:lnTo>
                  <a:pt x="336" y="277"/>
                </a:lnTo>
                <a:lnTo>
                  <a:pt x="356" y="261"/>
                </a:lnTo>
                <a:lnTo>
                  <a:pt x="376" y="247"/>
                </a:lnTo>
                <a:lnTo>
                  <a:pt x="398" y="236"/>
                </a:lnTo>
                <a:lnTo>
                  <a:pt x="421" y="226"/>
                </a:lnTo>
                <a:lnTo>
                  <a:pt x="444" y="219"/>
                </a:lnTo>
                <a:lnTo>
                  <a:pt x="468" y="213"/>
                </a:lnTo>
                <a:lnTo>
                  <a:pt x="491" y="210"/>
                </a:lnTo>
                <a:lnTo>
                  <a:pt x="491" y="210"/>
                </a:lnTo>
                <a:lnTo>
                  <a:pt x="504" y="210"/>
                </a:lnTo>
                <a:lnTo>
                  <a:pt x="519" y="210"/>
                </a:lnTo>
                <a:lnTo>
                  <a:pt x="536" y="213"/>
                </a:lnTo>
                <a:lnTo>
                  <a:pt x="554" y="216"/>
                </a:lnTo>
                <a:lnTo>
                  <a:pt x="572" y="220"/>
                </a:lnTo>
                <a:lnTo>
                  <a:pt x="591" y="229"/>
                </a:lnTo>
                <a:lnTo>
                  <a:pt x="609" y="239"/>
                </a:lnTo>
                <a:lnTo>
                  <a:pt x="618" y="244"/>
                </a:lnTo>
                <a:lnTo>
                  <a:pt x="625" y="251"/>
                </a:lnTo>
                <a:lnTo>
                  <a:pt x="625" y="251"/>
                </a:lnTo>
                <a:lnTo>
                  <a:pt x="639" y="266"/>
                </a:lnTo>
                <a:lnTo>
                  <a:pt x="651" y="283"/>
                </a:lnTo>
                <a:lnTo>
                  <a:pt x="662" y="227"/>
                </a:lnTo>
                <a:lnTo>
                  <a:pt x="662" y="227"/>
                </a:lnTo>
                <a:lnTo>
                  <a:pt x="667" y="220"/>
                </a:lnTo>
                <a:lnTo>
                  <a:pt x="672" y="214"/>
                </a:lnTo>
                <a:lnTo>
                  <a:pt x="680" y="211"/>
                </a:lnTo>
                <a:lnTo>
                  <a:pt x="684" y="210"/>
                </a:lnTo>
                <a:lnTo>
                  <a:pt x="688" y="211"/>
                </a:lnTo>
                <a:lnTo>
                  <a:pt x="688" y="211"/>
                </a:lnTo>
                <a:lnTo>
                  <a:pt x="692" y="213"/>
                </a:lnTo>
                <a:lnTo>
                  <a:pt x="695" y="214"/>
                </a:lnTo>
                <a:lnTo>
                  <a:pt x="701" y="220"/>
                </a:lnTo>
                <a:lnTo>
                  <a:pt x="704" y="229"/>
                </a:lnTo>
                <a:lnTo>
                  <a:pt x="704" y="231"/>
                </a:lnTo>
                <a:lnTo>
                  <a:pt x="704" y="236"/>
                </a:lnTo>
                <a:lnTo>
                  <a:pt x="611" y="653"/>
                </a:lnTo>
                <a:lnTo>
                  <a:pt x="611" y="653"/>
                </a:lnTo>
                <a:lnTo>
                  <a:pt x="609" y="655"/>
                </a:lnTo>
                <a:lnTo>
                  <a:pt x="607" y="670"/>
                </a:lnTo>
                <a:lnTo>
                  <a:pt x="607" y="670"/>
                </a:lnTo>
                <a:lnTo>
                  <a:pt x="607" y="670"/>
                </a:lnTo>
                <a:lnTo>
                  <a:pt x="607" y="673"/>
                </a:lnTo>
                <a:lnTo>
                  <a:pt x="607" y="680"/>
                </a:lnTo>
                <a:lnTo>
                  <a:pt x="608" y="690"/>
                </a:lnTo>
                <a:lnTo>
                  <a:pt x="609" y="695"/>
                </a:lnTo>
                <a:lnTo>
                  <a:pt x="614" y="699"/>
                </a:lnTo>
                <a:lnTo>
                  <a:pt x="614" y="699"/>
                </a:lnTo>
                <a:lnTo>
                  <a:pt x="618" y="703"/>
                </a:lnTo>
                <a:lnTo>
                  <a:pt x="622" y="708"/>
                </a:lnTo>
                <a:lnTo>
                  <a:pt x="635" y="712"/>
                </a:lnTo>
                <a:lnTo>
                  <a:pt x="648" y="715"/>
                </a:lnTo>
                <a:lnTo>
                  <a:pt x="661" y="715"/>
                </a:lnTo>
                <a:lnTo>
                  <a:pt x="661" y="715"/>
                </a:lnTo>
                <a:lnTo>
                  <a:pt x="680" y="715"/>
                </a:lnTo>
                <a:lnTo>
                  <a:pt x="697" y="712"/>
                </a:lnTo>
                <a:lnTo>
                  <a:pt x="717" y="708"/>
                </a:lnTo>
                <a:lnTo>
                  <a:pt x="735" y="702"/>
                </a:lnTo>
                <a:lnTo>
                  <a:pt x="754" y="693"/>
                </a:lnTo>
                <a:lnTo>
                  <a:pt x="772" y="685"/>
                </a:lnTo>
                <a:lnTo>
                  <a:pt x="790" y="673"/>
                </a:lnTo>
                <a:lnTo>
                  <a:pt x="808" y="660"/>
                </a:lnTo>
                <a:lnTo>
                  <a:pt x="825" y="646"/>
                </a:lnTo>
                <a:lnTo>
                  <a:pt x="841" y="629"/>
                </a:lnTo>
                <a:lnTo>
                  <a:pt x="857" y="610"/>
                </a:lnTo>
                <a:lnTo>
                  <a:pt x="871" y="590"/>
                </a:lnTo>
                <a:lnTo>
                  <a:pt x="884" y="567"/>
                </a:lnTo>
                <a:lnTo>
                  <a:pt x="895" y="543"/>
                </a:lnTo>
                <a:lnTo>
                  <a:pt x="905" y="517"/>
                </a:lnTo>
                <a:lnTo>
                  <a:pt x="913" y="489"/>
                </a:lnTo>
                <a:lnTo>
                  <a:pt x="913" y="489"/>
                </a:lnTo>
                <a:lnTo>
                  <a:pt x="918" y="469"/>
                </a:lnTo>
                <a:lnTo>
                  <a:pt x="921" y="449"/>
                </a:lnTo>
                <a:lnTo>
                  <a:pt x="924" y="429"/>
                </a:lnTo>
                <a:lnTo>
                  <a:pt x="924" y="409"/>
                </a:lnTo>
                <a:lnTo>
                  <a:pt x="926" y="389"/>
                </a:lnTo>
                <a:lnTo>
                  <a:pt x="924" y="369"/>
                </a:lnTo>
                <a:lnTo>
                  <a:pt x="921" y="349"/>
                </a:lnTo>
                <a:lnTo>
                  <a:pt x="918" y="330"/>
                </a:lnTo>
                <a:lnTo>
                  <a:pt x="914" y="312"/>
                </a:lnTo>
                <a:lnTo>
                  <a:pt x="908" y="293"/>
                </a:lnTo>
                <a:lnTo>
                  <a:pt x="903" y="274"/>
                </a:lnTo>
                <a:lnTo>
                  <a:pt x="895" y="257"/>
                </a:lnTo>
                <a:lnTo>
                  <a:pt x="887" y="240"/>
                </a:lnTo>
                <a:lnTo>
                  <a:pt x="877" y="223"/>
                </a:lnTo>
                <a:lnTo>
                  <a:pt x="867" y="206"/>
                </a:lnTo>
                <a:lnTo>
                  <a:pt x="854" y="190"/>
                </a:lnTo>
                <a:lnTo>
                  <a:pt x="854" y="190"/>
                </a:lnTo>
                <a:lnTo>
                  <a:pt x="841" y="173"/>
                </a:lnTo>
                <a:lnTo>
                  <a:pt x="825" y="157"/>
                </a:lnTo>
                <a:lnTo>
                  <a:pt x="810" y="143"/>
                </a:lnTo>
                <a:lnTo>
                  <a:pt x="792" y="128"/>
                </a:lnTo>
                <a:lnTo>
                  <a:pt x="774" y="114"/>
                </a:lnTo>
                <a:lnTo>
                  <a:pt x="755" y="103"/>
                </a:lnTo>
                <a:lnTo>
                  <a:pt x="735" y="91"/>
                </a:lnTo>
                <a:lnTo>
                  <a:pt x="715" y="81"/>
                </a:lnTo>
                <a:lnTo>
                  <a:pt x="694" y="73"/>
                </a:lnTo>
                <a:lnTo>
                  <a:pt x="672" y="64"/>
                </a:lnTo>
                <a:lnTo>
                  <a:pt x="651" y="58"/>
                </a:lnTo>
                <a:lnTo>
                  <a:pt x="628" y="53"/>
                </a:lnTo>
                <a:lnTo>
                  <a:pt x="605" y="48"/>
                </a:lnTo>
                <a:lnTo>
                  <a:pt x="581" y="46"/>
                </a:lnTo>
                <a:lnTo>
                  <a:pt x="558" y="43"/>
                </a:lnTo>
                <a:lnTo>
                  <a:pt x="534" y="43"/>
                </a:lnTo>
                <a:lnTo>
                  <a:pt x="534" y="43"/>
                </a:lnTo>
                <a:lnTo>
                  <a:pt x="511" y="43"/>
                </a:lnTo>
                <a:lnTo>
                  <a:pt x="486" y="44"/>
                </a:lnTo>
                <a:lnTo>
                  <a:pt x="464" y="47"/>
                </a:lnTo>
                <a:lnTo>
                  <a:pt x="442" y="51"/>
                </a:lnTo>
                <a:lnTo>
                  <a:pt x="419" y="57"/>
                </a:lnTo>
                <a:lnTo>
                  <a:pt x="398" y="63"/>
                </a:lnTo>
                <a:lnTo>
                  <a:pt x="375" y="70"/>
                </a:lnTo>
                <a:lnTo>
                  <a:pt x="355" y="78"/>
                </a:lnTo>
                <a:lnTo>
                  <a:pt x="333" y="87"/>
                </a:lnTo>
                <a:lnTo>
                  <a:pt x="313" y="97"/>
                </a:lnTo>
                <a:lnTo>
                  <a:pt x="293" y="107"/>
                </a:lnTo>
                <a:lnTo>
                  <a:pt x="273" y="120"/>
                </a:lnTo>
                <a:lnTo>
                  <a:pt x="255" y="131"/>
                </a:lnTo>
                <a:lnTo>
                  <a:pt x="236" y="146"/>
                </a:lnTo>
                <a:lnTo>
                  <a:pt x="219" y="159"/>
                </a:lnTo>
                <a:lnTo>
                  <a:pt x="202" y="174"/>
                </a:lnTo>
                <a:lnTo>
                  <a:pt x="185" y="190"/>
                </a:lnTo>
                <a:lnTo>
                  <a:pt x="169" y="206"/>
                </a:lnTo>
                <a:lnTo>
                  <a:pt x="155" y="223"/>
                </a:lnTo>
                <a:lnTo>
                  <a:pt x="140" y="240"/>
                </a:lnTo>
                <a:lnTo>
                  <a:pt x="127" y="257"/>
                </a:lnTo>
                <a:lnTo>
                  <a:pt x="115" y="276"/>
                </a:lnTo>
                <a:lnTo>
                  <a:pt x="103" y="296"/>
                </a:lnTo>
                <a:lnTo>
                  <a:pt x="92" y="314"/>
                </a:lnTo>
                <a:lnTo>
                  <a:pt x="82" y="334"/>
                </a:lnTo>
                <a:lnTo>
                  <a:pt x="73" y="356"/>
                </a:lnTo>
                <a:lnTo>
                  <a:pt x="66" y="376"/>
                </a:lnTo>
                <a:lnTo>
                  <a:pt x="59" y="397"/>
                </a:lnTo>
                <a:lnTo>
                  <a:pt x="53" y="419"/>
                </a:lnTo>
                <a:lnTo>
                  <a:pt x="49" y="440"/>
                </a:lnTo>
                <a:lnTo>
                  <a:pt x="46" y="463"/>
                </a:lnTo>
                <a:lnTo>
                  <a:pt x="43" y="486"/>
                </a:lnTo>
                <a:lnTo>
                  <a:pt x="43" y="486"/>
                </a:lnTo>
                <a:lnTo>
                  <a:pt x="42" y="507"/>
                </a:lnTo>
                <a:lnTo>
                  <a:pt x="42" y="530"/>
                </a:lnTo>
                <a:lnTo>
                  <a:pt x="43" y="552"/>
                </a:lnTo>
                <a:lnTo>
                  <a:pt x="46" y="573"/>
                </a:lnTo>
                <a:lnTo>
                  <a:pt x="49" y="595"/>
                </a:lnTo>
                <a:lnTo>
                  <a:pt x="53" y="616"/>
                </a:lnTo>
                <a:lnTo>
                  <a:pt x="59" y="636"/>
                </a:lnTo>
                <a:lnTo>
                  <a:pt x="65" y="656"/>
                </a:lnTo>
                <a:lnTo>
                  <a:pt x="72" y="676"/>
                </a:lnTo>
                <a:lnTo>
                  <a:pt x="80" y="695"/>
                </a:lnTo>
                <a:lnTo>
                  <a:pt x="89" y="715"/>
                </a:lnTo>
                <a:lnTo>
                  <a:pt x="100" y="732"/>
                </a:lnTo>
                <a:lnTo>
                  <a:pt x="110" y="751"/>
                </a:lnTo>
                <a:lnTo>
                  <a:pt x="123" y="768"/>
                </a:lnTo>
                <a:lnTo>
                  <a:pt x="136" y="783"/>
                </a:lnTo>
                <a:lnTo>
                  <a:pt x="150" y="799"/>
                </a:lnTo>
                <a:lnTo>
                  <a:pt x="150" y="799"/>
                </a:lnTo>
                <a:lnTo>
                  <a:pt x="165" y="815"/>
                </a:lnTo>
                <a:lnTo>
                  <a:pt x="180" y="828"/>
                </a:lnTo>
                <a:lnTo>
                  <a:pt x="196" y="842"/>
                </a:lnTo>
                <a:lnTo>
                  <a:pt x="212" y="853"/>
                </a:lnTo>
                <a:lnTo>
                  <a:pt x="229" y="865"/>
                </a:lnTo>
                <a:lnTo>
                  <a:pt x="246" y="875"/>
                </a:lnTo>
                <a:lnTo>
                  <a:pt x="265" y="885"/>
                </a:lnTo>
                <a:lnTo>
                  <a:pt x="283" y="894"/>
                </a:lnTo>
                <a:lnTo>
                  <a:pt x="303" y="901"/>
                </a:lnTo>
                <a:lnTo>
                  <a:pt x="322" y="906"/>
                </a:lnTo>
                <a:lnTo>
                  <a:pt x="342" y="912"/>
                </a:lnTo>
                <a:lnTo>
                  <a:pt x="363" y="916"/>
                </a:lnTo>
                <a:lnTo>
                  <a:pt x="383" y="921"/>
                </a:lnTo>
                <a:lnTo>
                  <a:pt x="405" y="924"/>
                </a:lnTo>
                <a:lnTo>
                  <a:pt x="426" y="925"/>
                </a:lnTo>
                <a:lnTo>
                  <a:pt x="448" y="925"/>
                </a:lnTo>
                <a:lnTo>
                  <a:pt x="448" y="925"/>
                </a:lnTo>
                <a:lnTo>
                  <a:pt x="474" y="925"/>
                </a:lnTo>
                <a:lnTo>
                  <a:pt x="498" y="924"/>
                </a:lnTo>
                <a:lnTo>
                  <a:pt x="522" y="921"/>
                </a:lnTo>
                <a:lnTo>
                  <a:pt x="545" y="918"/>
                </a:lnTo>
                <a:lnTo>
                  <a:pt x="568" y="914"/>
                </a:lnTo>
                <a:lnTo>
                  <a:pt x="591" y="909"/>
                </a:lnTo>
                <a:lnTo>
                  <a:pt x="611" y="902"/>
                </a:lnTo>
                <a:lnTo>
                  <a:pt x="632" y="895"/>
                </a:lnTo>
                <a:lnTo>
                  <a:pt x="652" y="888"/>
                </a:lnTo>
                <a:lnTo>
                  <a:pt x="671" y="879"/>
                </a:lnTo>
                <a:lnTo>
                  <a:pt x="690" y="869"/>
                </a:lnTo>
                <a:lnTo>
                  <a:pt x="708" y="858"/>
                </a:lnTo>
                <a:lnTo>
                  <a:pt x="725" y="846"/>
                </a:lnTo>
                <a:lnTo>
                  <a:pt x="742" y="833"/>
                </a:lnTo>
                <a:lnTo>
                  <a:pt x="758" y="819"/>
                </a:lnTo>
                <a:lnTo>
                  <a:pt x="774" y="805"/>
                </a:lnTo>
                <a:lnTo>
                  <a:pt x="774" y="805"/>
                </a:lnTo>
                <a:lnTo>
                  <a:pt x="777" y="802"/>
                </a:lnTo>
                <a:lnTo>
                  <a:pt x="781" y="801"/>
                </a:lnTo>
                <a:lnTo>
                  <a:pt x="790" y="799"/>
                </a:lnTo>
                <a:lnTo>
                  <a:pt x="797" y="801"/>
                </a:lnTo>
                <a:lnTo>
                  <a:pt x="801" y="802"/>
                </a:lnTo>
                <a:lnTo>
                  <a:pt x="804" y="805"/>
                </a:lnTo>
                <a:lnTo>
                  <a:pt x="804" y="805"/>
                </a:lnTo>
                <a:lnTo>
                  <a:pt x="807" y="809"/>
                </a:lnTo>
                <a:lnTo>
                  <a:pt x="808" y="812"/>
                </a:lnTo>
                <a:lnTo>
                  <a:pt x="810" y="821"/>
                </a:lnTo>
                <a:lnTo>
                  <a:pt x="808" y="828"/>
                </a:lnTo>
                <a:lnTo>
                  <a:pt x="807" y="832"/>
                </a:lnTo>
                <a:lnTo>
                  <a:pt x="804" y="835"/>
                </a:lnTo>
                <a:lnTo>
                  <a:pt x="804" y="835"/>
                </a:lnTo>
                <a:lnTo>
                  <a:pt x="787" y="851"/>
                </a:lnTo>
                <a:lnTo>
                  <a:pt x="768" y="866"/>
                </a:lnTo>
                <a:lnTo>
                  <a:pt x="750" y="881"/>
                </a:lnTo>
                <a:lnTo>
                  <a:pt x="731" y="894"/>
                </a:lnTo>
                <a:lnTo>
                  <a:pt x="711" y="905"/>
                </a:lnTo>
                <a:lnTo>
                  <a:pt x="691" y="916"/>
                </a:lnTo>
                <a:lnTo>
                  <a:pt x="669" y="926"/>
                </a:lnTo>
                <a:lnTo>
                  <a:pt x="648" y="935"/>
                </a:lnTo>
                <a:lnTo>
                  <a:pt x="625" y="942"/>
                </a:lnTo>
                <a:lnTo>
                  <a:pt x="602" y="949"/>
                </a:lnTo>
                <a:lnTo>
                  <a:pt x="578" y="955"/>
                </a:lnTo>
                <a:lnTo>
                  <a:pt x="554" y="959"/>
                </a:lnTo>
                <a:lnTo>
                  <a:pt x="529" y="962"/>
                </a:lnTo>
                <a:lnTo>
                  <a:pt x="502" y="965"/>
                </a:lnTo>
                <a:lnTo>
                  <a:pt x="476" y="966"/>
                </a:lnTo>
                <a:lnTo>
                  <a:pt x="448" y="968"/>
                </a:lnTo>
                <a:lnTo>
                  <a:pt x="448" y="968"/>
                </a:lnTo>
                <a:close/>
                <a:moveTo>
                  <a:pt x="505" y="253"/>
                </a:moveTo>
                <a:lnTo>
                  <a:pt x="505" y="253"/>
                </a:lnTo>
                <a:lnTo>
                  <a:pt x="494" y="253"/>
                </a:lnTo>
                <a:lnTo>
                  <a:pt x="494" y="253"/>
                </a:lnTo>
                <a:lnTo>
                  <a:pt x="474" y="254"/>
                </a:lnTo>
                <a:lnTo>
                  <a:pt x="454" y="260"/>
                </a:lnTo>
                <a:lnTo>
                  <a:pt x="434" y="266"/>
                </a:lnTo>
                <a:lnTo>
                  <a:pt x="415" y="274"/>
                </a:lnTo>
                <a:lnTo>
                  <a:pt x="396" y="284"/>
                </a:lnTo>
                <a:lnTo>
                  <a:pt x="378" y="297"/>
                </a:lnTo>
                <a:lnTo>
                  <a:pt x="361" y="310"/>
                </a:lnTo>
                <a:lnTo>
                  <a:pt x="345" y="326"/>
                </a:lnTo>
                <a:lnTo>
                  <a:pt x="329" y="342"/>
                </a:lnTo>
                <a:lnTo>
                  <a:pt x="315" y="360"/>
                </a:lnTo>
                <a:lnTo>
                  <a:pt x="302" y="379"/>
                </a:lnTo>
                <a:lnTo>
                  <a:pt x="290" y="399"/>
                </a:lnTo>
                <a:lnTo>
                  <a:pt x="280" y="420"/>
                </a:lnTo>
                <a:lnTo>
                  <a:pt x="272" y="442"/>
                </a:lnTo>
                <a:lnTo>
                  <a:pt x="266" y="465"/>
                </a:lnTo>
                <a:lnTo>
                  <a:pt x="260" y="487"/>
                </a:lnTo>
                <a:lnTo>
                  <a:pt x="260" y="487"/>
                </a:lnTo>
                <a:lnTo>
                  <a:pt x="258" y="513"/>
                </a:lnTo>
                <a:lnTo>
                  <a:pt x="256" y="537"/>
                </a:lnTo>
                <a:lnTo>
                  <a:pt x="256" y="562"/>
                </a:lnTo>
                <a:lnTo>
                  <a:pt x="259" y="583"/>
                </a:lnTo>
                <a:lnTo>
                  <a:pt x="265" y="605"/>
                </a:lnTo>
                <a:lnTo>
                  <a:pt x="270" y="625"/>
                </a:lnTo>
                <a:lnTo>
                  <a:pt x="280" y="643"/>
                </a:lnTo>
                <a:lnTo>
                  <a:pt x="290" y="659"/>
                </a:lnTo>
                <a:lnTo>
                  <a:pt x="290" y="659"/>
                </a:lnTo>
                <a:lnTo>
                  <a:pt x="300" y="670"/>
                </a:lnTo>
                <a:lnTo>
                  <a:pt x="311" y="680"/>
                </a:lnTo>
                <a:lnTo>
                  <a:pt x="322" y="690"/>
                </a:lnTo>
                <a:lnTo>
                  <a:pt x="335" y="698"/>
                </a:lnTo>
                <a:lnTo>
                  <a:pt x="348" y="703"/>
                </a:lnTo>
                <a:lnTo>
                  <a:pt x="362" y="709"/>
                </a:lnTo>
                <a:lnTo>
                  <a:pt x="376" y="713"/>
                </a:lnTo>
                <a:lnTo>
                  <a:pt x="392" y="715"/>
                </a:lnTo>
                <a:lnTo>
                  <a:pt x="392" y="715"/>
                </a:lnTo>
                <a:lnTo>
                  <a:pt x="418" y="716"/>
                </a:lnTo>
                <a:lnTo>
                  <a:pt x="444" y="715"/>
                </a:lnTo>
                <a:lnTo>
                  <a:pt x="469" y="710"/>
                </a:lnTo>
                <a:lnTo>
                  <a:pt x="495" y="703"/>
                </a:lnTo>
                <a:lnTo>
                  <a:pt x="506" y="698"/>
                </a:lnTo>
                <a:lnTo>
                  <a:pt x="518" y="692"/>
                </a:lnTo>
                <a:lnTo>
                  <a:pt x="529" y="686"/>
                </a:lnTo>
                <a:lnTo>
                  <a:pt x="539" y="679"/>
                </a:lnTo>
                <a:lnTo>
                  <a:pt x="548" y="670"/>
                </a:lnTo>
                <a:lnTo>
                  <a:pt x="557" y="662"/>
                </a:lnTo>
                <a:lnTo>
                  <a:pt x="564" y="652"/>
                </a:lnTo>
                <a:lnTo>
                  <a:pt x="569" y="642"/>
                </a:lnTo>
                <a:lnTo>
                  <a:pt x="629" y="373"/>
                </a:lnTo>
                <a:lnTo>
                  <a:pt x="629" y="373"/>
                </a:lnTo>
                <a:lnTo>
                  <a:pt x="629" y="357"/>
                </a:lnTo>
                <a:lnTo>
                  <a:pt x="628" y="344"/>
                </a:lnTo>
                <a:lnTo>
                  <a:pt x="625" y="332"/>
                </a:lnTo>
                <a:lnTo>
                  <a:pt x="621" y="320"/>
                </a:lnTo>
                <a:lnTo>
                  <a:pt x="617" y="309"/>
                </a:lnTo>
                <a:lnTo>
                  <a:pt x="611" y="299"/>
                </a:lnTo>
                <a:lnTo>
                  <a:pt x="605" y="290"/>
                </a:lnTo>
                <a:lnTo>
                  <a:pt x="597" y="283"/>
                </a:lnTo>
                <a:lnTo>
                  <a:pt x="597" y="283"/>
                </a:lnTo>
                <a:lnTo>
                  <a:pt x="587" y="274"/>
                </a:lnTo>
                <a:lnTo>
                  <a:pt x="575" y="267"/>
                </a:lnTo>
                <a:lnTo>
                  <a:pt x="564" y="261"/>
                </a:lnTo>
                <a:lnTo>
                  <a:pt x="551" y="259"/>
                </a:lnTo>
                <a:lnTo>
                  <a:pt x="539" y="256"/>
                </a:lnTo>
                <a:lnTo>
                  <a:pt x="528" y="253"/>
                </a:lnTo>
                <a:lnTo>
                  <a:pt x="505" y="253"/>
                </a:lnTo>
                <a:lnTo>
                  <a:pt x="505" y="253"/>
                </a:lnTo>
                <a:close/>
              </a:path>
            </a:pathLst>
          </a:custGeom>
          <a:solidFill>
            <a:schemeClr val="bg1"/>
          </a:solidFill>
          <a:ln>
            <a:noFill/>
          </a:ln>
        </p:spPr>
        <p:txBody>
          <a:bodyPr vert="horz" wrap="square" lIns="121920" tIns="60960" rIns="121920" bIns="60960" numCol="1" anchor="t" anchorCtr="0" compatLnSpc="1"/>
          <a:lstStyle/>
          <a:p>
            <a:endParaRPr lang="en-US" sz="2400">
              <a:solidFill>
                <a:schemeClr val="tx1">
                  <a:lumMod val="95000"/>
                  <a:lumOff val="5000"/>
                </a:schemeClr>
              </a:solidFill>
              <a:latin typeface="微软雅黑" panose="020B0503020204020204" charset="-122"/>
              <a:ea typeface="微软雅黑" panose="020B0503020204020204" charset="-122"/>
            </a:endParaRPr>
          </a:p>
        </p:txBody>
      </p:sp>
      <p:sp>
        <p:nvSpPr>
          <p:cNvPr id="35" name="Rectangle 34"/>
          <p:cNvSpPr/>
          <p:nvPr/>
        </p:nvSpPr>
        <p:spPr>
          <a:xfrm>
            <a:off x="1832124" y="5495917"/>
            <a:ext cx="8848157" cy="1207135"/>
          </a:xfrm>
          <a:prstGeom prst="rect">
            <a:avLst/>
          </a:prstGeom>
        </p:spPr>
        <p:txBody>
          <a:bodyPr wrap="square">
            <a:spAutoFit/>
          </a:bodyPr>
          <a:lstStyle/>
          <a:p>
            <a:pPr marL="0" indent="0" algn="ctr">
              <a:lnSpc>
                <a:spcPct val="130000"/>
              </a:lnSpc>
              <a:spcBef>
                <a:spcPts val="0"/>
              </a:spcBef>
              <a:buNone/>
            </a:pPr>
            <a:r>
              <a:rPr lang="zh-CN" altLang="en-US" sz="1860" b="1" dirty="0">
                <a:latin typeface="+mn-ea"/>
                <a:sym typeface="+mn-ea"/>
              </a:rPr>
              <a:t>单击此处添加文字</a:t>
            </a:r>
            <a:r>
              <a:rPr lang="zh-CN" altLang="en-US" sz="1860" dirty="0">
                <a:latin typeface="+mn-ea"/>
                <a:sym typeface="+mn-ea"/>
              </a:rPr>
              <a:t>，添加具体文字内容，您的说明文字在此处添加此处输入详细的说明文字。单击此处添加文字，添加具体文字内容，您的说明文字在此处添加此处输入详细的说明文字。 </a:t>
            </a:r>
            <a:endParaRPr lang="en-US" sz="1865" i="1" dirty="0">
              <a:solidFill>
                <a:schemeClr val="tx1">
                  <a:lumMod val="95000"/>
                  <a:lumOff val="5000"/>
                </a:schemeClr>
              </a:solidFill>
              <a:latin typeface="微软雅黑" panose="020B0503020204020204" charset="-122"/>
              <a:ea typeface="微软雅黑" panose="020B0503020204020204" charset="-122"/>
            </a:endParaRPr>
          </a:p>
        </p:txBody>
      </p:sp>
      <p:sp>
        <p:nvSpPr>
          <p:cNvPr id="20" name="文本框 19">
            <a:extLst>
              <a:ext uri="{FF2B5EF4-FFF2-40B4-BE49-F238E27FC236}">
                <a16:creationId xmlns="" xmlns:a16="http://schemas.microsoft.com/office/drawing/2014/main" id="{6B81F157-6C09-4936-B8D7-2A0863B2436F}"/>
              </a:ext>
            </a:extLst>
          </p:cNvPr>
          <p:cNvSpPr txBox="1">
            <a:spLocks noChangeArrowheads="1"/>
          </p:cNvSpPr>
          <p:nvPr/>
        </p:nvSpPr>
        <p:spPr bwMode="auto">
          <a:xfrm>
            <a:off x="683449" y="298450"/>
            <a:ext cx="50879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600" b="1" dirty="0">
                <a:solidFill>
                  <a:schemeClr val="tx1">
                    <a:lumMod val="65000"/>
                    <a:lumOff val="35000"/>
                  </a:schemeClr>
                </a:solidFill>
                <a:latin typeface="微软雅黑" panose="020B0503020204020204" pitchFamily="34" charset="-122"/>
                <a:ea typeface="微软雅黑" panose="020B0503020204020204" pitchFamily="34" charset="-122"/>
              </a:rPr>
              <a:t>输入标题文字</a:t>
            </a:r>
          </a:p>
        </p:txBody>
      </p:sp>
      <p:sp>
        <p:nvSpPr>
          <p:cNvPr id="22" name="任意多边形 1">
            <a:extLst>
              <a:ext uri="{FF2B5EF4-FFF2-40B4-BE49-F238E27FC236}">
                <a16:creationId xmlns="" xmlns:a16="http://schemas.microsoft.com/office/drawing/2014/main" id="{F984E706-6323-43C6-856A-1413B4B83278}"/>
              </a:ext>
            </a:extLst>
          </p:cNvPr>
          <p:cNvSpPr/>
          <p:nvPr/>
        </p:nvSpPr>
        <p:spPr>
          <a:xfrm rot="2734777" flipH="1">
            <a:off x="-350838" y="176213"/>
            <a:ext cx="765175" cy="828676"/>
          </a:xfrm>
          <a:custGeom>
            <a:avLst/>
            <a:gdLst>
              <a:gd name="connsiteX0" fmla="*/ 4825039 w 4825039"/>
              <a:gd name="connsiteY0" fmla="*/ 498765 h 5227156"/>
              <a:gd name="connsiteX1" fmla="*/ 0 w 4825039"/>
              <a:gd name="connsiteY1" fmla="*/ 5227156 h 5227156"/>
              <a:gd name="connsiteX2" fmla="*/ 0 w 4825039"/>
              <a:gd name="connsiteY2" fmla="*/ 0 h 5227156"/>
              <a:gd name="connsiteX3" fmla="*/ 4336264 w 4825039"/>
              <a:gd name="connsiteY3" fmla="*/ 0 h 5227156"/>
            </a:gdLst>
            <a:ahLst/>
            <a:cxnLst>
              <a:cxn ang="0">
                <a:pos x="connsiteX0" y="connsiteY0"/>
              </a:cxn>
              <a:cxn ang="0">
                <a:pos x="connsiteX1" y="connsiteY1"/>
              </a:cxn>
              <a:cxn ang="0">
                <a:pos x="connsiteX2" y="connsiteY2"/>
              </a:cxn>
              <a:cxn ang="0">
                <a:pos x="connsiteX3" y="connsiteY3"/>
              </a:cxn>
            </a:cxnLst>
            <a:rect l="l" t="t" r="r" b="b"/>
            <a:pathLst>
              <a:path w="4825039" h="5227156">
                <a:moveTo>
                  <a:pt x="4825039" y="498765"/>
                </a:moveTo>
                <a:lnTo>
                  <a:pt x="0" y="5227156"/>
                </a:lnTo>
                <a:lnTo>
                  <a:pt x="0" y="0"/>
                </a:lnTo>
                <a:lnTo>
                  <a:pt x="4336264" y="0"/>
                </a:lnTo>
                <a:close/>
              </a:path>
            </a:pathLst>
          </a:custGeom>
          <a:solidFill>
            <a:srgbClr val="8AAD9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0129530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diamond(in)">
                                      <p:cBhvr>
                                        <p:cTn id="7" dur="2000"/>
                                        <p:tgtEl>
                                          <p:spTgt spid="32"/>
                                        </p:tgtEl>
                                      </p:cBhvr>
                                    </p:animEffect>
                                  </p:childTnLst>
                                </p:cTn>
                              </p:par>
                            </p:childTnLst>
                          </p:cTn>
                        </p:par>
                        <p:par>
                          <p:cTn id="8" fill="hold">
                            <p:stCondLst>
                              <p:cond delay="2000"/>
                            </p:stCondLst>
                            <p:childTnLst>
                              <p:par>
                                <p:cTn id="9" presetID="8" presetClass="entr" presetSubtype="16"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diamond(in)">
                                      <p:cBhvr>
                                        <p:cTn id="11" dur="2000"/>
                                        <p:tgtEl>
                                          <p:spTgt spid="37"/>
                                        </p:tgtEl>
                                      </p:cBhvr>
                                    </p:animEffect>
                                  </p:childTnLst>
                                </p:cTn>
                              </p:par>
                            </p:childTnLst>
                          </p:cTn>
                        </p:par>
                        <p:par>
                          <p:cTn id="12" fill="hold">
                            <p:stCondLst>
                              <p:cond delay="4000"/>
                            </p:stCondLst>
                            <p:childTnLst>
                              <p:par>
                                <p:cTn id="13" presetID="8" presetClass="entr" presetSubtype="16" fill="hold"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diamond(in)">
                                      <p:cBhvr>
                                        <p:cTn id="15" dur="2000"/>
                                        <p:tgtEl>
                                          <p:spTgt spid="38"/>
                                        </p:tgtEl>
                                      </p:cBhvr>
                                    </p:animEffect>
                                  </p:childTnLst>
                                </p:cTn>
                              </p:par>
                            </p:childTnLst>
                          </p:cTn>
                        </p:par>
                        <p:par>
                          <p:cTn id="16" fill="hold">
                            <p:stCondLst>
                              <p:cond delay="6000"/>
                            </p:stCondLst>
                            <p:childTnLst>
                              <p:par>
                                <p:cTn id="17" presetID="2" presetClass="entr" presetSubtype="4" fill="hold" grpId="0" nodeType="after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2000" fill="hold"/>
                                        <p:tgtEl>
                                          <p:spTgt spid="35"/>
                                        </p:tgtEl>
                                        <p:attrNameLst>
                                          <p:attrName>ppt_x</p:attrName>
                                        </p:attrNameLst>
                                      </p:cBhvr>
                                      <p:tavLst>
                                        <p:tav tm="0">
                                          <p:val>
                                            <p:strVal val="#ppt_x"/>
                                          </p:val>
                                        </p:tav>
                                        <p:tav tm="100000">
                                          <p:val>
                                            <p:strVal val="#ppt_x"/>
                                          </p:val>
                                        </p:tav>
                                      </p:tavLst>
                                    </p:anim>
                                    <p:anim calcmode="lin" valueType="num">
                                      <p:cBhvr additive="base">
                                        <p:cTn id="20" dur="20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矩形 331"/>
          <p:cNvSpPr/>
          <p:nvPr/>
        </p:nvSpPr>
        <p:spPr>
          <a:xfrm>
            <a:off x="753" y="611"/>
            <a:ext cx="12209309" cy="686731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7" dirty="0"/>
          </a:p>
        </p:txBody>
      </p:sp>
      <p:sp>
        <p:nvSpPr>
          <p:cNvPr id="23" name="矩形 22">
            <a:extLst>
              <a:ext uri="{FF2B5EF4-FFF2-40B4-BE49-F238E27FC236}">
                <a16:creationId xmlns="" xmlns:a16="http://schemas.microsoft.com/office/drawing/2014/main" id="{6B85BC0E-4A90-48E7-A91F-5644711CA5CD}"/>
              </a:ext>
            </a:extLst>
          </p:cNvPr>
          <p:cNvSpPr/>
          <p:nvPr/>
        </p:nvSpPr>
        <p:spPr>
          <a:xfrm>
            <a:off x="3192130" y="1993237"/>
            <a:ext cx="5137870" cy="384080"/>
          </a:xfrm>
          <a:prstGeom prst="rect">
            <a:avLst/>
          </a:prstGeom>
          <a:solidFill>
            <a:srgbClr val="F6C5A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259"/>
          <p:cNvSpPr>
            <a:spLocks noChangeArrowheads="1"/>
          </p:cNvSpPr>
          <p:nvPr/>
        </p:nvSpPr>
        <p:spPr bwMode="auto">
          <a:xfrm>
            <a:off x="2957480" y="1406813"/>
            <a:ext cx="560717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2800" dirty="0">
                <a:solidFill>
                  <a:srgbClr val="8AAD9D"/>
                </a:solidFill>
                <a:latin typeface="Arial" panose="020B0604020202020204" pitchFamily="34" charset="0"/>
                <a:cs typeface="Arial" panose="020B0604020202020204" pitchFamily="34" charset="0"/>
              </a:rPr>
              <a:t>HOME DECORATION PROJECT</a:t>
            </a:r>
            <a:endParaRPr lang="zh-CN" altLang="en-US" sz="2800" dirty="0">
              <a:solidFill>
                <a:srgbClr val="8AAD9D"/>
              </a:solidFill>
              <a:latin typeface="Arial" panose="020B0604020202020204" pitchFamily="34" charset="0"/>
              <a:cs typeface="Arial" panose="020B0604020202020204" pitchFamily="34" charset="0"/>
            </a:endParaRPr>
          </a:p>
        </p:txBody>
      </p:sp>
      <p:sp>
        <p:nvSpPr>
          <p:cNvPr id="44" name="矩形 259"/>
          <p:cNvSpPr>
            <a:spLocks noChangeArrowheads="1"/>
          </p:cNvSpPr>
          <p:nvPr/>
        </p:nvSpPr>
        <p:spPr bwMode="auto">
          <a:xfrm>
            <a:off x="3077251" y="2026840"/>
            <a:ext cx="53676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800" cap="all" dirty="0">
                <a:solidFill>
                  <a:schemeClr val="bg1"/>
                </a:solidFill>
                <a:cs typeface="Arial" panose="020B0604020202020204" pitchFamily="34" charset="0"/>
              </a:rPr>
              <a:t>|</a:t>
            </a:r>
            <a:r>
              <a:rPr lang="zh-CN" altLang="en-US" sz="1800" cap="all" dirty="0">
                <a:solidFill>
                  <a:schemeClr val="bg1"/>
                </a:solidFill>
                <a:cs typeface="Arial" panose="020B0604020202020204" pitchFamily="34" charset="0"/>
              </a:rPr>
              <a:t>适用于述职报告</a:t>
            </a:r>
            <a:r>
              <a:rPr lang="en-US" altLang="zh-CN" sz="1800" cap="all" dirty="0">
                <a:solidFill>
                  <a:schemeClr val="bg1"/>
                </a:solidFill>
                <a:cs typeface="Arial" panose="020B0604020202020204" pitchFamily="34" charset="0"/>
              </a:rPr>
              <a:t>|</a:t>
            </a:r>
            <a:r>
              <a:rPr lang="zh-CN" altLang="en-US" sz="1800" cap="all" dirty="0">
                <a:solidFill>
                  <a:schemeClr val="bg1"/>
                </a:solidFill>
                <a:cs typeface="Arial" panose="020B0604020202020204" pitchFamily="34" charset="0"/>
              </a:rPr>
              <a:t>个人简介</a:t>
            </a:r>
            <a:r>
              <a:rPr lang="en-US" altLang="zh-CN" sz="1800" cap="all" dirty="0">
                <a:solidFill>
                  <a:schemeClr val="bg1"/>
                </a:solidFill>
                <a:cs typeface="Arial" panose="020B0604020202020204" pitchFamily="34" charset="0"/>
              </a:rPr>
              <a:t>|</a:t>
            </a:r>
            <a:r>
              <a:rPr lang="zh-CN" altLang="en-US" sz="1800" cap="all" dirty="0">
                <a:solidFill>
                  <a:schemeClr val="bg1"/>
                </a:solidFill>
                <a:cs typeface="Arial" panose="020B0604020202020204" pitchFamily="34" charset="0"/>
              </a:rPr>
              <a:t>工作总结</a:t>
            </a:r>
            <a:r>
              <a:rPr lang="en-US" altLang="zh-CN" sz="1800" cap="all" dirty="0">
                <a:solidFill>
                  <a:schemeClr val="bg1"/>
                </a:solidFill>
                <a:cs typeface="Arial" panose="020B0604020202020204" pitchFamily="34" charset="0"/>
              </a:rPr>
              <a:t>|</a:t>
            </a:r>
            <a:r>
              <a:rPr lang="zh-CN" altLang="en-US" sz="1800" cap="all" dirty="0">
                <a:solidFill>
                  <a:schemeClr val="bg1"/>
                </a:solidFill>
                <a:cs typeface="Arial" panose="020B0604020202020204" pitchFamily="34" charset="0"/>
              </a:rPr>
              <a:t>会议报告等</a:t>
            </a:r>
            <a:r>
              <a:rPr lang="en-US" altLang="zh-CN" sz="1800" cap="all" dirty="0">
                <a:solidFill>
                  <a:schemeClr val="bg1"/>
                </a:solidFill>
                <a:cs typeface="Arial" panose="020B0604020202020204" pitchFamily="34" charset="0"/>
              </a:rPr>
              <a:t>|</a:t>
            </a:r>
            <a:endParaRPr lang="zh-CN" altLang="en-US" sz="1800" cap="all" dirty="0">
              <a:solidFill>
                <a:schemeClr val="bg1"/>
              </a:solidFill>
              <a:cs typeface="Arial" panose="020B0604020202020204" pitchFamily="34" charset="0"/>
            </a:endParaRPr>
          </a:p>
        </p:txBody>
      </p:sp>
      <p:sp>
        <p:nvSpPr>
          <p:cNvPr id="45" name="矩形 259"/>
          <p:cNvSpPr>
            <a:spLocks noChangeArrowheads="1"/>
          </p:cNvSpPr>
          <p:nvPr/>
        </p:nvSpPr>
        <p:spPr bwMode="auto">
          <a:xfrm>
            <a:off x="1916042" y="411976"/>
            <a:ext cx="778192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5600" b="1" cap="all" dirty="0">
                <a:solidFill>
                  <a:srgbClr val="8AAD9D"/>
                </a:solidFill>
                <a:cs typeface="Arial" panose="020B0604020202020204" pitchFamily="34" charset="0"/>
              </a:rPr>
              <a:t>感谢观看</a:t>
            </a:r>
          </a:p>
        </p:txBody>
      </p:sp>
      <p:sp>
        <p:nvSpPr>
          <p:cNvPr id="28" name="矩形 259">
            <a:extLst>
              <a:ext uri="{FF2B5EF4-FFF2-40B4-BE49-F238E27FC236}">
                <a16:creationId xmlns="" xmlns:a16="http://schemas.microsoft.com/office/drawing/2014/main" id="{A59CD6FF-5E6A-466B-95CB-0D75CCE330F8}"/>
              </a:ext>
            </a:extLst>
          </p:cNvPr>
          <p:cNvSpPr>
            <a:spLocks noChangeArrowheads="1"/>
          </p:cNvSpPr>
          <p:nvPr/>
        </p:nvSpPr>
        <p:spPr bwMode="auto">
          <a:xfrm>
            <a:off x="4766315" y="2606026"/>
            <a:ext cx="20083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2000" cap="all" dirty="0">
                <a:solidFill>
                  <a:srgbClr val="8AAD9D"/>
                </a:solidFill>
                <a:cs typeface="Arial" panose="020B0604020202020204" pitchFamily="34" charset="0"/>
              </a:rPr>
              <a:t>汇报人</a:t>
            </a:r>
            <a:r>
              <a:rPr lang="zh-CN" altLang="en-US" sz="2000" cap="all" dirty="0" smtClean="0">
                <a:solidFill>
                  <a:srgbClr val="8AAD9D"/>
                </a:solidFill>
                <a:cs typeface="Arial" panose="020B0604020202020204" pitchFamily="34" charset="0"/>
              </a:rPr>
              <a:t>：小沐沐</a:t>
            </a:r>
            <a:endParaRPr lang="zh-CN" altLang="en-US" sz="2000" cap="all" dirty="0">
              <a:solidFill>
                <a:srgbClr val="8AAD9D"/>
              </a:solidFill>
              <a:cs typeface="Arial" panose="020B0604020202020204" pitchFamily="34" charset="0"/>
            </a:endParaRPr>
          </a:p>
        </p:txBody>
      </p:sp>
      <p:cxnSp>
        <p:nvCxnSpPr>
          <p:cNvPr id="25" name="直接连接符 24">
            <a:extLst>
              <a:ext uri="{FF2B5EF4-FFF2-40B4-BE49-F238E27FC236}">
                <a16:creationId xmlns="" xmlns:a16="http://schemas.microsoft.com/office/drawing/2014/main" id="{F53B5BAC-CBD4-440E-86FC-DF1254D140E5}"/>
              </a:ext>
            </a:extLst>
          </p:cNvPr>
          <p:cNvCxnSpPr/>
          <p:nvPr/>
        </p:nvCxnSpPr>
        <p:spPr>
          <a:xfrm>
            <a:off x="4055446" y="2810026"/>
            <a:ext cx="870012" cy="0"/>
          </a:xfrm>
          <a:prstGeom prst="line">
            <a:avLst/>
          </a:prstGeom>
          <a:ln w="19050">
            <a:solidFill>
              <a:srgbClr val="8AAD9D"/>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73FED8F8-AA7C-42FF-953D-09E2400C6FA9}"/>
              </a:ext>
            </a:extLst>
          </p:cNvPr>
          <p:cNvCxnSpPr/>
          <p:nvPr/>
        </p:nvCxnSpPr>
        <p:spPr>
          <a:xfrm>
            <a:off x="6611683" y="2810026"/>
            <a:ext cx="870012" cy="0"/>
          </a:xfrm>
          <a:prstGeom prst="line">
            <a:avLst/>
          </a:prstGeom>
          <a:ln w="19050">
            <a:solidFill>
              <a:srgbClr val="8AAD9D"/>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955672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airplane"/>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32"/>
                                            </p:tgtEl>
                                            <p:attrNameLst>
                                              <p:attrName>style.visibility</p:attrName>
                                            </p:attrNameLst>
                                          </p:cBhvr>
                                          <p:to>
                                            <p:strVal val="visible"/>
                                          </p:to>
                                        </p:set>
                                        <p:anim calcmode="lin" valueType="num">
                                          <p:cBhvr>
                                            <p:cTn id="7" dur="500" fill="hold"/>
                                            <p:tgtEl>
                                              <p:spTgt spid="332"/>
                                            </p:tgtEl>
                                            <p:attrNameLst>
                                              <p:attrName>ppt_w</p:attrName>
                                            </p:attrNameLst>
                                          </p:cBhvr>
                                          <p:tavLst>
                                            <p:tav tm="0">
                                              <p:val>
                                                <p:strVal val="4/3*#ppt_w"/>
                                              </p:val>
                                            </p:tav>
                                            <p:tav tm="100000">
                                              <p:val>
                                                <p:strVal val="#ppt_w"/>
                                              </p:val>
                                            </p:tav>
                                          </p:tavLst>
                                        </p:anim>
                                        <p:anim calcmode="lin" valueType="num">
                                          <p:cBhvr>
                                            <p:cTn id="8" dur="500" fill="hold"/>
                                            <p:tgtEl>
                                              <p:spTgt spid="33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 presetClass="entr" presetSubtype="2" accel="40000" fill="hold" grpId="0" nodeType="afterEffect" p14:presetBounceEnd="40000">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14:bounceEnd="40000">
                                          <p:cBhvr additive="base">
                                            <p:cTn id="12" dur="1000" fill="hold"/>
                                            <p:tgtEl>
                                              <p:spTgt spid="45"/>
                                            </p:tgtEl>
                                            <p:attrNameLst>
                                              <p:attrName>ppt_x</p:attrName>
                                            </p:attrNameLst>
                                          </p:cBhvr>
                                          <p:tavLst>
                                            <p:tav tm="0">
                                              <p:val>
                                                <p:strVal val="1+#ppt_w/2"/>
                                              </p:val>
                                            </p:tav>
                                            <p:tav tm="100000">
                                              <p:val>
                                                <p:strVal val="#ppt_x"/>
                                              </p:val>
                                            </p:tav>
                                          </p:tavLst>
                                        </p:anim>
                                        <p:anim calcmode="lin" valueType="num" p14:bounceEnd="40000">
                                          <p:cBhvr additive="base">
                                            <p:cTn id="13" dur="10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2"/>
                                            </p:tgtEl>
                                            <p:attrNameLst>
                                              <p:attrName>ppt_y</p:attrName>
                                            </p:attrNameLst>
                                          </p:cBhvr>
                                          <p:tavLst>
                                            <p:tav tm="0">
                                              <p:val>
                                                <p:strVal val="#ppt_y"/>
                                              </p:val>
                                            </p:tav>
                                            <p:tav tm="100000">
                                              <p:val>
                                                <p:strVal val="#ppt_y"/>
                                              </p:val>
                                            </p:tav>
                                          </p:tavLst>
                                        </p:anim>
                                        <p:anim calcmode="lin" valueType="num">
                                          <p:cBhvr>
                                            <p:cTn id="19"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2"/>
                                            </p:tgtEl>
                                          </p:cBhvr>
                                        </p:animEffect>
                                      </p:childTnLst>
                                    </p:cTn>
                                  </p:par>
                                </p:childTnLst>
                              </p:cTn>
                            </p:par>
                            <p:par>
                              <p:cTn id="22" fill="hold">
                                <p:stCondLst>
                                  <p:cond delay="300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42"/>
                                            </p:tgtEl>
                                          </p:cBhvr>
                                        </p:animEffect>
                                        <p:animScale>
                                          <p:cBhvr>
                                            <p:cTn id="25" dur="250" autoRev="1" fill="hold"/>
                                            <p:tgtEl>
                                              <p:spTgt spid="42"/>
                                            </p:tgtEl>
                                          </p:cBhvr>
                                          <p:by x="105000" y="105000"/>
                                        </p:animScale>
                                      </p:childTnLst>
                                    </p:cTn>
                                  </p:par>
                                </p:childTnLst>
                              </p:cTn>
                            </p:par>
                            <p:par>
                              <p:cTn id="26" fill="hold">
                                <p:stCondLst>
                                  <p:cond delay="3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44"/>
                                            </p:tgtEl>
                                            <p:attrNameLst>
                                              <p:attrName>style.visibility</p:attrName>
                                            </p:attrNameLst>
                                          </p:cBhvr>
                                          <p:to>
                                            <p:strVal val="visible"/>
                                          </p:to>
                                        </p:set>
                                        <p:anim calcmode="lin" valueType="num">
                                          <p:cBhvr>
                                            <p:cTn id="29"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44"/>
                                            </p:tgtEl>
                                            <p:attrNameLst>
                                              <p:attrName>ppt_y</p:attrName>
                                            </p:attrNameLst>
                                          </p:cBhvr>
                                          <p:tavLst>
                                            <p:tav tm="0">
                                              <p:val>
                                                <p:strVal val="#ppt_y"/>
                                              </p:val>
                                            </p:tav>
                                            <p:tav tm="100000">
                                              <p:val>
                                                <p:strVal val="#ppt_y"/>
                                              </p:val>
                                            </p:tav>
                                          </p:tavLst>
                                        </p:anim>
                                        <p:anim calcmode="lin" valueType="num">
                                          <p:cBhvr>
                                            <p:cTn id="31"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44"/>
                                            </p:tgtEl>
                                          </p:cBhvr>
                                        </p:animEffect>
                                      </p:childTnLst>
                                    </p:cTn>
                                  </p:par>
                                </p:childTnLst>
                              </p:cTn>
                            </p:par>
                            <p:par>
                              <p:cTn id="34" fill="hold">
                                <p:stCondLst>
                                  <p:cond delay="520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44"/>
                                            </p:tgtEl>
                                          </p:cBhvr>
                                        </p:animEffect>
                                        <p:animScale>
                                          <p:cBhvr>
                                            <p:cTn id="37" dur="250" autoRev="1" fill="hold"/>
                                            <p:tgtEl>
                                              <p:spTgt spid="44"/>
                                            </p:tgtEl>
                                          </p:cBhvr>
                                          <p:by x="105000" y="105000"/>
                                        </p:animScale>
                                      </p:childTnLst>
                                    </p:cTn>
                                  </p:par>
                                </p:childTnLst>
                              </p:cTn>
                            </p:par>
                            <p:par>
                              <p:cTn id="38" fill="hold">
                                <p:stCondLst>
                                  <p:cond delay="5700"/>
                                </p:stCondLst>
                                <p:childTnLst>
                                  <p:par>
                                    <p:cTn id="39" presetID="2" presetClass="entr" presetSubtype="2" accel="40000" fill="hold" grpId="0" nodeType="afterEffect" p14:presetBounceEnd="40000">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14:bounceEnd="40000">
                                          <p:cBhvr additive="base">
                                            <p:cTn id="41" dur="1000" fill="hold"/>
                                            <p:tgtEl>
                                              <p:spTgt spid="28"/>
                                            </p:tgtEl>
                                            <p:attrNameLst>
                                              <p:attrName>ppt_x</p:attrName>
                                            </p:attrNameLst>
                                          </p:cBhvr>
                                          <p:tavLst>
                                            <p:tav tm="0">
                                              <p:val>
                                                <p:strVal val="1+#ppt_w/2"/>
                                              </p:val>
                                            </p:tav>
                                            <p:tav tm="100000">
                                              <p:val>
                                                <p:strVal val="#ppt_x"/>
                                              </p:val>
                                            </p:tav>
                                          </p:tavLst>
                                        </p:anim>
                                        <p:anim calcmode="lin" valueType="num" p14:bounceEnd="40000">
                                          <p:cBhvr additive="base">
                                            <p:cTn id="42"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 grpId="0" animBg="1"/>
          <p:bldP spid="42" grpId="0"/>
          <p:bldP spid="42" grpId="1"/>
          <p:bldP spid="44" grpId="0"/>
          <p:bldP spid="44" grpId="1"/>
          <p:bldP spid="45" grpId="0"/>
          <p:bldP spid="2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332"/>
                                            </p:tgtEl>
                                            <p:attrNameLst>
                                              <p:attrName>style.visibility</p:attrName>
                                            </p:attrNameLst>
                                          </p:cBhvr>
                                          <p:to>
                                            <p:strVal val="visible"/>
                                          </p:to>
                                        </p:set>
                                        <p:anim calcmode="lin" valueType="num">
                                          <p:cBhvr>
                                            <p:cTn id="7" dur="500" fill="hold"/>
                                            <p:tgtEl>
                                              <p:spTgt spid="332"/>
                                            </p:tgtEl>
                                            <p:attrNameLst>
                                              <p:attrName>ppt_w</p:attrName>
                                            </p:attrNameLst>
                                          </p:cBhvr>
                                          <p:tavLst>
                                            <p:tav tm="0">
                                              <p:val>
                                                <p:strVal val="4/3*#ppt_w"/>
                                              </p:val>
                                            </p:tav>
                                            <p:tav tm="100000">
                                              <p:val>
                                                <p:strVal val="#ppt_w"/>
                                              </p:val>
                                            </p:tav>
                                          </p:tavLst>
                                        </p:anim>
                                        <p:anim calcmode="lin" valueType="num">
                                          <p:cBhvr>
                                            <p:cTn id="8" dur="500" fill="hold"/>
                                            <p:tgtEl>
                                              <p:spTgt spid="33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 presetClass="entr" presetSubtype="2" accel="40000"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 calcmode="lin" valueType="num">
                                          <p:cBhvr additive="base">
                                            <p:cTn id="12" dur="1000" fill="hold"/>
                                            <p:tgtEl>
                                              <p:spTgt spid="45"/>
                                            </p:tgtEl>
                                            <p:attrNameLst>
                                              <p:attrName>ppt_x</p:attrName>
                                            </p:attrNameLst>
                                          </p:cBhvr>
                                          <p:tavLst>
                                            <p:tav tm="0">
                                              <p:val>
                                                <p:strVal val="1+#ppt_w/2"/>
                                              </p:val>
                                            </p:tav>
                                            <p:tav tm="100000">
                                              <p:val>
                                                <p:strVal val="#ppt_x"/>
                                              </p:val>
                                            </p:tav>
                                          </p:tavLst>
                                        </p:anim>
                                        <p:anim calcmode="lin" valueType="num">
                                          <p:cBhvr additive="base">
                                            <p:cTn id="13" dur="1000" fill="hold"/>
                                            <p:tgtEl>
                                              <p:spTgt spid="45"/>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42"/>
                                            </p:tgtEl>
                                            <p:attrNameLst>
                                              <p:attrName>style.visibility</p:attrName>
                                            </p:attrNameLst>
                                          </p:cBhvr>
                                          <p:to>
                                            <p:strVal val="visible"/>
                                          </p:to>
                                        </p:set>
                                        <p:anim calcmode="lin" valueType="num">
                                          <p:cBhvr>
                                            <p:cTn id="17"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42"/>
                                            </p:tgtEl>
                                            <p:attrNameLst>
                                              <p:attrName>ppt_y</p:attrName>
                                            </p:attrNameLst>
                                          </p:cBhvr>
                                          <p:tavLst>
                                            <p:tav tm="0">
                                              <p:val>
                                                <p:strVal val="#ppt_y"/>
                                              </p:val>
                                            </p:tav>
                                            <p:tav tm="100000">
                                              <p:val>
                                                <p:strVal val="#ppt_y"/>
                                              </p:val>
                                            </p:tav>
                                          </p:tavLst>
                                        </p:anim>
                                        <p:anim calcmode="lin" valueType="num">
                                          <p:cBhvr>
                                            <p:cTn id="19"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42"/>
                                            </p:tgtEl>
                                          </p:cBhvr>
                                        </p:animEffect>
                                      </p:childTnLst>
                                    </p:cTn>
                                  </p:par>
                                </p:childTnLst>
                              </p:cTn>
                            </p:par>
                            <p:par>
                              <p:cTn id="22" fill="hold">
                                <p:stCondLst>
                                  <p:cond delay="3000"/>
                                </p:stCondLst>
                                <p:childTnLst>
                                  <p:par>
                                    <p:cTn id="23" presetID="26" presetClass="emph" presetSubtype="0" fill="hold" grpId="1" nodeType="afterEffect">
                                      <p:stCondLst>
                                        <p:cond delay="0"/>
                                      </p:stCondLst>
                                      <p:iterate type="lt">
                                        <p:tmPct val="0"/>
                                      </p:iterate>
                                      <p:childTnLst>
                                        <p:animEffect transition="out" filter="fade">
                                          <p:cBhvr>
                                            <p:cTn id="24" dur="500" tmFilter="0, 0; .2, .5; .8, .5; 1, 0"/>
                                            <p:tgtEl>
                                              <p:spTgt spid="42"/>
                                            </p:tgtEl>
                                          </p:cBhvr>
                                        </p:animEffect>
                                        <p:animScale>
                                          <p:cBhvr>
                                            <p:cTn id="25" dur="250" autoRev="1" fill="hold"/>
                                            <p:tgtEl>
                                              <p:spTgt spid="42"/>
                                            </p:tgtEl>
                                          </p:cBhvr>
                                          <p:by x="105000" y="105000"/>
                                        </p:animScale>
                                      </p:childTnLst>
                                    </p:cTn>
                                  </p:par>
                                </p:childTnLst>
                              </p:cTn>
                            </p:par>
                            <p:par>
                              <p:cTn id="26" fill="hold">
                                <p:stCondLst>
                                  <p:cond delay="3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44"/>
                                            </p:tgtEl>
                                            <p:attrNameLst>
                                              <p:attrName>style.visibility</p:attrName>
                                            </p:attrNameLst>
                                          </p:cBhvr>
                                          <p:to>
                                            <p:strVal val="visible"/>
                                          </p:to>
                                        </p:set>
                                        <p:anim calcmode="lin" valueType="num">
                                          <p:cBhvr>
                                            <p:cTn id="29" dur="500" fill="hold"/>
                                            <p:tgtEl>
                                              <p:spTgt spid="44"/>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44"/>
                                            </p:tgtEl>
                                            <p:attrNameLst>
                                              <p:attrName>ppt_y</p:attrName>
                                            </p:attrNameLst>
                                          </p:cBhvr>
                                          <p:tavLst>
                                            <p:tav tm="0">
                                              <p:val>
                                                <p:strVal val="#ppt_y"/>
                                              </p:val>
                                            </p:tav>
                                            <p:tav tm="100000">
                                              <p:val>
                                                <p:strVal val="#ppt_y"/>
                                              </p:val>
                                            </p:tav>
                                          </p:tavLst>
                                        </p:anim>
                                        <p:anim calcmode="lin" valueType="num">
                                          <p:cBhvr>
                                            <p:cTn id="31" dur="500" fill="hold"/>
                                            <p:tgtEl>
                                              <p:spTgt spid="44"/>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4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44"/>
                                            </p:tgtEl>
                                          </p:cBhvr>
                                        </p:animEffect>
                                      </p:childTnLst>
                                    </p:cTn>
                                  </p:par>
                                </p:childTnLst>
                              </p:cTn>
                            </p:par>
                            <p:par>
                              <p:cTn id="34" fill="hold">
                                <p:stCondLst>
                                  <p:cond delay="520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44"/>
                                            </p:tgtEl>
                                          </p:cBhvr>
                                        </p:animEffect>
                                        <p:animScale>
                                          <p:cBhvr>
                                            <p:cTn id="37" dur="250" autoRev="1" fill="hold"/>
                                            <p:tgtEl>
                                              <p:spTgt spid="44"/>
                                            </p:tgtEl>
                                          </p:cBhvr>
                                          <p:by x="105000" y="105000"/>
                                        </p:animScale>
                                      </p:childTnLst>
                                    </p:cTn>
                                  </p:par>
                                </p:childTnLst>
                              </p:cTn>
                            </p:par>
                            <p:par>
                              <p:cTn id="38" fill="hold">
                                <p:stCondLst>
                                  <p:cond delay="5700"/>
                                </p:stCondLst>
                                <p:childTnLst>
                                  <p:par>
                                    <p:cTn id="39" presetID="2" presetClass="entr" presetSubtype="2" accel="4000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 calcmode="lin" valueType="num">
                                          <p:cBhvr additive="base">
                                            <p:cTn id="41" dur="1000" fill="hold"/>
                                            <p:tgtEl>
                                              <p:spTgt spid="28"/>
                                            </p:tgtEl>
                                            <p:attrNameLst>
                                              <p:attrName>ppt_x</p:attrName>
                                            </p:attrNameLst>
                                          </p:cBhvr>
                                          <p:tavLst>
                                            <p:tav tm="0">
                                              <p:val>
                                                <p:strVal val="1+#ppt_w/2"/>
                                              </p:val>
                                            </p:tav>
                                            <p:tav tm="100000">
                                              <p:val>
                                                <p:strVal val="#ppt_x"/>
                                              </p:val>
                                            </p:tav>
                                          </p:tavLst>
                                        </p:anim>
                                        <p:anim calcmode="lin" valueType="num">
                                          <p:cBhvr additive="base">
                                            <p:cTn id="42" dur="10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 grpId="0" animBg="1"/>
          <p:bldP spid="42" grpId="0"/>
          <p:bldP spid="42" grpId="1"/>
          <p:bldP spid="44" grpId="0"/>
          <p:bldP spid="44" grpId="1"/>
          <p:bldP spid="45" grpId="0"/>
          <p:bldP spid="28"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 xmlns:a16="http://schemas.microsoft.com/office/drawing/2014/main" id="{C73AEB12-C834-4057-B875-34EFFF6A34B4}"/>
              </a:ext>
            </a:extLst>
          </p:cNvPr>
          <p:cNvCxnSpPr/>
          <p:nvPr/>
        </p:nvCxnSpPr>
        <p:spPr>
          <a:xfrm>
            <a:off x="1657350" y="2457450"/>
            <a:ext cx="2128838" cy="2128838"/>
          </a:xfrm>
          <a:prstGeom prst="line">
            <a:avLst/>
          </a:prstGeom>
          <a:noFill/>
          <a:ln w="6350" cap="flat" cmpd="sng" algn="ctr">
            <a:solidFill>
              <a:sysClr val="windowText" lastClr="000000">
                <a:lumMod val="65000"/>
                <a:lumOff val="35000"/>
              </a:sysClr>
            </a:solidFill>
            <a:prstDash val="solid"/>
            <a:miter lim="800000"/>
          </a:ln>
          <a:effectLst/>
        </p:spPr>
      </p:cxnSp>
      <p:sp>
        <p:nvSpPr>
          <p:cNvPr id="6" name="任意多边形 10">
            <a:extLst>
              <a:ext uri="{FF2B5EF4-FFF2-40B4-BE49-F238E27FC236}">
                <a16:creationId xmlns="" xmlns:a16="http://schemas.microsoft.com/office/drawing/2014/main" id="{CB788457-D6CB-4323-88C6-EC3C6B66E44D}"/>
              </a:ext>
            </a:extLst>
          </p:cNvPr>
          <p:cNvSpPr/>
          <p:nvPr/>
        </p:nvSpPr>
        <p:spPr bwMode="auto">
          <a:xfrm>
            <a:off x="2476500" y="2789239"/>
            <a:ext cx="7589838" cy="1636712"/>
          </a:xfrm>
          <a:custGeom>
            <a:avLst/>
            <a:gdLst>
              <a:gd name="connsiteX0" fmla="*/ 0 w 7590213"/>
              <a:gd name="connsiteY0" fmla="*/ 0 h 1635917"/>
              <a:gd name="connsiteX1" fmla="*/ 7590213 w 7590213"/>
              <a:gd name="connsiteY1" fmla="*/ 0 h 1635917"/>
              <a:gd name="connsiteX2" fmla="*/ 7590213 w 7590213"/>
              <a:gd name="connsiteY2" fmla="*/ 1635917 h 1635917"/>
              <a:gd name="connsiteX3" fmla="*/ 1140350 w 7590213"/>
              <a:gd name="connsiteY3" fmla="*/ 1635917 h 1635917"/>
              <a:gd name="connsiteX4" fmla="*/ 0 w 7590213"/>
              <a:gd name="connsiteY4" fmla="*/ 499380 h 1635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0213" h="1635917">
                <a:moveTo>
                  <a:pt x="0" y="0"/>
                </a:moveTo>
                <a:lnTo>
                  <a:pt x="7590213" y="0"/>
                </a:lnTo>
                <a:lnTo>
                  <a:pt x="7590213" y="1635917"/>
                </a:lnTo>
                <a:lnTo>
                  <a:pt x="1140350" y="1635917"/>
                </a:lnTo>
                <a:lnTo>
                  <a:pt x="0" y="499380"/>
                </a:lnTo>
                <a:close/>
              </a:path>
            </a:pathLst>
          </a:custGeom>
          <a:solidFill>
            <a:srgbClr val="8AAD9D"/>
          </a:solidFill>
          <a:ln w="12700" cap="flat" cmpd="sng" algn="ctr">
            <a:noFill/>
            <a:prstDash val="solid"/>
            <a:miter lim="800000"/>
          </a:ln>
          <a:effectLst>
            <a:innerShdw blurRad="190500" dist="101600" dir="8580000">
              <a:prstClr val="black">
                <a:alpha val="4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文本框 11">
            <a:extLst>
              <a:ext uri="{FF2B5EF4-FFF2-40B4-BE49-F238E27FC236}">
                <a16:creationId xmlns="" xmlns:a16="http://schemas.microsoft.com/office/drawing/2014/main" id="{117FA367-91BF-415F-BCEC-E007E0FDD366}"/>
              </a:ext>
            </a:extLst>
          </p:cNvPr>
          <p:cNvSpPr txBox="1">
            <a:spLocks noChangeArrowheads="1"/>
          </p:cNvSpPr>
          <p:nvPr/>
        </p:nvSpPr>
        <p:spPr bwMode="auto">
          <a:xfrm>
            <a:off x="3480997" y="2908179"/>
            <a:ext cx="5523453" cy="585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fontAlgn="base">
              <a:lnSpc>
                <a:spcPct val="100000"/>
              </a:lnSpc>
              <a:spcBef>
                <a:spcPct val="0"/>
              </a:spcBef>
              <a:spcAft>
                <a:spcPct val="0"/>
              </a:spcAft>
              <a:buNone/>
              <a:defRPr/>
            </a:pPr>
            <a:r>
              <a:rPr lang="zh-CN" altLang="en-US" sz="3200" b="1" kern="0">
                <a:solidFill>
                  <a:prstClr val="white"/>
                </a:solidFill>
                <a:latin typeface="微软雅黑" panose="020B0503020204020204" pitchFamily="34" charset="-122"/>
                <a:ea typeface="微软雅黑" panose="020B0503020204020204" pitchFamily="34" charset="-122"/>
              </a:rPr>
              <a:t>公司介绍</a:t>
            </a:r>
            <a:endParaRPr lang="zh-CN" altLang="en-US" sz="3200" b="1" kern="0" dirty="0">
              <a:solidFill>
                <a:prstClr val="white"/>
              </a:solidFill>
              <a:latin typeface="微软雅黑" panose="020B0503020204020204" pitchFamily="34" charset="-122"/>
              <a:ea typeface="微软雅黑" panose="020B0503020204020204" pitchFamily="34" charset="-122"/>
            </a:endParaRPr>
          </a:p>
        </p:txBody>
      </p:sp>
      <p:sp>
        <p:nvSpPr>
          <p:cNvPr id="8" name="矩形 33">
            <a:extLst>
              <a:ext uri="{FF2B5EF4-FFF2-40B4-BE49-F238E27FC236}">
                <a16:creationId xmlns="" xmlns:a16="http://schemas.microsoft.com/office/drawing/2014/main" id="{93605614-58C2-4C73-A9B3-CDAECFA5C81C}"/>
              </a:ext>
            </a:extLst>
          </p:cNvPr>
          <p:cNvSpPr>
            <a:spLocks noChangeArrowheads="1"/>
          </p:cNvSpPr>
          <p:nvPr/>
        </p:nvSpPr>
        <p:spPr bwMode="auto">
          <a:xfrm>
            <a:off x="3621088" y="3578226"/>
            <a:ext cx="5364162" cy="91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20000"/>
              </a:lnSpc>
              <a:spcBef>
                <a:spcPct val="20000"/>
              </a:spcBef>
              <a:spcAft>
                <a:spcPct val="0"/>
              </a:spcAft>
              <a:buNone/>
            </a:pP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方案具体细节说明，方案具体细节说明，方案具体细节说明，方案具体细节说明，</a:t>
            </a:r>
            <a:endParaRPr lang="en-US" altLang="zh-CN"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fontAlgn="base">
              <a:lnSpc>
                <a:spcPct val="120000"/>
              </a:lnSpc>
              <a:spcBef>
                <a:spcPct val="20000"/>
              </a:spcBef>
              <a:spcAft>
                <a:spcPct val="0"/>
              </a:spcAft>
              <a:buNone/>
            </a:pPr>
            <a:endParaRPr lang="en-US" altLang="zh-CN"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 name="组合 8">
            <a:extLst>
              <a:ext uri="{FF2B5EF4-FFF2-40B4-BE49-F238E27FC236}">
                <a16:creationId xmlns="" xmlns:a16="http://schemas.microsoft.com/office/drawing/2014/main" id="{2BF0F8B8-97FE-445A-A3E0-031044DFDD00}"/>
              </a:ext>
            </a:extLst>
          </p:cNvPr>
          <p:cNvGrpSpPr>
            <a:grpSpLocks/>
          </p:cNvGrpSpPr>
          <p:nvPr/>
        </p:nvGrpSpPr>
        <p:grpSpPr bwMode="auto">
          <a:xfrm>
            <a:off x="0" y="2628900"/>
            <a:ext cx="3317875" cy="2155825"/>
            <a:chOff x="0" y="2628900"/>
            <a:chExt cx="3318008" cy="2155448"/>
          </a:xfrm>
        </p:grpSpPr>
        <p:sp>
          <p:nvSpPr>
            <p:cNvPr id="10" name="任意多边形 7">
              <a:extLst>
                <a:ext uri="{FF2B5EF4-FFF2-40B4-BE49-F238E27FC236}">
                  <a16:creationId xmlns="" xmlns:a16="http://schemas.microsoft.com/office/drawing/2014/main" id="{2B9F9861-C3E9-4CE8-9422-D3ECB7B295A4}"/>
                </a:ext>
              </a:extLst>
            </p:cNvPr>
            <p:cNvSpPr/>
            <p:nvPr/>
          </p:nvSpPr>
          <p:spPr>
            <a:xfrm>
              <a:off x="0" y="2628900"/>
              <a:ext cx="2476599" cy="642826"/>
            </a:xfrm>
            <a:custGeom>
              <a:avLst/>
              <a:gdLst>
                <a:gd name="connsiteX0" fmla="*/ 0 w 2476160"/>
                <a:gd name="connsiteY0" fmla="*/ 0 h 642938"/>
                <a:gd name="connsiteX1" fmla="*/ 1831065 w 2476160"/>
                <a:gd name="connsiteY1" fmla="*/ 0 h 642938"/>
                <a:gd name="connsiteX2" fmla="*/ 2476160 w 2476160"/>
                <a:gd name="connsiteY2" fmla="*/ 642938 h 642938"/>
                <a:gd name="connsiteX3" fmla="*/ 0 w 2476160"/>
                <a:gd name="connsiteY3" fmla="*/ 642938 h 642938"/>
              </a:gdLst>
              <a:ahLst/>
              <a:cxnLst>
                <a:cxn ang="0">
                  <a:pos x="connsiteX0" y="connsiteY0"/>
                </a:cxn>
                <a:cxn ang="0">
                  <a:pos x="connsiteX1" y="connsiteY1"/>
                </a:cxn>
                <a:cxn ang="0">
                  <a:pos x="connsiteX2" y="connsiteY2"/>
                </a:cxn>
                <a:cxn ang="0">
                  <a:pos x="connsiteX3" y="connsiteY3"/>
                </a:cxn>
              </a:cxnLst>
              <a:rect l="l" t="t" r="r" b="b"/>
              <a:pathLst>
                <a:path w="2476160" h="642938">
                  <a:moveTo>
                    <a:pt x="0" y="0"/>
                  </a:moveTo>
                  <a:lnTo>
                    <a:pt x="1831065" y="0"/>
                  </a:lnTo>
                  <a:lnTo>
                    <a:pt x="2476160" y="642938"/>
                  </a:lnTo>
                  <a:lnTo>
                    <a:pt x="0" y="642938"/>
                  </a:lnTo>
                  <a:close/>
                </a:path>
              </a:pathLst>
            </a:custGeom>
            <a:solidFill>
              <a:srgbClr val="8AAD9D"/>
            </a:solidFill>
            <a:ln w="12700" cap="flat" cmpd="sng" algn="ctr">
              <a:noFill/>
              <a:prstDash val="solid"/>
              <a:miter lim="800000"/>
            </a:ln>
            <a:effectLst>
              <a:outerShdw blurRad="50800" dist="38100" dir="3600000" sx="101000" sy="101000" algn="tl" rotWithShape="0">
                <a:sysClr val="windowText" lastClr="000000">
                  <a:alpha val="46000"/>
                </a:sys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文本框 14">
              <a:extLst>
                <a:ext uri="{FF2B5EF4-FFF2-40B4-BE49-F238E27FC236}">
                  <a16:creationId xmlns="" xmlns:a16="http://schemas.microsoft.com/office/drawing/2014/main" id="{9526D125-F53C-4CEB-BBC8-31A2B0E3684C}"/>
                </a:ext>
              </a:extLst>
            </p:cNvPr>
            <p:cNvSpPr txBox="1">
              <a:spLocks noChangeArrowheads="1"/>
            </p:cNvSpPr>
            <p:nvPr/>
          </p:nvSpPr>
          <p:spPr bwMode="auto">
            <a:xfrm>
              <a:off x="742950" y="3214688"/>
              <a:ext cx="257505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9600" b="1" i="0" u="none" strike="noStrike" kern="0" cap="none" spc="0" normalizeH="0" baseline="0" noProof="0" dirty="0">
                  <a:ln>
                    <a:noFill/>
                  </a:ln>
                  <a:solidFill>
                    <a:srgbClr val="EFB0AA"/>
                  </a:solidFill>
                  <a:effectLst/>
                  <a:uLnTx/>
                  <a:uFillTx/>
                  <a:latin typeface="微软雅黑" panose="020B0503020204020204" pitchFamily="34" charset="-122"/>
                  <a:ea typeface="微软雅黑" panose="020B0503020204020204" pitchFamily="34" charset="-122"/>
                </a:rPr>
                <a:t>01</a:t>
              </a:r>
              <a:endParaRPr kumimoji="0" lang="zh-CN" altLang="en-US" sz="9600" b="1" i="0" u="none" strike="noStrike" kern="0" cap="none" spc="0" normalizeH="0" baseline="0" noProof="0" dirty="0">
                <a:ln>
                  <a:noFill/>
                </a:ln>
                <a:solidFill>
                  <a:srgbClr val="EFB0AA"/>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78630482"/>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 xmlns:a16="http://schemas.microsoft.com/office/drawing/2014/main" id="{68AE7B83-EBAE-4C13-B5B0-7987618FD1FB}"/>
              </a:ext>
            </a:extLst>
          </p:cNvPr>
          <p:cNvGrpSpPr>
            <a:grpSpLocks/>
          </p:cNvGrpSpPr>
          <p:nvPr/>
        </p:nvGrpSpPr>
        <p:grpSpPr bwMode="auto">
          <a:xfrm>
            <a:off x="776288" y="4183066"/>
            <a:ext cx="1538287" cy="715962"/>
            <a:chOff x="776801" y="4183358"/>
            <a:chExt cx="1538203" cy="716245"/>
          </a:xfrm>
        </p:grpSpPr>
        <p:sp>
          <p:nvSpPr>
            <p:cNvPr id="6" name="TextBox 7">
              <a:extLst>
                <a:ext uri="{FF2B5EF4-FFF2-40B4-BE49-F238E27FC236}">
                  <a16:creationId xmlns="" xmlns:a16="http://schemas.microsoft.com/office/drawing/2014/main" id="{78C229BF-6099-4BE6-BB66-678F206EE7AE}"/>
                </a:ext>
              </a:extLst>
            </p:cNvPr>
            <p:cNvSpPr txBox="1"/>
            <p:nvPr/>
          </p:nvSpPr>
          <p:spPr>
            <a:xfrm>
              <a:off x="776801" y="4183358"/>
              <a:ext cx="897954" cy="420153"/>
            </a:xfrm>
            <a:prstGeom prst="rect">
              <a:avLst/>
            </a:prstGeom>
            <a:noFill/>
          </p:spPr>
          <p:txBody>
            <a:bodyPr wrap="none">
              <a:spAutoFit/>
            </a:bodyPr>
            <a:lstStyle/>
            <a:p>
              <a:pPr defTabSz="1217615">
                <a:defRPr/>
              </a:pPr>
              <a:r>
                <a:rPr lang="zh-CN" altLang="en-US" sz="2129" b="1" kern="0" dirty="0">
                  <a:solidFill>
                    <a:srgbClr val="445469"/>
                  </a:solidFill>
                  <a:latin typeface="微软雅黑" panose="020B0503020204020204" pitchFamily="34" charset="-122"/>
                  <a:ea typeface="微软雅黑" panose="020B0503020204020204" pitchFamily="34" charset="-122"/>
                </a:rPr>
                <a:t>方案</a:t>
              </a:r>
              <a:r>
                <a:rPr lang="en-US" altLang="zh-CN" sz="2129" b="1" kern="0" dirty="0">
                  <a:solidFill>
                    <a:srgbClr val="445469"/>
                  </a:solidFill>
                  <a:latin typeface="微软雅黑" panose="020B0503020204020204" pitchFamily="34" charset="-122"/>
                  <a:ea typeface="微软雅黑" panose="020B0503020204020204" pitchFamily="34" charset="-122"/>
                </a:rPr>
                <a:t>1</a:t>
              </a:r>
              <a:endParaRPr lang="en-US" sz="2129" b="1" kern="0" dirty="0">
                <a:solidFill>
                  <a:srgbClr val="445469"/>
                </a:solidFill>
                <a:latin typeface="微软雅黑" panose="020B0503020204020204" pitchFamily="34" charset="-122"/>
                <a:ea typeface="微软雅黑" panose="020B0503020204020204" pitchFamily="34" charset="-122"/>
              </a:endParaRPr>
            </a:p>
          </p:txBody>
        </p:sp>
        <p:sp>
          <p:nvSpPr>
            <p:cNvPr id="7" name="Freeform 153">
              <a:extLst>
                <a:ext uri="{FF2B5EF4-FFF2-40B4-BE49-F238E27FC236}">
                  <a16:creationId xmlns="" xmlns:a16="http://schemas.microsoft.com/office/drawing/2014/main" id="{22923F58-CFC0-4F10-9A63-38442BF25C0B}"/>
                </a:ext>
              </a:extLst>
            </p:cNvPr>
            <p:cNvSpPr>
              <a:spLocks noEditPoints="1"/>
            </p:cNvSpPr>
            <p:nvPr/>
          </p:nvSpPr>
          <p:spPr bwMode="auto">
            <a:xfrm>
              <a:off x="878395" y="4639150"/>
              <a:ext cx="268272" cy="260453"/>
            </a:xfrm>
            <a:custGeom>
              <a:avLst/>
              <a:gdLst/>
              <a:ahLst/>
              <a:cxnLst>
                <a:cxn ang="0">
                  <a:pos x="58" y="24"/>
                </a:cxn>
                <a:cxn ang="0">
                  <a:pos x="45" y="37"/>
                </a:cxn>
                <a:cxn ang="0">
                  <a:pos x="48" y="55"/>
                </a:cxn>
                <a:cxn ang="0">
                  <a:pos x="48" y="55"/>
                </a:cxn>
                <a:cxn ang="0">
                  <a:pos x="47" y="57"/>
                </a:cxn>
                <a:cxn ang="0">
                  <a:pos x="45" y="57"/>
                </a:cxn>
                <a:cxn ang="0">
                  <a:pos x="29" y="48"/>
                </a:cxn>
                <a:cxn ang="0">
                  <a:pos x="13" y="57"/>
                </a:cxn>
                <a:cxn ang="0">
                  <a:pos x="12" y="57"/>
                </a:cxn>
                <a:cxn ang="0">
                  <a:pos x="11" y="55"/>
                </a:cxn>
                <a:cxn ang="0">
                  <a:pos x="11" y="55"/>
                </a:cxn>
                <a:cxn ang="0">
                  <a:pos x="14" y="37"/>
                </a:cxn>
                <a:cxn ang="0">
                  <a:pos x="1" y="24"/>
                </a:cxn>
                <a:cxn ang="0">
                  <a:pos x="0" y="22"/>
                </a:cxn>
                <a:cxn ang="0">
                  <a:pos x="2" y="21"/>
                </a:cxn>
                <a:cxn ang="0">
                  <a:pos x="20" y="18"/>
                </a:cxn>
                <a:cxn ang="0">
                  <a:pos x="28" y="2"/>
                </a:cxn>
                <a:cxn ang="0">
                  <a:pos x="29" y="0"/>
                </a:cxn>
                <a:cxn ang="0">
                  <a:pos x="31" y="2"/>
                </a:cxn>
                <a:cxn ang="0">
                  <a:pos x="39" y="18"/>
                </a:cxn>
                <a:cxn ang="0">
                  <a:pos x="57" y="21"/>
                </a:cxn>
                <a:cxn ang="0">
                  <a:pos x="59" y="22"/>
                </a:cxn>
                <a:cxn ang="0">
                  <a:pos x="58" y="24"/>
                </a:cxn>
                <a:cxn ang="0">
                  <a:pos x="51" y="25"/>
                </a:cxn>
                <a:cxn ang="0">
                  <a:pos x="36" y="22"/>
                </a:cxn>
                <a:cxn ang="0">
                  <a:pos x="29" y="9"/>
                </a:cxn>
                <a:cxn ang="0">
                  <a:pos x="23" y="22"/>
                </a:cxn>
                <a:cxn ang="0">
                  <a:pos x="8" y="25"/>
                </a:cxn>
                <a:cxn ang="0">
                  <a:pos x="19" y="35"/>
                </a:cxn>
                <a:cxn ang="0">
                  <a:pos x="16" y="50"/>
                </a:cxn>
                <a:cxn ang="0">
                  <a:pos x="29" y="43"/>
                </a:cxn>
                <a:cxn ang="0">
                  <a:pos x="43" y="50"/>
                </a:cxn>
                <a:cxn ang="0">
                  <a:pos x="40" y="35"/>
                </a:cxn>
                <a:cxn ang="0">
                  <a:pos x="51" y="25"/>
                </a:cxn>
              </a:cxnLst>
              <a:rect l="0" t="0" r="r" b="b"/>
              <a:pathLst>
                <a:path w="59" h="57">
                  <a:moveTo>
                    <a:pt x="58" y="24"/>
                  </a:moveTo>
                  <a:cubicBezTo>
                    <a:pt x="45" y="37"/>
                    <a:pt x="45" y="37"/>
                    <a:pt x="45" y="37"/>
                  </a:cubicBezTo>
                  <a:cubicBezTo>
                    <a:pt x="48" y="55"/>
                    <a:pt x="48" y="55"/>
                    <a:pt x="48" y="55"/>
                  </a:cubicBezTo>
                  <a:cubicBezTo>
                    <a:pt x="48" y="55"/>
                    <a:pt x="48" y="55"/>
                    <a:pt x="48" y="55"/>
                  </a:cubicBezTo>
                  <a:cubicBezTo>
                    <a:pt x="48" y="56"/>
                    <a:pt x="48" y="57"/>
                    <a:pt x="47" y="57"/>
                  </a:cubicBezTo>
                  <a:cubicBezTo>
                    <a:pt x="46" y="57"/>
                    <a:pt x="46" y="57"/>
                    <a:pt x="45" y="57"/>
                  </a:cubicBezTo>
                  <a:cubicBezTo>
                    <a:pt x="29" y="48"/>
                    <a:pt x="29" y="48"/>
                    <a:pt x="29" y="48"/>
                  </a:cubicBezTo>
                  <a:cubicBezTo>
                    <a:pt x="13" y="57"/>
                    <a:pt x="13" y="57"/>
                    <a:pt x="13" y="57"/>
                  </a:cubicBezTo>
                  <a:cubicBezTo>
                    <a:pt x="13" y="57"/>
                    <a:pt x="13" y="57"/>
                    <a:pt x="12" y="57"/>
                  </a:cubicBezTo>
                  <a:cubicBezTo>
                    <a:pt x="11" y="57"/>
                    <a:pt x="11" y="56"/>
                    <a:pt x="11" y="55"/>
                  </a:cubicBezTo>
                  <a:cubicBezTo>
                    <a:pt x="11" y="55"/>
                    <a:pt x="11" y="55"/>
                    <a:pt x="11" y="55"/>
                  </a:cubicBezTo>
                  <a:cubicBezTo>
                    <a:pt x="14" y="37"/>
                    <a:pt x="14" y="37"/>
                    <a:pt x="14" y="37"/>
                  </a:cubicBezTo>
                  <a:cubicBezTo>
                    <a:pt x="1" y="24"/>
                    <a:pt x="1" y="24"/>
                    <a:pt x="1" y="24"/>
                  </a:cubicBezTo>
                  <a:cubicBezTo>
                    <a:pt x="0" y="24"/>
                    <a:pt x="0" y="23"/>
                    <a:pt x="0" y="22"/>
                  </a:cubicBezTo>
                  <a:cubicBezTo>
                    <a:pt x="0" y="21"/>
                    <a:pt x="1" y="21"/>
                    <a:pt x="2" y="21"/>
                  </a:cubicBezTo>
                  <a:cubicBezTo>
                    <a:pt x="20" y="18"/>
                    <a:pt x="20" y="18"/>
                    <a:pt x="20" y="18"/>
                  </a:cubicBezTo>
                  <a:cubicBezTo>
                    <a:pt x="28" y="2"/>
                    <a:pt x="28" y="2"/>
                    <a:pt x="28" y="2"/>
                  </a:cubicBezTo>
                  <a:cubicBezTo>
                    <a:pt x="28" y="1"/>
                    <a:pt x="29" y="0"/>
                    <a:pt x="29" y="0"/>
                  </a:cubicBezTo>
                  <a:cubicBezTo>
                    <a:pt x="30" y="0"/>
                    <a:pt x="31" y="1"/>
                    <a:pt x="31" y="2"/>
                  </a:cubicBezTo>
                  <a:cubicBezTo>
                    <a:pt x="39" y="18"/>
                    <a:pt x="39" y="18"/>
                    <a:pt x="39" y="18"/>
                  </a:cubicBezTo>
                  <a:cubicBezTo>
                    <a:pt x="57" y="21"/>
                    <a:pt x="57" y="21"/>
                    <a:pt x="57" y="21"/>
                  </a:cubicBezTo>
                  <a:cubicBezTo>
                    <a:pt x="58" y="21"/>
                    <a:pt x="59" y="21"/>
                    <a:pt x="59" y="22"/>
                  </a:cubicBezTo>
                  <a:cubicBezTo>
                    <a:pt x="59" y="23"/>
                    <a:pt x="59" y="24"/>
                    <a:pt x="58" y="24"/>
                  </a:cubicBezTo>
                  <a:close/>
                  <a:moveTo>
                    <a:pt x="51" y="25"/>
                  </a:moveTo>
                  <a:cubicBezTo>
                    <a:pt x="36" y="22"/>
                    <a:pt x="36" y="22"/>
                    <a:pt x="36" y="22"/>
                  </a:cubicBezTo>
                  <a:cubicBezTo>
                    <a:pt x="29" y="9"/>
                    <a:pt x="29" y="9"/>
                    <a:pt x="29" y="9"/>
                  </a:cubicBezTo>
                  <a:cubicBezTo>
                    <a:pt x="23" y="22"/>
                    <a:pt x="23" y="22"/>
                    <a:pt x="23" y="22"/>
                  </a:cubicBezTo>
                  <a:cubicBezTo>
                    <a:pt x="8" y="25"/>
                    <a:pt x="8" y="25"/>
                    <a:pt x="8" y="25"/>
                  </a:cubicBezTo>
                  <a:cubicBezTo>
                    <a:pt x="19" y="35"/>
                    <a:pt x="19" y="35"/>
                    <a:pt x="19" y="35"/>
                  </a:cubicBezTo>
                  <a:cubicBezTo>
                    <a:pt x="16" y="50"/>
                    <a:pt x="16" y="50"/>
                    <a:pt x="16" y="50"/>
                  </a:cubicBezTo>
                  <a:cubicBezTo>
                    <a:pt x="29" y="43"/>
                    <a:pt x="29" y="43"/>
                    <a:pt x="29" y="43"/>
                  </a:cubicBezTo>
                  <a:cubicBezTo>
                    <a:pt x="43" y="50"/>
                    <a:pt x="43" y="50"/>
                    <a:pt x="43" y="50"/>
                  </a:cubicBezTo>
                  <a:cubicBezTo>
                    <a:pt x="40" y="35"/>
                    <a:pt x="40" y="35"/>
                    <a:pt x="40" y="35"/>
                  </a:cubicBezTo>
                  <a:lnTo>
                    <a:pt x="51" y="25"/>
                  </a:lnTo>
                  <a:close/>
                </a:path>
              </a:pathLst>
            </a:custGeom>
            <a:solidFill>
              <a:srgbClr val="8AAD9D"/>
            </a:solidFill>
            <a:ln w="9525">
              <a:noFill/>
              <a:round/>
              <a:headEnd/>
              <a:tailEnd/>
            </a:ln>
          </p:spPr>
          <p:txBody>
            <a:bodyPr lIns="121682" tIns="60841" rIns="121682" bIns="60841"/>
            <a:lstStyle/>
            <a:p>
              <a:pPr defTabSz="1217615">
                <a:defRPr/>
              </a:pPr>
              <a:endParaRPr lang="en-US" sz="3190" kern="0">
                <a:solidFill>
                  <a:srgbClr val="262626"/>
                </a:solidFill>
                <a:latin typeface="Calibri" panose="020F0502020204030204"/>
                <a:ea typeface="宋体" panose="02010600030101010101" pitchFamily="2" charset="-122"/>
              </a:endParaRPr>
            </a:p>
          </p:txBody>
        </p:sp>
        <p:sp>
          <p:nvSpPr>
            <p:cNvPr id="8" name="Freeform 153">
              <a:extLst>
                <a:ext uri="{FF2B5EF4-FFF2-40B4-BE49-F238E27FC236}">
                  <a16:creationId xmlns="" xmlns:a16="http://schemas.microsoft.com/office/drawing/2014/main" id="{03D62A62-EEA8-45F7-85F0-03DA3B8819CC}"/>
                </a:ext>
              </a:extLst>
            </p:cNvPr>
            <p:cNvSpPr>
              <a:spLocks noEditPoints="1"/>
            </p:cNvSpPr>
            <p:nvPr/>
          </p:nvSpPr>
          <p:spPr bwMode="auto">
            <a:xfrm>
              <a:off x="1170480" y="4639150"/>
              <a:ext cx="268272" cy="260453"/>
            </a:xfrm>
            <a:custGeom>
              <a:avLst/>
              <a:gdLst/>
              <a:ahLst/>
              <a:cxnLst>
                <a:cxn ang="0">
                  <a:pos x="58" y="24"/>
                </a:cxn>
                <a:cxn ang="0">
                  <a:pos x="45" y="37"/>
                </a:cxn>
                <a:cxn ang="0">
                  <a:pos x="48" y="55"/>
                </a:cxn>
                <a:cxn ang="0">
                  <a:pos x="48" y="55"/>
                </a:cxn>
                <a:cxn ang="0">
                  <a:pos x="47" y="57"/>
                </a:cxn>
                <a:cxn ang="0">
                  <a:pos x="45" y="57"/>
                </a:cxn>
                <a:cxn ang="0">
                  <a:pos x="29" y="48"/>
                </a:cxn>
                <a:cxn ang="0">
                  <a:pos x="13" y="57"/>
                </a:cxn>
                <a:cxn ang="0">
                  <a:pos x="12" y="57"/>
                </a:cxn>
                <a:cxn ang="0">
                  <a:pos x="11" y="55"/>
                </a:cxn>
                <a:cxn ang="0">
                  <a:pos x="11" y="55"/>
                </a:cxn>
                <a:cxn ang="0">
                  <a:pos x="14" y="37"/>
                </a:cxn>
                <a:cxn ang="0">
                  <a:pos x="1" y="24"/>
                </a:cxn>
                <a:cxn ang="0">
                  <a:pos x="0" y="22"/>
                </a:cxn>
                <a:cxn ang="0">
                  <a:pos x="2" y="21"/>
                </a:cxn>
                <a:cxn ang="0">
                  <a:pos x="20" y="18"/>
                </a:cxn>
                <a:cxn ang="0">
                  <a:pos x="28" y="2"/>
                </a:cxn>
                <a:cxn ang="0">
                  <a:pos x="29" y="0"/>
                </a:cxn>
                <a:cxn ang="0">
                  <a:pos x="31" y="2"/>
                </a:cxn>
                <a:cxn ang="0">
                  <a:pos x="39" y="18"/>
                </a:cxn>
                <a:cxn ang="0">
                  <a:pos x="57" y="21"/>
                </a:cxn>
                <a:cxn ang="0">
                  <a:pos x="59" y="22"/>
                </a:cxn>
                <a:cxn ang="0">
                  <a:pos x="58" y="24"/>
                </a:cxn>
                <a:cxn ang="0">
                  <a:pos x="51" y="25"/>
                </a:cxn>
                <a:cxn ang="0">
                  <a:pos x="36" y="22"/>
                </a:cxn>
                <a:cxn ang="0">
                  <a:pos x="29" y="9"/>
                </a:cxn>
                <a:cxn ang="0">
                  <a:pos x="23" y="22"/>
                </a:cxn>
                <a:cxn ang="0">
                  <a:pos x="8" y="25"/>
                </a:cxn>
                <a:cxn ang="0">
                  <a:pos x="19" y="35"/>
                </a:cxn>
                <a:cxn ang="0">
                  <a:pos x="16" y="50"/>
                </a:cxn>
                <a:cxn ang="0">
                  <a:pos x="29" y="43"/>
                </a:cxn>
                <a:cxn ang="0">
                  <a:pos x="43" y="50"/>
                </a:cxn>
                <a:cxn ang="0">
                  <a:pos x="40" y="35"/>
                </a:cxn>
                <a:cxn ang="0">
                  <a:pos x="51" y="25"/>
                </a:cxn>
              </a:cxnLst>
              <a:rect l="0" t="0" r="r" b="b"/>
              <a:pathLst>
                <a:path w="59" h="57">
                  <a:moveTo>
                    <a:pt x="58" y="24"/>
                  </a:moveTo>
                  <a:cubicBezTo>
                    <a:pt x="45" y="37"/>
                    <a:pt x="45" y="37"/>
                    <a:pt x="45" y="37"/>
                  </a:cubicBezTo>
                  <a:cubicBezTo>
                    <a:pt x="48" y="55"/>
                    <a:pt x="48" y="55"/>
                    <a:pt x="48" y="55"/>
                  </a:cubicBezTo>
                  <a:cubicBezTo>
                    <a:pt x="48" y="55"/>
                    <a:pt x="48" y="55"/>
                    <a:pt x="48" y="55"/>
                  </a:cubicBezTo>
                  <a:cubicBezTo>
                    <a:pt x="48" y="56"/>
                    <a:pt x="48" y="57"/>
                    <a:pt x="47" y="57"/>
                  </a:cubicBezTo>
                  <a:cubicBezTo>
                    <a:pt x="46" y="57"/>
                    <a:pt x="46" y="57"/>
                    <a:pt x="45" y="57"/>
                  </a:cubicBezTo>
                  <a:cubicBezTo>
                    <a:pt x="29" y="48"/>
                    <a:pt x="29" y="48"/>
                    <a:pt x="29" y="48"/>
                  </a:cubicBezTo>
                  <a:cubicBezTo>
                    <a:pt x="13" y="57"/>
                    <a:pt x="13" y="57"/>
                    <a:pt x="13" y="57"/>
                  </a:cubicBezTo>
                  <a:cubicBezTo>
                    <a:pt x="13" y="57"/>
                    <a:pt x="13" y="57"/>
                    <a:pt x="12" y="57"/>
                  </a:cubicBezTo>
                  <a:cubicBezTo>
                    <a:pt x="11" y="57"/>
                    <a:pt x="11" y="56"/>
                    <a:pt x="11" y="55"/>
                  </a:cubicBezTo>
                  <a:cubicBezTo>
                    <a:pt x="11" y="55"/>
                    <a:pt x="11" y="55"/>
                    <a:pt x="11" y="55"/>
                  </a:cubicBezTo>
                  <a:cubicBezTo>
                    <a:pt x="14" y="37"/>
                    <a:pt x="14" y="37"/>
                    <a:pt x="14" y="37"/>
                  </a:cubicBezTo>
                  <a:cubicBezTo>
                    <a:pt x="1" y="24"/>
                    <a:pt x="1" y="24"/>
                    <a:pt x="1" y="24"/>
                  </a:cubicBezTo>
                  <a:cubicBezTo>
                    <a:pt x="0" y="24"/>
                    <a:pt x="0" y="23"/>
                    <a:pt x="0" y="22"/>
                  </a:cubicBezTo>
                  <a:cubicBezTo>
                    <a:pt x="0" y="21"/>
                    <a:pt x="1" y="21"/>
                    <a:pt x="2" y="21"/>
                  </a:cubicBezTo>
                  <a:cubicBezTo>
                    <a:pt x="20" y="18"/>
                    <a:pt x="20" y="18"/>
                    <a:pt x="20" y="18"/>
                  </a:cubicBezTo>
                  <a:cubicBezTo>
                    <a:pt x="28" y="2"/>
                    <a:pt x="28" y="2"/>
                    <a:pt x="28" y="2"/>
                  </a:cubicBezTo>
                  <a:cubicBezTo>
                    <a:pt x="28" y="1"/>
                    <a:pt x="29" y="0"/>
                    <a:pt x="29" y="0"/>
                  </a:cubicBezTo>
                  <a:cubicBezTo>
                    <a:pt x="30" y="0"/>
                    <a:pt x="31" y="1"/>
                    <a:pt x="31" y="2"/>
                  </a:cubicBezTo>
                  <a:cubicBezTo>
                    <a:pt x="39" y="18"/>
                    <a:pt x="39" y="18"/>
                    <a:pt x="39" y="18"/>
                  </a:cubicBezTo>
                  <a:cubicBezTo>
                    <a:pt x="57" y="21"/>
                    <a:pt x="57" y="21"/>
                    <a:pt x="57" y="21"/>
                  </a:cubicBezTo>
                  <a:cubicBezTo>
                    <a:pt x="58" y="21"/>
                    <a:pt x="59" y="21"/>
                    <a:pt x="59" y="22"/>
                  </a:cubicBezTo>
                  <a:cubicBezTo>
                    <a:pt x="59" y="23"/>
                    <a:pt x="59" y="24"/>
                    <a:pt x="58" y="24"/>
                  </a:cubicBezTo>
                  <a:close/>
                  <a:moveTo>
                    <a:pt x="51" y="25"/>
                  </a:moveTo>
                  <a:cubicBezTo>
                    <a:pt x="36" y="22"/>
                    <a:pt x="36" y="22"/>
                    <a:pt x="36" y="22"/>
                  </a:cubicBezTo>
                  <a:cubicBezTo>
                    <a:pt x="29" y="9"/>
                    <a:pt x="29" y="9"/>
                    <a:pt x="29" y="9"/>
                  </a:cubicBezTo>
                  <a:cubicBezTo>
                    <a:pt x="23" y="22"/>
                    <a:pt x="23" y="22"/>
                    <a:pt x="23" y="22"/>
                  </a:cubicBezTo>
                  <a:cubicBezTo>
                    <a:pt x="8" y="25"/>
                    <a:pt x="8" y="25"/>
                    <a:pt x="8" y="25"/>
                  </a:cubicBezTo>
                  <a:cubicBezTo>
                    <a:pt x="19" y="35"/>
                    <a:pt x="19" y="35"/>
                    <a:pt x="19" y="35"/>
                  </a:cubicBezTo>
                  <a:cubicBezTo>
                    <a:pt x="16" y="50"/>
                    <a:pt x="16" y="50"/>
                    <a:pt x="16" y="50"/>
                  </a:cubicBezTo>
                  <a:cubicBezTo>
                    <a:pt x="29" y="43"/>
                    <a:pt x="29" y="43"/>
                    <a:pt x="29" y="43"/>
                  </a:cubicBezTo>
                  <a:cubicBezTo>
                    <a:pt x="43" y="50"/>
                    <a:pt x="43" y="50"/>
                    <a:pt x="43" y="50"/>
                  </a:cubicBezTo>
                  <a:cubicBezTo>
                    <a:pt x="40" y="35"/>
                    <a:pt x="40" y="35"/>
                    <a:pt x="40" y="35"/>
                  </a:cubicBezTo>
                  <a:lnTo>
                    <a:pt x="51" y="25"/>
                  </a:lnTo>
                  <a:close/>
                </a:path>
              </a:pathLst>
            </a:custGeom>
            <a:solidFill>
              <a:srgbClr val="8AAD9D"/>
            </a:solidFill>
            <a:ln w="9525">
              <a:noFill/>
              <a:round/>
              <a:headEnd/>
              <a:tailEnd/>
            </a:ln>
          </p:spPr>
          <p:txBody>
            <a:bodyPr lIns="121682" tIns="60841" rIns="121682" bIns="60841"/>
            <a:lstStyle/>
            <a:p>
              <a:pPr defTabSz="1217615">
                <a:defRPr/>
              </a:pPr>
              <a:endParaRPr lang="en-US" sz="3190" kern="0">
                <a:solidFill>
                  <a:srgbClr val="262626"/>
                </a:solidFill>
                <a:latin typeface="Calibri" panose="020F0502020204030204"/>
                <a:ea typeface="宋体" panose="02010600030101010101" pitchFamily="2" charset="-122"/>
              </a:endParaRPr>
            </a:p>
          </p:txBody>
        </p:sp>
        <p:sp>
          <p:nvSpPr>
            <p:cNvPr id="9" name="Freeform 153">
              <a:extLst>
                <a:ext uri="{FF2B5EF4-FFF2-40B4-BE49-F238E27FC236}">
                  <a16:creationId xmlns="" xmlns:a16="http://schemas.microsoft.com/office/drawing/2014/main" id="{1D3B3B49-A33F-45FE-80D0-FCAD98E4A5C7}"/>
                </a:ext>
              </a:extLst>
            </p:cNvPr>
            <p:cNvSpPr>
              <a:spLocks noEditPoints="1"/>
            </p:cNvSpPr>
            <p:nvPr/>
          </p:nvSpPr>
          <p:spPr bwMode="auto">
            <a:xfrm>
              <a:off x="1462564" y="4639150"/>
              <a:ext cx="268272" cy="260453"/>
            </a:xfrm>
            <a:custGeom>
              <a:avLst/>
              <a:gdLst/>
              <a:ahLst/>
              <a:cxnLst>
                <a:cxn ang="0">
                  <a:pos x="58" y="24"/>
                </a:cxn>
                <a:cxn ang="0">
                  <a:pos x="45" y="37"/>
                </a:cxn>
                <a:cxn ang="0">
                  <a:pos x="48" y="55"/>
                </a:cxn>
                <a:cxn ang="0">
                  <a:pos x="48" y="55"/>
                </a:cxn>
                <a:cxn ang="0">
                  <a:pos x="47" y="57"/>
                </a:cxn>
                <a:cxn ang="0">
                  <a:pos x="45" y="57"/>
                </a:cxn>
                <a:cxn ang="0">
                  <a:pos x="29" y="48"/>
                </a:cxn>
                <a:cxn ang="0">
                  <a:pos x="13" y="57"/>
                </a:cxn>
                <a:cxn ang="0">
                  <a:pos x="12" y="57"/>
                </a:cxn>
                <a:cxn ang="0">
                  <a:pos x="11" y="55"/>
                </a:cxn>
                <a:cxn ang="0">
                  <a:pos x="11" y="55"/>
                </a:cxn>
                <a:cxn ang="0">
                  <a:pos x="14" y="37"/>
                </a:cxn>
                <a:cxn ang="0">
                  <a:pos x="1" y="24"/>
                </a:cxn>
                <a:cxn ang="0">
                  <a:pos x="0" y="22"/>
                </a:cxn>
                <a:cxn ang="0">
                  <a:pos x="2" y="21"/>
                </a:cxn>
                <a:cxn ang="0">
                  <a:pos x="20" y="18"/>
                </a:cxn>
                <a:cxn ang="0">
                  <a:pos x="28" y="2"/>
                </a:cxn>
                <a:cxn ang="0">
                  <a:pos x="29" y="0"/>
                </a:cxn>
                <a:cxn ang="0">
                  <a:pos x="31" y="2"/>
                </a:cxn>
                <a:cxn ang="0">
                  <a:pos x="39" y="18"/>
                </a:cxn>
                <a:cxn ang="0">
                  <a:pos x="57" y="21"/>
                </a:cxn>
                <a:cxn ang="0">
                  <a:pos x="59" y="22"/>
                </a:cxn>
                <a:cxn ang="0">
                  <a:pos x="58" y="24"/>
                </a:cxn>
                <a:cxn ang="0">
                  <a:pos x="51" y="25"/>
                </a:cxn>
                <a:cxn ang="0">
                  <a:pos x="36" y="22"/>
                </a:cxn>
                <a:cxn ang="0">
                  <a:pos x="29" y="9"/>
                </a:cxn>
                <a:cxn ang="0">
                  <a:pos x="23" y="22"/>
                </a:cxn>
                <a:cxn ang="0">
                  <a:pos x="8" y="25"/>
                </a:cxn>
                <a:cxn ang="0">
                  <a:pos x="19" y="35"/>
                </a:cxn>
                <a:cxn ang="0">
                  <a:pos x="16" y="50"/>
                </a:cxn>
                <a:cxn ang="0">
                  <a:pos x="29" y="43"/>
                </a:cxn>
                <a:cxn ang="0">
                  <a:pos x="43" y="50"/>
                </a:cxn>
                <a:cxn ang="0">
                  <a:pos x="40" y="35"/>
                </a:cxn>
                <a:cxn ang="0">
                  <a:pos x="51" y="25"/>
                </a:cxn>
              </a:cxnLst>
              <a:rect l="0" t="0" r="r" b="b"/>
              <a:pathLst>
                <a:path w="59" h="57">
                  <a:moveTo>
                    <a:pt x="58" y="24"/>
                  </a:moveTo>
                  <a:cubicBezTo>
                    <a:pt x="45" y="37"/>
                    <a:pt x="45" y="37"/>
                    <a:pt x="45" y="37"/>
                  </a:cubicBezTo>
                  <a:cubicBezTo>
                    <a:pt x="48" y="55"/>
                    <a:pt x="48" y="55"/>
                    <a:pt x="48" y="55"/>
                  </a:cubicBezTo>
                  <a:cubicBezTo>
                    <a:pt x="48" y="55"/>
                    <a:pt x="48" y="55"/>
                    <a:pt x="48" y="55"/>
                  </a:cubicBezTo>
                  <a:cubicBezTo>
                    <a:pt x="48" y="56"/>
                    <a:pt x="48" y="57"/>
                    <a:pt x="47" y="57"/>
                  </a:cubicBezTo>
                  <a:cubicBezTo>
                    <a:pt x="46" y="57"/>
                    <a:pt x="46" y="57"/>
                    <a:pt x="45" y="57"/>
                  </a:cubicBezTo>
                  <a:cubicBezTo>
                    <a:pt x="29" y="48"/>
                    <a:pt x="29" y="48"/>
                    <a:pt x="29" y="48"/>
                  </a:cubicBezTo>
                  <a:cubicBezTo>
                    <a:pt x="13" y="57"/>
                    <a:pt x="13" y="57"/>
                    <a:pt x="13" y="57"/>
                  </a:cubicBezTo>
                  <a:cubicBezTo>
                    <a:pt x="13" y="57"/>
                    <a:pt x="13" y="57"/>
                    <a:pt x="12" y="57"/>
                  </a:cubicBezTo>
                  <a:cubicBezTo>
                    <a:pt x="11" y="57"/>
                    <a:pt x="11" y="56"/>
                    <a:pt x="11" y="55"/>
                  </a:cubicBezTo>
                  <a:cubicBezTo>
                    <a:pt x="11" y="55"/>
                    <a:pt x="11" y="55"/>
                    <a:pt x="11" y="55"/>
                  </a:cubicBezTo>
                  <a:cubicBezTo>
                    <a:pt x="14" y="37"/>
                    <a:pt x="14" y="37"/>
                    <a:pt x="14" y="37"/>
                  </a:cubicBezTo>
                  <a:cubicBezTo>
                    <a:pt x="1" y="24"/>
                    <a:pt x="1" y="24"/>
                    <a:pt x="1" y="24"/>
                  </a:cubicBezTo>
                  <a:cubicBezTo>
                    <a:pt x="0" y="24"/>
                    <a:pt x="0" y="23"/>
                    <a:pt x="0" y="22"/>
                  </a:cubicBezTo>
                  <a:cubicBezTo>
                    <a:pt x="0" y="21"/>
                    <a:pt x="1" y="21"/>
                    <a:pt x="2" y="21"/>
                  </a:cubicBezTo>
                  <a:cubicBezTo>
                    <a:pt x="20" y="18"/>
                    <a:pt x="20" y="18"/>
                    <a:pt x="20" y="18"/>
                  </a:cubicBezTo>
                  <a:cubicBezTo>
                    <a:pt x="28" y="2"/>
                    <a:pt x="28" y="2"/>
                    <a:pt x="28" y="2"/>
                  </a:cubicBezTo>
                  <a:cubicBezTo>
                    <a:pt x="28" y="1"/>
                    <a:pt x="29" y="0"/>
                    <a:pt x="29" y="0"/>
                  </a:cubicBezTo>
                  <a:cubicBezTo>
                    <a:pt x="30" y="0"/>
                    <a:pt x="31" y="1"/>
                    <a:pt x="31" y="2"/>
                  </a:cubicBezTo>
                  <a:cubicBezTo>
                    <a:pt x="39" y="18"/>
                    <a:pt x="39" y="18"/>
                    <a:pt x="39" y="18"/>
                  </a:cubicBezTo>
                  <a:cubicBezTo>
                    <a:pt x="57" y="21"/>
                    <a:pt x="57" y="21"/>
                    <a:pt x="57" y="21"/>
                  </a:cubicBezTo>
                  <a:cubicBezTo>
                    <a:pt x="58" y="21"/>
                    <a:pt x="59" y="21"/>
                    <a:pt x="59" y="22"/>
                  </a:cubicBezTo>
                  <a:cubicBezTo>
                    <a:pt x="59" y="23"/>
                    <a:pt x="59" y="24"/>
                    <a:pt x="58" y="24"/>
                  </a:cubicBezTo>
                  <a:close/>
                  <a:moveTo>
                    <a:pt x="51" y="25"/>
                  </a:moveTo>
                  <a:cubicBezTo>
                    <a:pt x="36" y="22"/>
                    <a:pt x="36" y="22"/>
                    <a:pt x="36" y="22"/>
                  </a:cubicBezTo>
                  <a:cubicBezTo>
                    <a:pt x="29" y="9"/>
                    <a:pt x="29" y="9"/>
                    <a:pt x="29" y="9"/>
                  </a:cubicBezTo>
                  <a:cubicBezTo>
                    <a:pt x="23" y="22"/>
                    <a:pt x="23" y="22"/>
                    <a:pt x="23" y="22"/>
                  </a:cubicBezTo>
                  <a:cubicBezTo>
                    <a:pt x="8" y="25"/>
                    <a:pt x="8" y="25"/>
                    <a:pt x="8" y="25"/>
                  </a:cubicBezTo>
                  <a:cubicBezTo>
                    <a:pt x="19" y="35"/>
                    <a:pt x="19" y="35"/>
                    <a:pt x="19" y="35"/>
                  </a:cubicBezTo>
                  <a:cubicBezTo>
                    <a:pt x="16" y="50"/>
                    <a:pt x="16" y="50"/>
                    <a:pt x="16" y="50"/>
                  </a:cubicBezTo>
                  <a:cubicBezTo>
                    <a:pt x="29" y="43"/>
                    <a:pt x="29" y="43"/>
                    <a:pt x="29" y="43"/>
                  </a:cubicBezTo>
                  <a:cubicBezTo>
                    <a:pt x="43" y="50"/>
                    <a:pt x="43" y="50"/>
                    <a:pt x="43" y="50"/>
                  </a:cubicBezTo>
                  <a:cubicBezTo>
                    <a:pt x="40" y="35"/>
                    <a:pt x="40" y="35"/>
                    <a:pt x="40" y="35"/>
                  </a:cubicBezTo>
                  <a:lnTo>
                    <a:pt x="51" y="25"/>
                  </a:lnTo>
                  <a:close/>
                </a:path>
              </a:pathLst>
            </a:custGeom>
            <a:solidFill>
              <a:srgbClr val="8AAD9D"/>
            </a:solidFill>
            <a:ln w="9525">
              <a:noFill/>
              <a:round/>
              <a:headEnd/>
              <a:tailEnd/>
            </a:ln>
          </p:spPr>
          <p:txBody>
            <a:bodyPr lIns="121682" tIns="60841" rIns="121682" bIns="60841"/>
            <a:lstStyle/>
            <a:p>
              <a:pPr defTabSz="1217615">
                <a:defRPr/>
              </a:pPr>
              <a:endParaRPr lang="en-US" sz="3190" kern="0">
                <a:solidFill>
                  <a:srgbClr val="262626"/>
                </a:solidFill>
                <a:latin typeface="Calibri" panose="020F0502020204030204"/>
                <a:ea typeface="宋体" panose="02010600030101010101" pitchFamily="2" charset="-122"/>
              </a:endParaRPr>
            </a:p>
          </p:txBody>
        </p:sp>
        <p:sp>
          <p:nvSpPr>
            <p:cNvPr id="10" name="Freeform 153">
              <a:extLst>
                <a:ext uri="{FF2B5EF4-FFF2-40B4-BE49-F238E27FC236}">
                  <a16:creationId xmlns="" xmlns:a16="http://schemas.microsoft.com/office/drawing/2014/main" id="{EB6F4D25-6A41-49FD-94EC-C2DD1468902B}"/>
                </a:ext>
              </a:extLst>
            </p:cNvPr>
            <p:cNvSpPr>
              <a:spLocks noEditPoints="1"/>
            </p:cNvSpPr>
            <p:nvPr/>
          </p:nvSpPr>
          <p:spPr bwMode="auto">
            <a:xfrm>
              <a:off x="1754648" y="4639150"/>
              <a:ext cx="268272" cy="260453"/>
            </a:xfrm>
            <a:custGeom>
              <a:avLst/>
              <a:gdLst/>
              <a:ahLst/>
              <a:cxnLst>
                <a:cxn ang="0">
                  <a:pos x="58" y="24"/>
                </a:cxn>
                <a:cxn ang="0">
                  <a:pos x="45" y="37"/>
                </a:cxn>
                <a:cxn ang="0">
                  <a:pos x="48" y="55"/>
                </a:cxn>
                <a:cxn ang="0">
                  <a:pos x="48" y="55"/>
                </a:cxn>
                <a:cxn ang="0">
                  <a:pos x="47" y="57"/>
                </a:cxn>
                <a:cxn ang="0">
                  <a:pos x="45" y="57"/>
                </a:cxn>
                <a:cxn ang="0">
                  <a:pos x="29" y="48"/>
                </a:cxn>
                <a:cxn ang="0">
                  <a:pos x="13" y="57"/>
                </a:cxn>
                <a:cxn ang="0">
                  <a:pos x="12" y="57"/>
                </a:cxn>
                <a:cxn ang="0">
                  <a:pos x="11" y="55"/>
                </a:cxn>
                <a:cxn ang="0">
                  <a:pos x="11" y="55"/>
                </a:cxn>
                <a:cxn ang="0">
                  <a:pos x="14" y="37"/>
                </a:cxn>
                <a:cxn ang="0">
                  <a:pos x="1" y="24"/>
                </a:cxn>
                <a:cxn ang="0">
                  <a:pos x="0" y="22"/>
                </a:cxn>
                <a:cxn ang="0">
                  <a:pos x="2" y="21"/>
                </a:cxn>
                <a:cxn ang="0">
                  <a:pos x="20" y="18"/>
                </a:cxn>
                <a:cxn ang="0">
                  <a:pos x="28" y="2"/>
                </a:cxn>
                <a:cxn ang="0">
                  <a:pos x="29" y="0"/>
                </a:cxn>
                <a:cxn ang="0">
                  <a:pos x="31" y="2"/>
                </a:cxn>
                <a:cxn ang="0">
                  <a:pos x="39" y="18"/>
                </a:cxn>
                <a:cxn ang="0">
                  <a:pos x="57" y="21"/>
                </a:cxn>
                <a:cxn ang="0">
                  <a:pos x="59" y="22"/>
                </a:cxn>
                <a:cxn ang="0">
                  <a:pos x="58" y="24"/>
                </a:cxn>
                <a:cxn ang="0">
                  <a:pos x="51" y="25"/>
                </a:cxn>
                <a:cxn ang="0">
                  <a:pos x="36" y="22"/>
                </a:cxn>
                <a:cxn ang="0">
                  <a:pos x="29" y="9"/>
                </a:cxn>
                <a:cxn ang="0">
                  <a:pos x="23" y="22"/>
                </a:cxn>
                <a:cxn ang="0">
                  <a:pos x="8" y="25"/>
                </a:cxn>
                <a:cxn ang="0">
                  <a:pos x="19" y="35"/>
                </a:cxn>
                <a:cxn ang="0">
                  <a:pos x="16" y="50"/>
                </a:cxn>
                <a:cxn ang="0">
                  <a:pos x="29" y="43"/>
                </a:cxn>
                <a:cxn ang="0">
                  <a:pos x="43" y="50"/>
                </a:cxn>
                <a:cxn ang="0">
                  <a:pos x="40" y="35"/>
                </a:cxn>
                <a:cxn ang="0">
                  <a:pos x="51" y="25"/>
                </a:cxn>
              </a:cxnLst>
              <a:rect l="0" t="0" r="r" b="b"/>
              <a:pathLst>
                <a:path w="59" h="57">
                  <a:moveTo>
                    <a:pt x="58" y="24"/>
                  </a:moveTo>
                  <a:cubicBezTo>
                    <a:pt x="45" y="37"/>
                    <a:pt x="45" y="37"/>
                    <a:pt x="45" y="37"/>
                  </a:cubicBezTo>
                  <a:cubicBezTo>
                    <a:pt x="48" y="55"/>
                    <a:pt x="48" y="55"/>
                    <a:pt x="48" y="55"/>
                  </a:cubicBezTo>
                  <a:cubicBezTo>
                    <a:pt x="48" y="55"/>
                    <a:pt x="48" y="55"/>
                    <a:pt x="48" y="55"/>
                  </a:cubicBezTo>
                  <a:cubicBezTo>
                    <a:pt x="48" y="56"/>
                    <a:pt x="48" y="57"/>
                    <a:pt x="47" y="57"/>
                  </a:cubicBezTo>
                  <a:cubicBezTo>
                    <a:pt x="46" y="57"/>
                    <a:pt x="46" y="57"/>
                    <a:pt x="45" y="57"/>
                  </a:cubicBezTo>
                  <a:cubicBezTo>
                    <a:pt x="29" y="48"/>
                    <a:pt x="29" y="48"/>
                    <a:pt x="29" y="48"/>
                  </a:cubicBezTo>
                  <a:cubicBezTo>
                    <a:pt x="13" y="57"/>
                    <a:pt x="13" y="57"/>
                    <a:pt x="13" y="57"/>
                  </a:cubicBezTo>
                  <a:cubicBezTo>
                    <a:pt x="13" y="57"/>
                    <a:pt x="13" y="57"/>
                    <a:pt x="12" y="57"/>
                  </a:cubicBezTo>
                  <a:cubicBezTo>
                    <a:pt x="11" y="57"/>
                    <a:pt x="11" y="56"/>
                    <a:pt x="11" y="55"/>
                  </a:cubicBezTo>
                  <a:cubicBezTo>
                    <a:pt x="11" y="55"/>
                    <a:pt x="11" y="55"/>
                    <a:pt x="11" y="55"/>
                  </a:cubicBezTo>
                  <a:cubicBezTo>
                    <a:pt x="14" y="37"/>
                    <a:pt x="14" y="37"/>
                    <a:pt x="14" y="37"/>
                  </a:cubicBezTo>
                  <a:cubicBezTo>
                    <a:pt x="1" y="24"/>
                    <a:pt x="1" y="24"/>
                    <a:pt x="1" y="24"/>
                  </a:cubicBezTo>
                  <a:cubicBezTo>
                    <a:pt x="0" y="24"/>
                    <a:pt x="0" y="23"/>
                    <a:pt x="0" y="22"/>
                  </a:cubicBezTo>
                  <a:cubicBezTo>
                    <a:pt x="0" y="21"/>
                    <a:pt x="1" y="21"/>
                    <a:pt x="2" y="21"/>
                  </a:cubicBezTo>
                  <a:cubicBezTo>
                    <a:pt x="20" y="18"/>
                    <a:pt x="20" y="18"/>
                    <a:pt x="20" y="18"/>
                  </a:cubicBezTo>
                  <a:cubicBezTo>
                    <a:pt x="28" y="2"/>
                    <a:pt x="28" y="2"/>
                    <a:pt x="28" y="2"/>
                  </a:cubicBezTo>
                  <a:cubicBezTo>
                    <a:pt x="28" y="1"/>
                    <a:pt x="29" y="0"/>
                    <a:pt x="29" y="0"/>
                  </a:cubicBezTo>
                  <a:cubicBezTo>
                    <a:pt x="30" y="0"/>
                    <a:pt x="31" y="1"/>
                    <a:pt x="31" y="2"/>
                  </a:cubicBezTo>
                  <a:cubicBezTo>
                    <a:pt x="39" y="18"/>
                    <a:pt x="39" y="18"/>
                    <a:pt x="39" y="18"/>
                  </a:cubicBezTo>
                  <a:cubicBezTo>
                    <a:pt x="57" y="21"/>
                    <a:pt x="57" y="21"/>
                    <a:pt x="57" y="21"/>
                  </a:cubicBezTo>
                  <a:cubicBezTo>
                    <a:pt x="58" y="21"/>
                    <a:pt x="59" y="21"/>
                    <a:pt x="59" y="22"/>
                  </a:cubicBezTo>
                  <a:cubicBezTo>
                    <a:pt x="59" y="23"/>
                    <a:pt x="59" y="24"/>
                    <a:pt x="58" y="24"/>
                  </a:cubicBezTo>
                  <a:close/>
                  <a:moveTo>
                    <a:pt x="51" y="25"/>
                  </a:moveTo>
                  <a:cubicBezTo>
                    <a:pt x="36" y="22"/>
                    <a:pt x="36" y="22"/>
                    <a:pt x="36" y="22"/>
                  </a:cubicBezTo>
                  <a:cubicBezTo>
                    <a:pt x="29" y="9"/>
                    <a:pt x="29" y="9"/>
                    <a:pt x="29" y="9"/>
                  </a:cubicBezTo>
                  <a:cubicBezTo>
                    <a:pt x="23" y="22"/>
                    <a:pt x="23" y="22"/>
                    <a:pt x="23" y="22"/>
                  </a:cubicBezTo>
                  <a:cubicBezTo>
                    <a:pt x="8" y="25"/>
                    <a:pt x="8" y="25"/>
                    <a:pt x="8" y="25"/>
                  </a:cubicBezTo>
                  <a:cubicBezTo>
                    <a:pt x="19" y="35"/>
                    <a:pt x="19" y="35"/>
                    <a:pt x="19" y="35"/>
                  </a:cubicBezTo>
                  <a:cubicBezTo>
                    <a:pt x="16" y="50"/>
                    <a:pt x="16" y="50"/>
                    <a:pt x="16" y="50"/>
                  </a:cubicBezTo>
                  <a:cubicBezTo>
                    <a:pt x="29" y="43"/>
                    <a:pt x="29" y="43"/>
                    <a:pt x="29" y="43"/>
                  </a:cubicBezTo>
                  <a:cubicBezTo>
                    <a:pt x="43" y="50"/>
                    <a:pt x="43" y="50"/>
                    <a:pt x="43" y="50"/>
                  </a:cubicBezTo>
                  <a:cubicBezTo>
                    <a:pt x="40" y="35"/>
                    <a:pt x="40" y="35"/>
                    <a:pt x="40" y="35"/>
                  </a:cubicBezTo>
                  <a:lnTo>
                    <a:pt x="51" y="25"/>
                  </a:lnTo>
                  <a:close/>
                </a:path>
              </a:pathLst>
            </a:custGeom>
            <a:solidFill>
              <a:srgbClr val="ADBACA"/>
            </a:solidFill>
            <a:ln w="9525">
              <a:noFill/>
              <a:round/>
              <a:headEnd/>
              <a:tailEnd/>
            </a:ln>
          </p:spPr>
          <p:txBody>
            <a:bodyPr lIns="121682" tIns="60841" rIns="121682" bIns="60841"/>
            <a:lstStyle/>
            <a:p>
              <a:pPr defTabSz="1217615">
                <a:defRPr/>
              </a:pPr>
              <a:endParaRPr lang="en-US" sz="3190" kern="0" dirty="0">
                <a:solidFill>
                  <a:srgbClr val="262626"/>
                </a:solidFill>
                <a:latin typeface="Calibri" panose="020F0502020204030204"/>
                <a:ea typeface="宋体" panose="02010600030101010101" pitchFamily="2" charset="-122"/>
              </a:endParaRPr>
            </a:p>
          </p:txBody>
        </p:sp>
        <p:sp>
          <p:nvSpPr>
            <p:cNvPr id="11" name="Freeform 153">
              <a:extLst>
                <a:ext uri="{FF2B5EF4-FFF2-40B4-BE49-F238E27FC236}">
                  <a16:creationId xmlns="" xmlns:a16="http://schemas.microsoft.com/office/drawing/2014/main" id="{9350C764-B79A-4B09-8C46-35231778CBE9}"/>
                </a:ext>
              </a:extLst>
            </p:cNvPr>
            <p:cNvSpPr>
              <a:spLocks noEditPoints="1"/>
            </p:cNvSpPr>
            <p:nvPr/>
          </p:nvSpPr>
          <p:spPr bwMode="auto">
            <a:xfrm>
              <a:off x="2046732" y="4639150"/>
              <a:ext cx="268272" cy="260453"/>
            </a:xfrm>
            <a:custGeom>
              <a:avLst/>
              <a:gdLst/>
              <a:ahLst/>
              <a:cxnLst>
                <a:cxn ang="0">
                  <a:pos x="58" y="24"/>
                </a:cxn>
                <a:cxn ang="0">
                  <a:pos x="45" y="37"/>
                </a:cxn>
                <a:cxn ang="0">
                  <a:pos x="48" y="55"/>
                </a:cxn>
                <a:cxn ang="0">
                  <a:pos x="48" y="55"/>
                </a:cxn>
                <a:cxn ang="0">
                  <a:pos x="47" y="57"/>
                </a:cxn>
                <a:cxn ang="0">
                  <a:pos x="45" y="57"/>
                </a:cxn>
                <a:cxn ang="0">
                  <a:pos x="29" y="48"/>
                </a:cxn>
                <a:cxn ang="0">
                  <a:pos x="13" y="57"/>
                </a:cxn>
                <a:cxn ang="0">
                  <a:pos x="12" y="57"/>
                </a:cxn>
                <a:cxn ang="0">
                  <a:pos x="11" y="55"/>
                </a:cxn>
                <a:cxn ang="0">
                  <a:pos x="11" y="55"/>
                </a:cxn>
                <a:cxn ang="0">
                  <a:pos x="14" y="37"/>
                </a:cxn>
                <a:cxn ang="0">
                  <a:pos x="1" y="24"/>
                </a:cxn>
                <a:cxn ang="0">
                  <a:pos x="0" y="22"/>
                </a:cxn>
                <a:cxn ang="0">
                  <a:pos x="2" y="21"/>
                </a:cxn>
                <a:cxn ang="0">
                  <a:pos x="20" y="18"/>
                </a:cxn>
                <a:cxn ang="0">
                  <a:pos x="28" y="2"/>
                </a:cxn>
                <a:cxn ang="0">
                  <a:pos x="29" y="0"/>
                </a:cxn>
                <a:cxn ang="0">
                  <a:pos x="31" y="2"/>
                </a:cxn>
                <a:cxn ang="0">
                  <a:pos x="39" y="18"/>
                </a:cxn>
                <a:cxn ang="0">
                  <a:pos x="57" y="21"/>
                </a:cxn>
                <a:cxn ang="0">
                  <a:pos x="59" y="22"/>
                </a:cxn>
                <a:cxn ang="0">
                  <a:pos x="58" y="24"/>
                </a:cxn>
                <a:cxn ang="0">
                  <a:pos x="51" y="25"/>
                </a:cxn>
                <a:cxn ang="0">
                  <a:pos x="36" y="22"/>
                </a:cxn>
                <a:cxn ang="0">
                  <a:pos x="29" y="9"/>
                </a:cxn>
                <a:cxn ang="0">
                  <a:pos x="23" y="22"/>
                </a:cxn>
                <a:cxn ang="0">
                  <a:pos x="8" y="25"/>
                </a:cxn>
                <a:cxn ang="0">
                  <a:pos x="19" y="35"/>
                </a:cxn>
                <a:cxn ang="0">
                  <a:pos x="16" y="50"/>
                </a:cxn>
                <a:cxn ang="0">
                  <a:pos x="29" y="43"/>
                </a:cxn>
                <a:cxn ang="0">
                  <a:pos x="43" y="50"/>
                </a:cxn>
                <a:cxn ang="0">
                  <a:pos x="40" y="35"/>
                </a:cxn>
                <a:cxn ang="0">
                  <a:pos x="51" y="25"/>
                </a:cxn>
              </a:cxnLst>
              <a:rect l="0" t="0" r="r" b="b"/>
              <a:pathLst>
                <a:path w="59" h="57">
                  <a:moveTo>
                    <a:pt x="58" y="24"/>
                  </a:moveTo>
                  <a:cubicBezTo>
                    <a:pt x="45" y="37"/>
                    <a:pt x="45" y="37"/>
                    <a:pt x="45" y="37"/>
                  </a:cubicBezTo>
                  <a:cubicBezTo>
                    <a:pt x="48" y="55"/>
                    <a:pt x="48" y="55"/>
                    <a:pt x="48" y="55"/>
                  </a:cubicBezTo>
                  <a:cubicBezTo>
                    <a:pt x="48" y="55"/>
                    <a:pt x="48" y="55"/>
                    <a:pt x="48" y="55"/>
                  </a:cubicBezTo>
                  <a:cubicBezTo>
                    <a:pt x="48" y="56"/>
                    <a:pt x="48" y="57"/>
                    <a:pt x="47" y="57"/>
                  </a:cubicBezTo>
                  <a:cubicBezTo>
                    <a:pt x="46" y="57"/>
                    <a:pt x="46" y="57"/>
                    <a:pt x="45" y="57"/>
                  </a:cubicBezTo>
                  <a:cubicBezTo>
                    <a:pt x="29" y="48"/>
                    <a:pt x="29" y="48"/>
                    <a:pt x="29" y="48"/>
                  </a:cubicBezTo>
                  <a:cubicBezTo>
                    <a:pt x="13" y="57"/>
                    <a:pt x="13" y="57"/>
                    <a:pt x="13" y="57"/>
                  </a:cubicBezTo>
                  <a:cubicBezTo>
                    <a:pt x="13" y="57"/>
                    <a:pt x="13" y="57"/>
                    <a:pt x="12" y="57"/>
                  </a:cubicBezTo>
                  <a:cubicBezTo>
                    <a:pt x="11" y="57"/>
                    <a:pt x="11" y="56"/>
                    <a:pt x="11" y="55"/>
                  </a:cubicBezTo>
                  <a:cubicBezTo>
                    <a:pt x="11" y="55"/>
                    <a:pt x="11" y="55"/>
                    <a:pt x="11" y="55"/>
                  </a:cubicBezTo>
                  <a:cubicBezTo>
                    <a:pt x="14" y="37"/>
                    <a:pt x="14" y="37"/>
                    <a:pt x="14" y="37"/>
                  </a:cubicBezTo>
                  <a:cubicBezTo>
                    <a:pt x="1" y="24"/>
                    <a:pt x="1" y="24"/>
                    <a:pt x="1" y="24"/>
                  </a:cubicBezTo>
                  <a:cubicBezTo>
                    <a:pt x="0" y="24"/>
                    <a:pt x="0" y="23"/>
                    <a:pt x="0" y="22"/>
                  </a:cubicBezTo>
                  <a:cubicBezTo>
                    <a:pt x="0" y="21"/>
                    <a:pt x="1" y="21"/>
                    <a:pt x="2" y="21"/>
                  </a:cubicBezTo>
                  <a:cubicBezTo>
                    <a:pt x="20" y="18"/>
                    <a:pt x="20" y="18"/>
                    <a:pt x="20" y="18"/>
                  </a:cubicBezTo>
                  <a:cubicBezTo>
                    <a:pt x="28" y="2"/>
                    <a:pt x="28" y="2"/>
                    <a:pt x="28" y="2"/>
                  </a:cubicBezTo>
                  <a:cubicBezTo>
                    <a:pt x="28" y="1"/>
                    <a:pt x="29" y="0"/>
                    <a:pt x="29" y="0"/>
                  </a:cubicBezTo>
                  <a:cubicBezTo>
                    <a:pt x="30" y="0"/>
                    <a:pt x="31" y="1"/>
                    <a:pt x="31" y="2"/>
                  </a:cubicBezTo>
                  <a:cubicBezTo>
                    <a:pt x="39" y="18"/>
                    <a:pt x="39" y="18"/>
                    <a:pt x="39" y="18"/>
                  </a:cubicBezTo>
                  <a:cubicBezTo>
                    <a:pt x="57" y="21"/>
                    <a:pt x="57" y="21"/>
                    <a:pt x="57" y="21"/>
                  </a:cubicBezTo>
                  <a:cubicBezTo>
                    <a:pt x="58" y="21"/>
                    <a:pt x="59" y="21"/>
                    <a:pt x="59" y="22"/>
                  </a:cubicBezTo>
                  <a:cubicBezTo>
                    <a:pt x="59" y="23"/>
                    <a:pt x="59" y="24"/>
                    <a:pt x="58" y="24"/>
                  </a:cubicBezTo>
                  <a:close/>
                  <a:moveTo>
                    <a:pt x="51" y="25"/>
                  </a:moveTo>
                  <a:cubicBezTo>
                    <a:pt x="36" y="22"/>
                    <a:pt x="36" y="22"/>
                    <a:pt x="36" y="22"/>
                  </a:cubicBezTo>
                  <a:cubicBezTo>
                    <a:pt x="29" y="9"/>
                    <a:pt x="29" y="9"/>
                    <a:pt x="29" y="9"/>
                  </a:cubicBezTo>
                  <a:cubicBezTo>
                    <a:pt x="23" y="22"/>
                    <a:pt x="23" y="22"/>
                    <a:pt x="23" y="22"/>
                  </a:cubicBezTo>
                  <a:cubicBezTo>
                    <a:pt x="8" y="25"/>
                    <a:pt x="8" y="25"/>
                    <a:pt x="8" y="25"/>
                  </a:cubicBezTo>
                  <a:cubicBezTo>
                    <a:pt x="19" y="35"/>
                    <a:pt x="19" y="35"/>
                    <a:pt x="19" y="35"/>
                  </a:cubicBezTo>
                  <a:cubicBezTo>
                    <a:pt x="16" y="50"/>
                    <a:pt x="16" y="50"/>
                    <a:pt x="16" y="50"/>
                  </a:cubicBezTo>
                  <a:cubicBezTo>
                    <a:pt x="29" y="43"/>
                    <a:pt x="29" y="43"/>
                    <a:pt x="29" y="43"/>
                  </a:cubicBezTo>
                  <a:cubicBezTo>
                    <a:pt x="43" y="50"/>
                    <a:pt x="43" y="50"/>
                    <a:pt x="43" y="50"/>
                  </a:cubicBezTo>
                  <a:cubicBezTo>
                    <a:pt x="40" y="35"/>
                    <a:pt x="40" y="35"/>
                    <a:pt x="40" y="35"/>
                  </a:cubicBezTo>
                  <a:lnTo>
                    <a:pt x="51" y="25"/>
                  </a:lnTo>
                  <a:close/>
                </a:path>
              </a:pathLst>
            </a:custGeom>
            <a:solidFill>
              <a:srgbClr val="ADBACA"/>
            </a:solidFill>
            <a:ln w="9525">
              <a:noFill/>
              <a:round/>
              <a:headEnd/>
              <a:tailEnd/>
            </a:ln>
          </p:spPr>
          <p:txBody>
            <a:bodyPr lIns="121682" tIns="60841" rIns="121682" bIns="60841"/>
            <a:lstStyle/>
            <a:p>
              <a:pPr defTabSz="1217615">
                <a:defRPr/>
              </a:pPr>
              <a:endParaRPr lang="en-US" sz="3190" kern="0">
                <a:solidFill>
                  <a:srgbClr val="262626"/>
                </a:solidFill>
                <a:latin typeface="Calibri" panose="020F0502020204030204"/>
                <a:ea typeface="宋体" panose="02010600030101010101" pitchFamily="2" charset="-122"/>
              </a:endParaRPr>
            </a:p>
          </p:txBody>
        </p:sp>
      </p:grpSp>
      <p:grpSp>
        <p:nvGrpSpPr>
          <p:cNvPr id="12" name="组合 11">
            <a:extLst>
              <a:ext uri="{FF2B5EF4-FFF2-40B4-BE49-F238E27FC236}">
                <a16:creationId xmlns="" xmlns:a16="http://schemas.microsoft.com/office/drawing/2014/main" id="{306AEA6A-2F6C-472C-994C-06E419B147CA}"/>
              </a:ext>
            </a:extLst>
          </p:cNvPr>
          <p:cNvGrpSpPr>
            <a:grpSpLocks/>
          </p:cNvGrpSpPr>
          <p:nvPr/>
        </p:nvGrpSpPr>
        <p:grpSpPr bwMode="auto">
          <a:xfrm>
            <a:off x="7773988" y="4183066"/>
            <a:ext cx="1538287" cy="715962"/>
            <a:chOff x="7774120" y="4183358"/>
            <a:chExt cx="1538326" cy="716245"/>
          </a:xfrm>
        </p:grpSpPr>
        <p:sp>
          <p:nvSpPr>
            <p:cNvPr id="14" name="TextBox 38">
              <a:extLst>
                <a:ext uri="{FF2B5EF4-FFF2-40B4-BE49-F238E27FC236}">
                  <a16:creationId xmlns="" xmlns:a16="http://schemas.microsoft.com/office/drawing/2014/main" id="{F0B991FF-3231-4F3B-92F8-9FB00E9C371C}"/>
                </a:ext>
              </a:extLst>
            </p:cNvPr>
            <p:cNvSpPr txBox="1"/>
            <p:nvPr/>
          </p:nvSpPr>
          <p:spPr>
            <a:xfrm>
              <a:off x="7774120" y="4183358"/>
              <a:ext cx="898026" cy="420153"/>
            </a:xfrm>
            <a:prstGeom prst="rect">
              <a:avLst/>
            </a:prstGeom>
            <a:noFill/>
          </p:spPr>
          <p:txBody>
            <a:bodyPr wrap="none">
              <a:spAutoFit/>
            </a:bodyPr>
            <a:lstStyle/>
            <a:p>
              <a:pPr defTabSz="1217615">
                <a:defRPr/>
              </a:pPr>
              <a:r>
                <a:rPr lang="zh-CN" altLang="en-US" sz="2129" b="1" kern="0" dirty="0">
                  <a:solidFill>
                    <a:srgbClr val="445469"/>
                  </a:solidFill>
                  <a:latin typeface="微软雅黑" panose="020B0503020204020204" pitchFamily="34" charset="-122"/>
                  <a:ea typeface="微软雅黑" panose="020B0503020204020204" pitchFamily="34" charset="-122"/>
                </a:rPr>
                <a:t>方案</a:t>
              </a:r>
              <a:r>
                <a:rPr lang="en-US" altLang="zh-CN" sz="2129" b="1" kern="0" dirty="0">
                  <a:solidFill>
                    <a:srgbClr val="445469"/>
                  </a:solidFill>
                  <a:latin typeface="微软雅黑" panose="020B0503020204020204" pitchFamily="34" charset="-122"/>
                  <a:ea typeface="微软雅黑" panose="020B0503020204020204" pitchFamily="34" charset="-122"/>
                </a:rPr>
                <a:t>3</a:t>
              </a:r>
            </a:p>
          </p:txBody>
        </p:sp>
        <p:sp>
          <p:nvSpPr>
            <p:cNvPr id="15" name="Freeform 153">
              <a:extLst>
                <a:ext uri="{FF2B5EF4-FFF2-40B4-BE49-F238E27FC236}">
                  <a16:creationId xmlns="" xmlns:a16="http://schemas.microsoft.com/office/drawing/2014/main" id="{14D51077-9C04-4F4A-9D36-39F8E3DDFE88}"/>
                </a:ext>
              </a:extLst>
            </p:cNvPr>
            <p:cNvSpPr>
              <a:spLocks noEditPoints="1"/>
            </p:cNvSpPr>
            <p:nvPr/>
          </p:nvSpPr>
          <p:spPr bwMode="auto">
            <a:xfrm>
              <a:off x="7875723" y="4639150"/>
              <a:ext cx="268294" cy="260453"/>
            </a:xfrm>
            <a:custGeom>
              <a:avLst/>
              <a:gdLst/>
              <a:ahLst/>
              <a:cxnLst>
                <a:cxn ang="0">
                  <a:pos x="58" y="24"/>
                </a:cxn>
                <a:cxn ang="0">
                  <a:pos x="45" y="37"/>
                </a:cxn>
                <a:cxn ang="0">
                  <a:pos x="48" y="55"/>
                </a:cxn>
                <a:cxn ang="0">
                  <a:pos x="48" y="55"/>
                </a:cxn>
                <a:cxn ang="0">
                  <a:pos x="47" y="57"/>
                </a:cxn>
                <a:cxn ang="0">
                  <a:pos x="45" y="57"/>
                </a:cxn>
                <a:cxn ang="0">
                  <a:pos x="29" y="48"/>
                </a:cxn>
                <a:cxn ang="0">
                  <a:pos x="13" y="57"/>
                </a:cxn>
                <a:cxn ang="0">
                  <a:pos x="12" y="57"/>
                </a:cxn>
                <a:cxn ang="0">
                  <a:pos x="11" y="55"/>
                </a:cxn>
                <a:cxn ang="0">
                  <a:pos x="11" y="55"/>
                </a:cxn>
                <a:cxn ang="0">
                  <a:pos x="14" y="37"/>
                </a:cxn>
                <a:cxn ang="0">
                  <a:pos x="1" y="24"/>
                </a:cxn>
                <a:cxn ang="0">
                  <a:pos x="0" y="22"/>
                </a:cxn>
                <a:cxn ang="0">
                  <a:pos x="2" y="21"/>
                </a:cxn>
                <a:cxn ang="0">
                  <a:pos x="20" y="18"/>
                </a:cxn>
                <a:cxn ang="0">
                  <a:pos x="28" y="2"/>
                </a:cxn>
                <a:cxn ang="0">
                  <a:pos x="29" y="0"/>
                </a:cxn>
                <a:cxn ang="0">
                  <a:pos x="31" y="2"/>
                </a:cxn>
                <a:cxn ang="0">
                  <a:pos x="39" y="18"/>
                </a:cxn>
                <a:cxn ang="0">
                  <a:pos x="57" y="21"/>
                </a:cxn>
                <a:cxn ang="0">
                  <a:pos x="59" y="22"/>
                </a:cxn>
                <a:cxn ang="0">
                  <a:pos x="58" y="24"/>
                </a:cxn>
                <a:cxn ang="0">
                  <a:pos x="51" y="25"/>
                </a:cxn>
                <a:cxn ang="0">
                  <a:pos x="36" y="22"/>
                </a:cxn>
                <a:cxn ang="0">
                  <a:pos x="29" y="9"/>
                </a:cxn>
                <a:cxn ang="0">
                  <a:pos x="23" y="22"/>
                </a:cxn>
                <a:cxn ang="0">
                  <a:pos x="8" y="25"/>
                </a:cxn>
                <a:cxn ang="0">
                  <a:pos x="19" y="35"/>
                </a:cxn>
                <a:cxn ang="0">
                  <a:pos x="16" y="50"/>
                </a:cxn>
                <a:cxn ang="0">
                  <a:pos x="29" y="43"/>
                </a:cxn>
                <a:cxn ang="0">
                  <a:pos x="43" y="50"/>
                </a:cxn>
                <a:cxn ang="0">
                  <a:pos x="40" y="35"/>
                </a:cxn>
                <a:cxn ang="0">
                  <a:pos x="51" y="25"/>
                </a:cxn>
              </a:cxnLst>
              <a:rect l="0" t="0" r="r" b="b"/>
              <a:pathLst>
                <a:path w="59" h="57">
                  <a:moveTo>
                    <a:pt x="58" y="24"/>
                  </a:moveTo>
                  <a:cubicBezTo>
                    <a:pt x="45" y="37"/>
                    <a:pt x="45" y="37"/>
                    <a:pt x="45" y="37"/>
                  </a:cubicBezTo>
                  <a:cubicBezTo>
                    <a:pt x="48" y="55"/>
                    <a:pt x="48" y="55"/>
                    <a:pt x="48" y="55"/>
                  </a:cubicBezTo>
                  <a:cubicBezTo>
                    <a:pt x="48" y="55"/>
                    <a:pt x="48" y="55"/>
                    <a:pt x="48" y="55"/>
                  </a:cubicBezTo>
                  <a:cubicBezTo>
                    <a:pt x="48" y="56"/>
                    <a:pt x="48" y="57"/>
                    <a:pt x="47" y="57"/>
                  </a:cubicBezTo>
                  <a:cubicBezTo>
                    <a:pt x="46" y="57"/>
                    <a:pt x="46" y="57"/>
                    <a:pt x="45" y="57"/>
                  </a:cubicBezTo>
                  <a:cubicBezTo>
                    <a:pt x="29" y="48"/>
                    <a:pt x="29" y="48"/>
                    <a:pt x="29" y="48"/>
                  </a:cubicBezTo>
                  <a:cubicBezTo>
                    <a:pt x="13" y="57"/>
                    <a:pt x="13" y="57"/>
                    <a:pt x="13" y="57"/>
                  </a:cubicBezTo>
                  <a:cubicBezTo>
                    <a:pt x="13" y="57"/>
                    <a:pt x="13" y="57"/>
                    <a:pt x="12" y="57"/>
                  </a:cubicBezTo>
                  <a:cubicBezTo>
                    <a:pt x="11" y="57"/>
                    <a:pt x="11" y="56"/>
                    <a:pt x="11" y="55"/>
                  </a:cubicBezTo>
                  <a:cubicBezTo>
                    <a:pt x="11" y="55"/>
                    <a:pt x="11" y="55"/>
                    <a:pt x="11" y="55"/>
                  </a:cubicBezTo>
                  <a:cubicBezTo>
                    <a:pt x="14" y="37"/>
                    <a:pt x="14" y="37"/>
                    <a:pt x="14" y="37"/>
                  </a:cubicBezTo>
                  <a:cubicBezTo>
                    <a:pt x="1" y="24"/>
                    <a:pt x="1" y="24"/>
                    <a:pt x="1" y="24"/>
                  </a:cubicBezTo>
                  <a:cubicBezTo>
                    <a:pt x="0" y="24"/>
                    <a:pt x="0" y="23"/>
                    <a:pt x="0" y="22"/>
                  </a:cubicBezTo>
                  <a:cubicBezTo>
                    <a:pt x="0" y="21"/>
                    <a:pt x="1" y="21"/>
                    <a:pt x="2" y="21"/>
                  </a:cubicBezTo>
                  <a:cubicBezTo>
                    <a:pt x="20" y="18"/>
                    <a:pt x="20" y="18"/>
                    <a:pt x="20" y="18"/>
                  </a:cubicBezTo>
                  <a:cubicBezTo>
                    <a:pt x="28" y="2"/>
                    <a:pt x="28" y="2"/>
                    <a:pt x="28" y="2"/>
                  </a:cubicBezTo>
                  <a:cubicBezTo>
                    <a:pt x="28" y="1"/>
                    <a:pt x="29" y="0"/>
                    <a:pt x="29" y="0"/>
                  </a:cubicBezTo>
                  <a:cubicBezTo>
                    <a:pt x="30" y="0"/>
                    <a:pt x="31" y="1"/>
                    <a:pt x="31" y="2"/>
                  </a:cubicBezTo>
                  <a:cubicBezTo>
                    <a:pt x="39" y="18"/>
                    <a:pt x="39" y="18"/>
                    <a:pt x="39" y="18"/>
                  </a:cubicBezTo>
                  <a:cubicBezTo>
                    <a:pt x="57" y="21"/>
                    <a:pt x="57" y="21"/>
                    <a:pt x="57" y="21"/>
                  </a:cubicBezTo>
                  <a:cubicBezTo>
                    <a:pt x="58" y="21"/>
                    <a:pt x="59" y="21"/>
                    <a:pt x="59" y="22"/>
                  </a:cubicBezTo>
                  <a:cubicBezTo>
                    <a:pt x="59" y="23"/>
                    <a:pt x="59" y="24"/>
                    <a:pt x="58" y="24"/>
                  </a:cubicBezTo>
                  <a:close/>
                  <a:moveTo>
                    <a:pt x="51" y="25"/>
                  </a:moveTo>
                  <a:cubicBezTo>
                    <a:pt x="36" y="22"/>
                    <a:pt x="36" y="22"/>
                    <a:pt x="36" y="22"/>
                  </a:cubicBezTo>
                  <a:cubicBezTo>
                    <a:pt x="29" y="9"/>
                    <a:pt x="29" y="9"/>
                    <a:pt x="29" y="9"/>
                  </a:cubicBezTo>
                  <a:cubicBezTo>
                    <a:pt x="23" y="22"/>
                    <a:pt x="23" y="22"/>
                    <a:pt x="23" y="22"/>
                  </a:cubicBezTo>
                  <a:cubicBezTo>
                    <a:pt x="8" y="25"/>
                    <a:pt x="8" y="25"/>
                    <a:pt x="8" y="25"/>
                  </a:cubicBezTo>
                  <a:cubicBezTo>
                    <a:pt x="19" y="35"/>
                    <a:pt x="19" y="35"/>
                    <a:pt x="19" y="35"/>
                  </a:cubicBezTo>
                  <a:cubicBezTo>
                    <a:pt x="16" y="50"/>
                    <a:pt x="16" y="50"/>
                    <a:pt x="16" y="50"/>
                  </a:cubicBezTo>
                  <a:cubicBezTo>
                    <a:pt x="29" y="43"/>
                    <a:pt x="29" y="43"/>
                    <a:pt x="29" y="43"/>
                  </a:cubicBezTo>
                  <a:cubicBezTo>
                    <a:pt x="43" y="50"/>
                    <a:pt x="43" y="50"/>
                    <a:pt x="43" y="50"/>
                  </a:cubicBezTo>
                  <a:cubicBezTo>
                    <a:pt x="40" y="35"/>
                    <a:pt x="40" y="35"/>
                    <a:pt x="40" y="35"/>
                  </a:cubicBezTo>
                  <a:lnTo>
                    <a:pt x="51" y="25"/>
                  </a:lnTo>
                  <a:close/>
                </a:path>
              </a:pathLst>
            </a:custGeom>
            <a:solidFill>
              <a:srgbClr val="8AAD9D"/>
            </a:solidFill>
            <a:ln w="9525">
              <a:noFill/>
              <a:round/>
              <a:headEnd/>
              <a:tailEnd/>
            </a:ln>
          </p:spPr>
          <p:txBody>
            <a:bodyPr lIns="121682" tIns="60841" rIns="121682" bIns="60841"/>
            <a:lstStyle/>
            <a:p>
              <a:pPr defTabSz="1217615">
                <a:defRPr/>
              </a:pPr>
              <a:endParaRPr lang="en-US" sz="3190" kern="0">
                <a:solidFill>
                  <a:srgbClr val="262626"/>
                </a:solidFill>
                <a:latin typeface="Calibri" panose="020F0502020204030204"/>
                <a:ea typeface="宋体" panose="02010600030101010101" pitchFamily="2" charset="-122"/>
              </a:endParaRPr>
            </a:p>
          </p:txBody>
        </p:sp>
        <p:sp>
          <p:nvSpPr>
            <p:cNvPr id="16" name="Freeform 153">
              <a:extLst>
                <a:ext uri="{FF2B5EF4-FFF2-40B4-BE49-F238E27FC236}">
                  <a16:creationId xmlns="" xmlns:a16="http://schemas.microsoft.com/office/drawing/2014/main" id="{CD31CEFC-6126-4AB1-AC75-FA359F92D924}"/>
                </a:ext>
              </a:extLst>
            </p:cNvPr>
            <p:cNvSpPr>
              <a:spLocks noEditPoints="1"/>
            </p:cNvSpPr>
            <p:nvPr/>
          </p:nvSpPr>
          <p:spPr bwMode="auto">
            <a:xfrm>
              <a:off x="8167830" y="4639150"/>
              <a:ext cx="268294" cy="260453"/>
            </a:xfrm>
            <a:custGeom>
              <a:avLst/>
              <a:gdLst/>
              <a:ahLst/>
              <a:cxnLst>
                <a:cxn ang="0">
                  <a:pos x="58" y="24"/>
                </a:cxn>
                <a:cxn ang="0">
                  <a:pos x="45" y="37"/>
                </a:cxn>
                <a:cxn ang="0">
                  <a:pos x="48" y="55"/>
                </a:cxn>
                <a:cxn ang="0">
                  <a:pos x="48" y="55"/>
                </a:cxn>
                <a:cxn ang="0">
                  <a:pos x="47" y="57"/>
                </a:cxn>
                <a:cxn ang="0">
                  <a:pos x="45" y="57"/>
                </a:cxn>
                <a:cxn ang="0">
                  <a:pos x="29" y="48"/>
                </a:cxn>
                <a:cxn ang="0">
                  <a:pos x="13" y="57"/>
                </a:cxn>
                <a:cxn ang="0">
                  <a:pos x="12" y="57"/>
                </a:cxn>
                <a:cxn ang="0">
                  <a:pos x="11" y="55"/>
                </a:cxn>
                <a:cxn ang="0">
                  <a:pos x="11" y="55"/>
                </a:cxn>
                <a:cxn ang="0">
                  <a:pos x="14" y="37"/>
                </a:cxn>
                <a:cxn ang="0">
                  <a:pos x="1" y="24"/>
                </a:cxn>
                <a:cxn ang="0">
                  <a:pos x="0" y="22"/>
                </a:cxn>
                <a:cxn ang="0">
                  <a:pos x="2" y="21"/>
                </a:cxn>
                <a:cxn ang="0">
                  <a:pos x="20" y="18"/>
                </a:cxn>
                <a:cxn ang="0">
                  <a:pos x="28" y="2"/>
                </a:cxn>
                <a:cxn ang="0">
                  <a:pos x="29" y="0"/>
                </a:cxn>
                <a:cxn ang="0">
                  <a:pos x="31" y="2"/>
                </a:cxn>
                <a:cxn ang="0">
                  <a:pos x="39" y="18"/>
                </a:cxn>
                <a:cxn ang="0">
                  <a:pos x="57" y="21"/>
                </a:cxn>
                <a:cxn ang="0">
                  <a:pos x="59" y="22"/>
                </a:cxn>
                <a:cxn ang="0">
                  <a:pos x="58" y="24"/>
                </a:cxn>
                <a:cxn ang="0">
                  <a:pos x="51" y="25"/>
                </a:cxn>
                <a:cxn ang="0">
                  <a:pos x="36" y="22"/>
                </a:cxn>
                <a:cxn ang="0">
                  <a:pos x="29" y="9"/>
                </a:cxn>
                <a:cxn ang="0">
                  <a:pos x="23" y="22"/>
                </a:cxn>
                <a:cxn ang="0">
                  <a:pos x="8" y="25"/>
                </a:cxn>
                <a:cxn ang="0">
                  <a:pos x="19" y="35"/>
                </a:cxn>
                <a:cxn ang="0">
                  <a:pos x="16" y="50"/>
                </a:cxn>
                <a:cxn ang="0">
                  <a:pos x="29" y="43"/>
                </a:cxn>
                <a:cxn ang="0">
                  <a:pos x="43" y="50"/>
                </a:cxn>
                <a:cxn ang="0">
                  <a:pos x="40" y="35"/>
                </a:cxn>
                <a:cxn ang="0">
                  <a:pos x="51" y="25"/>
                </a:cxn>
              </a:cxnLst>
              <a:rect l="0" t="0" r="r" b="b"/>
              <a:pathLst>
                <a:path w="59" h="57">
                  <a:moveTo>
                    <a:pt x="58" y="24"/>
                  </a:moveTo>
                  <a:cubicBezTo>
                    <a:pt x="45" y="37"/>
                    <a:pt x="45" y="37"/>
                    <a:pt x="45" y="37"/>
                  </a:cubicBezTo>
                  <a:cubicBezTo>
                    <a:pt x="48" y="55"/>
                    <a:pt x="48" y="55"/>
                    <a:pt x="48" y="55"/>
                  </a:cubicBezTo>
                  <a:cubicBezTo>
                    <a:pt x="48" y="55"/>
                    <a:pt x="48" y="55"/>
                    <a:pt x="48" y="55"/>
                  </a:cubicBezTo>
                  <a:cubicBezTo>
                    <a:pt x="48" y="56"/>
                    <a:pt x="48" y="57"/>
                    <a:pt x="47" y="57"/>
                  </a:cubicBezTo>
                  <a:cubicBezTo>
                    <a:pt x="46" y="57"/>
                    <a:pt x="46" y="57"/>
                    <a:pt x="45" y="57"/>
                  </a:cubicBezTo>
                  <a:cubicBezTo>
                    <a:pt x="29" y="48"/>
                    <a:pt x="29" y="48"/>
                    <a:pt x="29" y="48"/>
                  </a:cubicBezTo>
                  <a:cubicBezTo>
                    <a:pt x="13" y="57"/>
                    <a:pt x="13" y="57"/>
                    <a:pt x="13" y="57"/>
                  </a:cubicBezTo>
                  <a:cubicBezTo>
                    <a:pt x="13" y="57"/>
                    <a:pt x="13" y="57"/>
                    <a:pt x="12" y="57"/>
                  </a:cubicBezTo>
                  <a:cubicBezTo>
                    <a:pt x="11" y="57"/>
                    <a:pt x="11" y="56"/>
                    <a:pt x="11" y="55"/>
                  </a:cubicBezTo>
                  <a:cubicBezTo>
                    <a:pt x="11" y="55"/>
                    <a:pt x="11" y="55"/>
                    <a:pt x="11" y="55"/>
                  </a:cubicBezTo>
                  <a:cubicBezTo>
                    <a:pt x="14" y="37"/>
                    <a:pt x="14" y="37"/>
                    <a:pt x="14" y="37"/>
                  </a:cubicBezTo>
                  <a:cubicBezTo>
                    <a:pt x="1" y="24"/>
                    <a:pt x="1" y="24"/>
                    <a:pt x="1" y="24"/>
                  </a:cubicBezTo>
                  <a:cubicBezTo>
                    <a:pt x="0" y="24"/>
                    <a:pt x="0" y="23"/>
                    <a:pt x="0" y="22"/>
                  </a:cubicBezTo>
                  <a:cubicBezTo>
                    <a:pt x="0" y="21"/>
                    <a:pt x="1" y="21"/>
                    <a:pt x="2" y="21"/>
                  </a:cubicBezTo>
                  <a:cubicBezTo>
                    <a:pt x="20" y="18"/>
                    <a:pt x="20" y="18"/>
                    <a:pt x="20" y="18"/>
                  </a:cubicBezTo>
                  <a:cubicBezTo>
                    <a:pt x="28" y="2"/>
                    <a:pt x="28" y="2"/>
                    <a:pt x="28" y="2"/>
                  </a:cubicBezTo>
                  <a:cubicBezTo>
                    <a:pt x="28" y="1"/>
                    <a:pt x="29" y="0"/>
                    <a:pt x="29" y="0"/>
                  </a:cubicBezTo>
                  <a:cubicBezTo>
                    <a:pt x="30" y="0"/>
                    <a:pt x="31" y="1"/>
                    <a:pt x="31" y="2"/>
                  </a:cubicBezTo>
                  <a:cubicBezTo>
                    <a:pt x="39" y="18"/>
                    <a:pt x="39" y="18"/>
                    <a:pt x="39" y="18"/>
                  </a:cubicBezTo>
                  <a:cubicBezTo>
                    <a:pt x="57" y="21"/>
                    <a:pt x="57" y="21"/>
                    <a:pt x="57" y="21"/>
                  </a:cubicBezTo>
                  <a:cubicBezTo>
                    <a:pt x="58" y="21"/>
                    <a:pt x="59" y="21"/>
                    <a:pt x="59" y="22"/>
                  </a:cubicBezTo>
                  <a:cubicBezTo>
                    <a:pt x="59" y="23"/>
                    <a:pt x="59" y="24"/>
                    <a:pt x="58" y="24"/>
                  </a:cubicBezTo>
                  <a:close/>
                  <a:moveTo>
                    <a:pt x="51" y="25"/>
                  </a:moveTo>
                  <a:cubicBezTo>
                    <a:pt x="36" y="22"/>
                    <a:pt x="36" y="22"/>
                    <a:pt x="36" y="22"/>
                  </a:cubicBezTo>
                  <a:cubicBezTo>
                    <a:pt x="29" y="9"/>
                    <a:pt x="29" y="9"/>
                    <a:pt x="29" y="9"/>
                  </a:cubicBezTo>
                  <a:cubicBezTo>
                    <a:pt x="23" y="22"/>
                    <a:pt x="23" y="22"/>
                    <a:pt x="23" y="22"/>
                  </a:cubicBezTo>
                  <a:cubicBezTo>
                    <a:pt x="8" y="25"/>
                    <a:pt x="8" y="25"/>
                    <a:pt x="8" y="25"/>
                  </a:cubicBezTo>
                  <a:cubicBezTo>
                    <a:pt x="19" y="35"/>
                    <a:pt x="19" y="35"/>
                    <a:pt x="19" y="35"/>
                  </a:cubicBezTo>
                  <a:cubicBezTo>
                    <a:pt x="16" y="50"/>
                    <a:pt x="16" y="50"/>
                    <a:pt x="16" y="50"/>
                  </a:cubicBezTo>
                  <a:cubicBezTo>
                    <a:pt x="29" y="43"/>
                    <a:pt x="29" y="43"/>
                    <a:pt x="29" y="43"/>
                  </a:cubicBezTo>
                  <a:cubicBezTo>
                    <a:pt x="43" y="50"/>
                    <a:pt x="43" y="50"/>
                    <a:pt x="43" y="50"/>
                  </a:cubicBezTo>
                  <a:cubicBezTo>
                    <a:pt x="40" y="35"/>
                    <a:pt x="40" y="35"/>
                    <a:pt x="40" y="35"/>
                  </a:cubicBezTo>
                  <a:lnTo>
                    <a:pt x="51" y="25"/>
                  </a:lnTo>
                  <a:close/>
                </a:path>
              </a:pathLst>
            </a:custGeom>
            <a:solidFill>
              <a:srgbClr val="8AAD9D"/>
            </a:solidFill>
            <a:ln w="9525">
              <a:noFill/>
              <a:round/>
              <a:headEnd/>
              <a:tailEnd/>
            </a:ln>
          </p:spPr>
          <p:txBody>
            <a:bodyPr lIns="121682" tIns="60841" rIns="121682" bIns="60841"/>
            <a:lstStyle/>
            <a:p>
              <a:pPr defTabSz="1217615">
                <a:defRPr/>
              </a:pPr>
              <a:endParaRPr lang="en-US" sz="3190" kern="0">
                <a:solidFill>
                  <a:srgbClr val="262626"/>
                </a:solidFill>
                <a:latin typeface="Calibri" panose="020F0502020204030204"/>
                <a:ea typeface="宋体" panose="02010600030101010101" pitchFamily="2" charset="-122"/>
              </a:endParaRPr>
            </a:p>
          </p:txBody>
        </p:sp>
        <p:sp>
          <p:nvSpPr>
            <p:cNvPr id="17" name="Freeform 153">
              <a:extLst>
                <a:ext uri="{FF2B5EF4-FFF2-40B4-BE49-F238E27FC236}">
                  <a16:creationId xmlns="" xmlns:a16="http://schemas.microsoft.com/office/drawing/2014/main" id="{765D9A87-AEFE-41EB-A492-047A8FF671D9}"/>
                </a:ext>
              </a:extLst>
            </p:cNvPr>
            <p:cNvSpPr>
              <a:spLocks noEditPoints="1"/>
            </p:cNvSpPr>
            <p:nvPr/>
          </p:nvSpPr>
          <p:spPr bwMode="auto">
            <a:xfrm>
              <a:off x="8459937" y="4639150"/>
              <a:ext cx="268294" cy="260453"/>
            </a:xfrm>
            <a:custGeom>
              <a:avLst/>
              <a:gdLst/>
              <a:ahLst/>
              <a:cxnLst>
                <a:cxn ang="0">
                  <a:pos x="58" y="24"/>
                </a:cxn>
                <a:cxn ang="0">
                  <a:pos x="45" y="37"/>
                </a:cxn>
                <a:cxn ang="0">
                  <a:pos x="48" y="55"/>
                </a:cxn>
                <a:cxn ang="0">
                  <a:pos x="48" y="55"/>
                </a:cxn>
                <a:cxn ang="0">
                  <a:pos x="47" y="57"/>
                </a:cxn>
                <a:cxn ang="0">
                  <a:pos x="45" y="57"/>
                </a:cxn>
                <a:cxn ang="0">
                  <a:pos x="29" y="48"/>
                </a:cxn>
                <a:cxn ang="0">
                  <a:pos x="13" y="57"/>
                </a:cxn>
                <a:cxn ang="0">
                  <a:pos x="12" y="57"/>
                </a:cxn>
                <a:cxn ang="0">
                  <a:pos x="11" y="55"/>
                </a:cxn>
                <a:cxn ang="0">
                  <a:pos x="11" y="55"/>
                </a:cxn>
                <a:cxn ang="0">
                  <a:pos x="14" y="37"/>
                </a:cxn>
                <a:cxn ang="0">
                  <a:pos x="1" y="24"/>
                </a:cxn>
                <a:cxn ang="0">
                  <a:pos x="0" y="22"/>
                </a:cxn>
                <a:cxn ang="0">
                  <a:pos x="2" y="21"/>
                </a:cxn>
                <a:cxn ang="0">
                  <a:pos x="20" y="18"/>
                </a:cxn>
                <a:cxn ang="0">
                  <a:pos x="28" y="2"/>
                </a:cxn>
                <a:cxn ang="0">
                  <a:pos x="29" y="0"/>
                </a:cxn>
                <a:cxn ang="0">
                  <a:pos x="31" y="2"/>
                </a:cxn>
                <a:cxn ang="0">
                  <a:pos x="39" y="18"/>
                </a:cxn>
                <a:cxn ang="0">
                  <a:pos x="57" y="21"/>
                </a:cxn>
                <a:cxn ang="0">
                  <a:pos x="59" y="22"/>
                </a:cxn>
                <a:cxn ang="0">
                  <a:pos x="58" y="24"/>
                </a:cxn>
                <a:cxn ang="0">
                  <a:pos x="51" y="25"/>
                </a:cxn>
                <a:cxn ang="0">
                  <a:pos x="36" y="22"/>
                </a:cxn>
                <a:cxn ang="0">
                  <a:pos x="29" y="9"/>
                </a:cxn>
                <a:cxn ang="0">
                  <a:pos x="23" y="22"/>
                </a:cxn>
                <a:cxn ang="0">
                  <a:pos x="8" y="25"/>
                </a:cxn>
                <a:cxn ang="0">
                  <a:pos x="19" y="35"/>
                </a:cxn>
                <a:cxn ang="0">
                  <a:pos x="16" y="50"/>
                </a:cxn>
                <a:cxn ang="0">
                  <a:pos x="29" y="43"/>
                </a:cxn>
                <a:cxn ang="0">
                  <a:pos x="43" y="50"/>
                </a:cxn>
                <a:cxn ang="0">
                  <a:pos x="40" y="35"/>
                </a:cxn>
                <a:cxn ang="0">
                  <a:pos x="51" y="25"/>
                </a:cxn>
              </a:cxnLst>
              <a:rect l="0" t="0" r="r" b="b"/>
              <a:pathLst>
                <a:path w="59" h="57">
                  <a:moveTo>
                    <a:pt x="58" y="24"/>
                  </a:moveTo>
                  <a:cubicBezTo>
                    <a:pt x="45" y="37"/>
                    <a:pt x="45" y="37"/>
                    <a:pt x="45" y="37"/>
                  </a:cubicBezTo>
                  <a:cubicBezTo>
                    <a:pt x="48" y="55"/>
                    <a:pt x="48" y="55"/>
                    <a:pt x="48" y="55"/>
                  </a:cubicBezTo>
                  <a:cubicBezTo>
                    <a:pt x="48" y="55"/>
                    <a:pt x="48" y="55"/>
                    <a:pt x="48" y="55"/>
                  </a:cubicBezTo>
                  <a:cubicBezTo>
                    <a:pt x="48" y="56"/>
                    <a:pt x="48" y="57"/>
                    <a:pt x="47" y="57"/>
                  </a:cubicBezTo>
                  <a:cubicBezTo>
                    <a:pt x="46" y="57"/>
                    <a:pt x="46" y="57"/>
                    <a:pt x="45" y="57"/>
                  </a:cubicBezTo>
                  <a:cubicBezTo>
                    <a:pt x="29" y="48"/>
                    <a:pt x="29" y="48"/>
                    <a:pt x="29" y="48"/>
                  </a:cubicBezTo>
                  <a:cubicBezTo>
                    <a:pt x="13" y="57"/>
                    <a:pt x="13" y="57"/>
                    <a:pt x="13" y="57"/>
                  </a:cubicBezTo>
                  <a:cubicBezTo>
                    <a:pt x="13" y="57"/>
                    <a:pt x="13" y="57"/>
                    <a:pt x="12" y="57"/>
                  </a:cubicBezTo>
                  <a:cubicBezTo>
                    <a:pt x="11" y="57"/>
                    <a:pt x="11" y="56"/>
                    <a:pt x="11" y="55"/>
                  </a:cubicBezTo>
                  <a:cubicBezTo>
                    <a:pt x="11" y="55"/>
                    <a:pt x="11" y="55"/>
                    <a:pt x="11" y="55"/>
                  </a:cubicBezTo>
                  <a:cubicBezTo>
                    <a:pt x="14" y="37"/>
                    <a:pt x="14" y="37"/>
                    <a:pt x="14" y="37"/>
                  </a:cubicBezTo>
                  <a:cubicBezTo>
                    <a:pt x="1" y="24"/>
                    <a:pt x="1" y="24"/>
                    <a:pt x="1" y="24"/>
                  </a:cubicBezTo>
                  <a:cubicBezTo>
                    <a:pt x="0" y="24"/>
                    <a:pt x="0" y="23"/>
                    <a:pt x="0" y="22"/>
                  </a:cubicBezTo>
                  <a:cubicBezTo>
                    <a:pt x="0" y="21"/>
                    <a:pt x="1" y="21"/>
                    <a:pt x="2" y="21"/>
                  </a:cubicBezTo>
                  <a:cubicBezTo>
                    <a:pt x="20" y="18"/>
                    <a:pt x="20" y="18"/>
                    <a:pt x="20" y="18"/>
                  </a:cubicBezTo>
                  <a:cubicBezTo>
                    <a:pt x="28" y="2"/>
                    <a:pt x="28" y="2"/>
                    <a:pt x="28" y="2"/>
                  </a:cubicBezTo>
                  <a:cubicBezTo>
                    <a:pt x="28" y="1"/>
                    <a:pt x="29" y="0"/>
                    <a:pt x="29" y="0"/>
                  </a:cubicBezTo>
                  <a:cubicBezTo>
                    <a:pt x="30" y="0"/>
                    <a:pt x="31" y="1"/>
                    <a:pt x="31" y="2"/>
                  </a:cubicBezTo>
                  <a:cubicBezTo>
                    <a:pt x="39" y="18"/>
                    <a:pt x="39" y="18"/>
                    <a:pt x="39" y="18"/>
                  </a:cubicBezTo>
                  <a:cubicBezTo>
                    <a:pt x="57" y="21"/>
                    <a:pt x="57" y="21"/>
                    <a:pt x="57" y="21"/>
                  </a:cubicBezTo>
                  <a:cubicBezTo>
                    <a:pt x="58" y="21"/>
                    <a:pt x="59" y="21"/>
                    <a:pt x="59" y="22"/>
                  </a:cubicBezTo>
                  <a:cubicBezTo>
                    <a:pt x="59" y="23"/>
                    <a:pt x="59" y="24"/>
                    <a:pt x="58" y="24"/>
                  </a:cubicBezTo>
                  <a:close/>
                  <a:moveTo>
                    <a:pt x="51" y="25"/>
                  </a:moveTo>
                  <a:cubicBezTo>
                    <a:pt x="36" y="22"/>
                    <a:pt x="36" y="22"/>
                    <a:pt x="36" y="22"/>
                  </a:cubicBezTo>
                  <a:cubicBezTo>
                    <a:pt x="29" y="9"/>
                    <a:pt x="29" y="9"/>
                    <a:pt x="29" y="9"/>
                  </a:cubicBezTo>
                  <a:cubicBezTo>
                    <a:pt x="23" y="22"/>
                    <a:pt x="23" y="22"/>
                    <a:pt x="23" y="22"/>
                  </a:cubicBezTo>
                  <a:cubicBezTo>
                    <a:pt x="8" y="25"/>
                    <a:pt x="8" y="25"/>
                    <a:pt x="8" y="25"/>
                  </a:cubicBezTo>
                  <a:cubicBezTo>
                    <a:pt x="19" y="35"/>
                    <a:pt x="19" y="35"/>
                    <a:pt x="19" y="35"/>
                  </a:cubicBezTo>
                  <a:cubicBezTo>
                    <a:pt x="16" y="50"/>
                    <a:pt x="16" y="50"/>
                    <a:pt x="16" y="50"/>
                  </a:cubicBezTo>
                  <a:cubicBezTo>
                    <a:pt x="29" y="43"/>
                    <a:pt x="29" y="43"/>
                    <a:pt x="29" y="43"/>
                  </a:cubicBezTo>
                  <a:cubicBezTo>
                    <a:pt x="43" y="50"/>
                    <a:pt x="43" y="50"/>
                    <a:pt x="43" y="50"/>
                  </a:cubicBezTo>
                  <a:cubicBezTo>
                    <a:pt x="40" y="35"/>
                    <a:pt x="40" y="35"/>
                    <a:pt x="40" y="35"/>
                  </a:cubicBezTo>
                  <a:lnTo>
                    <a:pt x="51" y="25"/>
                  </a:lnTo>
                  <a:close/>
                </a:path>
              </a:pathLst>
            </a:custGeom>
            <a:solidFill>
              <a:srgbClr val="8AAD9D"/>
            </a:solidFill>
            <a:ln w="9525">
              <a:noFill/>
              <a:round/>
              <a:headEnd/>
              <a:tailEnd/>
            </a:ln>
          </p:spPr>
          <p:txBody>
            <a:bodyPr lIns="121682" tIns="60841" rIns="121682" bIns="60841"/>
            <a:lstStyle/>
            <a:p>
              <a:pPr defTabSz="1217615">
                <a:defRPr/>
              </a:pPr>
              <a:endParaRPr lang="en-US" sz="3190" kern="0" dirty="0">
                <a:solidFill>
                  <a:srgbClr val="262626"/>
                </a:solidFill>
                <a:latin typeface="Calibri" panose="020F0502020204030204"/>
                <a:ea typeface="宋体" panose="02010600030101010101" pitchFamily="2" charset="-122"/>
              </a:endParaRPr>
            </a:p>
          </p:txBody>
        </p:sp>
        <p:sp>
          <p:nvSpPr>
            <p:cNvPr id="18" name="Freeform 153">
              <a:extLst>
                <a:ext uri="{FF2B5EF4-FFF2-40B4-BE49-F238E27FC236}">
                  <a16:creationId xmlns="" xmlns:a16="http://schemas.microsoft.com/office/drawing/2014/main" id="{D79EF1D0-A4D9-4211-8928-D8B9F0DD4B1E}"/>
                </a:ext>
              </a:extLst>
            </p:cNvPr>
            <p:cNvSpPr>
              <a:spLocks noEditPoints="1"/>
            </p:cNvSpPr>
            <p:nvPr/>
          </p:nvSpPr>
          <p:spPr bwMode="auto">
            <a:xfrm>
              <a:off x="8752045" y="4639150"/>
              <a:ext cx="268294" cy="260453"/>
            </a:xfrm>
            <a:custGeom>
              <a:avLst/>
              <a:gdLst/>
              <a:ahLst/>
              <a:cxnLst>
                <a:cxn ang="0">
                  <a:pos x="58" y="24"/>
                </a:cxn>
                <a:cxn ang="0">
                  <a:pos x="45" y="37"/>
                </a:cxn>
                <a:cxn ang="0">
                  <a:pos x="48" y="55"/>
                </a:cxn>
                <a:cxn ang="0">
                  <a:pos x="48" y="55"/>
                </a:cxn>
                <a:cxn ang="0">
                  <a:pos x="47" y="57"/>
                </a:cxn>
                <a:cxn ang="0">
                  <a:pos x="45" y="57"/>
                </a:cxn>
                <a:cxn ang="0">
                  <a:pos x="29" y="48"/>
                </a:cxn>
                <a:cxn ang="0">
                  <a:pos x="13" y="57"/>
                </a:cxn>
                <a:cxn ang="0">
                  <a:pos x="12" y="57"/>
                </a:cxn>
                <a:cxn ang="0">
                  <a:pos x="11" y="55"/>
                </a:cxn>
                <a:cxn ang="0">
                  <a:pos x="11" y="55"/>
                </a:cxn>
                <a:cxn ang="0">
                  <a:pos x="14" y="37"/>
                </a:cxn>
                <a:cxn ang="0">
                  <a:pos x="1" y="24"/>
                </a:cxn>
                <a:cxn ang="0">
                  <a:pos x="0" y="22"/>
                </a:cxn>
                <a:cxn ang="0">
                  <a:pos x="2" y="21"/>
                </a:cxn>
                <a:cxn ang="0">
                  <a:pos x="20" y="18"/>
                </a:cxn>
                <a:cxn ang="0">
                  <a:pos x="28" y="2"/>
                </a:cxn>
                <a:cxn ang="0">
                  <a:pos x="29" y="0"/>
                </a:cxn>
                <a:cxn ang="0">
                  <a:pos x="31" y="2"/>
                </a:cxn>
                <a:cxn ang="0">
                  <a:pos x="39" y="18"/>
                </a:cxn>
                <a:cxn ang="0">
                  <a:pos x="57" y="21"/>
                </a:cxn>
                <a:cxn ang="0">
                  <a:pos x="59" y="22"/>
                </a:cxn>
                <a:cxn ang="0">
                  <a:pos x="58" y="24"/>
                </a:cxn>
                <a:cxn ang="0">
                  <a:pos x="51" y="25"/>
                </a:cxn>
                <a:cxn ang="0">
                  <a:pos x="36" y="22"/>
                </a:cxn>
                <a:cxn ang="0">
                  <a:pos x="29" y="9"/>
                </a:cxn>
                <a:cxn ang="0">
                  <a:pos x="23" y="22"/>
                </a:cxn>
                <a:cxn ang="0">
                  <a:pos x="8" y="25"/>
                </a:cxn>
                <a:cxn ang="0">
                  <a:pos x="19" y="35"/>
                </a:cxn>
                <a:cxn ang="0">
                  <a:pos x="16" y="50"/>
                </a:cxn>
                <a:cxn ang="0">
                  <a:pos x="29" y="43"/>
                </a:cxn>
                <a:cxn ang="0">
                  <a:pos x="43" y="50"/>
                </a:cxn>
                <a:cxn ang="0">
                  <a:pos x="40" y="35"/>
                </a:cxn>
                <a:cxn ang="0">
                  <a:pos x="51" y="25"/>
                </a:cxn>
              </a:cxnLst>
              <a:rect l="0" t="0" r="r" b="b"/>
              <a:pathLst>
                <a:path w="59" h="57">
                  <a:moveTo>
                    <a:pt x="58" y="24"/>
                  </a:moveTo>
                  <a:cubicBezTo>
                    <a:pt x="45" y="37"/>
                    <a:pt x="45" y="37"/>
                    <a:pt x="45" y="37"/>
                  </a:cubicBezTo>
                  <a:cubicBezTo>
                    <a:pt x="48" y="55"/>
                    <a:pt x="48" y="55"/>
                    <a:pt x="48" y="55"/>
                  </a:cubicBezTo>
                  <a:cubicBezTo>
                    <a:pt x="48" y="55"/>
                    <a:pt x="48" y="55"/>
                    <a:pt x="48" y="55"/>
                  </a:cubicBezTo>
                  <a:cubicBezTo>
                    <a:pt x="48" y="56"/>
                    <a:pt x="48" y="57"/>
                    <a:pt x="47" y="57"/>
                  </a:cubicBezTo>
                  <a:cubicBezTo>
                    <a:pt x="46" y="57"/>
                    <a:pt x="46" y="57"/>
                    <a:pt x="45" y="57"/>
                  </a:cubicBezTo>
                  <a:cubicBezTo>
                    <a:pt x="29" y="48"/>
                    <a:pt x="29" y="48"/>
                    <a:pt x="29" y="48"/>
                  </a:cubicBezTo>
                  <a:cubicBezTo>
                    <a:pt x="13" y="57"/>
                    <a:pt x="13" y="57"/>
                    <a:pt x="13" y="57"/>
                  </a:cubicBezTo>
                  <a:cubicBezTo>
                    <a:pt x="13" y="57"/>
                    <a:pt x="13" y="57"/>
                    <a:pt x="12" y="57"/>
                  </a:cubicBezTo>
                  <a:cubicBezTo>
                    <a:pt x="11" y="57"/>
                    <a:pt x="11" y="56"/>
                    <a:pt x="11" y="55"/>
                  </a:cubicBezTo>
                  <a:cubicBezTo>
                    <a:pt x="11" y="55"/>
                    <a:pt x="11" y="55"/>
                    <a:pt x="11" y="55"/>
                  </a:cubicBezTo>
                  <a:cubicBezTo>
                    <a:pt x="14" y="37"/>
                    <a:pt x="14" y="37"/>
                    <a:pt x="14" y="37"/>
                  </a:cubicBezTo>
                  <a:cubicBezTo>
                    <a:pt x="1" y="24"/>
                    <a:pt x="1" y="24"/>
                    <a:pt x="1" y="24"/>
                  </a:cubicBezTo>
                  <a:cubicBezTo>
                    <a:pt x="0" y="24"/>
                    <a:pt x="0" y="23"/>
                    <a:pt x="0" y="22"/>
                  </a:cubicBezTo>
                  <a:cubicBezTo>
                    <a:pt x="0" y="21"/>
                    <a:pt x="1" y="21"/>
                    <a:pt x="2" y="21"/>
                  </a:cubicBezTo>
                  <a:cubicBezTo>
                    <a:pt x="20" y="18"/>
                    <a:pt x="20" y="18"/>
                    <a:pt x="20" y="18"/>
                  </a:cubicBezTo>
                  <a:cubicBezTo>
                    <a:pt x="28" y="2"/>
                    <a:pt x="28" y="2"/>
                    <a:pt x="28" y="2"/>
                  </a:cubicBezTo>
                  <a:cubicBezTo>
                    <a:pt x="28" y="1"/>
                    <a:pt x="29" y="0"/>
                    <a:pt x="29" y="0"/>
                  </a:cubicBezTo>
                  <a:cubicBezTo>
                    <a:pt x="30" y="0"/>
                    <a:pt x="31" y="1"/>
                    <a:pt x="31" y="2"/>
                  </a:cubicBezTo>
                  <a:cubicBezTo>
                    <a:pt x="39" y="18"/>
                    <a:pt x="39" y="18"/>
                    <a:pt x="39" y="18"/>
                  </a:cubicBezTo>
                  <a:cubicBezTo>
                    <a:pt x="57" y="21"/>
                    <a:pt x="57" y="21"/>
                    <a:pt x="57" y="21"/>
                  </a:cubicBezTo>
                  <a:cubicBezTo>
                    <a:pt x="58" y="21"/>
                    <a:pt x="59" y="21"/>
                    <a:pt x="59" y="22"/>
                  </a:cubicBezTo>
                  <a:cubicBezTo>
                    <a:pt x="59" y="23"/>
                    <a:pt x="59" y="24"/>
                    <a:pt x="58" y="24"/>
                  </a:cubicBezTo>
                  <a:close/>
                  <a:moveTo>
                    <a:pt x="51" y="25"/>
                  </a:moveTo>
                  <a:cubicBezTo>
                    <a:pt x="36" y="22"/>
                    <a:pt x="36" y="22"/>
                    <a:pt x="36" y="22"/>
                  </a:cubicBezTo>
                  <a:cubicBezTo>
                    <a:pt x="29" y="9"/>
                    <a:pt x="29" y="9"/>
                    <a:pt x="29" y="9"/>
                  </a:cubicBezTo>
                  <a:cubicBezTo>
                    <a:pt x="23" y="22"/>
                    <a:pt x="23" y="22"/>
                    <a:pt x="23" y="22"/>
                  </a:cubicBezTo>
                  <a:cubicBezTo>
                    <a:pt x="8" y="25"/>
                    <a:pt x="8" y="25"/>
                    <a:pt x="8" y="25"/>
                  </a:cubicBezTo>
                  <a:cubicBezTo>
                    <a:pt x="19" y="35"/>
                    <a:pt x="19" y="35"/>
                    <a:pt x="19" y="35"/>
                  </a:cubicBezTo>
                  <a:cubicBezTo>
                    <a:pt x="16" y="50"/>
                    <a:pt x="16" y="50"/>
                    <a:pt x="16" y="50"/>
                  </a:cubicBezTo>
                  <a:cubicBezTo>
                    <a:pt x="29" y="43"/>
                    <a:pt x="29" y="43"/>
                    <a:pt x="29" y="43"/>
                  </a:cubicBezTo>
                  <a:cubicBezTo>
                    <a:pt x="43" y="50"/>
                    <a:pt x="43" y="50"/>
                    <a:pt x="43" y="50"/>
                  </a:cubicBezTo>
                  <a:cubicBezTo>
                    <a:pt x="40" y="35"/>
                    <a:pt x="40" y="35"/>
                    <a:pt x="40" y="35"/>
                  </a:cubicBezTo>
                  <a:lnTo>
                    <a:pt x="51" y="25"/>
                  </a:lnTo>
                  <a:close/>
                </a:path>
              </a:pathLst>
            </a:custGeom>
            <a:solidFill>
              <a:srgbClr val="ADBACA"/>
            </a:solidFill>
            <a:ln w="9525">
              <a:noFill/>
              <a:round/>
              <a:headEnd/>
              <a:tailEnd/>
            </a:ln>
          </p:spPr>
          <p:txBody>
            <a:bodyPr lIns="121682" tIns="60841" rIns="121682" bIns="60841"/>
            <a:lstStyle/>
            <a:p>
              <a:pPr defTabSz="1217615">
                <a:defRPr/>
              </a:pPr>
              <a:endParaRPr lang="en-US" sz="3190" kern="0">
                <a:solidFill>
                  <a:srgbClr val="262626"/>
                </a:solidFill>
                <a:latin typeface="Calibri" panose="020F0502020204030204"/>
                <a:ea typeface="宋体" panose="02010600030101010101" pitchFamily="2" charset="-122"/>
              </a:endParaRPr>
            </a:p>
          </p:txBody>
        </p:sp>
        <p:sp>
          <p:nvSpPr>
            <p:cNvPr id="19" name="Freeform 153">
              <a:extLst>
                <a:ext uri="{FF2B5EF4-FFF2-40B4-BE49-F238E27FC236}">
                  <a16:creationId xmlns="" xmlns:a16="http://schemas.microsoft.com/office/drawing/2014/main" id="{83B4E323-C210-4908-9ED3-3C3E6A625149}"/>
                </a:ext>
              </a:extLst>
            </p:cNvPr>
            <p:cNvSpPr>
              <a:spLocks noEditPoints="1"/>
            </p:cNvSpPr>
            <p:nvPr/>
          </p:nvSpPr>
          <p:spPr bwMode="auto">
            <a:xfrm>
              <a:off x="9044152" y="4639150"/>
              <a:ext cx="268294" cy="260453"/>
            </a:xfrm>
            <a:custGeom>
              <a:avLst/>
              <a:gdLst/>
              <a:ahLst/>
              <a:cxnLst>
                <a:cxn ang="0">
                  <a:pos x="58" y="24"/>
                </a:cxn>
                <a:cxn ang="0">
                  <a:pos x="45" y="37"/>
                </a:cxn>
                <a:cxn ang="0">
                  <a:pos x="48" y="55"/>
                </a:cxn>
                <a:cxn ang="0">
                  <a:pos x="48" y="55"/>
                </a:cxn>
                <a:cxn ang="0">
                  <a:pos x="47" y="57"/>
                </a:cxn>
                <a:cxn ang="0">
                  <a:pos x="45" y="57"/>
                </a:cxn>
                <a:cxn ang="0">
                  <a:pos x="29" y="48"/>
                </a:cxn>
                <a:cxn ang="0">
                  <a:pos x="13" y="57"/>
                </a:cxn>
                <a:cxn ang="0">
                  <a:pos x="12" y="57"/>
                </a:cxn>
                <a:cxn ang="0">
                  <a:pos x="11" y="55"/>
                </a:cxn>
                <a:cxn ang="0">
                  <a:pos x="11" y="55"/>
                </a:cxn>
                <a:cxn ang="0">
                  <a:pos x="14" y="37"/>
                </a:cxn>
                <a:cxn ang="0">
                  <a:pos x="1" y="24"/>
                </a:cxn>
                <a:cxn ang="0">
                  <a:pos x="0" y="22"/>
                </a:cxn>
                <a:cxn ang="0">
                  <a:pos x="2" y="21"/>
                </a:cxn>
                <a:cxn ang="0">
                  <a:pos x="20" y="18"/>
                </a:cxn>
                <a:cxn ang="0">
                  <a:pos x="28" y="2"/>
                </a:cxn>
                <a:cxn ang="0">
                  <a:pos x="29" y="0"/>
                </a:cxn>
                <a:cxn ang="0">
                  <a:pos x="31" y="2"/>
                </a:cxn>
                <a:cxn ang="0">
                  <a:pos x="39" y="18"/>
                </a:cxn>
                <a:cxn ang="0">
                  <a:pos x="57" y="21"/>
                </a:cxn>
                <a:cxn ang="0">
                  <a:pos x="59" y="22"/>
                </a:cxn>
                <a:cxn ang="0">
                  <a:pos x="58" y="24"/>
                </a:cxn>
                <a:cxn ang="0">
                  <a:pos x="51" y="25"/>
                </a:cxn>
                <a:cxn ang="0">
                  <a:pos x="36" y="22"/>
                </a:cxn>
                <a:cxn ang="0">
                  <a:pos x="29" y="9"/>
                </a:cxn>
                <a:cxn ang="0">
                  <a:pos x="23" y="22"/>
                </a:cxn>
                <a:cxn ang="0">
                  <a:pos x="8" y="25"/>
                </a:cxn>
                <a:cxn ang="0">
                  <a:pos x="19" y="35"/>
                </a:cxn>
                <a:cxn ang="0">
                  <a:pos x="16" y="50"/>
                </a:cxn>
                <a:cxn ang="0">
                  <a:pos x="29" y="43"/>
                </a:cxn>
                <a:cxn ang="0">
                  <a:pos x="43" y="50"/>
                </a:cxn>
                <a:cxn ang="0">
                  <a:pos x="40" y="35"/>
                </a:cxn>
                <a:cxn ang="0">
                  <a:pos x="51" y="25"/>
                </a:cxn>
              </a:cxnLst>
              <a:rect l="0" t="0" r="r" b="b"/>
              <a:pathLst>
                <a:path w="59" h="57">
                  <a:moveTo>
                    <a:pt x="58" y="24"/>
                  </a:moveTo>
                  <a:cubicBezTo>
                    <a:pt x="45" y="37"/>
                    <a:pt x="45" y="37"/>
                    <a:pt x="45" y="37"/>
                  </a:cubicBezTo>
                  <a:cubicBezTo>
                    <a:pt x="48" y="55"/>
                    <a:pt x="48" y="55"/>
                    <a:pt x="48" y="55"/>
                  </a:cubicBezTo>
                  <a:cubicBezTo>
                    <a:pt x="48" y="55"/>
                    <a:pt x="48" y="55"/>
                    <a:pt x="48" y="55"/>
                  </a:cubicBezTo>
                  <a:cubicBezTo>
                    <a:pt x="48" y="56"/>
                    <a:pt x="48" y="57"/>
                    <a:pt x="47" y="57"/>
                  </a:cubicBezTo>
                  <a:cubicBezTo>
                    <a:pt x="46" y="57"/>
                    <a:pt x="46" y="57"/>
                    <a:pt x="45" y="57"/>
                  </a:cubicBezTo>
                  <a:cubicBezTo>
                    <a:pt x="29" y="48"/>
                    <a:pt x="29" y="48"/>
                    <a:pt x="29" y="48"/>
                  </a:cubicBezTo>
                  <a:cubicBezTo>
                    <a:pt x="13" y="57"/>
                    <a:pt x="13" y="57"/>
                    <a:pt x="13" y="57"/>
                  </a:cubicBezTo>
                  <a:cubicBezTo>
                    <a:pt x="13" y="57"/>
                    <a:pt x="13" y="57"/>
                    <a:pt x="12" y="57"/>
                  </a:cubicBezTo>
                  <a:cubicBezTo>
                    <a:pt x="11" y="57"/>
                    <a:pt x="11" y="56"/>
                    <a:pt x="11" y="55"/>
                  </a:cubicBezTo>
                  <a:cubicBezTo>
                    <a:pt x="11" y="55"/>
                    <a:pt x="11" y="55"/>
                    <a:pt x="11" y="55"/>
                  </a:cubicBezTo>
                  <a:cubicBezTo>
                    <a:pt x="14" y="37"/>
                    <a:pt x="14" y="37"/>
                    <a:pt x="14" y="37"/>
                  </a:cubicBezTo>
                  <a:cubicBezTo>
                    <a:pt x="1" y="24"/>
                    <a:pt x="1" y="24"/>
                    <a:pt x="1" y="24"/>
                  </a:cubicBezTo>
                  <a:cubicBezTo>
                    <a:pt x="0" y="24"/>
                    <a:pt x="0" y="23"/>
                    <a:pt x="0" y="22"/>
                  </a:cubicBezTo>
                  <a:cubicBezTo>
                    <a:pt x="0" y="21"/>
                    <a:pt x="1" y="21"/>
                    <a:pt x="2" y="21"/>
                  </a:cubicBezTo>
                  <a:cubicBezTo>
                    <a:pt x="20" y="18"/>
                    <a:pt x="20" y="18"/>
                    <a:pt x="20" y="18"/>
                  </a:cubicBezTo>
                  <a:cubicBezTo>
                    <a:pt x="28" y="2"/>
                    <a:pt x="28" y="2"/>
                    <a:pt x="28" y="2"/>
                  </a:cubicBezTo>
                  <a:cubicBezTo>
                    <a:pt x="28" y="1"/>
                    <a:pt x="29" y="0"/>
                    <a:pt x="29" y="0"/>
                  </a:cubicBezTo>
                  <a:cubicBezTo>
                    <a:pt x="30" y="0"/>
                    <a:pt x="31" y="1"/>
                    <a:pt x="31" y="2"/>
                  </a:cubicBezTo>
                  <a:cubicBezTo>
                    <a:pt x="39" y="18"/>
                    <a:pt x="39" y="18"/>
                    <a:pt x="39" y="18"/>
                  </a:cubicBezTo>
                  <a:cubicBezTo>
                    <a:pt x="57" y="21"/>
                    <a:pt x="57" y="21"/>
                    <a:pt x="57" y="21"/>
                  </a:cubicBezTo>
                  <a:cubicBezTo>
                    <a:pt x="58" y="21"/>
                    <a:pt x="59" y="21"/>
                    <a:pt x="59" y="22"/>
                  </a:cubicBezTo>
                  <a:cubicBezTo>
                    <a:pt x="59" y="23"/>
                    <a:pt x="59" y="24"/>
                    <a:pt x="58" y="24"/>
                  </a:cubicBezTo>
                  <a:close/>
                  <a:moveTo>
                    <a:pt x="51" y="25"/>
                  </a:moveTo>
                  <a:cubicBezTo>
                    <a:pt x="36" y="22"/>
                    <a:pt x="36" y="22"/>
                    <a:pt x="36" y="22"/>
                  </a:cubicBezTo>
                  <a:cubicBezTo>
                    <a:pt x="29" y="9"/>
                    <a:pt x="29" y="9"/>
                    <a:pt x="29" y="9"/>
                  </a:cubicBezTo>
                  <a:cubicBezTo>
                    <a:pt x="23" y="22"/>
                    <a:pt x="23" y="22"/>
                    <a:pt x="23" y="22"/>
                  </a:cubicBezTo>
                  <a:cubicBezTo>
                    <a:pt x="8" y="25"/>
                    <a:pt x="8" y="25"/>
                    <a:pt x="8" y="25"/>
                  </a:cubicBezTo>
                  <a:cubicBezTo>
                    <a:pt x="19" y="35"/>
                    <a:pt x="19" y="35"/>
                    <a:pt x="19" y="35"/>
                  </a:cubicBezTo>
                  <a:cubicBezTo>
                    <a:pt x="16" y="50"/>
                    <a:pt x="16" y="50"/>
                    <a:pt x="16" y="50"/>
                  </a:cubicBezTo>
                  <a:cubicBezTo>
                    <a:pt x="29" y="43"/>
                    <a:pt x="29" y="43"/>
                    <a:pt x="29" y="43"/>
                  </a:cubicBezTo>
                  <a:cubicBezTo>
                    <a:pt x="43" y="50"/>
                    <a:pt x="43" y="50"/>
                    <a:pt x="43" y="50"/>
                  </a:cubicBezTo>
                  <a:cubicBezTo>
                    <a:pt x="40" y="35"/>
                    <a:pt x="40" y="35"/>
                    <a:pt x="40" y="35"/>
                  </a:cubicBezTo>
                  <a:lnTo>
                    <a:pt x="51" y="25"/>
                  </a:lnTo>
                  <a:close/>
                </a:path>
              </a:pathLst>
            </a:custGeom>
            <a:solidFill>
              <a:srgbClr val="ADBACA"/>
            </a:solidFill>
            <a:ln w="9525">
              <a:noFill/>
              <a:round/>
              <a:headEnd/>
              <a:tailEnd/>
            </a:ln>
          </p:spPr>
          <p:txBody>
            <a:bodyPr lIns="121682" tIns="60841" rIns="121682" bIns="60841"/>
            <a:lstStyle/>
            <a:p>
              <a:pPr defTabSz="1217615">
                <a:defRPr/>
              </a:pPr>
              <a:endParaRPr lang="en-US" sz="3190" kern="0">
                <a:solidFill>
                  <a:srgbClr val="262626"/>
                </a:solidFill>
                <a:latin typeface="Calibri" panose="020F0502020204030204"/>
                <a:ea typeface="宋体" panose="02010600030101010101" pitchFamily="2" charset="-122"/>
              </a:endParaRPr>
            </a:p>
          </p:txBody>
        </p:sp>
      </p:grpSp>
      <p:grpSp>
        <p:nvGrpSpPr>
          <p:cNvPr id="20" name="组合 19">
            <a:extLst>
              <a:ext uri="{FF2B5EF4-FFF2-40B4-BE49-F238E27FC236}">
                <a16:creationId xmlns="" xmlns:a16="http://schemas.microsoft.com/office/drawing/2014/main" id="{265C9B14-7CC3-4961-9EA0-CFE22F949860}"/>
              </a:ext>
            </a:extLst>
          </p:cNvPr>
          <p:cNvGrpSpPr>
            <a:grpSpLocks/>
          </p:cNvGrpSpPr>
          <p:nvPr/>
        </p:nvGrpSpPr>
        <p:grpSpPr bwMode="auto">
          <a:xfrm>
            <a:off x="4275139" y="4183066"/>
            <a:ext cx="1539875" cy="715962"/>
            <a:chOff x="4275460" y="4183358"/>
            <a:chExt cx="1539504" cy="716245"/>
          </a:xfrm>
        </p:grpSpPr>
        <p:sp>
          <p:nvSpPr>
            <p:cNvPr id="22" name="TextBox 48">
              <a:extLst>
                <a:ext uri="{FF2B5EF4-FFF2-40B4-BE49-F238E27FC236}">
                  <a16:creationId xmlns="" xmlns:a16="http://schemas.microsoft.com/office/drawing/2014/main" id="{515E2450-DA92-4384-A318-0785DD7CCC67}"/>
                </a:ext>
              </a:extLst>
            </p:cNvPr>
            <p:cNvSpPr txBox="1"/>
            <p:nvPr/>
          </p:nvSpPr>
          <p:spPr>
            <a:xfrm>
              <a:off x="4275460" y="4183358"/>
              <a:ext cx="897787" cy="420153"/>
            </a:xfrm>
            <a:prstGeom prst="rect">
              <a:avLst/>
            </a:prstGeom>
            <a:noFill/>
          </p:spPr>
          <p:txBody>
            <a:bodyPr wrap="none">
              <a:spAutoFit/>
            </a:bodyPr>
            <a:lstStyle/>
            <a:p>
              <a:pPr defTabSz="1217615">
                <a:defRPr/>
              </a:pPr>
              <a:r>
                <a:rPr lang="zh-CN" altLang="en-US" sz="2129" b="1" kern="0" dirty="0">
                  <a:solidFill>
                    <a:srgbClr val="445469"/>
                  </a:solidFill>
                  <a:latin typeface="微软雅黑" panose="020B0503020204020204" pitchFamily="34" charset="-122"/>
                  <a:ea typeface="微软雅黑" panose="020B0503020204020204" pitchFamily="34" charset="-122"/>
                </a:rPr>
                <a:t>方案</a:t>
              </a:r>
              <a:r>
                <a:rPr lang="en-US" altLang="zh-CN" sz="2129" b="1" kern="0" dirty="0">
                  <a:solidFill>
                    <a:srgbClr val="445469"/>
                  </a:solidFill>
                  <a:latin typeface="微软雅黑" panose="020B0503020204020204" pitchFamily="34" charset="-122"/>
                  <a:ea typeface="微软雅黑" panose="020B0503020204020204" pitchFamily="34" charset="-122"/>
                </a:rPr>
                <a:t>2</a:t>
              </a:r>
            </a:p>
          </p:txBody>
        </p:sp>
        <p:sp>
          <p:nvSpPr>
            <p:cNvPr id="23" name="Freeform 153">
              <a:extLst>
                <a:ext uri="{FF2B5EF4-FFF2-40B4-BE49-F238E27FC236}">
                  <a16:creationId xmlns="" xmlns:a16="http://schemas.microsoft.com/office/drawing/2014/main" id="{9346EE0E-C2FB-46C5-8A99-96B1B206A40F}"/>
                </a:ext>
              </a:extLst>
            </p:cNvPr>
            <p:cNvSpPr>
              <a:spLocks noEditPoints="1"/>
            </p:cNvSpPr>
            <p:nvPr/>
          </p:nvSpPr>
          <p:spPr bwMode="auto">
            <a:xfrm>
              <a:off x="4377036" y="4639150"/>
              <a:ext cx="268222" cy="260453"/>
            </a:xfrm>
            <a:custGeom>
              <a:avLst/>
              <a:gdLst/>
              <a:ahLst/>
              <a:cxnLst>
                <a:cxn ang="0">
                  <a:pos x="58" y="24"/>
                </a:cxn>
                <a:cxn ang="0">
                  <a:pos x="45" y="37"/>
                </a:cxn>
                <a:cxn ang="0">
                  <a:pos x="48" y="55"/>
                </a:cxn>
                <a:cxn ang="0">
                  <a:pos x="48" y="55"/>
                </a:cxn>
                <a:cxn ang="0">
                  <a:pos x="47" y="57"/>
                </a:cxn>
                <a:cxn ang="0">
                  <a:pos x="45" y="57"/>
                </a:cxn>
                <a:cxn ang="0">
                  <a:pos x="29" y="48"/>
                </a:cxn>
                <a:cxn ang="0">
                  <a:pos x="13" y="57"/>
                </a:cxn>
                <a:cxn ang="0">
                  <a:pos x="12" y="57"/>
                </a:cxn>
                <a:cxn ang="0">
                  <a:pos x="11" y="55"/>
                </a:cxn>
                <a:cxn ang="0">
                  <a:pos x="11" y="55"/>
                </a:cxn>
                <a:cxn ang="0">
                  <a:pos x="14" y="37"/>
                </a:cxn>
                <a:cxn ang="0">
                  <a:pos x="1" y="24"/>
                </a:cxn>
                <a:cxn ang="0">
                  <a:pos x="0" y="22"/>
                </a:cxn>
                <a:cxn ang="0">
                  <a:pos x="2" y="21"/>
                </a:cxn>
                <a:cxn ang="0">
                  <a:pos x="20" y="18"/>
                </a:cxn>
                <a:cxn ang="0">
                  <a:pos x="28" y="2"/>
                </a:cxn>
                <a:cxn ang="0">
                  <a:pos x="29" y="0"/>
                </a:cxn>
                <a:cxn ang="0">
                  <a:pos x="31" y="2"/>
                </a:cxn>
                <a:cxn ang="0">
                  <a:pos x="39" y="18"/>
                </a:cxn>
                <a:cxn ang="0">
                  <a:pos x="57" y="21"/>
                </a:cxn>
                <a:cxn ang="0">
                  <a:pos x="59" y="22"/>
                </a:cxn>
                <a:cxn ang="0">
                  <a:pos x="58" y="24"/>
                </a:cxn>
                <a:cxn ang="0">
                  <a:pos x="51" y="25"/>
                </a:cxn>
                <a:cxn ang="0">
                  <a:pos x="36" y="22"/>
                </a:cxn>
                <a:cxn ang="0">
                  <a:pos x="29" y="9"/>
                </a:cxn>
                <a:cxn ang="0">
                  <a:pos x="23" y="22"/>
                </a:cxn>
                <a:cxn ang="0">
                  <a:pos x="8" y="25"/>
                </a:cxn>
                <a:cxn ang="0">
                  <a:pos x="19" y="35"/>
                </a:cxn>
                <a:cxn ang="0">
                  <a:pos x="16" y="50"/>
                </a:cxn>
                <a:cxn ang="0">
                  <a:pos x="29" y="43"/>
                </a:cxn>
                <a:cxn ang="0">
                  <a:pos x="43" y="50"/>
                </a:cxn>
                <a:cxn ang="0">
                  <a:pos x="40" y="35"/>
                </a:cxn>
                <a:cxn ang="0">
                  <a:pos x="51" y="25"/>
                </a:cxn>
              </a:cxnLst>
              <a:rect l="0" t="0" r="r" b="b"/>
              <a:pathLst>
                <a:path w="59" h="57">
                  <a:moveTo>
                    <a:pt x="58" y="24"/>
                  </a:moveTo>
                  <a:cubicBezTo>
                    <a:pt x="45" y="37"/>
                    <a:pt x="45" y="37"/>
                    <a:pt x="45" y="37"/>
                  </a:cubicBezTo>
                  <a:cubicBezTo>
                    <a:pt x="48" y="55"/>
                    <a:pt x="48" y="55"/>
                    <a:pt x="48" y="55"/>
                  </a:cubicBezTo>
                  <a:cubicBezTo>
                    <a:pt x="48" y="55"/>
                    <a:pt x="48" y="55"/>
                    <a:pt x="48" y="55"/>
                  </a:cubicBezTo>
                  <a:cubicBezTo>
                    <a:pt x="48" y="56"/>
                    <a:pt x="48" y="57"/>
                    <a:pt x="47" y="57"/>
                  </a:cubicBezTo>
                  <a:cubicBezTo>
                    <a:pt x="46" y="57"/>
                    <a:pt x="46" y="57"/>
                    <a:pt x="45" y="57"/>
                  </a:cubicBezTo>
                  <a:cubicBezTo>
                    <a:pt x="29" y="48"/>
                    <a:pt x="29" y="48"/>
                    <a:pt x="29" y="48"/>
                  </a:cubicBezTo>
                  <a:cubicBezTo>
                    <a:pt x="13" y="57"/>
                    <a:pt x="13" y="57"/>
                    <a:pt x="13" y="57"/>
                  </a:cubicBezTo>
                  <a:cubicBezTo>
                    <a:pt x="13" y="57"/>
                    <a:pt x="13" y="57"/>
                    <a:pt x="12" y="57"/>
                  </a:cubicBezTo>
                  <a:cubicBezTo>
                    <a:pt x="11" y="57"/>
                    <a:pt x="11" y="56"/>
                    <a:pt x="11" y="55"/>
                  </a:cubicBezTo>
                  <a:cubicBezTo>
                    <a:pt x="11" y="55"/>
                    <a:pt x="11" y="55"/>
                    <a:pt x="11" y="55"/>
                  </a:cubicBezTo>
                  <a:cubicBezTo>
                    <a:pt x="14" y="37"/>
                    <a:pt x="14" y="37"/>
                    <a:pt x="14" y="37"/>
                  </a:cubicBezTo>
                  <a:cubicBezTo>
                    <a:pt x="1" y="24"/>
                    <a:pt x="1" y="24"/>
                    <a:pt x="1" y="24"/>
                  </a:cubicBezTo>
                  <a:cubicBezTo>
                    <a:pt x="0" y="24"/>
                    <a:pt x="0" y="23"/>
                    <a:pt x="0" y="22"/>
                  </a:cubicBezTo>
                  <a:cubicBezTo>
                    <a:pt x="0" y="21"/>
                    <a:pt x="1" y="21"/>
                    <a:pt x="2" y="21"/>
                  </a:cubicBezTo>
                  <a:cubicBezTo>
                    <a:pt x="20" y="18"/>
                    <a:pt x="20" y="18"/>
                    <a:pt x="20" y="18"/>
                  </a:cubicBezTo>
                  <a:cubicBezTo>
                    <a:pt x="28" y="2"/>
                    <a:pt x="28" y="2"/>
                    <a:pt x="28" y="2"/>
                  </a:cubicBezTo>
                  <a:cubicBezTo>
                    <a:pt x="28" y="1"/>
                    <a:pt x="29" y="0"/>
                    <a:pt x="29" y="0"/>
                  </a:cubicBezTo>
                  <a:cubicBezTo>
                    <a:pt x="30" y="0"/>
                    <a:pt x="31" y="1"/>
                    <a:pt x="31" y="2"/>
                  </a:cubicBezTo>
                  <a:cubicBezTo>
                    <a:pt x="39" y="18"/>
                    <a:pt x="39" y="18"/>
                    <a:pt x="39" y="18"/>
                  </a:cubicBezTo>
                  <a:cubicBezTo>
                    <a:pt x="57" y="21"/>
                    <a:pt x="57" y="21"/>
                    <a:pt x="57" y="21"/>
                  </a:cubicBezTo>
                  <a:cubicBezTo>
                    <a:pt x="58" y="21"/>
                    <a:pt x="59" y="21"/>
                    <a:pt x="59" y="22"/>
                  </a:cubicBezTo>
                  <a:cubicBezTo>
                    <a:pt x="59" y="23"/>
                    <a:pt x="59" y="24"/>
                    <a:pt x="58" y="24"/>
                  </a:cubicBezTo>
                  <a:close/>
                  <a:moveTo>
                    <a:pt x="51" y="25"/>
                  </a:moveTo>
                  <a:cubicBezTo>
                    <a:pt x="36" y="22"/>
                    <a:pt x="36" y="22"/>
                    <a:pt x="36" y="22"/>
                  </a:cubicBezTo>
                  <a:cubicBezTo>
                    <a:pt x="29" y="9"/>
                    <a:pt x="29" y="9"/>
                    <a:pt x="29" y="9"/>
                  </a:cubicBezTo>
                  <a:cubicBezTo>
                    <a:pt x="23" y="22"/>
                    <a:pt x="23" y="22"/>
                    <a:pt x="23" y="22"/>
                  </a:cubicBezTo>
                  <a:cubicBezTo>
                    <a:pt x="8" y="25"/>
                    <a:pt x="8" y="25"/>
                    <a:pt x="8" y="25"/>
                  </a:cubicBezTo>
                  <a:cubicBezTo>
                    <a:pt x="19" y="35"/>
                    <a:pt x="19" y="35"/>
                    <a:pt x="19" y="35"/>
                  </a:cubicBezTo>
                  <a:cubicBezTo>
                    <a:pt x="16" y="50"/>
                    <a:pt x="16" y="50"/>
                    <a:pt x="16" y="50"/>
                  </a:cubicBezTo>
                  <a:cubicBezTo>
                    <a:pt x="29" y="43"/>
                    <a:pt x="29" y="43"/>
                    <a:pt x="29" y="43"/>
                  </a:cubicBezTo>
                  <a:cubicBezTo>
                    <a:pt x="43" y="50"/>
                    <a:pt x="43" y="50"/>
                    <a:pt x="43" y="50"/>
                  </a:cubicBezTo>
                  <a:cubicBezTo>
                    <a:pt x="40" y="35"/>
                    <a:pt x="40" y="35"/>
                    <a:pt x="40" y="35"/>
                  </a:cubicBezTo>
                  <a:lnTo>
                    <a:pt x="51" y="25"/>
                  </a:lnTo>
                  <a:close/>
                </a:path>
              </a:pathLst>
            </a:custGeom>
            <a:solidFill>
              <a:srgbClr val="8AAD9D"/>
            </a:solidFill>
            <a:ln w="9525">
              <a:noFill/>
              <a:round/>
              <a:headEnd/>
              <a:tailEnd/>
            </a:ln>
          </p:spPr>
          <p:txBody>
            <a:bodyPr lIns="121682" tIns="60841" rIns="121682" bIns="60841"/>
            <a:lstStyle/>
            <a:p>
              <a:pPr defTabSz="1217615">
                <a:defRPr/>
              </a:pPr>
              <a:endParaRPr lang="en-US" sz="3190" kern="0">
                <a:solidFill>
                  <a:srgbClr val="262626"/>
                </a:solidFill>
                <a:latin typeface="Calibri" panose="020F0502020204030204"/>
                <a:ea typeface="宋体" panose="02010600030101010101" pitchFamily="2" charset="-122"/>
              </a:endParaRPr>
            </a:p>
          </p:txBody>
        </p:sp>
        <p:sp>
          <p:nvSpPr>
            <p:cNvPr id="24" name="Freeform 153">
              <a:extLst>
                <a:ext uri="{FF2B5EF4-FFF2-40B4-BE49-F238E27FC236}">
                  <a16:creationId xmlns="" xmlns:a16="http://schemas.microsoft.com/office/drawing/2014/main" id="{2D7F88C8-86DC-4964-938C-D65E15B2751A}"/>
                </a:ext>
              </a:extLst>
            </p:cNvPr>
            <p:cNvSpPr>
              <a:spLocks noEditPoints="1"/>
            </p:cNvSpPr>
            <p:nvPr/>
          </p:nvSpPr>
          <p:spPr bwMode="auto">
            <a:xfrm>
              <a:off x="4669065" y="4639150"/>
              <a:ext cx="268222" cy="260453"/>
            </a:xfrm>
            <a:custGeom>
              <a:avLst/>
              <a:gdLst/>
              <a:ahLst/>
              <a:cxnLst>
                <a:cxn ang="0">
                  <a:pos x="58" y="24"/>
                </a:cxn>
                <a:cxn ang="0">
                  <a:pos x="45" y="37"/>
                </a:cxn>
                <a:cxn ang="0">
                  <a:pos x="48" y="55"/>
                </a:cxn>
                <a:cxn ang="0">
                  <a:pos x="48" y="55"/>
                </a:cxn>
                <a:cxn ang="0">
                  <a:pos x="47" y="57"/>
                </a:cxn>
                <a:cxn ang="0">
                  <a:pos x="45" y="57"/>
                </a:cxn>
                <a:cxn ang="0">
                  <a:pos x="29" y="48"/>
                </a:cxn>
                <a:cxn ang="0">
                  <a:pos x="13" y="57"/>
                </a:cxn>
                <a:cxn ang="0">
                  <a:pos x="12" y="57"/>
                </a:cxn>
                <a:cxn ang="0">
                  <a:pos x="11" y="55"/>
                </a:cxn>
                <a:cxn ang="0">
                  <a:pos x="11" y="55"/>
                </a:cxn>
                <a:cxn ang="0">
                  <a:pos x="14" y="37"/>
                </a:cxn>
                <a:cxn ang="0">
                  <a:pos x="1" y="24"/>
                </a:cxn>
                <a:cxn ang="0">
                  <a:pos x="0" y="22"/>
                </a:cxn>
                <a:cxn ang="0">
                  <a:pos x="2" y="21"/>
                </a:cxn>
                <a:cxn ang="0">
                  <a:pos x="20" y="18"/>
                </a:cxn>
                <a:cxn ang="0">
                  <a:pos x="28" y="2"/>
                </a:cxn>
                <a:cxn ang="0">
                  <a:pos x="29" y="0"/>
                </a:cxn>
                <a:cxn ang="0">
                  <a:pos x="31" y="2"/>
                </a:cxn>
                <a:cxn ang="0">
                  <a:pos x="39" y="18"/>
                </a:cxn>
                <a:cxn ang="0">
                  <a:pos x="57" y="21"/>
                </a:cxn>
                <a:cxn ang="0">
                  <a:pos x="59" y="22"/>
                </a:cxn>
                <a:cxn ang="0">
                  <a:pos x="58" y="24"/>
                </a:cxn>
                <a:cxn ang="0">
                  <a:pos x="51" y="25"/>
                </a:cxn>
                <a:cxn ang="0">
                  <a:pos x="36" y="22"/>
                </a:cxn>
                <a:cxn ang="0">
                  <a:pos x="29" y="9"/>
                </a:cxn>
                <a:cxn ang="0">
                  <a:pos x="23" y="22"/>
                </a:cxn>
                <a:cxn ang="0">
                  <a:pos x="8" y="25"/>
                </a:cxn>
                <a:cxn ang="0">
                  <a:pos x="19" y="35"/>
                </a:cxn>
                <a:cxn ang="0">
                  <a:pos x="16" y="50"/>
                </a:cxn>
                <a:cxn ang="0">
                  <a:pos x="29" y="43"/>
                </a:cxn>
                <a:cxn ang="0">
                  <a:pos x="43" y="50"/>
                </a:cxn>
                <a:cxn ang="0">
                  <a:pos x="40" y="35"/>
                </a:cxn>
                <a:cxn ang="0">
                  <a:pos x="51" y="25"/>
                </a:cxn>
              </a:cxnLst>
              <a:rect l="0" t="0" r="r" b="b"/>
              <a:pathLst>
                <a:path w="59" h="57">
                  <a:moveTo>
                    <a:pt x="58" y="24"/>
                  </a:moveTo>
                  <a:cubicBezTo>
                    <a:pt x="45" y="37"/>
                    <a:pt x="45" y="37"/>
                    <a:pt x="45" y="37"/>
                  </a:cubicBezTo>
                  <a:cubicBezTo>
                    <a:pt x="48" y="55"/>
                    <a:pt x="48" y="55"/>
                    <a:pt x="48" y="55"/>
                  </a:cubicBezTo>
                  <a:cubicBezTo>
                    <a:pt x="48" y="55"/>
                    <a:pt x="48" y="55"/>
                    <a:pt x="48" y="55"/>
                  </a:cubicBezTo>
                  <a:cubicBezTo>
                    <a:pt x="48" y="56"/>
                    <a:pt x="48" y="57"/>
                    <a:pt x="47" y="57"/>
                  </a:cubicBezTo>
                  <a:cubicBezTo>
                    <a:pt x="46" y="57"/>
                    <a:pt x="46" y="57"/>
                    <a:pt x="45" y="57"/>
                  </a:cubicBezTo>
                  <a:cubicBezTo>
                    <a:pt x="29" y="48"/>
                    <a:pt x="29" y="48"/>
                    <a:pt x="29" y="48"/>
                  </a:cubicBezTo>
                  <a:cubicBezTo>
                    <a:pt x="13" y="57"/>
                    <a:pt x="13" y="57"/>
                    <a:pt x="13" y="57"/>
                  </a:cubicBezTo>
                  <a:cubicBezTo>
                    <a:pt x="13" y="57"/>
                    <a:pt x="13" y="57"/>
                    <a:pt x="12" y="57"/>
                  </a:cubicBezTo>
                  <a:cubicBezTo>
                    <a:pt x="11" y="57"/>
                    <a:pt x="11" y="56"/>
                    <a:pt x="11" y="55"/>
                  </a:cubicBezTo>
                  <a:cubicBezTo>
                    <a:pt x="11" y="55"/>
                    <a:pt x="11" y="55"/>
                    <a:pt x="11" y="55"/>
                  </a:cubicBezTo>
                  <a:cubicBezTo>
                    <a:pt x="14" y="37"/>
                    <a:pt x="14" y="37"/>
                    <a:pt x="14" y="37"/>
                  </a:cubicBezTo>
                  <a:cubicBezTo>
                    <a:pt x="1" y="24"/>
                    <a:pt x="1" y="24"/>
                    <a:pt x="1" y="24"/>
                  </a:cubicBezTo>
                  <a:cubicBezTo>
                    <a:pt x="0" y="24"/>
                    <a:pt x="0" y="23"/>
                    <a:pt x="0" y="22"/>
                  </a:cubicBezTo>
                  <a:cubicBezTo>
                    <a:pt x="0" y="21"/>
                    <a:pt x="1" y="21"/>
                    <a:pt x="2" y="21"/>
                  </a:cubicBezTo>
                  <a:cubicBezTo>
                    <a:pt x="20" y="18"/>
                    <a:pt x="20" y="18"/>
                    <a:pt x="20" y="18"/>
                  </a:cubicBezTo>
                  <a:cubicBezTo>
                    <a:pt x="28" y="2"/>
                    <a:pt x="28" y="2"/>
                    <a:pt x="28" y="2"/>
                  </a:cubicBezTo>
                  <a:cubicBezTo>
                    <a:pt x="28" y="1"/>
                    <a:pt x="29" y="0"/>
                    <a:pt x="29" y="0"/>
                  </a:cubicBezTo>
                  <a:cubicBezTo>
                    <a:pt x="30" y="0"/>
                    <a:pt x="31" y="1"/>
                    <a:pt x="31" y="2"/>
                  </a:cubicBezTo>
                  <a:cubicBezTo>
                    <a:pt x="39" y="18"/>
                    <a:pt x="39" y="18"/>
                    <a:pt x="39" y="18"/>
                  </a:cubicBezTo>
                  <a:cubicBezTo>
                    <a:pt x="57" y="21"/>
                    <a:pt x="57" y="21"/>
                    <a:pt x="57" y="21"/>
                  </a:cubicBezTo>
                  <a:cubicBezTo>
                    <a:pt x="58" y="21"/>
                    <a:pt x="59" y="21"/>
                    <a:pt x="59" y="22"/>
                  </a:cubicBezTo>
                  <a:cubicBezTo>
                    <a:pt x="59" y="23"/>
                    <a:pt x="59" y="24"/>
                    <a:pt x="58" y="24"/>
                  </a:cubicBezTo>
                  <a:close/>
                  <a:moveTo>
                    <a:pt x="51" y="25"/>
                  </a:moveTo>
                  <a:cubicBezTo>
                    <a:pt x="36" y="22"/>
                    <a:pt x="36" y="22"/>
                    <a:pt x="36" y="22"/>
                  </a:cubicBezTo>
                  <a:cubicBezTo>
                    <a:pt x="29" y="9"/>
                    <a:pt x="29" y="9"/>
                    <a:pt x="29" y="9"/>
                  </a:cubicBezTo>
                  <a:cubicBezTo>
                    <a:pt x="23" y="22"/>
                    <a:pt x="23" y="22"/>
                    <a:pt x="23" y="22"/>
                  </a:cubicBezTo>
                  <a:cubicBezTo>
                    <a:pt x="8" y="25"/>
                    <a:pt x="8" y="25"/>
                    <a:pt x="8" y="25"/>
                  </a:cubicBezTo>
                  <a:cubicBezTo>
                    <a:pt x="19" y="35"/>
                    <a:pt x="19" y="35"/>
                    <a:pt x="19" y="35"/>
                  </a:cubicBezTo>
                  <a:cubicBezTo>
                    <a:pt x="16" y="50"/>
                    <a:pt x="16" y="50"/>
                    <a:pt x="16" y="50"/>
                  </a:cubicBezTo>
                  <a:cubicBezTo>
                    <a:pt x="29" y="43"/>
                    <a:pt x="29" y="43"/>
                    <a:pt x="29" y="43"/>
                  </a:cubicBezTo>
                  <a:cubicBezTo>
                    <a:pt x="43" y="50"/>
                    <a:pt x="43" y="50"/>
                    <a:pt x="43" y="50"/>
                  </a:cubicBezTo>
                  <a:cubicBezTo>
                    <a:pt x="40" y="35"/>
                    <a:pt x="40" y="35"/>
                    <a:pt x="40" y="35"/>
                  </a:cubicBezTo>
                  <a:lnTo>
                    <a:pt x="51" y="25"/>
                  </a:lnTo>
                  <a:close/>
                </a:path>
              </a:pathLst>
            </a:custGeom>
            <a:solidFill>
              <a:srgbClr val="8AAD9D"/>
            </a:solidFill>
            <a:ln w="9525">
              <a:noFill/>
              <a:round/>
              <a:headEnd/>
              <a:tailEnd/>
            </a:ln>
          </p:spPr>
          <p:txBody>
            <a:bodyPr lIns="121682" tIns="60841" rIns="121682" bIns="60841"/>
            <a:lstStyle/>
            <a:p>
              <a:pPr defTabSz="1217615">
                <a:defRPr/>
              </a:pPr>
              <a:endParaRPr lang="en-US" sz="3190" kern="0">
                <a:solidFill>
                  <a:srgbClr val="262626"/>
                </a:solidFill>
                <a:latin typeface="Calibri" panose="020F0502020204030204"/>
                <a:ea typeface="宋体" panose="02010600030101010101" pitchFamily="2" charset="-122"/>
              </a:endParaRPr>
            </a:p>
          </p:txBody>
        </p:sp>
        <p:sp>
          <p:nvSpPr>
            <p:cNvPr id="25" name="Freeform 153">
              <a:extLst>
                <a:ext uri="{FF2B5EF4-FFF2-40B4-BE49-F238E27FC236}">
                  <a16:creationId xmlns="" xmlns:a16="http://schemas.microsoft.com/office/drawing/2014/main" id="{913B5CAF-5DB8-4120-B3D6-5AEE451986CD}"/>
                </a:ext>
              </a:extLst>
            </p:cNvPr>
            <p:cNvSpPr>
              <a:spLocks noEditPoints="1"/>
            </p:cNvSpPr>
            <p:nvPr/>
          </p:nvSpPr>
          <p:spPr bwMode="auto">
            <a:xfrm>
              <a:off x="4961095" y="4639150"/>
              <a:ext cx="268222" cy="260453"/>
            </a:xfrm>
            <a:custGeom>
              <a:avLst/>
              <a:gdLst/>
              <a:ahLst/>
              <a:cxnLst>
                <a:cxn ang="0">
                  <a:pos x="58" y="24"/>
                </a:cxn>
                <a:cxn ang="0">
                  <a:pos x="45" y="37"/>
                </a:cxn>
                <a:cxn ang="0">
                  <a:pos x="48" y="55"/>
                </a:cxn>
                <a:cxn ang="0">
                  <a:pos x="48" y="55"/>
                </a:cxn>
                <a:cxn ang="0">
                  <a:pos x="47" y="57"/>
                </a:cxn>
                <a:cxn ang="0">
                  <a:pos x="45" y="57"/>
                </a:cxn>
                <a:cxn ang="0">
                  <a:pos x="29" y="48"/>
                </a:cxn>
                <a:cxn ang="0">
                  <a:pos x="13" y="57"/>
                </a:cxn>
                <a:cxn ang="0">
                  <a:pos x="12" y="57"/>
                </a:cxn>
                <a:cxn ang="0">
                  <a:pos x="11" y="55"/>
                </a:cxn>
                <a:cxn ang="0">
                  <a:pos x="11" y="55"/>
                </a:cxn>
                <a:cxn ang="0">
                  <a:pos x="14" y="37"/>
                </a:cxn>
                <a:cxn ang="0">
                  <a:pos x="1" y="24"/>
                </a:cxn>
                <a:cxn ang="0">
                  <a:pos x="0" y="22"/>
                </a:cxn>
                <a:cxn ang="0">
                  <a:pos x="2" y="21"/>
                </a:cxn>
                <a:cxn ang="0">
                  <a:pos x="20" y="18"/>
                </a:cxn>
                <a:cxn ang="0">
                  <a:pos x="28" y="2"/>
                </a:cxn>
                <a:cxn ang="0">
                  <a:pos x="29" y="0"/>
                </a:cxn>
                <a:cxn ang="0">
                  <a:pos x="31" y="2"/>
                </a:cxn>
                <a:cxn ang="0">
                  <a:pos x="39" y="18"/>
                </a:cxn>
                <a:cxn ang="0">
                  <a:pos x="57" y="21"/>
                </a:cxn>
                <a:cxn ang="0">
                  <a:pos x="59" y="22"/>
                </a:cxn>
                <a:cxn ang="0">
                  <a:pos x="58" y="24"/>
                </a:cxn>
                <a:cxn ang="0">
                  <a:pos x="51" y="25"/>
                </a:cxn>
                <a:cxn ang="0">
                  <a:pos x="36" y="22"/>
                </a:cxn>
                <a:cxn ang="0">
                  <a:pos x="29" y="9"/>
                </a:cxn>
                <a:cxn ang="0">
                  <a:pos x="23" y="22"/>
                </a:cxn>
                <a:cxn ang="0">
                  <a:pos x="8" y="25"/>
                </a:cxn>
                <a:cxn ang="0">
                  <a:pos x="19" y="35"/>
                </a:cxn>
                <a:cxn ang="0">
                  <a:pos x="16" y="50"/>
                </a:cxn>
                <a:cxn ang="0">
                  <a:pos x="29" y="43"/>
                </a:cxn>
                <a:cxn ang="0">
                  <a:pos x="43" y="50"/>
                </a:cxn>
                <a:cxn ang="0">
                  <a:pos x="40" y="35"/>
                </a:cxn>
                <a:cxn ang="0">
                  <a:pos x="51" y="25"/>
                </a:cxn>
              </a:cxnLst>
              <a:rect l="0" t="0" r="r" b="b"/>
              <a:pathLst>
                <a:path w="59" h="57">
                  <a:moveTo>
                    <a:pt x="58" y="24"/>
                  </a:moveTo>
                  <a:cubicBezTo>
                    <a:pt x="45" y="37"/>
                    <a:pt x="45" y="37"/>
                    <a:pt x="45" y="37"/>
                  </a:cubicBezTo>
                  <a:cubicBezTo>
                    <a:pt x="48" y="55"/>
                    <a:pt x="48" y="55"/>
                    <a:pt x="48" y="55"/>
                  </a:cubicBezTo>
                  <a:cubicBezTo>
                    <a:pt x="48" y="55"/>
                    <a:pt x="48" y="55"/>
                    <a:pt x="48" y="55"/>
                  </a:cubicBezTo>
                  <a:cubicBezTo>
                    <a:pt x="48" y="56"/>
                    <a:pt x="48" y="57"/>
                    <a:pt x="47" y="57"/>
                  </a:cubicBezTo>
                  <a:cubicBezTo>
                    <a:pt x="46" y="57"/>
                    <a:pt x="46" y="57"/>
                    <a:pt x="45" y="57"/>
                  </a:cubicBezTo>
                  <a:cubicBezTo>
                    <a:pt x="29" y="48"/>
                    <a:pt x="29" y="48"/>
                    <a:pt x="29" y="48"/>
                  </a:cubicBezTo>
                  <a:cubicBezTo>
                    <a:pt x="13" y="57"/>
                    <a:pt x="13" y="57"/>
                    <a:pt x="13" y="57"/>
                  </a:cubicBezTo>
                  <a:cubicBezTo>
                    <a:pt x="13" y="57"/>
                    <a:pt x="13" y="57"/>
                    <a:pt x="12" y="57"/>
                  </a:cubicBezTo>
                  <a:cubicBezTo>
                    <a:pt x="11" y="57"/>
                    <a:pt x="11" y="56"/>
                    <a:pt x="11" y="55"/>
                  </a:cubicBezTo>
                  <a:cubicBezTo>
                    <a:pt x="11" y="55"/>
                    <a:pt x="11" y="55"/>
                    <a:pt x="11" y="55"/>
                  </a:cubicBezTo>
                  <a:cubicBezTo>
                    <a:pt x="14" y="37"/>
                    <a:pt x="14" y="37"/>
                    <a:pt x="14" y="37"/>
                  </a:cubicBezTo>
                  <a:cubicBezTo>
                    <a:pt x="1" y="24"/>
                    <a:pt x="1" y="24"/>
                    <a:pt x="1" y="24"/>
                  </a:cubicBezTo>
                  <a:cubicBezTo>
                    <a:pt x="0" y="24"/>
                    <a:pt x="0" y="23"/>
                    <a:pt x="0" y="22"/>
                  </a:cubicBezTo>
                  <a:cubicBezTo>
                    <a:pt x="0" y="21"/>
                    <a:pt x="1" y="21"/>
                    <a:pt x="2" y="21"/>
                  </a:cubicBezTo>
                  <a:cubicBezTo>
                    <a:pt x="20" y="18"/>
                    <a:pt x="20" y="18"/>
                    <a:pt x="20" y="18"/>
                  </a:cubicBezTo>
                  <a:cubicBezTo>
                    <a:pt x="28" y="2"/>
                    <a:pt x="28" y="2"/>
                    <a:pt x="28" y="2"/>
                  </a:cubicBezTo>
                  <a:cubicBezTo>
                    <a:pt x="28" y="1"/>
                    <a:pt x="29" y="0"/>
                    <a:pt x="29" y="0"/>
                  </a:cubicBezTo>
                  <a:cubicBezTo>
                    <a:pt x="30" y="0"/>
                    <a:pt x="31" y="1"/>
                    <a:pt x="31" y="2"/>
                  </a:cubicBezTo>
                  <a:cubicBezTo>
                    <a:pt x="39" y="18"/>
                    <a:pt x="39" y="18"/>
                    <a:pt x="39" y="18"/>
                  </a:cubicBezTo>
                  <a:cubicBezTo>
                    <a:pt x="57" y="21"/>
                    <a:pt x="57" y="21"/>
                    <a:pt x="57" y="21"/>
                  </a:cubicBezTo>
                  <a:cubicBezTo>
                    <a:pt x="58" y="21"/>
                    <a:pt x="59" y="21"/>
                    <a:pt x="59" y="22"/>
                  </a:cubicBezTo>
                  <a:cubicBezTo>
                    <a:pt x="59" y="23"/>
                    <a:pt x="59" y="24"/>
                    <a:pt x="58" y="24"/>
                  </a:cubicBezTo>
                  <a:close/>
                  <a:moveTo>
                    <a:pt x="51" y="25"/>
                  </a:moveTo>
                  <a:cubicBezTo>
                    <a:pt x="36" y="22"/>
                    <a:pt x="36" y="22"/>
                    <a:pt x="36" y="22"/>
                  </a:cubicBezTo>
                  <a:cubicBezTo>
                    <a:pt x="29" y="9"/>
                    <a:pt x="29" y="9"/>
                    <a:pt x="29" y="9"/>
                  </a:cubicBezTo>
                  <a:cubicBezTo>
                    <a:pt x="23" y="22"/>
                    <a:pt x="23" y="22"/>
                    <a:pt x="23" y="22"/>
                  </a:cubicBezTo>
                  <a:cubicBezTo>
                    <a:pt x="8" y="25"/>
                    <a:pt x="8" y="25"/>
                    <a:pt x="8" y="25"/>
                  </a:cubicBezTo>
                  <a:cubicBezTo>
                    <a:pt x="19" y="35"/>
                    <a:pt x="19" y="35"/>
                    <a:pt x="19" y="35"/>
                  </a:cubicBezTo>
                  <a:cubicBezTo>
                    <a:pt x="16" y="50"/>
                    <a:pt x="16" y="50"/>
                    <a:pt x="16" y="50"/>
                  </a:cubicBezTo>
                  <a:cubicBezTo>
                    <a:pt x="29" y="43"/>
                    <a:pt x="29" y="43"/>
                    <a:pt x="29" y="43"/>
                  </a:cubicBezTo>
                  <a:cubicBezTo>
                    <a:pt x="43" y="50"/>
                    <a:pt x="43" y="50"/>
                    <a:pt x="43" y="50"/>
                  </a:cubicBezTo>
                  <a:cubicBezTo>
                    <a:pt x="40" y="35"/>
                    <a:pt x="40" y="35"/>
                    <a:pt x="40" y="35"/>
                  </a:cubicBezTo>
                  <a:lnTo>
                    <a:pt x="51" y="25"/>
                  </a:lnTo>
                  <a:close/>
                </a:path>
              </a:pathLst>
            </a:custGeom>
            <a:solidFill>
              <a:srgbClr val="8AAD9D"/>
            </a:solidFill>
            <a:ln w="9525">
              <a:noFill/>
              <a:round/>
              <a:headEnd/>
              <a:tailEnd/>
            </a:ln>
          </p:spPr>
          <p:txBody>
            <a:bodyPr lIns="121682" tIns="60841" rIns="121682" bIns="60841"/>
            <a:lstStyle/>
            <a:p>
              <a:pPr defTabSz="1217615">
                <a:defRPr/>
              </a:pPr>
              <a:endParaRPr lang="en-US" sz="3190" kern="0" dirty="0">
                <a:solidFill>
                  <a:srgbClr val="262626"/>
                </a:solidFill>
                <a:latin typeface="Calibri" panose="020F0502020204030204"/>
                <a:ea typeface="宋体" panose="02010600030101010101" pitchFamily="2" charset="-122"/>
              </a:endParaRPr>
            </a:p>
          </p:txBody>
        </p:sp>
        <p:sp>
          <p:nvSpPr>
            <p:cNvPr id="26" name="Freeform 153">
              <a:extLst>
                <a:ext uri="{FF2B5EF4-FFF2-40B4-BE49-F238E27FC236}">
                  <a16:creationId xmlns="" xmlns:a16="http://schemas.microsoft.com/office/drawing/2014/main" id="{99910551-2A50-4326-B7BE-771C752EC902}"/>
                </a:ext>
              </a:extLst>
            </p:cNvPr>
            <p:cNvSpPr>
              <a:spLocks noEditPoints="1"/>
            </p:cNvSpPr>
            <p:nvPr/>
          </p:nvSpPr>
          <p:spPr bwMode="auto">
            <a:xfrm>
              <a:off x="5253125" y="4639150"/>
              <a:ext cx="268222" cy="260453"/>
            </a:xfrm>
            <a:custGeom>
              <a:avLst/>
              <a:gdLst/>
              <a:ahLst/>
              <a:cxnLst>
                <a:cxn ang="0">
                  <a:pos x="58" y="24"/>
                </a:cxn>
                <a:cxn ang="0">
                  <a:pos x="45" y="37"/>
                </a:cxn>
                <a:cxn ang="0">
                  <a:pos x="48" y="55"/>
                </a:cxn>
                <a:cxn ang="0">
                  <a:pos x="48" y="55"/>
                </a:cxn>
                <a:cxn ang="0">
                  <a:pos x="47" y="57"/>
                </a:cxn>
                <a:cxn ang="0">
                  <a:pos x="45" y="57"/>
                </a:cxn>
                <a:cxn ang="0">
                  <a:pos x="29" y="48"/>
                </a:cxn>
                <a:cxn ang="0">
                  <a:pos x="13" y="57"/>
                </a:cxn>
                <a:cxn ang="0">
                  <a:pos x="12" y="57"/>
                </a:cxn>
                <a:cxn ang="0">
                  <a:pos x="11" y="55"/>
                </a:cxn>
                <a:cxn ang="0">
                  <a:pos x="11" y="55"/>
                </a:cxn>
                <a:cxn ang="0">
                  <a:pos x="14" y="37"/>
                </a:cxn>
                <a:cxn ang="0">
                  <a:pos x="1" y="24"/>
                </a:cxn>
                <a:cxn ang="0">
                  <a:pos x="0" y="22"/>
                </a:cxn>
                <a:cxn ang="0">
                  <a:pos x="2" y="21"/>
                </a:cxn>
                <a:cxn ang="0">
                  <a:pos x="20" y="18"/>
                </a:cxn>
                <a:cxn ang="0">
                  <a:pos x="28" y="2"/>
                </a:cxn>
                <a:cxn ang="0">
                  <a:pos x="29" y="0"/>
                </a:cxn>
                <a:cxn ang="0">
                  <a:pos x="31" y="2"/>
                </a:cxn>
                <a:cxn ang="0">
                  <a:pos x="39" y="18"/>
                </a:cxn>
                <a:cxn ang="0">
                  <a:pos x="57" y="21"/>
                </a:cxn>
                <a:cxn ang="0">
                  <a:pos x="59" y="22"/>
                </a:cxn>
                <a:cxn ang="0">
                  <a:pos x="58" y="24"/>
                </a:cxn>
                <a:cxn ang="0">
                  <a:pos x="51" y="25"/>
                </a:cxn>
                <a:cxn ang="0">
                  <a:pos x="36" y="22"/>
                </a:cxn>
                <a:cxn ang="0">
                  <a:pos x="29" y="9"/>
                </a:cxn>
                <a:cxn ang="0">
                  <a:pos x="23" y="22"/>
                </a:cxn>
                <a:cxn ang="0">
                  <a:pos x="8" y="25"/>
                </a:cxn>
                <a:cxn ang="0">
                  <a:pos x="19" y="35"/>
                </a:cxn>
                <a:cxn ang="0">
                  <a:pos x="16" y="50"/>
                </a:cxn>
                <a:cxn ang="0">
                  <a:pos x="29" y="43"/>
                </a:cxn>
                <a:cxn ang="0">
                  <a:pos x="43" y="50"/>
                </a:cxn>
                <a:cxn ang="0">
                  <a:pos x="40" y="35"/>
                </a:cxn>
                <a:cxn ang="0">
                  <a:pos x="51" y="25"/>
                </a:cxn>
              </a:cxnLst>
              <a:rect l="0" t="0" r="r" b="b"/>
              <a:pathLst>
                <a:path w="59" h="57">
                  <a:moveTo>
                    <a:pt x="58" y="24"/>
                  </a:moveTo>
                  <a:cubicBezTo>
                    <a:pt x="45" y="37"/>
                    <a:pt x="45" y="37"/>
                    <a:pt x="45" y="37"/>
                  </a:cubicBezTo>
                  <a:cubicBezTo>
                    <a:pt x="48" y="55"/>
                    <a:pt x="48" y="55"/>
                    <a:pt x="48" y="55"/>
                  </a:cubicBezTo>
                  <a:cubicBezTo>
                    <a:pt x="48" y="55"/>
                    <a:pt x="48" y="55"/>
                    <a:pt x="48" y="55"/>
                  </a:cubicBezTo>
                  <a:cubicBezTo>
                    <a:pt x="48" y="56"/>
                    <a:pt x="48" y="57"/>
                    <a:pt x="47" y="57"/>
                  </a:cubicBezTo>
                  <a:cubicBezTo>
                    <a:pt x="46" y="57"/>
                    <a:pt x="46" y="57"/>
                    <a:pt x="45" y="57"/>
                  </a:cubicBezTo>
                  <a:cubicBezTo>
                    <a:pt x="29" y="48"/>
                    <a:pt x="29" y="48"/>
                    <a:pt x="29" y="48"/>
                  </a:cubicBezTo>
                  <a:cubicBezTo>
                    <a:pt x="13" y="57"/>
                    <a:pt x="13" y="57"/>
                    <a:pt x="13" y="57"/>
                  </a:cubicBezTo>
                  <a:cubicBezTo>
                    <a:pt x="13" y="57"/>
                    <a:pt x="13" y="57"/>
                    <a:pt x="12" y="57"/>
                  </a:cubicBezTo>
                  <a:cubicBezTo>
                    <a:pt x="11" y="57"/>
                    <a:pt x="11" y="56"/>
                    <a:pt x="11" y="55"/>
                  </a:cubicBezTo>
                  <a:cubicBezTo>
                    <a:pt x="11" y="55"/>
                    <a:pt x="11" y="55"/>
                    <a:pt x="11" y="55"/>
                  </a:cubicBezTo>
                  <a:cubicBezTo>
                    <a:pt x="14" y="37"/>
                    <a:pt x="14" y="37"/>
                    <a:pt x="14" y="37"/>
                  </a:cubicBezTo>
                  <a:cubicBezTo>
                    <a:pt x="1" y="24"/>
                    <a:pt x="1" y="24"/>
                    <a:pt x="1" y="24"/>
                  </a:cubicBezTo>
                  <a:cubicBezTo>
                    <a:pt x="0" y="24"/>
                    <a:pt x="0" y="23"/>
                    <a:pt x="0" y="22"/>
                  </a:cubicBezTo>
                  <a:cubicBezTo>
                    <a:pt x="0" y="21"/>
                    <a:pt x="1" y="21"/>
                    <a:pt x="2" y="21"/>
                  </a:cubicBezTo>
                  <a:cubicBezTo>
                    <a:pt x="20" y="18"/>
                    <a:pt x="20" y="18"/>
                    <a:pt x="20" y="18"/>
                  </a:cubicBezTo>
                  <a:cubicBezTo>
                    <a:pt x="28" y="2"/>
                    <a:pt x="28" y="2"/>
                    <a:pt x="28" y="2"/>
                  </a:cubicBezTo>
                  <a:cubicBezTo>
                    <a:pt x="28" y="1"/>
                    <a:pt x="29" y="0"/>
                    <a:pt x="29" y="0"/>
                  </a:cubicBezTo>
                  <a:cubicBezTo>
                    <a:pt x="30" y="0"/>
                    <a:pt x="31" y="1"/>
                    <a:pt x="31" y="2"/>
                  </a:cubicBezTo>
                  <a:cubicBezTo>
                    <a:pt x="39" y="18"/>
                    <a:pt x="39" y="18"/>
                    <a:pt x="39" y="18"/>
                  </a:cubicBezTo>
                  <a:cubicBezTo>
                    <a:pt x="57" y="21"/>
                    <a:pt x="57" y="21"/>
                    <a:pt x="57" y="21"/>
                  </a:cubicBezTo>
                  <a:cubicBezTo>
                    <a:pt x="58" y="21"/>
                    <a:pt x="59" y="21"/>
                    <a:pt x="59" y="22"/>
                  </a:cubicBezTo>
                  <a:cubicBezTo>
                    <a:pt x="59" y="23"/>
                    <a:pt x="59" y="24"/>
                    <a:pt x="58" y="24"/>
                  </a:cubicBezTo>
                  <a:close/>
                  <a:moveTo>
                    <a:pt x="51" y="25"/>
                  </a:moveTo>
                  <a:cubicBezTo>
                    <a:pt x="36" y="22"/>
                    <a:pt x="36" y="22"/>
                    <a:pt x="36" y="22"/>
                  </a:cubicBezTo>
                  <a:cubicBezTo>
                    <a:pt x="29" y="9"/>
                    <a:pt x="29" y="9"/>
                    <a:pt x="29" y="9"/>
                  </a:cubicBezTo>
                  <a:cubicBezTo>
                    <a:pt x="23" y="22"/>
                    <a:pt x="23" y="22"/>
                    <a:pt x="23" y="22"/>
                  </a:cubicBezTo>
                  <a:cubicBezTo>
                    <a:pt x="8" y="25"/>
                    <a:pt x="8" y="25"/>
                    <a:pt x="8" y="25"/>
                  </a:cubicBezTo>
                  <a:cubicBezTo>
                    <a:pt x="19" y="35"/>
                    <a:pt x="19" y="35"/>
                    <a:pt x="19" y="35"/>
                  </a:cubicBezTo>
                  <a:cubicBezTo>
                    <a:pt x="16" y="50"/>
                    <a:pt x="16" y="50"/>
                    <a:pt x="16" y="50"/>
                  </a:cubicBezTo>
                  <a:cubicBezTo>
                    <a:pt x="29" y="43"/>
                    <a:pt x="29" y="43"/>
                    <a:pt x="29" y="43"/>
                  </a:cubicBezTo>
                  <a:cubicBezTo>
                    <a:pt x="43" y="50"/>
                    <a:pt x="43" y="50"/>
                    <a:pt x="43" y="50"/>
                  </a:cubicBezTo>
                  <a:cubicBezTo>
                    <a:pt x="40" y="35"/>
                    <a:pt x="40" y="35"/>
                    <a:pt x="40" y="35"/>
                  </a:cubicBezTo>
                  <a:lnTo>
                    <a:pt x="51" y="25"/>
                  </a:lnTo>
                  <a:close/>
                </a:path>
              </a:pathLst>
            </a:custGeom>
            <a:solidFill>
              <a:srgbClr val="ADBACA"/>
            </a:solidFill>
            <a:ln w="9525">
              <a:noFill/>
              <a:round/>
              <a:headEnd/>
              <a:tailEnd/>
            </a:ln>
          </p:spPr>
          <p:txBody>
            <a:bodyPr lIns="121682" tIns="60841" rIns="121682" bIns="60841"/>
            <a:lstStyle/>
            <a:p>
              <a:pPr defTabSz="1217615">
                <a:defRPr/>
              </a:pPr>
              <a:endParaRPr lang="en-US" sz="3190" kern="0">
                <a:solidFill>
                  <a:srgbClr val="262626"/>
                </a:solidFill>
                <a:latin typeface="Calibri" panose="020F0502020204030204"/>
                <a:ea typeface="宋体" panose="02010600030101010101" pitchFamily="2" charset="-122"/>
              </a:endParaRPr>
            </a:p>
          </p:txBody>
        </p:sp>
        <p:sp>
          <p:nvSpPr>
            <p:cNvPr id="27" name="Freeform 153">
              <a:extLst>
                <a:ext uri="{FF2B5EF4-FFF2-40B4-BE49-F238E27FC236}">
                  <a16:creationId xmlns="" xmlns:a16="http://schemas.microsoft.com/office/drawing/2014/main" id="{5CB9C760-5CF3-4A1E-A5CC-C57E92259919}"/>
                </a:ext>
              </a:extLst>
            </p:cNvPr>
            <p:cNvSpPr>
              <a:spLocks noEditPoints="1"/>
            </p:cNvSpPr>
            <p:nvPr/>
          </p:nvSpPr>
          <p:spPr bwMode="auto">
            <a:xfrm>
              <a:off x="5546741" y="4639150"/>
              <a:ext cx="268223" cy="260453"/>
            </a:xfrm>
            <a:custGeom>
              <a:avLst/>
              <a:gdLst/>
              <a:ahLst/>
              <a:cxnLst>
                <a:cxn ang="0">
                  <a:pos x="58" y="24"/>
                </a:cxn>
                <a:cxn ang="0">
                  <a:pos x="45" y="37"/>
                </a:cxn>
                <a:cxn ang="0">
                  <a:pos x="48" y="55"/>
                </a:cxn>
                <a:cxn ang="0">
                  <a:pos x="48" y="55"/>
                </a:cxn>
                <a:cxn ang="0">
                  <a:pos x="47" y="57"/>
                </a:cxn>
                <a:cxn ang="0">
                  <a:pos x="45" y="57"/>
                </a:cxn>
                <a:cxn ang="0">
                  <a:pos x="29" y="48"/>
                </a:cxn>
                <a:cxn ang="0">
                  <a:pos x="13" y="57"/>
                </a:cxn>
                <a:cxn ang="0">
                  <a:pos x="12" y="57"/>
                </a:cxn>
                <a:cxn ang="0">
                  <a:pos x="11" y="55"/>
                </a:cxn>
                <a:cxn ang="0">
                  <a:pos x="11" y="55"/>
                </a:cxn>
                <a:cxn ang="0">
                  <a:pos x="14" y="37"/>
                </a:cxn>
                <a:cxn ang="0">
                  <a:pos x="1" y="24"/>
                </a:cxn>
                <a:cxn ang="0">
                  <a:pos x="0" y="22"/>
                </a:cxn>
                <a:cxn ang="0">
                  <a:pos x="2" y="21"/>
                </a:cxn>
                <a:cxn ang="0">
                  <a:pos x="20" y="18"/>
                </a:cxn>
                <a:cxn ang="0">
                  <a:pos x="28" y="2"/>
                </a:cxn>
                <a:cxn ang="0">
                  <a:pos x="29" y="0"/>
                </a:cxn>
                <a:cxn ang="0">
                  <a:pos x="31" y="2"/>
                </a:cxn>
                <a:cxn ang="0">
                  <a:pos x="39" y="18"/>
                </a:cxn>
                <a:cxn ang="0">
                  <a:pos x="57" y="21"/>
                </a:cxn>
                <a:cxn ang="0">
                  <a:pos x="59" y="22"/>
                </a:cxn>
                <a:cxn ang="0">
                  <a:pos x="58" y="24"/>
                </a:cxn>
                <a:cxn ang="0">
                  <a:pos x="51" y="25"/>
                </a:cxn>
                <a:cxn ang="0">
                  <a:pos x="36" y="22"/>
                </a:cxn>
                <a:cxn ang="0">
                  <a:pos x="29" y="9"/>
                </a:cxn>
                <a:cxn ang="0">
                  <a:pos x="23" y="22"/>
                </a:cxn>
                <a:cxn ang="0">
                  <a:pos x="8" y="25"/>
                </a:cxn>
                <a:cxn ang="0">
                  <a:pos x="19" y="35"/>
                </a:cxn>
                <a:cxn ang="0">
                  <a:pos x="16" y="50"/>
                </a:cxn>
                <a:cxn ang="0">
                  <a:pos x="29" y="43"/>
                </a:cxn>
                <a:cxn ang="0">
                  <a:pos x="43" y="50"/>
                </a:cxn>
                <a:cxn ang="0">
                  <a:pos x="40" y="35"/>
                </a:cxn>
                <a:cxn ang="0">
                  <a:pos x="51" y="25"/>
                </a:cxn>
              </a:cxnLst>
              <a:rect l="0" t="0" r="r" b="b"/>
              <a:pathLst>
                <a:path w="59" h="57">
                  <a:moveTo>
                    <a:pt x="58" y="24"/>
                  </a:moveTo>
                  <a:cubicBezTo>
                    <a:pt x="45" y="37"/>
                    <a:pt x="45" y="37"/>
                    <a:pt x="45" y="37"/>
                  </a:cubicBezTo>
                  <a:cubicBezTo>
                    <a:pt x="48" y="55"/>
                    <a:pt x="48" y="55"/>
                    <a:pt x="48" y="55"/>
                  </a:cubicBezTo>
                  <a:cubicBezTo>
                    <a:pt x="48" y="55"/>
                    <a:pt x="48" y="55"/>
                    <a:pt x="48" y="55"/>
                  </a:cubicBezTo>
                  <a:cubicBezTo>
                    <a:pt x="48" y="56"/>
                    <a:pt x="48" y="57"/>
                    <a:pt x="47" y="57"/>
                  </a:cubicBezTo>
                  <a:cubicBezTo>
                    <a:pt x="46" y="57"/>
                    <a:pt x="46" y="57"/>
                    <a:pt x="45" y="57"/>
                  </a:cubicBezTo>
                  <a:cubicBezTo>
                    <a:pt x="29" y="48"/>
                    <a:pt x="29" y="48"/>
                    <a:pt x="29" y="48"/>
                  </a:cubicBezTo>
                  <a:cubicBezTo>
                    <a:pt x="13" y="57"/>
                    <a:pt x="13" y="57"/>
                    <a:pt x="13" y="57"/>
                  </a:cubicBezTo>
                  <a:cubicBezTo>
                    <a:pt x="13" y="57"/>
                    <a:pt x="13" y="57"/>
                    <a:pt x="12" y="57"/>
                  </a:cubicBezTo>
                  <a:cubicBezTo>
                    <a:pt x="11" y="57"/>
                    <a:pt x="11" y="56"/>
                    <a:pt x="11" y="55"/>
                  </a:cubicBezTo>
                  <a:cubicBezTo>
                    <a:pt x="11" y="55"/>
                    <a:pt x="11" y="55"/>
                    <a:pt x="11" y="55"/>
                  </a:cubicBezTo>
                  <a:cubicBezTo>
                    <a:pt x="14" y="37"/>
                    <a:pt x="14" y="37"/>
                    <a:pt x="14" y="37"/>
                  </a:cubicBezTo>
                  <a:cubicBezTo>
                    <a:pt x="1" y="24"/>
                    <a:pt x="1" y="24"/>
                    <a:pt x="1" y="24"/>
                  </a:cubicBezTo>
                  <a:cubicBezTo>
                    <a:pt x="0" y="24"/>
                    <a:pt x="0" y="23"/>
                    <a:pt x="0" y="22"/>
                  </a:cubicBezTo>
                  <a:cubicBezTo>
                    <a:pt x="0" y="21"/>
                    <a:pt x="1" y="21"/>
                    <a:pt x="2" y="21"/>
                  </a:cubicBezTo>
                  <a:cubicBezTo>
                    <a:pt x="20" y="18"/>
                    <a:pt x="20" y="18"/>
                    <a:pt x="20" y="18"/>
                  </a:cubicBezTo>
                  <a:cubicBezTo>
                    <a:pt x="28" y="2"/>
                    <a:pt x="28" y="2"/>
                    <a:pt x="28" y="2"/>
                  </a:cubicBezTo>
                  <a:cubicBezTo>
                    <a:pt x="28" y="1"/>
                    <a:pt x="29" y="0"/>
                    <a:pt x="29" y="0"/>
                  </a:cubicBezTo>
                  <a:cubicBezTo>
                    <a:pt x="30" y="0"/>
                    <a:pt x="31" y="1"/>
                    <a:pt x="31" y="2"/>
                  </a:cubicBezTo>
                  <a:cubicBezTo>
                    <a:pt x="39" y="18"/>
                    <a:pt x="39" y="18"/>
                    <a:pt x="39" y="18"/>
                  </a:cubicBezTo>
                  <a:cubicBezTo>
                    <a:pt x="57" y="21"/>
                    <a:pt x="57" y="21"/>
                    <a:pt x="57" y="21"/>
                  </a:cubicBezTo>
                  <a:cubicBezTo>
                    <a:pt x="58" y="21"/>
                    <a:pt x="59" y="21"/>
                    <a:pt x="59" y="22"/>
                  </a:cubicBezTo>
                  <a:cubicBezTo>
                    <a:pt x="59" y="23"/>
                    <a:pt x="59" y="24"/>
                    <a:pt x="58" y="24"/>
                  </a:cubicBezTo>
                  <a:close/>
                  <a:moveTo>
                    <a:pt x="51" y="25"/>
                  </a:moveTo>
                  <a:cubicBezTo>
                    <a:pt x="36" y="22"/>
                    <a:pt x="36" y="22"/>
                    <a:pt x="36" y="22"/>
                  </a:cubicBezTo>
                  <a:cubicBezTo>
                    <a:pt x="29" y="9"/>
                    <a:pt x="29" y="9"/>
                    <a:pt x="29" y="9"/>
                  </a:cubicBezTo>
                  <a:cubicBezTo>
                    <a:pt x="23" y="22"/>
                    <a:pt x="23" y="22"/>
                    <a:pt x="23" y="22"/>
                  </a:cubicBezTo>
                  <a:cubicBezTo>
                    <a:pt x="8" y="25"/>
                    <a:pt x="8" y="25"/>
                    <a:pt x="8" y="25"/>
                  </a:cubicBezTo>
                  <a:cubicBezTo>
                    <a:pt x="19" y="35"/>
                    <a:pt x="19" y="35"/>
                    <a:pt x="19" y="35"/>
                  </a:cubicBezTo>
                  <a:cubicBezTo>
                    <a:pt x="16" y="50"/>
                    <a:pt x="16" y="50"/>
                    <a:pt x="16" y="50"/>
                  </a:cubicBezTo>
                  <a:cubicBezTo>
                    <a:pt x="29" y="43"/>
                    <a:pt x="29" y="43"/>
                    <a:pt x="29" y="43"/>
                  </a:cubicBezTo>
                  <a:cubicBezTo>
                    <a:pt x="43" y="50"/>
                    <a:pt x="43" y="50"/>
                    <a:pt x="43" y="50"/>
                  </a:cubicBezTo>
                  <a:cubicBezTo>
                    <a:pt x="40" y="35"/>
                    <a:pt x="40" y="35"/>
                    <a:pt x="40" y="35"/>
                  </a:cubicBezTo>
                  <a:lnTo>
                    <a:pt x="51" y="25"/>
                  </a:lnTo>
                  <a:close/>
                </a:path>
              </a:pathLst>
            </a:custGeom>
            <a:solidFill>
              <a:srgbClr val="ADBACA"/>
            </a:solidFill>
            <a:ln w="9525">
              <a:noFill/>
              <a:round/>
              <a:headEnd/>
              <a:tailEnd/>
            </a:ln>
          </p:spPr>
          <p:txBody>
            <a:bodyPr lIns="121682" tIns="60841" rIns="121682" bIns="60841"/>
            <a:lstStyle/>
            <a:p>
              <a:pPr defTabSz="1217615">
                <a:defRPr/>
              </a:pPr>
              <a:endParaRPr lang="en-US" sz="3190" kern="0">
                <a:solidFill>
                  <a:srgbClr val="262626"/>
                </a:solidFill>
                <a:latin typeface="Calibri" panose="020F0502020204030204"/>
                <a:ea typeface="宋体" panose="02010600030101010101" pitchFamily="2" charset="-122"/>
              </a:endParaRPr>
            </a:p>
          </p:txBody>
        </p:sp>
      </p:grpSp>
      <p:cxnSp>
        <p:nvCxnSpPr>
          <p:cNvPr id="28" name="Straight Connector 56">
            <a:extLst>
              <a:ext uri="{FF2B5EF4-FFF2-40B4-BE49-F238E27FC236}">
                <a16:creationId xmlns="" xmlns:a16="http://schemas.microsoft.com/office/drawing/2014/main" id="{89478C85-B8AC-40DF-BD93-32C785034970}"/>
              </a:ext>
            </a:extLst>
          </p:cNvPr>
          <p:cNvCxnSpPr>
            <a:cxnSpLocks noChangeShapeType="1"/>
          </p:cNvCxnSpPr>
          <p:nvPr/>
        </p:nvCxnSpPr>
        <p:spPr bwMode="auto">
          <a:xfrm>
            <a:off x="895350" y="5068888"/>
            <a:ext cx="10393363" cy="0"/>
          </a:xfrm>
          <a:prstGeom prst="line">
            <a:avLst/>
          </a:prstGeom>
          <a:noFill/>
          <a:ln w="9525" algn="ctr">
            <a:solidFill>
              <a:srgbClr val="ADBACA"/>
            </a:solidFill>
            <a:round/>
            <a:headEnd/>
            <a:tailEnd/>
          </a:ln>
          <a:extLst>
            <a:ext uri="{909E8E84-426E-40DD-AFC4-6F175D3DCCD1}">
              <a14:hiddenFill xmlns:a14="http://schemas.microsoft.com/office/drawing/2010/main">
                <a:noFill/>
              </a14:hiddenFill>
            </a:ext>
          </a:extLst>
        </p:spPr>
      </p:cxnSp>
      <p:grpSp>
        <p:nvGrpSpPr>
          <p:cNvPr id="29" name="组合 28">
            <a:extLst>
              <a:ext uri="{FF2B5EF4-FFF2-40B4-BE49-F238E27FC236}">
                <a16:creationId xmlns="" xmlns:a16="http://schemas.microsoft.com/office/drawing/2014/main" id="{56450C3E-1E13-4A4E-986A-8BB1014A39CB}"/>
              </a:ext>
            </a:extLst>
          </p:cNvPr>
          <p:cNvGrpSpPr>
            <a:grpSpLocks/>
          </p:cNvGrpSpPr>
          <p:nvPr/>
        </p:nvGrpSpPr>
        <p:grpSpPr bwMode="auto">
          <a:xfrm>
            <a:off x="877888" y="5237162"/>
            <a:ext cx="10348912" cy="796757"/>
            <a:chOff x="878209" y="5237048"/>
            <a:chExt cx="10348750" cy="796049"/>
          </a:xfrm>
        </p:grpSpPr>
        <p:sp>
          <p:nvSpPr>
            <p:cNvPr id="30" name="矩形 29">
              <a:extLst>
                <a:ext uri="{FF2B5EF4-FFF2-40B4-BE49-F238E27FC236}">
                  <a16:creationId xmlns="" xmlns:a16="http://schemas.microsoft.com/office/drawing/2014/main" id="{E42DAD67-D7AC-4890-AD8C-6999207F3DBB}"/>
                </a:ext>
              </a:extLst>
            </p:cNvPr>
            <p:cNvSpPr>
              <a:spLocks noChangeArrowheads="1"/>
            </p:cNvSpPr>
            <p:nvPr/>
          </p:nvSpPr>
          <p:spPr bwMode="auto">
            <a:xfrm>
              <a:off x="878209" y="5237048"/>
              <a:ext cx="3322316" cy="796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20000"/>
                </a:lnSpc>
                <a:spcBef>
                  <a:spcPct val="20000"/>
                </a:spcBef>
                <a:spcAft>
                  <a:spcPct val="0"/>
                </a:spcAft>
                <a:buNone/>
              </a:pP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方案具体细节说明，方案具体细节说明，方案具体细节说明，方案具体细节说明，</a:t>
              </a:r>
              <a:endPar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a:p>
              <a:pPr fontAlgn="base">
                <a:lnSpc>
                  <a:spcPct val="120000"/>
                </a:lnSpc>
                <a:spcBef>
                  <a:spcPct val="20000"/>
                </a:spcBef>
                <a:spcAft>
                  <a:spcPct val="0"/>
                </a:spcAft>
                <a:buNone/>
              </a:pPr>
              <a:endPar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1" name="矩形 30">
              <a:extLst>
                <a:ext uri="{FF2B5EF4-FFF2-40B4-BE49-F238E27FC236}">
                  <a16:creationId xmlns="" xmlns:a16="http://schemas.microsoft.com/office/drawing/2014/main" id="{76DDE723-31D2-42E1-9565-A246B3DB3782}"/>
                </a:ext>
              </a:extLst>
            </p:cNvPr>
            <p:cNvSpPr>
              <a:spLocks noChangeArrowheads="1"/>
            </p:cNvSpPr>
            <p:nvPr/>
          </p:nvSpPr>
          <p:spPr bwMode="auto">
            <a:xfrm>
              <a:off x="4376868" y="5237048"/>
              <a:ext cx="3322316" cy="796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20000"/>
                </a:lnSpc>
                <a:spcBef>
                  <a:spcPct val="20000"/>
                </a:spcBef>
                <a:spcAft>
                  <a:spcPct val="0"/>
                </a:spcAft>
                <a:buNone/>
              </a:pP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方案具体细节说明，方案具体细节说明，方案具体细节说明，方案具体细节说明，</a:t>
              </a:r>
              <a:endPar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a:p>
              <a:pPr fontAlgn="base">
                <a:lnSpc>
                  <a:spcPct val="120000"/>
                </a:lnSpc>
                <a:spcBef>
                  <a:spcPct val="20000"/>
                </a:spcBef>
                <a:spcAft>
                  <a:spcPct val="0"/>
                </a:spcAft>
                <a:buNone/>
              </a:pPr>
              <a:endPar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矩形 31">
              <a:extLst>
                <a:ext uri="{FF2B5EF4-FFF2-40B4-BE49-F238E27FC236}">
                  <a16:creationId xmlns="" xmlns:a16="http://schemas.microsoft.com/office/drawing/2014/main" id="{0831611F-5908-4B98-8CD6-0368718E1F0E}"/>
                </a:ext>
              </a:extLst>
            </p:cNvPr>
            <p:cNvSpPr>
              <a:spLocks noChangeArrowheads="1"/>
            </p:cNvSpPr>
            <p:nvPr/>
          </p:nvSpPr>
          <p:spPr bwMode="auto">
            <a:xfrm>
              <a:off x="7904643" y="5237048"/>
              <a:ext cx="3322316" cy="796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20000"/>
                </a:lnSpc>
                <a:spcBef>
                  <a:spcPct val="20000"/>
                </a:spcBef>
                <a:spcAft>
                  <a:spcPct val="0"/>
                </a:spcAft>
                <a:buNone/>
              </a:pPr>
              <a:r>
                <a:rPr lang="zh-CN" altLang="en-US"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方案具体细节说明，方案具体细节说明，方案具体细节说明，方案具体细节说明，</a:t>
              </a:r>
              <a:endPar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a:p>
              <a:pPr fontAlgn="base">
                <a:lnSpc>
                  <a:spcPct val="120000"/>
                </a:lnSpc>
                <a:spcBef>
                  <a:spcPct val="20000"/>
                </a:spcBef>
                <a:spcAft>
                  <a:spcPct val="0"/>
                </a:spcAft>
                <a:buNone/>
              </a:pPr>
              <a:endParaRPr lang="en-US" altLang="zh-CN" sz="1400"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grpSp>
      <p:pic>
        <p:nvPicPr>
          <p:cNvPr id="37" name="图片 36">
            <a:extLst>
              <a:ext uri="{FF2B5EF4-FFF2-40B4-BE49-F238E27FC236}">
                <a16:creationId xmlns="" xmlns:a16="http://schemas.microsoft.com/office/drawing/2014/main" id="{5F05DD4B-E066-4478-8CFF-858B8650F87D}"/>
              </a:ext>
            </a:extLst>
          </p:cNvPr>
          <p:cNvPicPr>
            <a:picLocks noChangeAspect="1"/>
          </p:cNvPicPr>
          <p:nvPr/>
        </p:nvPicPr>
        <p:blipFill rotWithShape="1">
          <a:blip r:embed="rId3">
            <a:extLst>
              <a:ext uri="{28A0092B-C50C-407E-A947-70E740481C1C}">
                <a14:useLocalDpi xmlns:a14="http://schemas.microsoft.com/office/drawing/2010/main" val="0"/>
              </a:ext>
            </a:extLst>
          </a:blip>
          <a:srcRect b="13556"/>
          <a:stretch/>
        </p:blipFill>
        <p:spPr>
          <a:xfrm>
            <a:off x="879895" y="1572596"/>
            <a:ext cx="3395243" cy="2573336"/>
          </a:xfrm>
          <a:prstGeom prst="rect">
            <a:avLst/>
          </a:prstGeom>
        </p:spPr>
      </p:pic>
      <p:pic>
        <p:nvPicPr>
          <p:cNvPr id="38" name="图片 37">
            <a:extLst>
              <a:ext uri="{FF2B5EF4-FFF2-40B4-BE49-F238E27FC236}">
                <a16:creationId xmlns="" xmlns:a16="http://schemas.microsoft.com/office/drawing/2014/main" id="{216CB1C3-A533-45C8-846B-A745453E879E}"/>
              </a:ext>
            </a:extLst>
          </p:cNvPr>
          <p:cNvPicPr>
            <a:picLocks noChangeAspect="1"/>
          </p:cNvPicPr>
          <p:nvPr/>
        </p:nvPicPr>
        <p:blipFill rotWithShape="1">
          <a:blip r:embed="rId3">
            <a:extLst>
              <a:ext uri="{28A0092B-C50C-407E-A947-70E740481C1C}">
                <a14:useLocalDpi xmlns:a14="http://schemas.microsoft.com/office/drawing/2010/main" val="0"/>
              </a:ext>
            </a:extLst>
          </a:blip>
          <a:srcRect b="13556"/>
          <a:stretch/>
        </p:blipFill>
        <p:spPr>
          <a:xfrm>
            <a:off x="4386682" y="1572596"/>
            <a:ext cx="3395243" cy="2573336"/>
          </a:xfrm>
          <a:prstGeom prst="rect">
            <a:avLst/>
          </a:prstGeom>
        </p:spPr>
      </p:pic>
      <p:pic>
        <p:nvPicPr>
          <p:cNvPr id="39" name="图片 38">
            <a:extLst>
              <a:ext uri="{FF2B5EF4-FFF2-40B4-BE49-F238E27FC236}">
                <a16:creationId xmlns="" xmlns:a16="http://schemas.microsoft.com/office/drawing/2014/main" id="{DBF54CEC-8EF1-4A8F-A124-8A192FE31828}"/>
              </a:ext>
            </a:extLst>
          </p:cNvPr>
          <p:cNvPicPr>
            <a:picLocks noChangeAspect="1"/>
          </p:cNvPicPr>
          <p:nvPr/>
        </p:nvPicPr>
        <p:blipFill rotWithShape="1">
          <a:blip r:embed="rId3">
            <a:extLst>
              <a:ext uri="{28A0092B-C50C-407E-A947-70E740481C1C}">
                <a14:useLocalDpi xmlns:a14="http://schemas.microsoft.com/office/drawing/2010/main" val="0"/>
              </a:ext>
            </a:extLst>
          </a:blip>
          <a:srcRect b="13556"/>
          <a:stretch/>
        </p:blipFill>
        <p:spPr>
          <a:xfrm>
            <a:off x="7904507" y="1572596"/>
            <a:ext cx="3395243" cy="2573336"/>
          </a:xfrm>
          <a:prstGeom prst="rect">
            <a:avLst/>
          </a:prstGeom>
        </p:spPr>
      </p:pic>
      <p:sp>
        <p:nvSpPr>
          <p:cNvPr id="40" name="文本框 39">
            <a:extLst>
              <a:ext uri="{FF2B5EF4-FFF2-40B4-BE49-F238E27FC236}">
                <a16:creationId xmlns="" xmlns:a16="http://schemas.microsoft.com/office/drawing/2014/main" id="{8F31E793-E99F-44BF-B214-6C41E2D5CA60}"/>
              </a:ext>
            </a:extLst>
          </p:cNvPr>
          <p:cNvSpPr txBox="1">
            <a:spLocks noChangeArrowheads="1"/>
          </p:cNvSpPr>
          <p:nvPr/>
        </p:nvSpPr>
        <p:spPr bwMode="auto">
          <a:xfrm>
            <a:off x="683449" y="298450"/>
            <a:ext cx="50879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600" b="1" dirty="0">
                <a:solidFill>
                  <a:schemeClr val="tx1">
                    <a:lumMod val="65000"/>
                    <a:lumOff val="35000"/>
                  </a:schemeClr>
                </a:solidFill>
                <a:latin typeface="微软雅黑" panose="020B0503020204020204" pitchFamily="34" charset="-122"/>
                <a:ea typeface="微软雅黑" panose="020B0503020204020204" pitchFamily="34" charset="-122"/>
              </a:rPr>
              <a:t>输入标题文字</a:t>
            </a:r>
          </a:p>
        </p:txBody>
      </p:sp>
      <p:sp>
        <p:nvSpPr>
          <p:cNvPr id="41" name="任意多边形 1">
            <a:extLst>
              <a:ext uri="{FF2B5EF4-FFF2-40B4-BE49-F238E27FC236}">
                <a16:creationId xmlns="" xmlns:a16="http://schemas.microsoft.com/office/drawing/2014/main" id="{22BBDE73-411B-472A-A850-37FD6DC33677}"/>
              </a:ext>
            </a:extLst>
          </p:cNvPr>
          <p:cNvSpPr/>
          <p:nvPr/>
        </p:nvSpPr>
        <p:spPr>
          <a:xfrm rot="2734777" flipH="1">
            <a:off x="-350838" y="176213"/>
            <a:ext cx="765175" cy="828676"/>
          </a:xfrm>
          <a:custGeom>
            <a:avLst/>
            <a:gdLst>
              <a:gd name="connsiteX0" fmla="*/ 4825039 w 4825039"/>
              <a:gd name="connsiteY0" fmla="*/ 498765 h 5227156"/>
              <a:gd name="connsiteX1" fmla="*/ 0 w 4825039"/>
              <a:gd name="connsiteY1" fmla="*/ 5227156 h 5227156"/>
              <a:gd name="connsiteX2" fmla="*/ 0 w 4825039"/>
              <a:gd name="connsiteY2" fmla="*/ 0 h 5227156"/>
              <a:gd name="connsiteX3" fmla="*/ 4336264 w 4825039"/>
              <a:gd name="connsiteY3" fmla="*/ 0 h 5227156"/>
            </a:gdLst>
            <a:ahLst/>
            <a:cxnLst>
              <a:cxn ang="0">
                <a:pos x="connsiteX0" y="connsiteY0"/>
              </a:cxn>
              <a:cxn ang="0">
                <a:pos x="connsiteX1" y="connsiteY1"/>
              </a:cxn>
              <a:cxn ang="0">
                <a:pos x="connsiteX2" y="connsiteY2"/>
              </a:cxn>
              <a:cxn ang="0">
                <a:pos x="connsiteX3" y="connsiteY3"/>
              </a:cxn>
            </a:cxnLst>
            <a:rect l="l" t="t" r="r" b="b"/>
            <a:pathLst>
              <a:path w="4825039" h="5227156">
                <a:moveTo>
                  <a:pt x="4825039" y="498765"/>
                </a:moveTo>
                <a:lnTo>
                  <a:pt x="0" y="5227156"/>
                </a:lnTo>
                <a:lnTo>
                  <a:pt x="0" y="0"/>
                </a:lnTo>
                <a:lnTo>
                  <a:pt x="4336264" y="0"/>
                </a:lnTo>
                <a:close/>
              </a:path>
            </a:pathLst>
          </a:custGeom>
          <a:solidFill>
            <a:srgbClr val="8AAD9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941800513"/>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 xmlns:a16="http://schemas.microsoft.com/office/drawing/2014/main" id="{1DE8243C-A01D-422D-B2D5-B1A1497A3F92}"/>
              </a:ext>
            </a:extLst>
          </p:cNvPr>
          <p:cNvSpPr/>
          <p:nvPr/>
        </p:nvSpPr>
        <p:spPr bwMode="auto">
          <a:xfrm>
            <a:off x="0" y="3733800"/>
            <a:ext cx="1014413" cy="2433638"/>
          </a:xfrm>
          <a:prstGeom prst="rect">
            <a:avLst/>
          </a:prstGeom>
          <a:solidFill>
            <a:srgbClr val="8AAD9D"/>
          </a:solidFill>
          <a:ln w="9525">
            <a:noFill/>
            <a:round/>
            <a:headEnd/>
            <a:tailEnd/>
          </a:ln>
        </p:spPr>
        <p:txBody>
          <a:bodyPr lIns="121682" tIns="60841" rIns="121682" bIns="60841"/>
          <a:lstStyle/>
          <a:p>
            <a:pPr algn="ctr" defTabSz="1217615">
              <a:defRPr/>
            </a:pPr>
            <a:endParaRPr lang="en-US" sz="3190" kern="0">
              <a:solidFill>
                <a:srgbClr val="262626"/>
              </a:solidFill>
              <a:latin typeface="Calibri" panose="020F0502020204030204"/>
              <a:ea typeface="宋体" panose="02010600030101010101" pitchFamily="2" charset="-122"/>
            </a:endParaRPr>
          </a:p>
        </p:txBody>
      </p:sp>
      <p:sp>
        <p:nvSpPr>
          <p:cNvPr id="9" name="矩形 37">
            <a:extLst>
              <a:ext uri="{FF2B5EF4-FFF2-40B4-BE49-F238E27FC236}">
                <a16:creationId xmlns="" xmlns:a16="http://schemas.microsoft.com/office/drawing/2014/main" id="{D0F9DCE5-ABC8-4656-B8B5-315D62C1A088}"/>
              </a:ext>
            </a:extLst>
          </p:cNvPr>
          <p:cNvSpPr>
            <a:spLocks noChangeArrowheads="1"/>
          </p:cNvSpPr>
          <p:nvPr/>
        </p:nvSpPr>
        <p:spPr bwMode="auto">
          <a:xfrm>
            <a:off x="1236663" y="1970184"/>
            <a:ext cx="5078312" cy="338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20000"/>
              </a:lnSpc>
              <a:spcBef>
                <a:spcPct val="20000"/>
              </a:spcBef>
              <a:spcAft>
                <a:spcPct val="0"/>
              </a:spcAft>
              <a:buFontTx/>
              <a:buNone/>
            </a:pPr>
            <a:r>
              <a:rPr lang="zh-CN" altLang="en-US" sz="2000" b="1"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第一套方案说明</a:t>
            </a:r>
            <a:endParaRPr lang="en-US" altLang="zh-CN" sz="2000" b="1" dirty="0">
              <a:solidFill>
                <a:srgbClr val="445469"/>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矩形 37">
            <a:extLst>
              <a:ext uri="{FF2B5EF4-FFF2-40B4-BE49-F238E27FC236}">
                <a16:creationId xmlns="" xmlns:a16="http://schemas.microsoft.com/office/drawing/2014/main" id="{2B6C7D3E-2877-40C0-9E40-1E65938B9BA3}"/>
              </a:ext>
            </a:extLst>
          </p:cNvPr>
          <p:cNvSpPr>
            <a:spLocks noChangeArrowheads="1"/>
          </p:cNvSpPr>
          <p:nvPr/>
        </p:nvSpPr>
        <p:spPr bwMode="auto">
          <a:xfrm>
            <a:off x="1236663" y="2396975"/>
            <a:ext cx="5078312" cy="997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buNone/>
            </a:pPr>
            <a:r>
              <a:rPr lang="zh-CN" altLang="en-US" sz="1800" dirty="0">
                <a:solidFill>
                  <a:schemeClr val="bg1">
                    <a:lumMod val="50000"/>
                  </a:schemeClr>
                </a:solidFill>
                <a:latin typeface="楷体" panose="02010609060101010101" pitchFamily="49" charset="-122"/>
                <a:ea typeface="楷体" panose="02010609060101010101" pitchFamily="49" charset="-122"/>
              </a:rPr>
              <a:t>家从不愿给它一个定义难言的深情</a:t>
            </a:r>
            <a:r>
              <a:rPr lang="en-US" altLang="zh-CN" sz="1800" dirty="0">
                <a:solidFill>
                  <a:schemeClr val="bg1">
                    <a:lumMod val="50000"/>
                  </a:schemeClr>
                </a:solidFill>
                <a:latin typeface="楷体" panose="02010609060101010101" pitchFamily="49" charset="-122"/>
                <a:ea typeface="楷体" panose="02010609060101010101" pitchFamily="49" charset="-122"/>
              </a:rPr>
              <a:t>——</a:t>
            </a:r>
            <a:r>
              <a:rPr lang="zh-CN" altLang="en-US" sz="1800" dirty="0">
                <a:solidFill>
                  <a:schemeClr val="bg1">
                    <a:lumMod val="50000"/>
                  </a:schemeClr>
                </a:solidFill>
                <a:latin typeface="楷体" panose="02010609060101010101" pitchFamily="49" charset="-122"/>
                <a:ea typeface="楷体" panose="02010609060101010101" pitchFamily="49" charset="-122"/>
              </a:rPr>
              <a:t>是一个苹果安放的角落是一只拖鞋迷失的场所动荡后的安抚有亲人温暖的言语是忙碌后的休憩有爱人缠绵的目光必须舒适 必须窝心我眷恋它</a:t>
            </a:r>
          </a:p>
        </p:txBody>
      </p:sp>
      <p:sp>
        <p:nvSpPr>
          <p:cNvPr id="11" name="文本框 10">
            <a:extLst>
              <a:ext uri="{FF2B5EF4-FFF2-40B4-BE49-F238E27FC236}">
                <a16:creationId xmlns="" xmlns:a16="http://schemas.microsoft.com/office/drawing/2014/main" id="{6122624D-CD23-45FC-B96A-8EAB5FBC94A8}"/>
              </a:ext>
            </a:extLst>
          </p:cNvPr>
          <p:cNvSpPr txBox="1">
            <a:spLocks noChangeArrowheads="1"/>
          </p:cNvSpPr>
          <p:nvPr/>
        </p:nvSpPr>
        <p:spPr bwMode="auto">
          <a:xfrm>
            <a:off x="683449" y="298450"/>
            <a:ext cx="50879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600" b="1" dirty="0">
                <a:solidFill>
                  <a:schemeClr val="tx1">
                    <a:lumMod val="65000"/>
                    <a:lumOff val="35000"/>
                  </a:schemeClr>
                </a:solidFill>
                <a:latin typeface="微软雅黑" panose="020B0503020204020204" pitchFamily="34" charset="-122"/>
                <a:ea typeface="微软雅黑" panose="020B0503020204020204" pitchFamily="34" charset="-122"/>
              </a:rPr>
              <a:t>输入标题文字</a:t>
            </a:r>
          </a:p>
        </p:txBody>
      </p:sp>
      <p:sp>
        <p:nvSpPr>
          <p:cNvPr id="12" name="任意多边形 1">
            <a:extLst>
              <a:ext uri="{FF2B5EF4-FFF2-40B4-BE49-F238E27FC236}">
                <a16:creationId xmlns="" xmlns:a16="http://schemas.microsoft.com/office/drawing/2014/main" id="{F68E5CE0-AAE1-4793-9557-65E3E8037E2B}"/>
              </a:ext>
            </a:extLst>
          </p:cNvPr>
          <p:cNvSpPr/>
          <p:nvPr/>
        </p:nvSpPr>
        <p:spPr>
          <a:xfrm rot="2734777" flipH="1">
            <a:off x="-350838" y="176213"/>
            <a:ext cx="765175" cy="828676"/>
          </a:xfrm>
          <a:custGeom>
            <a:avLst/>
            <a:gdLst>
              <a:gd name="connsiteX0" fmla="*/ 4825039 w 4825039"/>
              <a:gd name="connsiteY0" fmla="*/ 498765 h 5227156"/>
              <a:gd name="connsiteX1" fmla="*/ 0 w 4825039"/>
              <a:gd name="connsiteY1" fmla="*/ 5227156 h 5227156"/>
              <a:gd name="connsiteX2" fmla="*/ 0 w 4825039"/>
              <a:gd name="connsiteY2" fmla="*/ 0 h 5227156"/>
              <a:gd name="connsiteX3" fmla="*/ 4336264 w 4825039"/>
              <a:gd name="connsiteY3" fmla="*/ 0 h 5227156"/>
            </a:gdLst>
            <a:ahLst/>
            <a:cxnLst>
              <a:cxn ang="0">
                <a:pos x="connsiteX0" y="connsiteY0"/>
              </a:cxn>
              <a:cxn ang="0">
                <a:pos x="connsiteX1" y="connsiteY1"/>
              </a:cxn>
              <a:cxn ang="0">
                <a:pos x="connsiteX2" y="connsiteY2"/>
              </a:cxn>
              <a:cxn ang="0">
                <a:pos x="connsiteX3" y="connsiteY3"/>
              </a:cxn>
            </a:cxnLst>
            <a:rect l="l" t="t" r="r" b="b"/>
            <a:pathLst>
              <a:path w="4825039" h="5227156">
                <a:moveTo>
                  <a:pt x="4825039" y="498765"/>
                </a:moveTo>
                <a:lnTo>
                  <a:pt x="0" y="5227156"/>
                </a:lnTo>
                <a:lnTo>
                  <a:pt x="0" y="0"/>
                </a:lnTo>
                <a:lnTo>
                  <a:pt x="4336264" y="0"/>
                </a:lnTo>
                <a:close/>
              </a:path>
            </a:pathLst>
          </a:custGeom>
          <a:solidFill>
            <a:srgbClr val="8AAD9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a:extLst>
              <a:ext uri="{FF2B5EF4-FFF2-40B4-BE49-F238E27FC236}">
                <a16:creationId xmlns="" xmlns:a16="http://schemas.microsoft.com/office/drawing/2014/main" id="{63BE4A19-6D92-4439-BE80-E7B59117F95A}"/>
              </a:ext>
            </a:extLst>
          </p:cNvPr>
          <p:cNvSpPr/>
          <p:nvPr/>
        </p:nvSpPr>
        <p:spPr>
          <a:xfrm>
            <a:off x="6895217" y="1397000"/>
            <a:ext cx="2215399" cy="203200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7" name="矩形 16">
            <a:extLst>
              <a:ext uri="{FF2B5EF4-FFF2-40B4-BE49-F238E27FC236}">
                <a16:creationId xmlns="" xmlns:a16="http://schemas.microsoft.com/office/drawing/2014/main" id="{79FECD02-D1E2-4C90-8723-1515E1677BD8}"/>
              </a:ext>
            </a:extLst>
          </p:cNvPr>
          <p:cNvSpPr/>
          <p:nvPr/>
        </p:nvSpPr>
        <p:spPr>
          <a:xfrm>
            <a:off x="9328901" y="1397000"/>
            <a:ext cx="2215399" cy="2032000"/>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a:extLst>
              <a:ext uri="{FF2B5EF4-FFF2-40B4-BE49-F238E27FC236}">
                <a16:creationId xmlns="" xmlns:a16="http://schemas.microsoft.com/office/drawing/2014/main" id="{F1498905-0F1D-460D-9CF8-943148B4DB27}"/>
              </a:ext>
            </a:extLst>
          </p:cNvPr>
          <p:cNvSpPr/>
          <p:nvPr/>
        </p:nvSpPr>
        <p:spPr>
          <a:xfrm>
            <a:off x="1236662" y="3725732"/>
            <a:ext cx="10323511" cy="243363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extLst>
      <p:ext uri="{BB962C8B-B14F-4D97-AF65-F5344CB8AC3E}">
        <p14:creationId xmlns:p14="http://schemas.microsoft.com/office/powerpoint/2010/main" val="300133876"/>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6"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3"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1+#ppt_w/2"/>
                                          </p:val>
                                        </p:tav>
                                        <p:tav tm="100000">
                                          <p:val>
                                            <p:strVal val="#ppt_x"/>
                                          </p:val>
                                        </p:tav>
                                      </p:tavLst>
                                    </p:anim>
                                    <p:anim calcmode="lin" valueType="num">
                                      <p:cBhvr additive="base">
                                        <p:cTn id="16"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 xmlns:a16="http://schemas.microsoft.com/office/drawing/2014/main" id="{EB527299-4C90-4D5D-827E-CE47C85F55EE}"/>
              </a:ext>
            </a:extLst>
          </p:cNvPr>
          <p:cNvSpPr txBox="1">
            <a:spLocks noChangeArrowheads="1"/>
          </p:cNvSpPr>
          <p:nvPr/>
        </p:nvSpPr>
        <p:spPr bwMode="auto">
          <a:xfrm>
            <a:off x="683449" y="298450"/>
            <a:ext cx="50879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600" b="1" dirty="0">
                <a:solidFill>
                  <a:schemeClr val="tx1">
                    <a:lumMod val="65000"/>
                    <a:lumOff val="35000"/>
                  </a:schemeClr>
                </a:solidFill>
                <a:latin typeface="微软雅黑" panose="020B0503020204020204" pitchFamily="34" charset="-122"/>
                <a:ea typeface="微软雅黑" panose="020B0503020204020204" pitchFamily="34" charset="-122"/>
              </a:rPr>
              <a:t>输入标题文字</a:t>
            </a:r>
          </a:p>
        </p:txBody>
      </p:sp>
      <p:grpSp>
        <p:nvGrpSpPr>
          <p:cNvPr id="18" name="组合 17">
            <a:extLst>
              <a:ext uri="{FF2B5EF4-FFF2-40B4-BE49-F238E27FC236}">
                <a16:creationId xmlns="" xmlns:a16="http://schemas.microsoft.com/office/drawing/2014/main" id="{818A9C24-67AF-40A2-A4C9-76E1DE8C4D9C}"/>
              </a:ext>
            </a:extLst>
          </p:cNvPr>
          <p:cNvGrpSpPr>
            <a:grpSpLocks/>
          </p:cNvGrpSpPr>
          <p:nvPr/>
        </p:nvGrpSpPr>
        <p:grpSpPr bwMode="auto">
          <a:xfrm>
            <a:off x="695325" y="2254250"/>
            <a:ext cx="10987088" cy="2934215"/>
            <a:chOff x="694544" y="2254658"/>
            <a:chExt cx="10987347" cy="2933092"/>
          </a:xfrm>
        </p:grpSpPr>
        <p:sp>
          <p:nvSpPr>
            <p:cNvPr id="19" name="Oval 4">
              <a:extLst>
                <a:ext uri="{FF2B5EF4-FFF2-40B4-BE49-F238E27FC236}">
                  <a16:creationId xmlns="" xmlns:a16="http://schemas.microsoft.com/office/drawing/2014/main" id="{95D880A7-1DE6-46FE-96FC-08FC896AC291}"/>
                </a:ext>
              </a:extLst>
            </p:cNvPr>
            <p:cNvSpPr/>
            <p:nvPr/>
          </p:nvSpPr>
          <p:spPr>
            <a:xfrm>
              <a:off x="694544" y="3013193"/>
              <a:ext cx="1606588" cy="1607522"/>
            </a:xfrm>
            <a:prstGeom prst="ellipse">
              <a:avLst/>
            </a:prstGeom>
            <a:solidFill>
              <a:srgbClr val="F6C5A1"/>
            </a:solidFill>
            <a:ln w="25400" cap="flat" cmpd="sng" algn="ctr">
              <a:noFill/>
              <a:prstDash val="solid"/>
            </a:ln>
            <a:effectLst/>
          </p:spPr>
          <p:txBody>
            <a:bodyPr anchor="ctr"/>
            <a:lstStyle/>
            <a:p>
              <a:pPr algn="ctr" defTabSz="1217615">
                <a:defRPr/>
              </a:pPr>
              <a:endParaRPr lang="en-US" sz="3190"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Oval 5">
              <a:extLst>
                <a:ext uri="{FF2B5EF4-FFF2-40B4-BE49-F238E27FC236}">
                  <a16:creationId xmlns="" xmlns:a16="http://schemas.microsoft.com/office/drawing/2014/main" id="{F4F71CF7-52F2-491A-8469-A47BA7C69082}"/>
                </a:ext>
              </a:extLst>
            </p:cNvPr>
            <p:cNvSpPr/>
            <p:nvPr/>
          </p:nvSpPr>
          <p:spPr>
            <a:xfrm>
              <a:off x="3752141" y="2951304"/>
              <a:ext cx="1606588" cy="1605935"/>
            </a:xfrm>
            <a:prstGeom prst="ellipse">
              <a:avLst/>
            </a:prstGeom>
            <a:solidFill>
              <a:srgbClr val="8AAD9D"/>
            </a:solidFill>
            <a:ln w="25400" cap="flat" cmpd="sng" algn="ctr">
              <a:noFill/>
              <a:prstDash val="solid"/>
            </a:ln>
            <a:effectLst/>
          </p:spPr>
          <p:txBody>
            <a:bodyPr anchor="ctr"/>
            <a:lstStyle/>
            <a:p>
              <a:pPr algn="ctr" defTabSz="1217615">
                <a:defRPr/>
              </a:pPr>
              <a:endParaRPr lang="en-US" sz="3190"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Oval 6">
              <a:extLst>
                <a:ext uri="{FF2B5EF4-FFF2-40B4-BE49-F238E27FC236}">
                  <a16:creationId xmlns="" xmlns:a16="http://schemas.microsoft.com/office/drawing/2014/main" id="{1D3B3F31-44CD-4513-9152-B5038C24A72E}"/>
                </a:ext>
              </a:extLst>
            </p:cNvPr>
            <p:cNvSpPr/>
            <p:nvPr/>
          </p:nvSpPr>
          <p:spPr>
            <a:xfrm>
              <a:off x="6809738" y="2951304"/>
              <a:ext cx="1606588" cy="1605935"/>
            </a:xfrm>
            <a:prstGeom prst="ellipse">
              <a:avLst/>
            </a:prstGeom>
            <a:solidFill>
              <a:srgbClr val="F6C5A1"/>
            </a:solidFill>
            <a:ln w="25400" cap="flat" cmpd="sng" algn="ctr">
              <a:noFill/>
              <a:prstDash val="solid"/>
            </a:ln>
            <a:effectLst/>
          </p:spPr>
          <p:txBody>
            <a:bodyPr anchor="ctr"/>
            <a:lstStyle/>
            <a:p>
              <a:pPr algn="ctr" defTabSz="1217615">
                <a:defRPr/>
              </a:pPr>
              <a:endParaRPr lang="en-US" sz="3190"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55">
              <a:extLst>
                <a:ext uri="{FF2B5EF4-FFF2-40B4-BE49-F238E27FC236}">
                  <a16:creationId xmlns="" xmlns:a16="http://schemas.microsoft.com/office/drawing/2014/main" id="{3D9B79F2-B0A9-40D4-8EDD-6E6AF5F7A089}"/>
                </a:ext>
              </a:extLst>
            </p:cNvPr>
            <p:cNvSpPr>
              <a:spLocks noEditPoints="1"/>
            </p:cNvSpPr>
            <p:nvPr/>
          </p:nvSpPr>
          <p:spPr bwMode="auto">
            <a:xfrm>
              <a:off x="4287142" y="3386113"/>
              <a:ext cx="536588" cy="399897"/>
            </a:xfrm>
            <a:custGeom>
              <a:avLst/>
              <a:gdLst/>
              <a:ahLst/>
              <a:cxnLst>
                <a:cxn ang="0">
                  <a:pos x="19" y="42"/>
                </a:cxn>
                <a:cxn ang="0">
                  <a:pos x="17" y="42"/>
                </a:cxn>
                <a:cxn ang="0">
                  <a:pos x="1" y="25"/>
                </a:cxn>
                <a:cxn ang="0">
                  <a:pos x="1" y="24"/>
                </a:cxn>
                <a:cxn ang="0">
                  <a:pos x="17" y="7"/>
                </a:cxn>
                <a:cxn ang="0">
                  <a:pos x="19" y="7"/>
                </a:cxn>
                <a:cxn ang="0">
                  <a:pos x="21" y="9"/>
                </a:cxn>
                <a:cxn ang="0">
                  <a:pos x="21" y="11"/>
                </a:cxn>
                <a:cxn ang="0">
                  <a:pos x="7" y="25"/>
                </a:cxn>
                <a:cxn ang="0">
                  <a:pos x="21" y="39"/>
                </a:cxn>
                <a:cxn ang="0">
                  <a:pos x="21" y="40"/>
                </a:cxn>
                <a:cxn ang="0">
                  <a:pos x="19" y="42"/>
                </a:cxn>
                <a:cxn ang="0">
                  <a:pos x="29" y="48"/>
                </a:cxn>
                <a:cxn ang="0">
                  <a:pos x="27" y="49"/>
                </a:cxn>
                <a:cxn ang="0">
                  <a:pos x="25" y="48"/>
                </a:cxn>
                <a:cxn ang="0">
                  <a:pos x="24" y="47"/>
                </a:cxn>
                <a:cxn ang="0">
                  <a:pos x="38" y="1"/>
                </a:cxn>
                <a:cxn ang="0">
                  <a:pos x="39" y="0"/>
                </a:cxn>
                <a:cxn ang="0">
                  <a:pos x="41" y="1"/>
                </a:cxn>
                <a:cxn ang="0">
                  <a:pos x="42" y="2"/>
                </a:cxn>
                <a:cxn ang="0">
                  <a:pos x="29" y="48"/>
                </a:cxn>
                <a:cxn ang="0">
                  <a:pos x="49" y="42"/>
                </a:cxn>
                <a:cxn ang="0">
                  <a:pos x="47" y="42"/>
                </a:cxn>
                <a:cxn ang="0">
                  <a:pos x="45" y="40"/>
                </a:cxn>
                <a:cxn ang="0">
                  <a:pos x="45" y="39"/>
                </a:cxn>
                <a:cxn ang="0">
                  <a:pos x="59" y="25"/>
                </a:cxn>
                <a:cxn ang="0">
                  <a:pos x="45" y="11"/>
                </a:cxn>
                <a:cxn ang="0">
                  <a:pos x="45" y="9"/>
                </a:cxn>
                <a:cxn ang="0">
                  <a:pos x="47" y="7"/>
                </a:cxn>
                <a:cxn ang="0">
                  <a:pos x="49" y="7"/>
                </a:cxn>
                <a:cxn ang="0">
                  <a:pos x="65" y="24"/>
                </a:cxn>
                <a:cxn ang="0">
                  <a:pos x="65" y="25"/>
                </a:cxn>
                <a:cxn ang="0">
                  <a:pos x="49" y="42"/>
                </a:cxn>
              </a:cxnLst>
              <a:rect l="0" t="0" r="r" b="b"/>
              <a:pathLst>
                <a:path w="66" h="49">
                  <a:moveTo>
                    <a:pt x="19" y="42"/>
                  </a:moveTo>
                  <a:cubicBezTo>
                    <a:pt x="19" y="43"/>
                    <a:pt x="18" y="43"/>
                    <a:pt x="17" y="42"/>
                  </a:cubicBezTo>
                  <a:cubicBezTo>
                    <a:pt x="1" y="25"/>
                    <a:pt x="1" y="25"/>
                    <a:pt x="1" y="25"/>
                  </a:cubicBezTo>
                  <a:cubicBezTo>
                    <a:pt x="0" y="25"/>
                    <a:pt x="0" y="24"/>
                    <a:pt x="1" y="24"/>
                  </a:cubicBezTo>
                  <a:cubicBezTo>
                    <a:pt x="17" y="7"/>
                    <a:pt x="17" y="7"/>
                    <a:pt x="17" y="7"/>
                  </a:cubicBezTo>
                  <a:cubicBezTo>
                    <a:pt x="18" y="7"/>
                    <a:pt x="19" y="7"/>
                    <a:pt x="19" y="7"/>
                  </a:cubicBezTo>
                  <a:cubicBezTo>
                    <a:pt x="21" y="9"/>
                    <a:pt x="21" y="9"/>
                    <a:pt x="21" y="9"/>
                  </a:cubicBezTo>
                  <a:cubicBezTo>
                    <a:pt x="21" y="9"/>
                    <a:pt x="21" y="10"/>
                    <a:pt x="21" y="11"/>
                  </a:cubicBezTo>
                  <a:cubicBezTo>
                    <a:pt x="7" y="25"/>
                    <a:pt x="7" y="25"/>
                    <a:pt x="7" y="25"/>
                  </a:cubicBezTo>
                  <a:cubicBezTo>
                    <a:pt x="21" y="39"/>
                    <a:pt x="21" y="39"/>
                    <a:pt x="21" y="39"/>
                  </a:cubicBezTo>
                  <a:cubicBezTo>
                    <a:pt x="21" y="39"/>
                    <a:pt x="21" y="40"/>
                    <a:pt x="21" y="40"/>
                  </a:cubicBezTo>
                  <a:lnTo>
                    <a:pt x="19" y="42"/>
                  </a:lnTo>
                  <a:close/>
                  <a:moveTo>
                    <a:pt x="29" y="48"/>
                  </a:moveTo>
                  <a:cubicBezTo>
                    <a:pt x="28" y="49"/>
                    <a:pt x="28" y="49"/>
                    <a:pt x="27" y="49"/>
                  </a:cubicBezTo>
                  <a:cubicBezTo>
                    <a:pt x="25" y="48"/>
                    <a:pt x="25" y="48"/>
                    <a:pt x="25" y="48"/>
                  </a:cubicBezTo>
                  <a:cubicBezTo>
                    <a:pt x="24" y="48"/>
                    <a:pt x="24" y="48"/>
                    <a:pt x="24" y="47"/>
                  </a:cubicBezTo>
                  <a:cubicBezTo>
                    <a:pt x="38" y="1"/>
                    <a:pt x="38" y="1"/>
                    <a:pt x="38" y="1"/>
                  </a:cubicBezTo>
                  <a:cubicBezTo>
                    <a:pt x="38" y="0"/>
                    <a:pt x="38" y="0"/>
                    <a:pt x="39" y="0"/>
                  </a:cubicBezTo>
                  <a:cubicBezTo>
                    <a:pt x="41" y="1"/>
                    <a:pt x="41" y="1"/>
                    <a:pt x="41" y="1"/>
                  </a:cubicBezTo>
                  <a:cubicBezTo>
                    <a:pt x="42" y="1"/>
                    <a:pt x="42" y="2"/>
                    <a:pt x="42" y="2"/>
                  </a:cubicBezTo>
                  <a:lnTo>
                    <a:pt x="29" y="48"/>
                  </a:lnTo>
                  <a:close/>
                  <a:moveTo>
                    <a:pt x="49" y="42"/>
                  </a:moveTo>
                  <a:cubicBezTo>
                    <a:pt x="48" y="43"/>
                    <a:pt x="48" y="43"/>
                    <a:pt x="47" y="42"/>
                  </a:cubicBezTo>
                  <a:cubicBezTo>
                    <a:pt x="45" y="40"/>
                    <a:pt x="45" y="40"/>
                    <a:pt x="45" y="40"/>
                  </a:cubicBezTo>
                  <a:cubicBezTo>
                    <a:pt x="45" y="40"/>
                    <a:pt x="45" y="39"/>
                    <a:pt x="45" y="39"/>
                  </a:cubicBezTo>
                  <a:cubicBezTo>
                    <a:pt x="59" y="25"/>
                    <a:pt x="59" y="25"/>
                    <a:pt x="59" y="25"/>
                  </a:cubicBezTo>
                  <a:cubicBezTo>
                    <a:pt x="45" y="11"/>
                    <a:pt x="45" y="11"/>
                    <a:pt x="45" y="11"/>
                  </a:cubicBezTo>
                  <a:cubicBezTo>
                    <a:pt x="45" y="10"/>
                    <a:pt x="45" y="9"/>
                    <a:pt x="45" y="9"/>
                  </a:cubicBezTo>
                  <a:cubicBezTo>
                    <a:pt x="47" y="7"/>
                    <a:pt x="47" y="7"/>
                    <a:pt x="47" y="7"/>
                  </a:cubicBezTo>
                  <a:cubicBezTo>
                    <a:pt x="48" y="7"/>
                    <a:pt x="48" y="7"/>
                    <a:pt x="49" y="7"/>
                  </a:cubicBezTo>
                  <a:cubicBezTo>
                    <a:pt x="65" y="24"/>
                    <a:pt x="65" y="24"/>
                    <a:pt x="65" y="24"/>
                  </a:cubicBezTo>
                  <a:cubicBezTo>
                    <a:pt x="66" y="24"/>
                    <a:pt x="66" y="25"/>
                    <a:pt x="65" y="25"/>
                  </a:cubicBezTo>
                  <a:lnTo>
                    <a:pt x="49" y="42"/>
                  </a:lnTo>
                  <a:close/>
                </a:path>
              </a:pathLst>
            </a:custGeom>
            <a:solidFill>
              <a:srgbClr val="FFFFFF"/>
            </a:solidFill>
            <a:ln w="9525">
              <a:noFill/>
              <a:round/>
              <a:headEnd/>
              <a:tailEnd/>
            </a:ln>
          </p:spPr>
          <p:txBody>
            <a:bodyPr lIns="121682" tIns="60841" rIns="121682" bIns="60841"/>
            <a:lstStyle/>
            <a:p>
              <a:pPr defTabSz="1217615">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105">
              <a:extLst>
                <a:ext uri="{FF2B5EF4-FFF2-40B4-BE49-F238E27FC236}">
                  <a16:creationId xmlns="" xmlns:a16="http://schemas.microsoft.com/office/drawing/2014/main" id="{8929B0AB-838D-4355-B873-FEC83C9043C7}"/>
                </a:ext>
              </a:extLst>
            </p:cNvPr>
            <p:cNvSpPr>
              <a:spLocks noEditPoints="1"/>
            </p:cNvSpPr>
            <p:nvPr/>
          </p:nvSpPr>
          <p:spPr bwMode="auto">
            <a:xfrm>
              <a:off x="1243832" y="3335332"/>
              <a:ext cx="509600" cy="501458"/>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rgbClr val="FFFFFF"/>
            </a:solidFill>
            <a:ln w="9525">
              <a:noFill/>
              <a:round/>
              <a:headEnd/>
              <a:tailEnd/>
            </a:ln>
          </p:spPr>
          <p:txBody>
            <a:bodyPr lIns="121682" tIns="60841" rIns="121682" bIns="60841"/>
            <a:lstStyle/>
            <a:p>
              <a:pPr defTabSz="1217615">
                <a:defRPr/>
              </a:pPr>
              <a:endParaRPr lang="en-US" sz="3190" kern="0" dirty="0">
                <a:solidFill>
                  <a:srgbClr val="2AC2AC">
                    <a:lumMod val="50000"/>
                  </a:srgb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34">
              <a:extLst>
                <a:ext uri="{FF2B5EF4-FFF2-40B4-BE49-F238E27FC236}">
                  <a16:creationId xmlns="" xmlns:a16="http://schemas.microsoft.com/office/drawing/2014/main" id="{C1A78CE9-EB78-42C2-B62C-809938F56C08}"/>
                </a:ext>
              </a:extLst>
            </p:cNvPr>
            <p:cNvSpPr>
              <a:spLocks noEditPoints="1"/>
            </p:cNvSpPr>
            <p:nvPr/>
          </p:nvSpPr>
          <p:spPr bwMode="auto">
            <a:xfrm>
              <a:off x="7392365" y="3365483"/>
              <a:ext cx="439747" cy="439570"/>
            </a:xfrm>
            <a:custGeom>
              <a:avLst/>
              <a:gdLst/>
              <a:ahLst/>
              <a:cxnLst>
                <a:cxn ang="0">
                  <a:pos x="27" y="55"/>
                </a:cxn>
                <a:cxn ang="0">
                  <a:pos x="0" y="28"/>
                </a:cxn>
                <a:cxn ang="0">
                  <a:pos x="27" y="0"/>
                </a:cxn>
                <a:cxn ang="0">
                  <a:pos x="55" y="28"/>
                </a:cxn>
                <a:cxn ang="0">
                  <a:pos x="27" y="55"/>
                </a:cxn>
                <a:cxn ang="0">
                  <a:pos x="27" y="5"/>
                </a:cxn>
                <a:cxn ang="0">
                  <a:pos x="4" y="28"/>
                </a:cxn>
                <a:cxn ang="0">
                  <a:pos x="27" y="51"/>
                </a:cxn>
                <a:cxn ang="0">
                  <a:pos x="50" y="28"/>
                </a:cxn>
                <a:cxn ang="0">
                  <a:pos x="27" y="5"/>
                </a:cxn>
                <a:cxn ang="0">
                  <a:pos x="27" y="46"/>
                </a:cxn>
                <a:cxn ang="0">
                  <a:pos x="9" y="28"/>
                </a:cxn>
                <a:cxn ang="0">
                  <a:pos x="27" y="9"/>
                </a:cxn>
                <a:cxn ang="0">
                  <a:pos x="45" y="28"/>
                </a:cxn>
                <a:cxn ang="0">
                  <a:pos x="27" y="46"/>
                </a:cxn>
                <a:cxn ang="0">
                  <a:pos x="27" y="14"/>
                </a:cxn>
                <a:cxn ang="0">
                  <a:pos x="13" y="28"/>
                </a:cxn>
                <a:cxn ang="0">
                  <a:pos x="27" y="41"/>
                </a:cxn>
                <a:cxn ang="0">
                  <a:pos x="41" y="28"/>
                </a:cxn>
                <a:cxn ang="0">
                  <a:pos x="27" y="14"/>
                </a:cxn>
                <a:cxn ang="0">
                  <a:pos x="27" y="37"/>
                </a:cxn>
                <a:cxn ang="0">
                  <a:pos x="18" y="28"/>
                </a:cxn>
                <a:cxn ang="0">
                  <a:pos x="27" y="19"/>
                </a:cxn>
                <a:cxn ang="0">
                  <a:pos x="36" y="28"/>
                </a:cxn>
                <a:cxn ang="0">
                  <a:pos x="27" y="37"/>
                </a:cxn>
              </a:cxnLst>
              <a:rect l="0" t="0" r="r" b="b"/>
              <a:pathLst>
                <a:path w="55" h="55">
                  <a:moveTo>
                    <a:pt x="27" y="55"/>
                  </a:moveTo>
                  <a:cubicBezTo>
                    <a:pt x="12" y="55"/>
                    <a:pt x="0" y="43"/>
                    <a:pt x="0" y="28"/>
                  </a:cubicBezTo>
                  <a:cubicBezTo>
                    <a:pt x="0" y="13"/>
                    <a:pt x="12" y="0"/>
                    <a:pt x="27" y="0"/>
                  </a:cubicBezTo>
                  <a:cubicBezTo>
                    <a:pt x="42" y="0"/>
                    <a:pt x="55" y="13"/>
                    <a:pt x="55" y="28"/>
                  </a:cubicBezTo>
                  <a:cubicBezTo>
                    <a:pt x="55" y="43"/>
                    <a:pt x="42" y="55"/>
                    <a:pt x="27" y="55"/>
                  </a:cubicBezTo>
                  <a:close/>
                  <a:moveTo>
                    <a:pt x="27" y="5"/>
                  </a:moveTo>
                  <a:cubicBezTo>
                    <a:pt x="15" y="5"/>
                    <a:pt x="4" y="15"/>
                    <a:pt x="4" y="28"/>
                  </a:cubicBezTo>
                  <a:cubicBezTo>
                    <a:pt x="4" y="40"/>
                    <a:pt x="15" y="51"/>
                    <a:pt x="27" y="51"/>
                  </a:cubicBezTo>
                  <a:cubicBezTo>
                    <a:pt x="40" y="51"/>
                    <a:pt x="50" y="40"/>
                    <a:pt x="50" y="28"/>
                  </a:cubicBezTo>
                  <a:cubicBezTo>
                    <a:pt x="50" y="15"/>
                    <a:pt x="40" y="5"/>
                    <a:pt x="27" y="5"/>
                  </a:cubicBezTo>
                  <a:close/>
                  <a:moveTo>
                    <a:pt x="27" y="46"/>
                  </a:moveTo>
                  <a:cubicBezTo>
                    <a:pt x="17" y="46"/>
                    <a:pt x="9" y="38"/>
                    <a:pt x="9" y="28"/>
                  </a:cubicBezTo>
                  <a:cubicBezTo>
                    <a:pt x="9" y="18"/>
                    <a:pt x="17" y="9"/>
                    <a:pt x="27" y="9"/>
                  </a:cubicBezTo>
                  <a:cubicBezTo>
                    <a:pt x="37" y="9"/>
                    <a:pt x="45" y="18"/>
                    <a:pt x="45" y="28"/>
                  </a:cubicBezTo>
                  <a:cubicBezTo>
                    <a:pt x="45" y="38"/>
                    <a:pt x="37" y="46"/>
                    <a:pt x="27" y="46"/>
                  </a:cubicBezTo>
                  <a:close/>
                  <a:moveTo>
                    <a:pt x="27" y="14"/>
                  </a:moveTo>
                  <a:cubicBezTo>
                    <a:pt x="20" y="14"/>
                    <a:pt x="13" y="20"/>
                    <a:pt x="13" y="28"/>
                  </a:cubicBezTo>
                  <a:cubicBezTo>
                    <a:pt x="13" y="35"/>
                    <a:pt x="20" y="41"/>
                    <a:pt x="27" y="41"/>
                  </a:cubicBezTo>
                  <a:cubicBezTo>
                    <a:pt x="35" y="41"/>
                    <a:pt x="41" y="35"/>
                    <a:pt x="41" y="28"/>
                  </a:cubicBezTo>
                  <a:cubicBezTo>
                    <a:pt x="41" y="20"/>
                    <a:pt x="35" y="14"/>
                    <a:pt x="27" y="14"/>
                  </a:cubicBezTo>
                  <a:close/>
                  <a:moveTo>
                    <a:pt x="27" y="37"/>
                  </a:moveTo>
                  <a:cubicBezTo>
                    <a:pt x="22" y="37"/>
                    <a:pt x="18" y="33"/>
                    <a:pt x="18" y="28"/>
                  </a:cubicBezTo>
                  <a:cubicBezTo>
                    <a:pt x="18" y="23"/>
                    <a:pt x="22" y="19"/>
                    <a:pt x="27" y="19"/>
                  </a:cubicBezTo>
                  <a:cubicBezTo>
                    <a:pt x="32" y="19"/>
                    <a:pt x="36" y="23"/>
                    <a:pt x="36" y="28"/>
                  </a:cubicBezTo>
                  <a:cubicBezTo>
                    <a:pt x="36" y="33"/>
                    <a:pt x="32" y="37"/>
                    <a:pt x="27" y="37"/>
                  </a:cubicBezTo>
                  <a:close/>
                </a:path>
              </a:pathLst>
            </a:custGeom>
            <a:solidFill>
              <a:srgbClr val="FFFFFF"/>
            </a:solidFill>
            <a:ln w="9525">
              <a:noFill/>
              <a:round/>
              <a:headEnd/>
              <a:tailEnd/>
            </a:ln>
          </p:spPr>
          <p:txBody>
            <a:bodyPr lIns="121682" tIns="60841" rIns="121682" bIns="60841"/>
            <a:lstStyle/>
            <a:p>
              <a:pPr defTabSz="1217615">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5" name="Straight Connector 26@|9FFC:0|FBC:0|LFC:13224393|LBC:16777215">
              <a:extLst>
                <a:ext uri="{FF2B5EF4-FFF2-40B4-BE49-F238E27FC236}">
                  <a16:creationId xmlns="" xmlns:a16="http://schemas.microsoft.com/office/drawing/2014/main" id="{30FD5FD5-5CD9-4A1C-ABD2-E4A745271A53}"/>
                </a:ext>
              </a:extLst>
            </p:cNvPr>
            <p:cNvCxnSpPr>
              <a:cxnSpLocks noChangeShapeType="1"/>
            </p:cNvCxnSpPr>
            <p:nvPr/>
          </p:nvCxnSpPr>
          <p:spPr bwMode="auto">
            <a:xfrm rot="5400000">
              <a:off x="2739931" y="2719523"/>
              <a:ext cx="573832" cy="946"/>
            </a:xfrm>
            <a:prstGeom prst="line">
              <a:avLst/>
            </a:prstGeom>
            <a:noFill/>
            <a:ln w="19050" algn="ctr">
              <a:solidFill>
                <a:srgbClr val="ADBACA"/>
              </a:solidFill>
              <a:round/>
              <a:headEnd type="oval" w="med" len="med"/>
              <a:tailEnd type="oval" w="med" len="med"/>
            </a:ln>
            <a:extLst>
              <a:ext uri="{909E8E84-426E-40DD-AFC4-6F175D3DCCD1}">
                <a14:hiddenFill xmlns:a14="http://schemas.microsoft.com/office/drawing/2010/main">
                  <a:noFill/>
                </a14:hiddenFill>
              </a:ext>
            </a:extLst>
          </p:spPr>
        </p:cxnSp>
        <p:sp>
          <p:nvSpPr>
            <p:cNvPr id="26" name="Chevron 27@|1FFC:13224393|FBC:16777215|LFC:16777215|LBC:16777215">
              <a:extLst>
                <a:ext uri="{FF2B5EF4-FFF2-40B4-BE49-F238E27FC236}">
                  <a16:creationId xmlns="" xmlns:a16="http://schemas.microsoft.com/office/drawing/2014/main" id="{F01319EC-DF78-47D0-99E3-16FAB4682B20}"/>
                </a:ext>
              </a:extLst>
            </p:cNvPr>
            <p:cNvSpPr/>
            <p:nvPr/>
          </p:nvSpPr>
          <p:spPr>
            <a:xfrm>
              <a:off x="3194916" y="2570450"/>
              <a:ext cx="303219" cy="303096"/>
            </a:xfrm>
            <a:prstGeom prst="chevron">
              <a:avLst/>
            </a:prstGeom>
            <a:solidFill>
              <a:srgbClr val="ADBACA"/>
            </a:solidFill>
            <a:ln w="25400" cap="flat" cmpd="sng" algn="ctr">
              <a:noFill/>
              <a:prstDash val="solid"/>
            </a:ln>
            <a:effectLst/>
          </p:spPr>
          <p:txBody>
            <a:bodyPr anchor="ctr"/>
            <a:lstStyle/>
            <a:p>
              <a:pPr algn="ctr" defTabSz="1217615">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7" name="Shape 92@|1FFC:0|FBC:0|LFC:13224393|LBC:16777215">
              <a:extLst>
                <a:ext uri="{FF2B5EF4-FFF2-40B4-BE49-F238E27FC236}">
                  <a16:creationId xmlns="" xmlns:a16="http://schemas.microsoft.com/office/drawing/2014/main" id="{95C79952-637D-4433-8541-E553E89C93BC}"/>
                </a:ext>
              </a:extLst>
            </p:cNvPr>
            <p:cNvCxnSpPr>
              <a:cxnSpLocks noChangeShapeType="1"/>
            </p:cNvCxnSpPr>
            <p:nvPr/>
          </p:nvCxnSpPr>
          <p:spPr bwMode="auto">
            <a:xfrm rot="10800000" flipV="1">
              <a:off x="1498225" y="2701650"/>
              <a:ext cx="1528150" cy="304205"/>
            </a:xfrm>
            <a:prstGeom prst="bentConnector2">
              <a:avLst/>
            </a:prstGeom>
            <a:noFill/>
            <a:ln w="19050" algn="ctr">
              <a:solidFill>
                <a:srgbClr val="ADBACA"/>
              </a:solidFill>
              <a:miter lim="800000"/>
              <a:headEnd/>
              <a:tailEnd/>
            </a:ln>
            <a:extLst>
              <a:ext uri="{909E8E84-426E-40DD-AFC4-6F175D3DCCD1}">
                <a14:hiddenFill xmlns:a14="http://schemas.microsoft.com/office/drawing/2010/main">
                  <a:noFill/>
                </a14:hiddenFill>
              </a:ext>
            </a:extLst>
          </p:spPr>
        </p:cxnSp>
        <p:cxnSp>
          <p:nvCxnSpPr>
            <p:cNvPr id="28" name="Straight Connector 30@|9FFC:0|FBC:0|LFC:13224393|LBC:16777215">
              <a:extLst>
                <a:ext uri="{FF2B5EF4-FFF2-40B4-BE49-F238E27FC236}">
                  <a16:creationId xmlns="" xmlns:a16="http://schemas.microsoft.com/office/drawing/2014/main" id="{73A05689-523D-47CF-A4DF-D5F7337B020E}"/>
                </a:ext>
              </a:extLst>
            </p:cNvPr>
            <p:cNvCxnSpPr>
              <a:cxnSpLocks noChangeShapeType="1"/>
            </p:cNvCxnSpPr>
            <p:nvPr/>
          </p:nvCxnSpPr>
          <p:spPr bwMode="auto">
            <a:xfrm rot="5400000">
              <a:off x="8803644" y="2664212"/>
              <a:ext cx="573832" cy="946"/>
            </a:xfrm>
            <a:prstGeom prst="line">
              <a:avLst/>
            </a:prstGeom>
            <a:noFill/>
            <a:ln w="19050" algn="ctr">
              <a:solidFill>
                <a:srgbClr val="ADBACA"/>
              </a:solidFill>
              <a:round/>
              <a:headEnd type="oval" w="med" len="med"/>
              <a:tailEnd type="oval" w="med" len="med"/>
            </a:ln>
            <a:extLst>
              <a:ext uri="{909E8E84-426E-40DD-AFC4-6F175D3DCCD1}">
                <a14:hiddenFill xmlns:a14="http://schemas.microsoft.com/office/drawing/2010/main">
                  <a:noFill/>
                </a14:hiddenFill>
              </a:ext>
            </a:extLst>
          </p:spPr>
        </p:cxnSp>
        <p:sp>
          <p:nvSpPr>
            <p:cNvPr id="29" name="Chevron 31@|1FFC:13224393|FBC:16777215|LFC:16777215|LBC:16777215">
              <a:extLst>
                <a:ext uri="{FF2B5EF4-FFF2-40B4-BE49-F238E27FC236}">
                  <a16:creationId xmlns="" xmlns:a16="http://schemas.microsoft.com/office/drawing/2014/main" id="{4DB955FA-8E2B-4428-B540-752964F36067}"/>
                </a:ext>
              </a:extLst>
            </p:cNvPr>
            <p:cNvSpPr/>
            <p:nvPr/>
          </p:nvSpPr>
          <p:spPr>
            <a:xfrm>
              <a:off x="9257721" y="2514908"/>
              <a:ext cx="304807" cy="303097"/>
            </a:xfrm>
            <a:prstGeom prst="chevron">
              <a:avLst/>
            </a:prstGeom>
            <a:solidFill>
              <a:srgbClr val="ADBACA"/>
            </a:solidFill>
            <a:ln w="25400" cap="flat" cmpd="sng" algn="ctr">
              <a:noFill/>
              <a:prstDash val="solid"/>
            </a:ln>
            <a:effectLst/>
          </p:spPr>
          <p:txBody>
            <a:bodyPr anchor="ctr"/>
            <a:lstStyle/>
            <a:p>
              <a:pPr algn="ctr" defTabSz="1217615">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0" name="Shape 95@|1FFC:0|FBC:0|LFC:13224393|LBC:16777215">
              <a:extLst>
                <a:ext uri="{FF2B5EF4-FFF2-40B4-BE49-F238E27FC236}">
                  <a16:creationId xmlns="" xmlns:a16="http://schemas.microsoft.com/office/drawing/2014/main" id="{3D5A9F2B-2C6D-4EFC-99E2-725E918C26AB}"/>
                </a:ext>
              </a:extLst>
            </p:cNvPr>
            <p:cNvCxnSpPr>
              <a:cxnSpLocks noChangeShapeType="1"/>
            </p:cNvCxnSpPr>
            <p:nvPr/>
          </p:nvCxnSpPr>
          <p:spPr bwMode="auto">
            <a:xfrm rot="10800000" flipV="1">
              <a:off x="7561938" y="2646339"/>
              <a:ext cx="1528150" cy="304205"/>
            </a:xfrm>
            <a:prstGeom prst="bentConnector2">
              <a:avLst/>
            </a:prstGeom>
            <a:noFill/>
            <a:ln w="19050" algn="ctr">
              <a:solidFill>
                <a:srgbClr val="ADBACA"/>
              </a:solidFill>
              <a:miter lim="800000"/>
              <a:headEnd/>
              <a:tailEnd/>
            </a:ln>
            <a:extLst>
              <a:ext uri="{909E8E84-426E-40DD-AFC4-6F175D3DCCD1}">
                <a14:hiddenFill xmlns:a14="http://schemas.microsoft.com/office/drawing/2010/main">
                  <a:noFill/>
                </a14:hiddenFill>
              </a:ext>
            </a:extLst>
          </p:spPr>
        </p:cxnSp>
        <p:cxnSp>
          <p:nvCxnSpPr>
            <p:cNvPr id="31" name="Straight Connector 34@|9FFC:0|FBC:0|LFC:13224393|LBC:16777215">
              <a:extLst>
                <a:ext uri="{FF2B5EF4-FFF2-40B4-BE49-F238E27FC236}">
                  <a16:creationId xmlns="" xmlns:a16="http://schemas.microsoft.com/office/drawing/2014/main" id="{AB09274D-28A3-4AF0-A5B3-A2D0EC35F7FC}"/>
                </a:ext>
              </a:extLst>
            </p:cNvPr>
            <p:cNvCxnSpPr>
              <a:cxnSpLocks noChangeShapeType="1"/>
            </p:cNvCxnSpPr>
            <p:nvPr/>
          </p:nvCxnSpPr>
          <p:spPr bwMode="auto">
            <a:xfrm rot="16200000" flipV="1">
              <a:off x="5784423" y="4839028"/>
              <a:ext cx="573832" cy="946"/>
            </a:xfrm>
            <a:prstGeom prst="line">
              <a:avLst/>
            </a:prstGeom>
            <a:noFill/>
            <a:ln w="19050" algn="ctr">
              <a:solidFill>
                <a:srgbClr val="ADBACA"/>
              </a:solidFill>
              <a:round/>
              <a:headEnd type="oval" w="med" len="med"/>
              <a:tailEnd type="oval" w="med" len="med"/>
            </a:ln>
            <a:extLst>
              <a:ext uri="{909E8E84-426E-40DD-AFC4-6F175D3DCCD1}">
                <a14:hiddenFill xmlns:a14="http://schemas.microsoft.com/office/drawing/2010/main">
                  <a:noFill/>
                </a14:hiddenFill>
              </a:ext>
            </a:extLst>
          </p:spPr>
        </p:cxnSp>
        <p:sp>
          <p:nvSpPr>
            <p:cNvPr id="32" name="Chevron 35@|1FFC:13224393|FBC:16777215|LFC:16777215|LBC:16777215">
              <a:extLst>
                <a:ext uri="{FF2B5EF4-FFF2-40B4-BE49-F238E27FC236}">
                  <a16:creationId xmlns="" xmlns:a16="http://schemas.microsoft.com/office/drawing/2014/main" id="{66B8C899-542C-44C6-B76E-0D20FEF4B927}"/>
                </a:ext>
              </a:extLst>
            </p:cNvPr>
            <p:cNvSpPr/>
            <p:nvPr/>
          </p:nvSpPr>
          <p:spPr>
            <a:xfrm flipV="1">
              <a:off x="6238225" y="4685777"/>
              <a:ext cx="304807" cy="304683"/>
            </a:xfrm>
            <a:prstGeom prst="chevron">
              <a:avLst/>
            </a:prstGeom>
            <a:solidFill>
              <a:srgbClr val="ADBACA"/>
            </a:solidFill>
            <a:ln w="25400" cap="flat" cmpd="sng" algn="ctr">
              <a:noFill/>
              <a:prstDash val="solid"/>
            </a:ln>
            <a:effectLst/>
          </p:spPr>
          <p:txBody>
            <a:bodyPr anchor="ctr"/>
            <a:lstStyle/>
            <a:p>
              <a:pPr algn="ctr" defTabSz="1217615">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33" name="Shape 98@|1FFC:0|FBC:0|LFC:13224393|LBC:16777215">
              <a:extLst>
                <a:ext uri="{FF2B5EF4-FFF2-40B4-BE49-F238E27FC236}">
                  <a16:creationId xmlns="" xmlns:a16="http://schemas.microsoft.com/office/drawing/2014/main" id="{EF0FCD70-6A6B-47FB-A8A1-7AC865E02515}"/>
                </a:ext>
              </a:extLst>
            </p:cNvPr>
            <p:cNvCxnSpPr>
              <a:cxnSpLocks noChangeShapeType="1"/>
            </p:cNvCxnSpPr>
            <p:nvPr/>
          </p:nvCxnSpPr>
          <p:spPr bwMode="auto">
            <a:xfrm rot="10800000">
              <a:off x="4542717" y="4553642"/>
              <a:ext cx="1528150" cy="304205"/>
            </a:xfrm>
            <a:prstGeom prst="bentConnector2">
              <a:avLst/>
            </a:prstGeom>
            <a:noFill/>
            <a:ln w="19050" algn="ctr">
              <a:solidFill>
                <a:srgbClr val="ADBACA"/>
              </a:solidFill>
              <a:miter lim="800000"/>
              <a:headEnd/>
              <a:tailEnd/>
            </a:ln>
            <a:extLst>
              <a:ext uri="{909E8E84-426E-40DD-AFC4-6F175D3DCCD1}">
                <a14:hiddenFill xmlns:a14="http://schemas.microsoft.com/office/drawing/2010/main">
                  <a:noFill/>
                </a14:hiddenFill>
              </a:ext>
            </a:extLst>
          </p:spPr>
        </p:cxnSp>
        <p:sp>
          <p:nvSpPr>
            <p:cNvPr id="34" name="Oval 38@|1FFC:49407|FBC:16777215|LFC:16777215|LBC:16777215">
              <a:extLst>
                <a:ext uri="{FF2B5EF4-FFF2-40B4-BE49-F238E27FC236}">
                  <a16:creationId xmlns="" xmlns:a16="http://schemas.microsoft.com/office/drawing/2014/main" id="{07E248B7-D8DD-455E-AB30-6A924D59F9BB}"/>
                </a:ext>
              </a:extLst>
            </p:cNvPr>
            <p:cNvSpPr/>
            <p:nvPr/>
          </p:nvSpPr>
          <p:spPr>
            <a:xfrm>
              <a:off x="2513862" y="3241705"/>
              <a:ext cx="1025549" cy="1025132"/>
            </a:xfrm>
            <a:prstGeom prst="ellipse">
              <a:avLst/>
            </a:prstGeom>
            <a:solidFill>
              <a:srgbClr val="F6C5A1"/>
            </a:solidFill>
            <a:ln w="25400" cap="flat" cmpd="sng" algn="ctr">
              <a:noFill/>
              <a:prstDash val="solid"/>
            </a:ln>
            <a:effectLst/>
          </p:spPr>
          <p:txBody>
            <a:bodyPr anchor="ctr"/>
            <a:lstStyle/>
            <a:p>
              <a:pPr algn="ctr" defTabSz="1217615">
                <a:defRPr/>
              </a:pPr>
              <a:endParaRPr lang="en-US" sz="3190"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Oval 39@|1FFC:16777215|FBC:16777215|LFC:16777215|LBC:16777215">
              <a:extLst>
                <a:ext uri="{FF2B5EF4-FFF2-40B4-BE49-F238E27FC236}">
                  <a16:creationId xmlns="" xmlns:a16="http://schemas.microsoft.com/office/drawing/2014/main" id="{1F2AA382-C74B-46C9-8833-4B9801C26FCC}"/>
                </a:ext>
              </a:extLst>
            </p:cNvPr>
            <p:cNvSpPr/>
            <p:nvPr/>
          </p:nvSpPr>
          <p:spPr>
            <a:xfrm>
              <a:off x="2617052" y="3344854"/>
              <a:ext cx="820756" cy="818836"/>
            </a:xfrm>
            <a:prstGeom prst="ellipse">
              <a:avLst/>
            </a:prstGeom>
            <a:solidFill>
              <a:srgbClr val="FFFFFF"/>
            </a:solidFill>
            <a:ln w="25400" cap="flat" cmpd="sng" algn="ctr">
              <a:noFill/>
              <a:prstDash val="solid"/>
            </a:ln>
            <a:effectLst/>
          </p:spPr>
          <p:txBody>
            <a:bodyPr anchor="ctr"/>
            <a:lstStyle/>
            <a:p>
              <a:pPr algn="ctr" defTabSz="1217615">
                <a:defRPr/>
              </a:pPr>
              <a:r>
                <a:rPr lang="en-US" sz="2129" b="1" kern="0" dirty="0">
                  <a:solidFill>
                    <a:srgbClr val="6A6A6A"/>
                  </a:solidFill>
                  <a:latin typeface="Arial" panose="020B0604020202020204" pitchFamily="34" charset="0"/>
                  <a:ea typeface="微软雅黑" panose="020B0503020204020204" pitchFamily="34" charset="-122"/>
                  <a:sym typeface="Arial" panose="020B0604020202020204" pitchFamily="34" charset="0"/>
                </a:rPr>
                <a:t>01</a:t>
              </a:r>
            </a:p>
          </p:txBody>
        </p:sp>
        <p:sp>
          <p:nvSpPr>
            <p:cNvPr id="36" name="Oval 41@|1FFC:6242303|FBC:16777215|LFC:16777215|LBC:16777215">
              <a:extLst>
                <a:ext uri="{FF2B5EF4-FFF2-40B4-BE49-F238E27FC236}">
                  <a16:creationId xmlns="" xmlns:a16="http://schemas.microsoft.com/office/drawing/2014/main" id="{88B2C659-35E2-4212-BEEF-F1003D76D344}"/>
                </a:ext>
              </a:extLst>
            </p:cNvPr>
            <p:cNvSpPr/>
            <p:nvPr/>
          </p:nvSpPr>
          <p:spPr>
            <a:xfrm>
              <a:off x="5549233" y="3241705"/>
              <a:ext cx="1025549" cy="1025132"/>
            </a:xfrm>
            <a:prstGeom prst="ellipse">
              <a:avLst/>
            </a:prstGeom>
            <a:solidFill>
              <a:srgbClr val="8AAD9D"/>
            </a:solidFill>
            <a:ln w="25400" cap="flat" cmpd="sng" algn="ctr">
              <a:noFill/>
              <a:prstDash val="solid"/>
            </a:ln>
            <a:effectLst/>
          </p:spPr>
          <p:txBody>
            <a:bodyPr anchor="ctr"/>
            <a:lstStyle/>
            <a:p>
              <a:pPr algn="ctr" defTabSz="1217615">
                <a:defRPr/>
              </a:pPr>
              <a:endParaRPr lang="en-US" sz="3190"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Oval 42@|1FFC:16777215|FBC:16777215|LFC:16777215|LBC:16777215">
              <a:extLst>
                <a:ext uri="{FF2B5EF4-FFF2-40B4-BE49-F238E27FC236}">
                  <a16:creationId xmlns="" xmlns:a16="http://schemas.microsoft.com/office/drawing/2014/main" id="{84D4A268-FF6C-462C-BF0C-2C0F842D60E2}"/>
                </a:ext>
              </a:extLst>
            </p:cNvPr>
            <p:cNvSpPr/>
            <p:nvPr/>
          </p:nvSpPr>
          <p:spPr>
            <a:xfrm>
              <a:off x="5650836" y="3344854"/>
              <a:ext cx="820757" cy="818836"/>
            </a:xfrm>
            <a:prstGeom prst="ellipse">
              <a:avLst/>
            </a:prstGeom>
            <a:solidFill>
              <a:srgbClr val="FFFFFF"/>
            </a:solidFill>
            <a:ln w="25400" cap="flat" cmpd="sng" algn="ctr">
              <a:noFill/>
              <a:prstDash val="solid"/>
            </a:ln>
            <a:effectLst/>
          </p:spPr>
          <p:txBody>
            <a:bodyPr anchor="ctr"/>
            <a:lstStyle/>
            <a:p>
              <a:pPr algn="ctr" defTabSz="1217615">
                <a:defRPr/>
              </a:pPr>
              <a:r>
                <a:rPr lang="en-US" sz="2129" b="1" kern="0" dirty="0">
                  <a:solidFill>
                    <a:srgbClr val="6A6A6A"/>
                  </a:solidFill>
                  <a:latin typeface="Arial" panose="020B0604020202020204" pitchFamily="34" charset="0"/>
                  <a:ea typeface="微软雅黑" panose="020B0503020204020204" pitchFamily="34" charset="-122"/>
                  <a:sym typeface="Arial" panose="020B0604020202020204" pitchFamily="34" charset="0"/>
                </a:rPr>
                <a:t>02</a:t>
              </a:r>
            </a:p>
          </p:txBody>
        </p:sp>
        <p:sp>
          <p:nvSpPr>
            <p:cNvPr id="38" name="TextBox 13">
              <a:extLst>
                <a:ext uri="{FF2B5EF4-FFF2-40B4-BE49-F238E27FC236}">
                  <a16:creationId xmlns="" xmlns:a16="http://schemas.microsoft.com/office/drawing/2014/main" id="{669BE594-DE25-4A9C-A127-9504D0055431}"/>
                </a:ext>
              </a:extLst>
            </p:cNvPr>
            <p:cNvSpPr txBox="1">
              <a:spLocks noChangeArrowheads="1"/>
            </p:cNvSpPr>
            <p:nvPr/>
          </p:nvSpPr>
          <p:spPr bwMode="auto">
            <a:xfrm>
              <a:off x="821547" y="4017696"/>
              <a:ext cx="1330356" cy="245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20000"/>
                </a:spcBef>
                <a:spcAft>
                  <a:spcPct val="0"/>
                </a:spcAft>
                <a:buFontTx/>
                <a:buNone/>
              </a:pPr>
              <a:r>
                <a:rPr lang="zh-CN" altLang="en-US" sz="1600" b="1"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步骤</a:t>
              </a:r>
              <a:r>
                <a:rPr lang="en-US" altLang="zh-CN" sz="1600" b="1"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1</a:t>
              </a:r>
            </a:p>
          </p:txBody>
        </p:sp>
        <p:sp>
          <p:nvSpPr>
            <p:cNvPr id="39" name="TextBox 13">
              <a:extLst>
                <a:ext uri="{FF2B5EF4-FFF2-40B4-BE49-F238E27FC236}">
                  <a16:creationId xmlns="" xmlns:a16="http://schemas.microsoft.com/office/drawing/2014/main" id="{65FEE03D-F72D-49A6-9FB0-8AE3C802A370}"/>
                </a:ext>
              </a:extLst>
            </p:cNvPr>
            <p:cNvSpPr txBox="1"/>
            <p:nvPr/>
          </p:nvSpPr>
          <p:spPr>
            <a:xfrm>
              <a:off x="3890257" y="4017696"/>
              <a:ext cx="1330356" cy="245968"/>
            </a:xfrm>
            <a:prstGeom prst="rect">
              <a:avLst/>
            </a:prstGeom>
            <a:noFill/>
          </p:spPr>
          <p:txBody>
            <a:bodyPr lIns="0" tIns="0" rIns="0" bIns="0" anchor="ctr">
              <a:spAutoFit/>
            </a:bodyPr>
            <a:lstStyle/>
            <a:p>
              <a:pPr algn="ctr" fontAlgn="base">
                <a:lnSpc>
                  <a:spcPct val="100000"/>
                </a:lnSpc>
                <a:spcBef>
                  <a:spcPct val="20000"/>
                </a:spcBef>
                <a:spcAft>
                  <a:spcPct val="0"/>
                </a:spcAft>
                <a:buFontTx/>
                <a:buNone/>
              </a:pPr>
              <a:r>
                <a:rPr lang="zh-CN" altLang="en-US" sz="1600" b="1"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步骤</a:t>
              </a:r>
              <a:r>
                <a:rPr lang="en-US" altLang="zh-CN" sz="1600" b="1"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2</a:t>
              </a:r>
            </a:p>
          </p:txBody>
        </p:sp>
        <p:sp>
          <p:nvSpPr>
            <p:cNvPr id="40" name="TextBox 13">
              <a:extLst>
                <a:ext uri="{FF2B5EF4-FFF2-40B4-BE49-F238E27FC236}">
                  <a16:creationId xmlns="" xmlns:a16="http://schemas.microsoft.com/office/drawing/2014/main" id="{AC4113A9-AFA5-43DB-A8D4-74390AA9BFC0}"/>
                </a:ext>
              </a:extLst>
            </p:cNvPr>
            <p:cNvSpPr txBox="1"/>
            <p:nvPr/>
          </p:nvSpPr>
          <p:spPr>
            <a:xfrm>
              <a:off x="6963730" y="4017696"/>
              <a:ext cx="1328768" cy="245968"/>
            </a:xfrm>
            <a:prstGeom prst="rect">
              <a:avLst/>
            </a:prstGeom>
            <a:noFill/>
          </p:spPr>
          <p:txBody>
            <a:bodyPr lIns="0" tIns="0" rIns="0" bIns="0" anchor="ctr">
              <a:spAutoFit/>
            </a:bodyPr>
            <a:lstStyle/>
            <a:p>
              <a:pPr algn="ctr" fontAlgn="base">
                <a:lnSpc>
                  <a:spcPct val="100000"/>
                </a:lnSpc>
                <a:spcBef>
                  <a:spcPct val="20000"/>
                </a:spcBef>
                <a:spcAft>
                  <a:spcPct val="0"/>
                </a:spcAft>
                <a:buFontTx/>
                <a:buNone/>
              </a:pPr>
              <a:r>
                <a:rPr lang="zh-CN" altLang="en-US" sz="1600" b="1"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步骤</a:t>
              </a:r>
              <a:r>
                <a:rPr lang="en-US" altLang="zh-CN" sz="1600" b="1"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3</a:t>
              </a:r>
            </a:p>
          </p:txBody>
        </p:sp>
        <p:grpSp>
          <p:nvGrpSpPr>
            <p:cNvPr id="41" name="组合 26">
              <a:extLst>
                <a:ext uri="{FF2B5EF4-FFF2-40B4-BE49-F238E27FC236}">
                  <a16:creationId xmlns="" xmlns:a16="http://schemas.microsoft.com/office/drawing/2014/main" id="{1E33B280-0A76-47A8-B9EC-4BA12F9CCEFC}"/>
                </a:ext>
              </a:extLst>
            </p:cNvPr>
            <p:cNvGrpSpPr>
              <a:grpSpLocks/>
            </p:cNvGrpSpPr>
            <p:nvPr/>
          </p:nvGrpSpPr>
          <p:grpSpPr bwMode="auto">
            <a:xfrm>
              <a:off x="8617307" y="2950545"/>
              <a:ext cx="2856338" cy="1607357"/>
              <a:chOff x="8617307" y="2950545"/>
              <a:chExt cx="2856338" cy="1607357"/>
            </a:xfrm>
          </p:grpSpPr>
          <p:sp>
            <p:nvSpPr>
              <p:cNvPr id="50" name="Oval 7">
                <a:extLst>
                  <a:ext uri="{FF2B5EF4-FFF2-40B4-BE49-F238E27FC236}">
                    <a16:creationId xmlns="" xmlns:a16="http://schemas.microsoft.com/office/drawing/2014/main" id="{EB0FA4A5-25A8-4BD4-A43C-9CBB0AC96F16}"/>
                  </a:ext>
                </a:extLst>
              </p:cNvPr>
              <p:cNvSpPr/>
              <p:nvPr/>
            </p:nvSpPr>
            <p:spPr>
              <a:xfrm>
                <a:off x="9867335" y="2951305"/>
                <a:ext cx="1606588" cy="1605935"/>
              </a:xfrm>
              <a:prstGeom prst="ellipse">
                <a:avLst/>
              </a:prstGeom>
              <a:solidFill>
                <a:srgbClr val="EFB0AA"/>
              </a:solidFill>
              <a:ln w="25400" cap="flat" cmpd="sng" algn="ctr">
                <a:noFill/>
                <a:prstDash val="solid"/>
              </a:ln>
              <a:effectLst/>
            </p:spPr>
            <p:txBody>
              <a:bodyPr anchor="ctr"/>
              <a:lstStyle/>
              <a:p>
                <a:pPr algn="ctr" defTabSz="1217615">
                  <a:defRPr/>
                </a:pPr>
                <a:endParaRPr lang="en-US" sz="3190"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245">
                <a:extLst>
                  <a:ext uri="{FF2B5EF4-FFF2-40B4-BE49-F238E27FC236}">
                    <a16:creationId xmlns="" xmlns:a16="http://schemas.microsoft.com/office/drawing/2014/main" id="{6823AACB-3941-4000-B2A0-C84241058CCB}"/>
                  </a:ext>
                </a:extLst>
              </p:cNvPr>
              <p:cNvSpPr>
                <a:spLocks/>
              </p:cNvSpPr>
              <p:nvPr/>
            </p:nvSpPr>
            <p:spPr bwMode="auto">
              <a:xfrm>
                <a:off x="10376935" y="3294073"/>
                <a:ext cx="585801" cy="583976"/>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FFFFFF"/>
              </a:solidFill>
              <a:ln w="9525">
                <a:noFill/>
                <a:round/>
                <a:headEnd/>
                <a:tailEnd/>
              </a:ln>
            </p:spPr>
            <p:txBody>
              <a:bodyPr lIns="121682" tIns="60841" rIns="121682" bIns="60841"/>
              <a:lstStyle/>
              <a:p>
                <a:pPr defTabSz="1217615">
                  <a:defRPr/>
                </a:pPr>
                <a:endParaRPr lang="en-US" sz="3190" kern="0" dirty="0">
                  <a:solidFill>
                    <a:srgbClr val="262626"/>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Oval 44@|1FFC:11321898|FBC:16777215|LFC:16777215|LBC:16777215">
                <a:extLst>
                  <a:ext uri="{FF2B5EF4-FFF2-40B4-BE49-F238E27FC236}">
                    <a16:creationId xmlns="" xmlns:a16="http://schemas.microsoft.com/office/drawing/2014/main" id="{B5113377-3F5F-4732-9E88-BC779E1F2202}"/>
                  </a:ext>
                </a:extLst>
              </p:cNvPr>
              <p:cNvSpPr/>
              <p:nvPr/>
            </p:nvSpPr>
            <p:spPr>
              <a:xfrm>
                <a:off x="8617944" y="3241705"/>
                <a:ext cx="1025549" cy="1025132"/>
              </a:xfrm>
              <a:prstGeom prst="ellipse">
                <a:avLst/>
              </a:prstGeom>
              <a:solidFill>
                <a:srgbClr val="F6C5A1"/>
              </a:solidFill>
              <a:ln w="25400" cap="flat" cmpd="sng" algn="ctr">
                <a:noFill/>
                <a:prstDash val="solid"/>
              </a:ln>
              <a:effectLst/>
            </p:spPr>
            <p:txBody>
              <a:bodyPr anchor="ctr"/>
              <a:lstStyle/>
              <a:p>
                <a:pPr algn="ctr" defTabSz="1217615">
                  <a:defRPr/>
                </a:pPr>
                <a:endParaRPr lang="en-US" sz="3190" kern="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Oval 45@|1FFC:16777215|FBC:16777215|LFC:16777215|LBC:16777215">
                <a:extLst>
                  <a:ext uri="{FF2B5EF4-FFF2-40B4-BE49-F238E27FC236}">
                    <a16:creationId xmlns="" xmlns:a16="http://schemas.microsoft.com/office/drawing/2014/main" id="{B47B2222-C32C-4188-9F51-014F1FBB6304}"/>
                  </a:ext>
                </a:extLst>
              </p:cNvPr>
              <p:cNvSpPr/>
              <p:nvPr/>
            </p:nvSpPr>
            <p:spPr>
              <a:xfrm>
                <a:off x="8721133" y="3344854"/>
                <a:ext cx="819169" cy="818836"/>
              </a:xfrm>
              <a:prstGeom prst="ellipse">
                <a:avLst/>
              </a:prstGeom>
              <a:solidFill>
                <a:srgbClr val="FFFFFF"/>
              </a:solidFill>
              <a:ln w="25400" cap="flat" cmpd="sng" algn="ctr">
                <a:noFill/>
                <a:prstDash val="solid"/>
              </a:ln>
              <a:effectLst/>
            </p:spPr>
            <p:txBody>
              <a:bodyPr anchor="ctr"/>
              <a:lstStyle/>
              <a:p>
                <a:pPr algn="ctr" defTabSz="1217615">
                  <a:defRPr/>
                </a:pPr>
                <a:r>
                  <a:rPr lang="en-US" sz="2129" b="1" kern="0" dirty="0">
                    <a:solidFill>
                      <a:srgbClr val="6A6A6A"/>
                    </a:solidFill>
                    <a:latin typeface="Arial" panose="020B0604020202020204" pitchFamily="34" charset="0"/>
                    <a:ea typeface="微软雅黑" panose="020B0503020204020204" pitchFamily="34" charset="-122"/>
                    <a:sym typeface="Arial" panose="020B0604020202020204" pitchFamily="34" charset="0"/>
                  </a:rPr>
                  <a:t>03</a:t>
                </a:r>
              </a:p>
            </p:txBody>
          </p:sp>
          <p:sp>
            <p:nvSpPr>
              <p:cNvPr id="54" name="TextBox 13">
                <a:extLst>
                  <a:ext uri="{FF2B5EF4-FFF2-40B4-BE49-F238E27FC236}">
                    <a16:creationId xmlns="" xmlns:a16="http://schemas.microsoft.com/office/drawing/2014/main" id="{230D4C83-0526-45F1-9571-71E0F46EF811}"/>
                  </a:ext>
                </a:extLst>
              </p:cNvPr>
              <p:cNvSpPr txBox="1"/>
              <p:nvPr/>
            </p:nvSpPr>
            <p:spPr>
              <a:xfrm>
                <a:off x="10005452" y="4017696"/>
                <a:ext cx="1330356" cy="245968"/>
              </a:xfrm>
              <a:prstGeom prst="rect">
                <a:avLst/>
              </a:prstGeom>
              <a:noFill/>
            </p:spPr>
            <p:txBody>
              <a:bodyPr lIns="0" tIns="0" rIns="0" bIns="0" anchor="ctr">
                <a:spAutoFit/>
              </a:bodyPr>
              <a:lstStyle/>
              <a:p>
                <a:pPr algn="ctr" fontAlgn="base">
                  <a:lnSpc>
                    <a:spcPct val="100000"/>
                  </a:lnSpc>
                  <a:spcBef>
                    <a:spcPct val="20000"/>
                  </a:spcBef>
                  <a:spcAft>
                    <a:spcPct val="0"/>
                  </a:spcAft>
                  <a:buFontTx/>
                  <a:buNone/>
                </a:pPr>
                <a:r>
                  <a:rPr lang="zh-CN" altLang="en-US" sz="1600" b="1"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步骤</a:t>
                </a:r>
                <a:r>
                  <a:rPr lang="en-US" altLang="zh-CN" sz="1600" b="1" dirty="0">
                    <a:solidFill>
                      <a:srgbClr val="FFFFFF"/>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4</a:t>
                </a:r>
              </a:p>
            </p:txBody>
          </p:sp>
        </p:grpSp>
        <p:sp>
          <p:nvSpPr>
            <p:cNvPr id="42" name="TextBox 13">
              <a:extLst>
                <a:ext uri="{FF2B5EF4-FFF2-40B4-BE49-F238E27FC236}">
                  <a16:creationId xmlns="" xmlns:a16="http://schemas.microsoft.com/office/drawing/2014/main" id="{713A4D90-C3CA-4659-8364-3DF233A0D08B}"/>
                </a:ext>
              </a:extLst>
            </p:cNvPr>
            <p:cNvSpPr txBox="1">
              <a:spLocks noChangeArrowheads="1"/>
            </p:cNvSpPr>
            <p:nvPr/>
          </p:nvSpPr>
          <p:spPr bwMode="auto">
            <a:xfrm>
              <a:off x="2032839" y="4492176"/>
              <a:ext cx="1952671" cy="245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20000"/>
                </a:spcBef>
                <a:spcAft>
                  <a:spcPct val="0"/>
                </a:spcAft>
                <a:buFontTx/>
                <a:buNone/>
              </a:pPr>
              <a:r>
                <a:rPr lang="zh-CN" altLang="en-US" sz="1600" b="1" dirty="0">
                  <a:solidFill>
                    <a:srgbClr val="445469"/>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计划</a:t>
              </a:r>
              <a:r>
                <a:rPr lang="en-US" altLang="zh-CN" sz="1600" b="1" dirty="0">
                  <a:solidFill>
                    <a:srgbClr val="445469"/>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1</a:t>
              </a:r>
            </a:p>
          </p:txBody>
        </p:sp>
        <p:sp>
          <p:nvSpPr>
            <p:cNvPr id="43" name="TextBox 13">
              <a:extLst>
                <a:ext uri="{FF2B5EF4-FFF2-40B4-BE49-F238E27FC236}">
                  <a16:creationId xmlns="" xmlns:a16="http://schemas.microsoft.com/office/drawing/2014/main" id="{70918D5B-DB67-4683-854E-DA28B282E3A7}"/>
                </a:ext>
              </a:extLst>
            </p:cNvPr>
            <p:cNvSpPr txBox="1"/>
            <p:nvPr/>
          </p:nvSpPr>
          <p:spPr>
            <a:xfrm>
              <a:off x="2288432" y="4777817"/>
              <a:ext cx="1477998" cy="184595"/>
            </a:xfrm>
            <a:prstGeom prst="rect">
              <a:avLst/>
            </a:prstGeom>
            <a:noFill/>
          </p:spPr>
          <p:txBody>
            <a:bodyPr lIns="0" tIns="0" rIns="0" bIns="0">
              <a:spAutoFit/>
            </a:bodyPr>
            <a:lstStyle/>
            <a:p>
              <a:pPr algn="ctr" defTabSz="1216817">
                <a:spcBef>
                  <a:spcPct val="20000"/>
                </a:spcBef>
                <a:defRPr/>
              </a:pPr>
              <a:r>
                <a:rPr lang="zh-CN" altLang="en-US" sz="12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方案具体细节说明</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13">
              <a:extLst>
                <a:ext uri="{FF2B5EF4-FFF2-40B4-BE49-F238E27FC236}">
                  <a16:creationId xmlns="" xmlns:a16="http://schemas.microsoft.com/office/drawing/2014/main" id="{BD47E7C2-0DE4-421A-917A-AC7D04659345}"/>
                </a:ext>
              </a:extLst>
            </p:cNvPr>
            <p:cNvSpPr txBox="1">
              <a:spLocks noChangeArrowheads="1"/>
            </p:cNvSpPr>
            <p:nvPr/>
          </p:nvSpPr>
          <p:spPr bwMode="auto">
            <a:xfrm>
              <a:off x="3556874" y="2254658"/>
              <a:ext cx="1952671" cy="245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20000"/>
                </a:spcBef>
                <a:spcAft>
                  <a:spcPct val="0"/>
                </a:spcAft>
                <a:buFontTx/>
                <a:buNone/>
              </a:pPr>
              <a:r>
                <a:rPr lang="zh-CN" altLang="en-US" sz="1600" b="1" dirty="0">
                  <a:solidFill>
                    <a:srgbClr val="445469"/>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计划</a:t>
              </a:r>
              <a:r>
                <a:rPr lang="en-US" altLang="zh-CN" sz="1600" b="1" dirty="0">
                  <a:solidFill>
                    <a:srgbClr val="445469"/>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2</a:t>
              </a:r>
            </a:p>
          </p:txBody>
        </p:sp>
        <p:sp>
          <p:nvSpPr>
            <p:cNvPr id="45" name="TextBox 13">
              <a:extLst>
                <a:ext uri="{FF2B5EF4-FFF2-40B4-BE49-F238E27FC236}">
                  <a16:creationId xmlns="" xmlns:a16="http://schemas.microsoft.com/office/drawing/2014/main" id="{DCAA43FE-53B4-485A-9905-B2EF46E3A617}"/>
                </a:ext>
              </a:extLst>
            </p:cNvPr>
            <p:cNvSpPr txBox="1"/>
            <p:nvPr/>
          </p:nvSpPr>
          <p:spPr>
            <a:xfrm>
              <a:off x="3812467" y="2540299"/>
              <a:ext cx="1479585" cy="184595"/>
            </a:xfrm>
            <a:prstGeom prst="rect">
              <a:avLst/>
            </a:prstGeom>
            <a:noFill/>
          </p:spPr>
          <p:txBody>
            <a:bodyPr lIns="0" tIns="0" rIns="0" bIns="0">
              <a:spAutoFit/>
            </a:bodyPr>
            <a:lstStyle/>
            <a:p>
              <a:pPr algn="ctr" defTabSz="1216817">
                <a:spcBef>
                  <a:spcPct val="20000"/>
                </a:spcBef>
                <a:defRPr/>
              </a:pPr>
              <a:r>
                <a:rPr lang="zh-CN" altLang="en-US" sz="12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方案具体细节说明</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13">
              <a:extLst>
                <a:ext uri="{FF2B5EF4-FFF2-40B4-BE49-F238E27FC236}">
                  <a16:creationId xmlns="" xmlns:a16="http://schemas.microsoft.com/office/drawing/2014/main" id="{C14B3B20-1603-461F-8EC4-03781CFBA98B}"/>
                </a:ext>
              </a:extLst>
            </p:cNvPr>
            <p:cNvSpPr txBox="1">
              <a:spLocks noChangeArrowheads="1"/>
            </p:cNvSpPr>
            <p:nvPr/>
          </p:nvSpPr>
          <p:spPr bwMode="auto">
            <a:xfrm>
              <a:off x="6628759" y="4715928"/>
              <a:ext cx="1952671" cy="247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20000"/>
                </a:spcBef>
                <a:spcAft>
                  <a:spcPct val="0"/>
                </a:spcAft>
                <a:buFontTx/>
                <a:buNone/>
              </a:pPr>
              <a:r>
                <a:rPr lang="zh-CN" altLang="en-US" sz="1600" b="1" dirty="0">
                  <a:solidFill>
                    <a:srgbClr val="445469"/>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计划</a:t>
              </a:r>
              <a:r>
                <a:rPr lang="en-US" altLang="zh-CN" sz="1600" b="1" dirty="0">
                  <a:solidFill>
                    <a:srgbClr val="445469"/>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3</a:t>
              </a:r>
            </a:p>
          </p:txBody>
        </p:sp>
        <p:sp>
          <p:nvSpPr>
            <p:cNvPr id="47" name="TextBox 13">
              <a:extLst>
                <a:ext uri="{FF2B5EF4-FFF2-40B4-BE49-F238E27FC236}">
                  <a16:creationId xmlns="" xmlns:a16="http://schemas.microsoft.com/office/drawing/2014/main" id="{5251A487-2C6F-4C96-807D-7EE630B6F4D8}"/>
                </a:ext>
              </a:extLst>
            </p:cNvPr>
            <p:cNvSpPr txBox="1"/>
            <p:nvPr/>
          </p:nvSpPr>
          <p:spPr>
            <a:xfrm>
              <a:off x="6884353" y="5003155"/>
              <a:ext cx="1479585" cy="184595"/>
            </a:xfrm>
            <a:prstGeom prst="rect">
              <a:avLst/>
            </a:prstGeom>
            <a:noFill/>
          </p:spPr>
          <p:txBody>
            <a:bodyPr lIns="0" tIns="0" rIns="0" bIns="0">
              <a:spAutoFit/>
            </a:bodyPr>
            <a:lstStyle/>
            <a:p>
              <a:pPr algn="ctr" defTabSz="1216817">
                <a:spcBef>
                  <a:spcPct val="20000"/>
                </a:spcBef>
                <a:defRPr/>
              </a:pPr>
              <a:r>
                <a:rPr lang="zh-CN" altLang="en-US" sz="12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方案具体细节说明</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13">
              <a:extLst>
                <a:ext uri="{FF2B5EF4-FFF2-40B4-BE49-F238E27FC236}">
                  <a16:creationId xmlns="" xmlns:a16="http://schemas.microsoft.com/office/drawing/2014/main" id="{938AF6EE-16C2-4ED1-A587-4550C17E79D9}"/>
                </a:ext>
              </a:extLst>
            </p:cNvPr>
            <p:cNvSpPr txBox="1">
              <a:spLocks noChangeArrowheads="1"/>
            </p:cNvSpPr>
            <p:nvPr/>
          </p:nvSpPr>
          <p:spPr bwMode="auto">
            <a:xfrm>
              <a:off x="9729220" y="2340350"/>
              <a:ext cx="1952671" cy="2459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defTabSz="1216025">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defTabSz="1216025">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defTabSz="1216025">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20000"/>
                </a:spcBef>
                <a:spcAft>
                  <a:spcPct val="0"/>
                </a:spcAft>
                <a:buFontTx/>
                <a:buNone/>
              </a:pPr>
              <a:r>
                <a:rPr lang="zh-CN" altLang="en-US" sz="1600" b="1" dirty="0">
                  <a:solidFill>
                    <a:srgbClr val="445469"/>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计划</a:t>
              </a:r>
              <a:r>
                <a:rPr lang="en-US" altLang="zh-CN" sz="1600" b="1" dirty="0">
                  <a:solidFill>
                    <a:srgbClr val="445469"/>
                  </a:solidFill>
                  <a:latin typeface="Arial" panose="020B0604020202020204" pitchFamily="34" charset="0"/>
                  <a:ea typeface="微软雅黑" panose="020B0503020204020204" pitchFamily="34" charset="-122"/>
                  <a:cs typeface="宋体" panose="02010600030101010101" pitchFamily="2" charset="-122"/>
                  <a:sym typeface="Arial" panose="020B0604020202020204" pitchFamily="34" charset="0"/>
                </a:rPr>
                <a:t>4</a:t>
              </a:r>
            </a:p>
          </p:txBody>
        </p:sp>
        <p:sp>
          <p:nvSpPr>
            <p:cNvPr id="49" name="TextBox 13">
              <a:extLst>
                <a:ext uri="{FF2B5EF4-FFF2-40B4-BE49-F238E27FC236}">
                  <a16:creationId xmlns="" xmlns:a16="http://schemas.microsoft.com/office/drawing/2014/main" id="{F8B4DF9F-BABF-496F-9AE7-EF4DA1C02E28}"/>
                </a:ext>
              </a:extLst>
            </p:cNvPr>
            <p:cNvSpPr txBox="1"/>
            <p:nvPr/>
          </p:nvSpPr>
          <p:spPr>
            <a:xfrm>
              <a:off x="9984813" y="2625991"/>
              <a:ext cx="1479585" cy="184595"/>
            </a:xfrm>
            <a:prstGeom prst="rect">
              <a:avLst/>
            </a:prstGeom>
            <a:noFill/>
          </p:spPr>
          <p:txBody>
            <a:bodyPr lIns="0" tIns="0" rIns="0" bIns="0">
              <a:spAutoFit/>
            </a:bodyPr>
            <a:lstStyle/>
            <a:p>
              <a:pPr algn="ctr" defTabSz="1216817">
                <a:spcBef>
                  <a:spcPct val="20000"/>
                </a:spcBef>
                <a:defRPr/>
              </a:pPr>
              <a:r>
                <a:rPr lang="zh-CN" altLang="en-US" sz="1200" dirty="0">
                  <a:solidFill>
                    <a:srgbClr val="445469"/>
                  </a:solidFill>
                  <a:latin typeface="微软雅黑" panose="020B0503020204020204" pitchFamily="34" charset="-122"/>
                  <a:ea typeface="微软雅黑" panose="020B0503020204020204" pitchFamily="34" charset="-122"/>
                  <a:sym typeface="Arial" panose="020B0604020202020204" pitchFamily="34" charset="0"/>
                </a:rPr>
                <a:t>方案具体细节说明</a:t>
              </a:r>
              <a:endParaRPr lang="en-US" altLang="zh-CN" sz="1200" dirty="0">
                <a:solidFill>
                  <a:srgbClr val="445469"/>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5" name="任意多边形 1">
            <a:extLst>
              <a:ext uri="{FF2B5EF4-FFF2-40B4-BE49-F238E27FC236}">
                <a16:creationId xmlns="" xmlns:a16="http://schemas.microsoft.com/office/drawing/2014/main" id="{4B027847-40EF-47DA-B8E0-7F5EF8804906}"/>
              </a:ext>
            </a:extLst>
          </p:cNvPr>
          <p:cNvSpPr/>
          <p:nvPr/>
        </p:nvSpPr>
        <p:spPr>
          <a:xfrm rot="2734777" flipH="1">
            <a:off x="-350838" y="176213"/>
            <a:ext cx="765175" cy="828676"/>
          </a:xfrm>
          <a:custGeom>
            <a:avLst/>
            <a:gdLst>
              <a:gd name="connsiteX0" fmla="*/ 4825039 w 4825039"/>
              <a:gd name="connsiteY0" fmla="*/ 498765 h 5227156"/>
              <a:gd name="connsiteX1" fmla="*/ 0 w 4825039"/>
              <a:gd name="connsiteY1" fmla="*/ 5227156 h 5227156"/>
              <a:gd name="connsiteX2" fmla="*/ 0 w 4825039"/>
              <a:gd name="connsiteY2" fmla="*/ 0 h 5227156"/>
              <a:gd name="connsiteX3" fmla="*/ 4336264 w 4825039"/>
              <a:gd name="connsiteY3" fmla="*/ 0 h 5227156"/>
            </a:gdLst>
            <a:ahLst/>
            <a:cxnLst>
              <a:cxn ang="0">
                <a:pos x="connsiteX0" y="connsiteY0"/>
              </a:cxn>
              <a:cxn ang="0">
                <a:pos x="connsiteX1" y="connsiteY1"/>
              </a:cxn>
              <a:cxn ang="0">
                <a:pos x="connsiteX2" y="connsiteY2"/>
              </a:cxn>
              <a:cxn ang="0">
                <a:pos x="connsiteX3" y="connsiteY3"/>
              </a:cxn>
            </a:cxnLst>
            <a:rect l="l" t="t" r="r" b="b"/>
            <a:pathLst>
              <a:path w="4825039" h="5227156">
                <a:moveTo>
                  <a:pt x="4825039" y="498765"/>
                </a:moveTo>
                <a:lnTo>
                  <a:pt x="0" y="5227156"/>
                </a:lnTo>
                <a:lnTo>
                  <a:pt x="0" y="0"/>
                </a:lnTo>
                <a:lnTo>
                  <a:pt x="4336264" y="0"/>
                </a:lnTo>
                <a:close/>
              </a:path>
            </a:pathLst>
          </a:custGeom>
          <a:solidFill>
            <a:srgbClr val="8AAD9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62696965"/>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21">
            <a:extLst>
              <a:ext uri="{FF2B5EF4-FFF2-40B4-BE49-F238E27FC236}">
                <a16:creationId xmlns="" xmlns:a16="http://schemas.microsoft.com/office/drawing/2014/main" id="{6A5634DA-D91C-43C0-B588-105F1E6E2468}"/>
              </a:ext>
            </a:extLst>
          </p:cNvPr>
          <p:cNvSpPr/>
          <p:nvPr/>
        </p:nvSpPr>
        <p:spPr>
          <a:xfrm>
            <a:off x="6935160" y="1820391"/>
            <a:ext cx="773349" cy="773550"/>
          </a:xfrm>
          <a:prstGeom prst="ellipse">
            <a:avLst/>
          </a:prstGeom>
          <a:solidFill>
            <a:srgbClr val="8AAD9D"/>
          </a:solidFill>
          <a:ln w="6350" cap="flat" cmpd="sng" algn="ctr">
            <a:noFill/>
            <a:prstDash val="solid"/>
            <a:miter lim="800000"/>
          </a:ln>
          <a:effectLst/>
        </p:spPr>
        <p:txBody>
          <a:bodyPr lIns="45710" tIns="22855" rIns="45710" bIns="22855"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505F72"/>
              </a:solidFill>
              <a:effectLst/>
              <a:uLnTx/>
              <a:uFillTx/>
              <a:latin typeface="Calibri" panose="020F0502020204030204"/>
              <a:ea typeface="+mn-ea"/>
              <a:cs typeface="+mn-cs"/>
            </a:endParaRPr>
          </a:p>
        </p:txBody>
      </p:sp>
      <p:sp>
        <p:nvSpPr>
          <p:cNvPr id="7" name="Freeform 1">
            <a:extLst>
              <a:ext uri="{FF2B5EF4-FFF2-40B4-BE49-F238E27FC236}">
                <a16:creationId xmlns="" xmlns:a16="http://schemas.microsoft.com/office/drawing/2014/main" id="{54C784CB-B697-4AF3-8EF7-3A112BAC89C5}"/>
              </a:ext>
            </a:extLst>
          </p:cNvPr>
          <p:cNvSpPr>
            <a:spLocks noChangeArrowheads="1"/>
          </p:cNvSpPr>
          <p:nvPr/>
        </p:nvSpPr>
        <p:spPr bwMode="auto">
          <a:xfrm rot="5400000">
            <a:off x="9239145" y="1282694"/>
            <a:ext cx="1376296" cy="1616905"/>
          </a:xfrm>
          <a:custGeom>
            <a:avLst/>
            <a:gdLst>
              <a:gd name="T0" fmla="*/ 1782 w 2658"/>
              <a:gd name="T1" fmla="*/ 0 h 2470"/>
              <a:gd name="T2" fmla="*/ 1782 w 2658"/>
              <a:gd name="T3" fmla="*/ 0 h 2470"/>
              <a:gd name="T4" fmla="*/ 1782 w 2658"/>
              <a:gd name="T5" fmla="*/ 438 h 2470"/>
              <a:gd name="T6" fmla="*/ 1469 w 2658"/>
              <a:gd name="T7" fmla="*/ 438 h 2470"/>
              <a:gd name="T8" fmla="*/ 375 w 2658"/>
              <a:gd name="T9" fmla="*/ 1219 h 2470"/>
              <a:gd name="T10" fmla="*/ 1469 w 2658"/>
              <a:gd name="T11" fmla="*/ 2032 h 2470"/>
              <a:gd name="T12" fmla="*/ 2188 w 2658"/>
              <a:gd name="T13" fmla="*/ 2032 h 2470"/>
              <a:gd name="T14" fmla="*/ 2188 w 2658"/>
              <a:gd name="T15" fmla="*/ 2469 h 2470"/>
              <a:gd name="T16" fmla="*/ 2657 w 2658"/>
              <a:gd name="T17" fmla="*/ 2469 h 2470"/>
              <a:gd name="T18" fmla="*/ 1500 w 2658"/>
              <a:gd name="T19" fmla="*/ 2469 h 2470"/>
              <a:gd name="T20" fmla="*/ 0 w 2658"/>
              <a:gd name="T21" fmla="*/ 1219 h 2470"/>
              <a:gd name="T22" fmla="*/ 1469 w 2658"/>
              <a:gd name="T23" fmla="*/ 0 h 2470"/>
              <a:gd name="T24" fmla="*/ 1782 w 2658"/>
              <a:gd name="T25" fmla="*/ 0 h 2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58" h="2470">
                <a:moveTo>
                  <a:pt x="1782" y="0"/>
                </a:moveTo>
                <a:lnTo>
                  <a:pt x="1782" y="0"/>
                </a:lnTo>
                <a:cubicBezTo>
                  <a:pt x="1782" y="438"/>
                  <a:pt x="1782" y="438"/>
                  <a:pt x="1782" y="438"/>
                </a:cubicBezTo>
                <a:cubicBezTo>
                  <a:pt x="1469" y="438"/>
                  <a:pt x="1469" y="438"/>
                  <a:pt x="1469" y="438"/>
                </a:cubicBezTo>
                <a:cubicBezTo>
                  <a:pt x="688" y="438"/>
                  <a:pt x="375" y="781"/>
                  <a:pt x="375" y="1219"/>
                </a:cubicBezTo>
                <a:cubicBezTo>
                  <a:pt x="375" y="1719"/>
                  <a:pt x="719" y="2032"/>
                  <a:pt x="1469" y="2032"/>
                </a:cubicBezTo>
                <a:cubicBezTo>
                  <a:pt x="2188" y="2032"/>
                  <a:pt x="2188" y="2032"/>
                  <a:pt x="2188" y="2032"/>
                </a:cubicBezTo>
                <a:cubicBezTo>
                  <a:pt x="2188" y="2469"/>
                  <a:pt x="2188" y="2469"/>
                  <a:pt x="2188" y="2469"/>
                </a:cubicBezTo>
                <a:cubicBezTo>
                  <a:pt x="2657" y="2469"/>
                  <a:pt x="2657" y="2469"/>
                  <a:pt x="2657" y="2469"/>
                </a:cubicBezTo>
                <a:cubicBezTo>
                  <a:pt x="1500" y="2469"/>
                  <a:pt x="1500" y="2469"/>
                  <a:pt x="1500" y="2469"/>
                </a:cubicBezTo>
                <a:cubicBezTo>
                  <a:pt x="438" y="2469"/>
                  <a:pt x="0" y="1938"/>
                  <a:pt x="0" y="1219"/>
                </a:cubicBezTo>
                <a:cubicBezTo>
                  <a:pt x="0" y="532"/>
                  <a:pt x="407" y="0"/>
                  <a:pt x="1469" y="0"/>
                </a:cubicBezTo>
                <a:lnTo>
                  <a:pt x="1782" y="0"/>
                </a:lnTo>
              </a:path>
            </a:pathLst>
          </a:custGeom>
          <a:solidFill>
            <a:srgbClr val="8AAD9D"/>
          </a:solidFill>
          <a:ln>
            <a:noFill/>
          </a:ln>
          <a:effectLst/>
          <a:extLst/>
        </p:spPr>
        <p:txBody>
          <a:bodyPr wrap="none" lIns="121893" tIns="60946" rIns="121893" bIns="60946"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505F72"/>
              </a:solidFill>
              <a:effectLst/>
              <a:uLnTx/>
              <a:uFillTx/>
              <a:latin typeface="Calibri" panose="020F0502020204030204"/>
            </a:endParaRPr>
          </a:p>
        </p:txBody>
      </p:sp>
      <p:sp>
        <p:nvSpPr>
          <p:cNvPr id="8" name="Freeform 2">
            <a:extLst>
              <a:ext uri="{FF2B5EF4-FFF2-40B4-BE49-F238E27FC236}">
                <a16:creationId xmlns="" xmlns:a16="http://schemas.microsoft.com/office/drawing/2014/main" id="{A5B66499-C8F4-4F21-896B-7E7D77E039CC}"/>
              </a:ext>
            </a:extLst>
          </p:cNvPr>
          <p:cNvSpPr>
            <a:spLocks noChangeArrowheads="1"/>
          </p:cNvSpPr>
          <p:nvPr/>
        </p:nvSpPr>
        <p:spPr bwMode="auto">
          <a:xfrm rot="5400000">
            <a:off x="8043188" y="2305049"/>
            <a:ext cx="1132078" cy="1596694"/>
          </a:xfrm>
          <a:custGeom>
            <a:avLst/>
            <a:gdLst>
              <a:gd name="T0" fmla="*/ 750 w 2187"/>
              <a:gd name="T1" fmla="*/ 0 h 2438"/>
              <a:gd name="T2" fmla="*/ 750 w 2187"/>
              <a:gd name="T3" fmla="*/ 0 h 2438"/>
              <a:gd name="T4" fmla="*/ 2186 w 2187"/>
              <a:gd name="T5" fmla="*/ 1187 h 2438"/>
              <a:gd name="T6" fmla="*/ 719 w 2187"/>
              <a:gd name="T7" fmla="*/ 2437 h 2438"/>
              <a:gd name="T8" fmla="*/ 0 w 2187"/>
              <a:gd name="T9" fmla="*/ 2437 h 2438"/>
              <a:gd name="T10" fmla="*/ 469 w 2187"/>
              <a:gd name="T11" fmla="*/ 2437 h 2438"/>
              <a:gd name="T12" fmla="*/ 469 w 2187"/>
              <a:gd name="T13" fmla="*/ 2031 h 2438"/>
              <a:gd name="T14" fmla="*/ 750 w 2187"/>
              <a:gd name="T15" fmla="*/ 2031 h 2438"/>
              <a:gd name="T16" fmla="*/ 1843 w 2187"/>
              <a:gd name="T17" fmla="*/ 1218 h 2438"/>
              <a:gd name="T18" fmla="*/ 750 w 2187"/>
              <a:gd name="T19" fmla="*/ 437 h 2438"/>
              <a:gd name="T20" fmla="*/ 469 w 2187"/>
              <a:gd name="T21" fmla="*/ 437 h 2438"/>
              <a:gd name="T22" fmla="*/ 0 w 2187"/>
              <a:gd name="T23" fmla="*/ 437 h 2438"/>
              <a:gd name="T24" fmla="*/ 0 w 2187"/>
              <a:gd name="T25" fmla="*/ 0 h 2438"/>
              <a:gd name="T26" fmla="*/ 750 w 2187"/>
              <a:gd name="T27" fmla="*/ 0 h 24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87" h="2438">
                <a:moveTo>
                  <a:pt x="750" y="0"/>
                </a:moveTo>
                <a:lnTo>
                  <a:pt x="750" y="0"/>
                </a:lnTo>
                <a:cubicBezTo>
                  <a:pt x="1780" y="0"/>
                  <a:pt x="2186" y="500"/>
                  <a:pt x="2186" y="1187"/>
                </a:cubicBezTo>
                <a:cubicBezTo>
                  <a:pt x="2186" y="1906"/>
                  <a:pt x="1749" y="2437"/>
                  <a:pt x="719" y="2437"/>
                </a:cubicBezTo>
                <a:cubicBezTo>
                  <a:pt x="0" y="2437"/>
                  <a:pt x="0" y="2437"/>
                  <a:pt x="0" y="2437"/>
                </a:cubicBezTo>
                <a:cubicBezTo>
                  <a:pt x="469" y="2437"/>
                  <a:pt x="469" y="2437"/>
                  <a:pt x="469" y="2437"/>
                </a:cubicBezTo>
                <a:cubicBezTo>
                  <a:pt x="469" y="2031"/>
                  <a:pt x="469" y="2031"/>
                  <a:pt x="469" y="2031"/>
                </a:cubicBezTo>
                <a:cubicBezTo>
                  <a:pt x="750" y="2031"/>
                  <a:pt x="750" y="2031"/>
                  <a:pt x="750" y="2031"/>
                </a:cubicBezTo>
                <a:cubicBezTo>
                  <a:pt x="1499" y="2031"/>
                  <a:pt x="1843" y="1687"/>
                  <a:pt x="1843" y="1218"/>
                </a:cubicBezTo>
                <a:cubicBezTo>
                  <a:pt x="1843" y="750"/>
                  <a:pt x="1499" y="437"/>
                  <a:pt x="750" y="437"/>
                </a:cubicBezTo>
                <a:cubicBezTo>
                  <a:pt x="469" y="437"/>
                  <a:pt x="469" y="437"/>
                  <a:pt x="469" y="437"/>
                </a:cubicBezTo>
                <a:cubicBezTo>
                  <a:pt x="0" y="437"/>
                  <a:pt x="0" y="437"/>
                  <a:pt x="0" y="437"/>
                </a:cubicBezTo>
                <a:cubicBezTo>
                  <a:pt x="0" y="0"/>
                  <a:pt x="0" y="0"/>
                  <a:pt x="0" y="0"/>
                </a:cubicBezTo>
                <a:lnTo>
                  <a:pt x="750" y="0"/>
                </a:lnTo>
              </a:path>
            </a:pathLst>
          </a:custGeom>
          <a:solidFill>
            <a:srgbClr val="F6C5A1"/>
          </a:solidFill>
          <a:ln>
            <a:noFill/>
          </a:ln>
          <a:effectLst/>
          <a:extLst/>
        </p:spPr>
        <p:txBody>
          <a:bodyPr wrap="none" lIns="121893" tIns="60946" rIns="121893" bIns="60946"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505F72"/>
              </a:solidFill>
              <a:effectLst/>
              <a:uLnTx/>
              <a:uFillTx/>
              <a:latin typeface="Calibri" panose="020F0502020204030204"/>
            </a:endParaRPr>
          </a:p>
        </p:txBody>
      </p:sp>
      <p:sp>
        <p:nvSpPr>
          <p:cNvPr id="9" name="Freeform 3">
            <a:extLst>
              <a:ext uri="{FF2B5EF4-FFF2-40B4-BE49-F238E27FC236}">
                <a16:creationId xmlns="" xmlns:a16="http://schemas.microsoft.com/office/drawing/2014/main" id="{491D0B28-25B2-428A-8697-46FED89CDAA2}"/>
              </a:ext>
            </a:extLst>
          </p:cNvPr>
          <p:cNvSpPr>
            <a:spLocks noChangeArrowheads="1"/>
          </p:cNvSpPr>
          <p:nvPr/>
        </p:nvSpPr>
        <p:spPr bwMode="auto">
          <a:xfrm rot="5400000">
            <a:off x="6364061" y="1518760"/>
            <a:ext cx="1828213" cy="1596693"/>
          </a:xfrm>
          <a:custGeom>
            <a:avLst/>
            <a:gdLst>
              <a:gd name="T0" fmla="*/ 2657 w 3532"/>
              <a:gd name="T1" fmla="*/ 0 h 2437"/>
              <a:gd name="T2" fmla="*/ 2657 w 3532"/>
              <a:gd name="T3" fmla="*/ 0 h 2437"/>
              <a:gd name="T4" fmla="*/ 2657 w 3532"/>
              <a:gd name="T5" fmla="*/ 406 h 2437"/>
              <a:gd name="T6" fmla="*/ 2188 w 3532"/>
              <a:gd name="T7" fmla="*/ 406 h 2437"/>
              <a:gd name="T8" fmla="*/ 1469 w 3532"/>
              <a:gd name="T9" fmla="*/ 406 h 2437"/>
              <a:gd name="T10" fmla="*/ 375 w 3532"/>
              <a:gd name="T11" fmla="*/ 1187 h 2437"/>
              <a:gd name="T12" fmla="*/ 1469 w 3532"/>
              <a:gd name="T13" fmla="*/ 2000 h 2437"/>
              <a:gd name="T14" fmla="*/ 1750 w 3532"/>
              <a:gd name="T15" fmla="*/ 2000 h 2437"/>
              <a:gd name="T16" fmla="*/ 1750 w 3532"/>
              <a:gd name="T17" fmla="*/ 2436 h 2437"/>
              <a:gd name="T18" fmla="*/ 3531 w 3532"/>
              <a:gd name="T19" fmla="*/ 2436 h 2437"/>
              <a:gd name="T20" fmla="*/ 1500 w 3532"/>
              <a:gd name="T21" fmla="*/ 2436 h 2437"/>
              <a:gd name="T22" fmla="*/ 0 w 3532"/>
              <a:gd name="T23" fmla="*/ 1187 h 2437"/>
              <a:gd name="T24" fmla="*/ 1469 w 3532"/>
              <a:gd name="T25" fmla="*/ 0 h 2437"/>
              <a:gd name="T26" fmla="*/ 2657 w 3532"/>
              <a:gd name="T27" fmla="*/ 0 h 2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32" h="2437">
                <a:moveTo>
                  <a:pt x="2657" y="0"/>
                </a:moveTo>
                <a:lnTo>
                  <a:pt x="2657" y="0"/>
                </a:lnTo>
                <a:cubicBezTo>
                  <a:pt x="2657" y="406"/>
                  <a:pt x="2657" y="406"/>
                  <a:pt x="2657" y="406"/>
                </a:cubicBezTo>
                <a:cubicBezTo>
                  <a:pt x="2188" y="406"/>
                  <a:pt x="2188" y="406"/>
                  <a:pt x="2188" y="406"/>
                </a:cubicBezTo>
                <a:cubicBezTo>
                  <a:pt x="1469" y="406"/>
                  <a:pt x="1469" y="406"/>
                  <a:pt x="1469" y="406"/>
                </a:cubicBezTo>
                <a:cubicBezTo>
                  <a:pt x="688" y="406"/>
                  <a:pt x="375" y="750"/>
                  <a:pt x="375" y="1187"/>
                </a:cubicBezTo>
                <a:cubicBezTo>
                  <a:pt x="375" y="1687"/>
                  <a:pt x="719" y="2000"/>
                  <a:pt x="1469" y="2000"/>
                </a:cubicBezTo>
                <a:cubicBezTo>
                  <a:pt x="1750" y="2000"/>
                  <a:pt x="1750" y="2000"/>
                  <a:pt x="1750" y="2000"/>
                </a:cubicBezTo>
                <a:cubicBezTo>
                  <a:pt x="1750" y="2436"/>
                  <a:pt x="1750" y="2436"/>
                  <a:pt x="1750" y="2436"/>
                </a:cubicBezTo>
                <a:cubicBezTo>
                  <a:pt x="3531" y="2436"/>
                  <a:pt x="3531" y="2436"/>
                  <a:pt x="3531" y="2436"/>
                </a:cubicBezTo>
                <a:cubicBezTo>
                  <a:pt x="1500" y="2436"/>
                  <a:pt x="1500" y="2436"/>
                  <a:pt x="1500" y="2436"/>
                </a:cubicBezTo>
                <a:cubicBezTo>
                  <a:pt x="438" y="2436"/>
                  <a:pt x="0" y="1906"/>
                  <a:pt x="0" y="1187"/>
                </a:cubicBezTo>
                <a:cubicBezTo>
                  <a:pt x="0" y="500"/>
                  <a:pt x="407" y="0"/>
                  <a:pt x="1469" y="0"/>
                </a:cubicBezTo>
                <a:lnTo>
                  <a:pt x="2657" y="0"/>
                </a:lnTo>
              </a:path>
            </a:pathLst>
          </a:custGeom>
          <a:solidFill>
            <a:srgbClr val="8AAD9D"/>
          </a:solidFill>
          <a:ln>
            <a:noFill/>
          </a:ln>
          <a:effectLst/>
          <a:extLst/>
        </p:spPr>
        <p:txBody>
          <a:bodyPr wrap="none" lIns="121893" tIns="60946" rIns="121893" bIns="60946"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505F72"/>
              </a:solidFill>
              <a:effectLst/>
              <a:uLnTx/>
              <a:uFillTx/>
              <a:latin typeface="Calibri" panose="020F0502020204030204"/>
            </a:endParaRPr>
          </a:p>
        </p:txBody>
      </p:sp>
      <p:sp>
        <p:nvSpPr>
          <p:cNvPr id="10" name="Freeform 4">
            <a:extLst>
              <a:ext uri="{FF2B5EF4-FFF2-40B4-BE49-F238E27FC236}">
                <a16:creationId xmlns="" xmlns:a16="http://schemas.microsoft.com/office/drawing/2014/main" id="{F802AD78-C54A-4C17-84BB-FD9D30E24F83}"/>
              </a:ext>
            </a:extLst>
          </p:cNvPr>
          <p:cNvSpPr>
            <a:spLocks noChangeArrowheads="1"/>
          </p:cNvSpPr>
          <p:nvPr/>
        </p:nvSpPr>
        <p:spPr bwMode="auto">
          <a:xfrm rot="5400000">
            <a:off x="5051095" y="2406784"/>
            <a:ext cx="1812237" cy="1616905"/>
          </a:xfrm>
          <a:custGeom>
            <a:avLst/>
            <a:gdLst>
              <a:gd name="T0" fmla="*/ 2062 w 3500"/>
              <a:gd name="T1" fmla="*/ 0 h 2469"/>
              <a:gd name="T2" fmla="*/ 2062 w 3500"/>
              <a:gd name="T3" fmla="*/ 0 h 2469"/>
              <a:gd name="T4" fmla="*/ 3499 w 3500"/>
              <a:gd name="T5" fmla="*/ 1186 h 2469"/>
              <a:gd name="T6" fmla="*/ 2031 w 3500"/>
              <a:gd name="T7" fmla="*/ 2468 h 2469"/>
              <a:gd name="T8" fmla="*/ 0 w 3500"/>
              <a:gd name="T9" fmla="*/ 2468 h 2469"/>
              <a:gd name="T10" fmla="*/ 1781 w 3500"/>
              <a:gd name="T11" fmla="*/ 2468 h 2469"/>
              <a:gd name="T12" fmla="*/ 1781 w 3500"/>
              <a:gd name="T13" fmla="*/ 2030 h 2469"/>
              <a:gd name="T14" fmla="*/ 2062 w 3500"/>
              <a:gd name="T15" fmla="*/ 2030 h 2469"/>
              <a:gd name="T16" fmla="*/ 3156 w 3500"/>
              <a:gd name="T17" fmla="*/ 1218 h 2469"/>
              <a:gd name="T18" fmla="*/ 2062 w 3500"/>
              <a:gd name="T19" fmla="*/ 436 h 2469"/>
              <a:gd name="T20" fmla="*/ 1781 w 3500"/>
              <a:gd name="T21" fmla="*/ 436 h 2469"/>
              <a:gd name="T22" fmla="*/ 0 w 3500"/>
              <a:gd name="T23" fmla="*/ 436 h 2469"/>
              <a:gd name="T24" fmla="*/ 0 w 3500"/>
              <a:gd name="T25" fmla="*/ 0 h 2469"/>
              <a:gd name="T26" fmla="*/ 2062 w 3500"/>
              <a:gd name="T27" fmla="*/ 0 h 2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00" h="2469">
                <a:moveTo>
                  <a:pt x="2062" y="0"/>
                </a:moveTo>
                <a:lnTo>
                  <a:pt x="2062" y="0"/>
                </a:lnTo>
                <a:cubicBezTo>
                  <a:pt x="3093" y="0"/>
                  <a:pt x="3499" y="530"/>
                  <a:pt x="3499" y="1186"/>
                </a:cubicBezTo>
                <a:cubicBezTo>
                  <a:pt x="3499" y="1905"/>
                  <a:pt x="3062" y="2468"/>
                  <a:pt x="2031" y="2468"/>
                </a:cubicBezTo>
                <a:cubicBezTo>
                  <a:pt x="0" y="2468"/>
                  <a:pt x="0" y="2468"/>
                  <a:pt x="0" y="2468"/>
                </a:cubicBezTo>
                <a:cubicBezTo>
                  <a:pt x="1781" y="2468"/>
                  <a:pt x="1781" y="2468"/>
                  <a:pt x="1781" y="2468"/>
                </a:cubicBezTo>
                <a:cubicBezTo>
                  <a:pt x="1781" y="2030"/>
                  <a:pt x="1781" y="2030"/>
                  <a:pt x="1781" y="2030"/>
                </a:cubicBezTo>
                <a:cubicBezTo>
                  <a:pt x="2062" y="2030"/>
                  <a:pt x="2062" y="2030"/>
                  <a:pt x="2062" y="2030"/>
                </a:cubicBezTo>
                <a:cubicBezTo>
                  <a:pt x="2812" y="2030"/>
                  <a:pt x="3156" y="1718"/>
                  <a:pt x="3156" y="1218"/>
                </a:cubicBezTo>
                <a:cubicBezTo>
                  <a:pt x="3156" y="780"/>
                  <a:pt x="2812" y="436"/>
                  <a:pt x="2062" y="436"/>
                </a:cubicBezTo>
                <a:cubicBezTo>
                  <a:pt x="1781" y="436"/>
                  <a:pt x="1781" y="436"/>
                  <a:pt x="1781" y="436"/>
                </a:cubicBezTo>
                <a:cubicBezTo>
                  <a:pt x="0" y="436"/>
                  <a:pt x="0" y="436"/>
                  <a:pt x="0" y="436"/>
                </a:cubicBezTo>
                <a:cubicBezTo>
                  <a:pt x="0" y="0"/>
                  <a:pt x="0" y="0"/>
                  <a:pt x="0" y="0"/>
                </a:cubicBezTo>
                <a:lnTo>
                  <a:pt x="2062" y="0"/>
                </a:lnTo>
              </a:path>
            </a:pathLst>
          </a:custGeom>
          <a:solidFill>
            <a:srgbClr val="8AAD9D"/>
          </a:solidFill>
          <a:ln>
            <a:noFill/>
          </a:ln>
          <a:effectLst/>
          <a:extLst/>
        </p:spPr>
        <p:txBody>
          <a:bodyPr wrap="none" lIns="121893" tIns="60946" rIns="121893" bIns="60946"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505F72"/>
              </a:solidFill>
              <a:effectLst/>
              <a:uLnTx/>
              <a:uFillTx/>
              <a:latin typeface="Calibri" panose="020F0502020204030204"/>
            </a:endParaRPr>
          </a:p>
        </p:txBody>
      </p:sp>
      <p:sp>
        <p:nvSpPr>
          <p:cNvPr id="11" name="Freeform 5">
            <a:extLst>
              <a:ext uri="{FF2B5EF4-FFF2-40B4-BE49-F238E27FC236}">
                <a16:creationId xmlns="" xmlns:a16="http://schemas.microsoft.com/office/drawing/2014/main" id="{26600F81-9B06-4D9F-8E22-02D59F44E868}"/>
              </a:ext>
            </a:extLst>
          </p:cNvPr>
          <p:cNvSpPr>
            <a:spLocks noChangeArrowheads="1"/>
          </p:cNvSpPr>
          <p:nvPr/>
        </p:nvSpPr>
        <p:spPr bwMode="auto">
          <a:xfrm rot="5400000">
            <a:off x="3402080" y="1841723"/>
            <a:ext cx="2474138" cy="1596693"/>
          </a:xfrm>
          <a:custGeom>
            <a:avLst/>
            <a:gdLst>
              <a:gd name="T0" fmla="*/ 1750 w 4782"/>
              <a:gd name="T1" fmla="*/ 2438 h 2439"/>
              <a:gd name="T2" fmla="*/ 1750 w 4782"/>
              <a:gd name="T3" fmla="*/ 2438 h 2439"/>
              <a:gd name="T4" fmla="*/ 1750 w 4782"/>
              <a:gd name="T5" fmla="*/ 2000 h 2439"/>
              <a:gd name="T6" fmla="*/ 1469 w 4782"/>
              <a:gd name="T7" fmla="*/ 2000 h 2439"/>
              <a:gd name="T8" fmla="*/ 375 w 4782"/>
              <a:gd name="T9" fmla="*/ 1188 h 2439"/>
              <a:gd name="T10" fmla="*/ 1469 w 4782"/>
              <a:gd name="T11" fmla="*/ 438 h 2439"/>
              <a:gd name="T12" fmla="*/ 1750 w 4782"/>
              <a:gd name="T13" fmla="*/ 438 h 2439"/>
              <a:gd name="T14" fmla="*/ 3531 w 4782"/>
              <a:gd name="T15" fmla="*/ 438 h 2439"/>
              <a:gd name="T16" fmla="*/ 3531 w 4782"/>
              <a:gd name="T17" fmla="*/ 0 h 2439"/>
              <a:gd name="T18" fmla="*/ 1469 w 4782"/>
              <a:gd name="T19" fmla="*/ 0 h 2439"/>
              <a:gd name="T20" fmla="*/ 0 w 4782"/>
              <a:gd name="T21" fmla="*/ 1188 h 2439"/>
              <a:gd name="T22" fmla="*/ 1500 w 4782"/>
              <a:gd name="T23" fmla="*/ 2438 h 2439"/>
              <a:gd name="T24" fmla="*/ 4781 w 4782"/>
              <a:gd name="T25" fmla="*/ 2438 h 2439"/>
              <a:gd name="T26" fmla="*/ 1750 w 4782"/>
              <a:gd name="T27" fmla="*/ 2438 h 2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82" h="2439">
                <a:moveTo>
                  <a:pt x="1750" y="2438"/>
                </a:moveTo>
                <a:lnTo>
                  <a:pt x="1750" y="2438"/>
                </a:lnTo>
                <a:cubicBezTo>
                  <a:pt x="1750" y="2000"/>
                  <a:pt x="1750" y="2000"/>
                  <a:pt x="1750" y="2000"/>
                </a:cubicBezTo>
                <a:cubicBezTo>
                  <a:pt x="1469" y="2000"/>
                  <a:pt x="1469" y="2000"/>
                  <a:pt x="1469" y="2000"/>
                </a:cubicBezTo>
                <a:cubicBezTo>
                  <a:pt x="719" y="2000"/>
                  <a:pt x="375" y="1688"/>
                  <a:pt x="375" y="1188"/>
                </a:cubicBezTo>
                <a:cubicBezTo>
                  <a:pt x="375" y="750"/>
                  <a:pt x="688" y="438"/>
                  <a:pt x="1469" y="438"/>
                </a:cubicBezTo>
                <a:cubicBezTo>
                  <a:pt x="1750" y="438"/>
                  <a:pt x="1750" y="438"/>
                  <a:pt x="1750" y="438"/>
                </a:cubicBezTo>
                <a:cubicBezTo>
                  <a:pt x="3531" y="438"/>
                  <a:pt x="3531" y="438"/>
                  <a:pt x="3531" y="438"/>
                </a:cubicBezTo>
                <a:cubicBezTo>
                  <a:pt x="3531" y="0"/>
                  <a:pt x="3531" y="0"/>
                  <a:pt x="3531" y="0"/>
                </a:cubicBezTo>
                <a:cubicBezTo>
                  <a:pt x="1469" y="0"/>
                  <a:pt x="1469" y="0"/>
                  <a:pt x="1469" y="0"/>
                </a:cubicBezTo>
                <a:cubicBezTo>
                  <a:pt x="407" y="0"/>
                  <a:pt x="0" y="500"/>
                  <a:pt x="0" y="1188"/>
                </a:cubicBezTo>
                <a:cubicBezTo>
                  <a:pt x="0" y="1906"/>
                  <a:pt x="438" y="2438"/>
                  <a:pt x="1500" y="2438"/>
                </a:cubicBezTo>
                <a:cubicBezTo>
                  <a:pt x="4781" y="2438"/>
                  <a:pt x="4781" y="2438"/>
                  <a:pt x="4781" y="2438"/>
                </a:cubicBezTo>
                <a:lnTo>
                  <a:pt x="1750" y="2438"/>
                </a:lnTo>
              </a:path>
            </a:pathLst>
          </a:custGeom>
          <a:solidFill>
            <a:srgbClr val="F6C5A1"/>
          </a:solidFill>
          <a:ln>
            <a:noFill/>
          </a:ln>
          <a:effectLst/>
          <a:extLst/>
        </p:spPr>
        <p:txBody>
          <a:bodyPr wrap="none" lIns="121893" tIns="60946" rIns="121893" bIns="60946"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505F72"/>
              </a:solidFill>
              <a:effectLst/>
              <a:uLnTx/>
              <a:uFillTx/>
              <a:latin typeface="Calibri" panose="020F0502020204030204"/>
            </a:endParaRPr>
          </a:p>
        </p:txBody>
      </p:sp>
      <p:sp>
        <p:nvSpPr>
          <p:cNvPr id="12" name="Freeform 6">
            <a:extLst>
              <a:ext uri="{FF2B5EF4-FFF2-40B4-BE49-F238E27FC236}">
                <a16:creationId xmlns="" xmlns:a16="http://schemas.microsoft.com/office/drawing/2014/main" id="{80C53059-60DF-4053-A820-E4AA960718C3}"/>
              </a:ext>
            </a:extLst>
          </p:cNvPr>
          <p:cNvSpPr>
            <a:spLocks noChangeArrowheads="1"/>
          </p:cNvSpPr>
          <p:nvPr/>
        </p:nvSpPr>
        <p:spPr bwMode="auto">
          <a:xfrm rot="5400000">
            <a:off x="1630953" y="2284675"/>
            <a:ext cx="3380256" cy="1616905"/>
          </a:xfrm>
          <a:custGeom>
            <a:avLst/>
            <a:gdLst>
              <a:gd name="T0" fmla="*/ 5062 w 6532"/>
              <a:gd name="T1" fmla="*/ 0 h 2470"/>
              <a:gd name="T2" fmla="*/ 5062 w 6532"/>
              <a:gd name="T3" fmla="*/ 0 h 2470"/>
              <a:gd name="T4" fmla="*/ 6531 w 6532"/>
              <a:gd name="T5" fmla="*/ 1219 h 2470"/>
              <a:gd name="T6" fmla="*/ 5062 w 6532"/>
              <a:gd name="T7" fmla="*/ 2469 h 2470"/>
              <a:gd name="T8" fmla="*/ 0 w 6532"/>
              <a:gd name="T9" fmla="*/ 2469 h 2470"/>
              <a:gd name="T10" fmla="*/ 0 w 6532"/>
              <a:gd name="T11" fmla="*/ 2031 h 2470"/>
              <a:gd name="T12" fmla="*/ 5062 w 6532"/>
              <a:gd name="T13" fmla="*/ 2031 h 2470"/>
              <a:gd name="T14" fmla="*/ 6156 w 6532"/>
              <a:gd name="T15" fmla="*/ 1219 h 2470"/>
              <a:gd name="T16" fmla="*/ 5062 w 6532"/>
              <a:gd name="T17" fmla="*/ 438 h 2470"/>
              <a:gd name="T18" fmla="*/ 4781 w 6532"/>
              <a:gd name="T19" fmla="*/ 438 h 2470"/>
              <a:gd name="T20" fmla="*/ 1750 w 6532"/>
              <a:gd name="T21" fmla="*/ 438 h 2470"/>
              <a:gd name="T22" fmla="*/ 1750 w 6532"/>
              <a:gd name="T23" fmla="*/ 0 h 2470"/>
              <a:gd name="T24" fmla="*/ 5062 w 6532"/>
              <a:gd name="T25" fmla="*/ 0 h 2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532" h="2470">
                <a:moveTo>
                  <a:pt x="5062" y="0"/>
                </a:moveTo>
                <a:lnTo>
                  <a:pt x="5062" y="0"/>
                </a:lnTo>
                <a:cubicBezTo>
                  <a:pt x="6124" y="0"/>
                  <a:pt x="6531" y="531"/>
                  <a:pt x="6531" y="1219"/>
                </a:cubicBezTo>
                <a:cubicBezTo>
                  <a:pt x="6531" y="1937"/>
                  <a:pt x="6093" y="2469"/>
                  <a:pt x="5062" y="2469"/>
                </a:cubicBezTo>
                <a:cubicBezTo>
                  <a:pt x="0" y="2469"/>
                  <a:pt x="0" y="2469"/>
                  <a:pt x="0" y="2469"/>
                </a:cubicBezTo>
                <a:cubicBezTo>
                  <a:pt x="0" y="2031"/>
                  <a:pt x="0" y="2031"/>
                  <a:pt x="0" y="2031"/>
                </a:cubicBezTo>
                <a:cubicBezTo>
                  <a:pt x="5062" y="2031"/>
                  <a:pt x="5062" y="2031"/>
                  <a:pt x="5062" y="2031"/>
                </a:cubicBezTo>
                <a:cubicBezTo>
                  <a:pt x="5843" y="2031"/>
                  <a:pt x="6156" y="1719"/>
                  <a:pt x="6156" y="1219"/>
                </a:cubicBezTo>
                <a:cubicBezTo>
                  <a:pt x="6156" y="781"/>
                  <a:pt x="5843" y="438"/>
                  <a:pt x="5062" y="438"/>
                </a:cubicBezTo>
                <a:cubicBezTo>
                  <a:pt x="4781" y="438"/>
                  <a:pt x="4781" y="438"/>
                  <a:pt x="4781" y="438"/>
                </a:cubicBezTo>
                <a:cubicBezTo>
                  <a:pt x="1750" y="438"/>
                  <a:pt x="1750" y="438"/>
                  <a:pt x="1750" y="438"/>
                </a:cubicBezTo>
                <a:cubicBezTo>
                  <a:pt x="1750" y="0"/>
                  <a:pt x="1750" y="0"/>
                  <a:pt x="1750" y="0"/>
                </a:cubicBezTo>
                <a:lnTo>
                  <a:pt x="5062" y="0"/>
                </a:lnTo>
              </a:path>
            </a:pathLst>
          </a:custGeom>
          <a:solidFill>
            <a:srgbClr val="8AAD9D"/>
          </a:solidFill>
          <a:ln>
            <a:noFill/>
          </a:ln>
          <a:effectLst/>
          <a:extLst/>
        </p:spPr>
        <p:txBody>
          <a:bodyPr wrap="none" lIns="121893" tIns="60946" rIns="121893" bIns="60946" anchor="ct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505F72"/>
              </a:solidFill>
              <a:effectLst/>
              <a:uLnTx/>
              <a:uFillTx/>
              <a:latin typeface="Calibri" panose="020F0502020204030204"/>
            </a:endParaRPr>
          </a:p>
        </p:txBody>
      </p:sp>
      <p:sp>
        <p:nvSpPr>
          <p:cNvPr id="13" name="Oval 12">
            <a:extLst>
              <a:ext uri="{FF2B5EF4-FFF2-40B4-BE49-F238E27FC236}">
                <a16:creationId xmlns="" xmlns:a16="http://schemas.microsoft.com/office/drawing/2014/main" id="{2EC61FE7-20AD-412F-A840-D1CD3DCDC35E}"/>
              </a:ext>
            </a:extLst>
          </p:cNvPr>
          <p:cNvSpPr/>
          <p:nvPr/>
        </p:nvSpPr>
        <p:spPr>
          <a:xfrm>
            <a:off x="2975689" y="3613229"/>
            <a:ext cx="773349" cy="773550"/>
          </a:xfrm>
          <a:prstGeom prst="ellipse">
            <a:avLst/>
          </a:prstGeom>
          <a:solidFill>
            <a:srgbClr val="8AAD9D"/>
          </a:solidFill>
          <a:ln w="6350" cap="flat" cmpd="sng" algn="ctr">
            <a:noFill/>
            <a:prstDash val="solid"/>
            <a:miter lim="800000"/>
          </a:ln>
          <a:effectLst/>
        </p:spPr>
        <p:txBody>
          <a:bodyPr lIns="91402" tIns="45700" rIns="91402" bIns="4570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505F72"/>
              </a:solidFill>
              <a:effectLst/>
              <a:uLnTx/>
              <a:uFillTx/>
              <a:latin typeface="Calibri" panose="020F0502020204030204"/>
              <a:ea typeface="+mn-ea"/>
              <a:cs typeface="+mn-cs"/>
            </a:endParaRPr>
          </a:p>
        </p:txBody>
      </p:sp>
      <p:sp>
        <p:nvSpPr>
          <p:cNvPr id="14" name="Oval 15">
            <a:extLst>
              <a:ext uri="{FF2B5EF4-FFF2-40B4-BE49-F238E27FC236}">
                <a16:creationId xmlns="" xmlns:a16="http://schemas.microsoft.com/office/drawing/2014/main" id="{56703A9C-7FF2-4344-91F0-4552A3776606}"/>
              </a:ext>
            </a:extLst>
          </p:cNvPr>
          <p:cNvSpPr/>
          <p:nvPr/>
        </p:nvSpPr>
        <p:spPr>
          <a:xfrm>
            <a:off x="4297312" y="1820391"/>
            <a:ext cx="773349" cy="773550"/>
          </a:xfrm>
          <a:prstGeom prst="ellipse">
            <a:avLst/>
          </a:prstGeom>
          <a:solidFill>
            <a:srgbClr val="F6C5A1"/>
          </a:solidFill>
          <a:ln w="6350" cap="flat" cmpd="sng" algn="ctr">
            <a:noFill/>
            <a:prstDash val="solid"/>
            <a:miter lim="800000"/>
          </a:ln>
          <a:effectLst/>
        </p:spPr>
        <p:txBody>
          <a:bodyPr lIns="91402" tIns="45700" rIns="91402" bIns="4570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505F72"/>
              </a:solidFill>
              <a:effectLst/>
              <a:uLnTx/>
              <a:uFillTx/>
              <a:latin typeface="Calibri" panose="020F0502020204030204"/>
              <a:ea typeface="+mn-ea"/>
              <a:cs typeface="+mn-cs"/>
            </a:endParaRPr>
          </a:p>
        </p:txBody>
      </p:sp>
      <p:sp>
        <p:nvSpPr>
          <p:cNvPr id="15" name="Oval 18">
            <a:extLst>
              <a:ext uri="{FF2B5EF4-FFF2-40B4-BE49-F238E27FC236}">
                <a16:creationId xmlns="" xmlns:a16="http://schemas.microsoft.com/office/drawing/2014/main" id="{36093A4A-3FE8-4F94-AC4A-202BE1616F66}"/>
              </a:ext>
            </a:extLst>
          </p:cNvPr>
          <p:cNvSpPr/>
          <p:nvPr/>
        </p:nvSpPr>
        <p:spPr>
          <a:xfrm>
            <a:off x="5617573" y="3027375"/>
            <a:ext cx="773349" cy="773550"/>
          </a:xfrm>
          <a:prstGeom prst="ellipse">
            <a:avLst/>
          </a:prstGeom>
          <a:solidFill>
            <a:srgbClr val="8AAD9D"/>
          </a:solidFill>
          <a:ln w="6350" cap="flat" cmpd="sng" algn="ctr">
            <a:noFill/>
            <a:prstDash val="solid"/>
            <a:miter lim="800000"/>
          </a:ln>
          <a:effectLst/>
        </p:spPr>
        <p:txBody>
          <a:bodyPr lIns="91402" tIns="45700" rIns="91402" bIns="4570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505F72"/>
              </a:solidFill>
              <a:effectLst/>
              <a:uLnTx/>
              <a:uFillTx/>
              <a:latin typeface="Calibri" panose="020F0502020204030204"/>
              <a:ea typeface="+mn-ea"/>
              <a:cs typeface="+mn-cs"/>
            </a:endParaRPr>
          </a:p>
        </p:txBody>
      </p:sp>
      <p:sp>
        <p:nvSpPr>
          <p:cNvPr id="16" name="Oval 24">
            <a:extLst>
              <a:ext uri="{FF2B5EF4-FFF2-40B4-BE49-F238E27FC236}">
                <a16:creationId xmlns="" xmlns:a16="http://schemas.microsoft.com/office/drawing/2014/main" id="{44545AED-7658-4427-9088-9C045A0809AD}"/>
              </a:ext>
            </a:extLst>
          </p:cNvPr>
          <p:cNvSpPr/>
          <p:nvPr/>
        </p:nvSpPr>
        <p:spPr>
          <a:xfrm>
            <a:off x="9578403" y="1820391"/>
            <a:ext cx="773349" cy="773550"/>
          </a:xfrm>
          <a:prstGeom prst="ellipse">
            <a:avLst/>
          </a:prstGeom>
          <a:solidFill>
            <a:srgbClr val="8AAD9D"/>
          </a:solidFill>
          <a:ln w="6350" cap="flat" cmpd="sng" algn="ctr">
            <a:noFill/>
            <a:prstDash val="solid"/>
            <a:miter lim="800000"/>
          </a:ln>
          <a:effectLst/>
        </p:spPr>
        <p:txBody>
          <a:bodyPr lIns="91402" tIns="45700" rIns="91402" bIns="4570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505F72"/>
              </a:solidFill>
              <a:effectLst/>
              <a:uLnTx/>
              <a:uFillTx/>
              <a:latin typeface="Calibri" panose="020F0502020204030204"/>
              <a:ea typeface="+mn-ea"/>
              <a:cs typeface="+mn-cs"/>
            </a:endParaRPr>
          </a:p>
        </p:txBody>
      </p:sp>
      <p:sp>
        <p:nvSpPr>
          <p:cNvPr id="17" name="Oval 27">
            <a:extLst>
              <a:ext uri="{FF2B5EF4-FFF2-40B4-BE49-F238E27FC236}">
                <a16:creationId xmlns="" xmlns:a16="http://schemas.microsoft.com/office/drawing/2014/main" id="{475559CC-6FE0-4A63-B78F-19A11ED84BD6}"/>
              </a:ext>
            </a:extLst>
          </p:cNvPr>
          <p:cNvSpPr/>
          <p:nvPr/>
        </p:nvSpPr>
        <p:spPr>
          <a:xfrm>
            <a:off x="8276768" y="2584528"/>
            <a:ext cx="773349" cy="773550"/>
          </a:xfrm>
          <a:prstGeom prst="ellipse">
            <a:avLst/>
          </a:prstGeom>
          <a:solidFill>
            <a:srgbClr val="F6C5A1"/>
          </a:solidFill>
          <a:ln w="6350" cap="flat" cmpd="sng" algn="ctr">
            <a:noFill/>
            <a:prstDash val="solid"/>
            <a:miter lim="800000"/>
          </a:ln>
          <a:effectLst/>
        </p:spPr>
        <p:txBody>
          <a:bodyPr lIns="91402" tIns="45700" rIns="91402" bIns="4570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505F72"/>
              </a:solidFill>
              <a:effectLst/>
              <a:uLnTx/>
              <a:uFillTx/>
              <a:latin typeface="Calibri" panose="020F0502020204030204"/>
              <a:ea typeface="+mn-ea"/>
              <a:cs typeface="+mn-cs"/>
            </a:endParaRPr>
          </a:p>
        </p:txBody>
      </p:sp>
      <p:sp>
        <p:nvSpPr>
          <p:cNvPr id="18" name="Oval 30">
            <a:extLst>
              <a:ext uri="{FF2B5EF4-FFF2-40B4-BE49-F238E27FC236}">
                <a16:creationId xmlns="" xmlns:a16="http://schemas.microsoft.com/office/drawing/2014/main" id="{34E2AD16-C849-44BB-A6F9-0FBEBFBFA976}"/>
              </a:ext>
            </a:extLst>
          </p:cNvPr>
          <p:cNvSpPr/>
          <p:nvPr/>
        </p:nvSpPr>
        <p:spPr>
          <a:xfrm>
            <a:off x="1641359" y="1434357"/>
            <a:ext cx="773349" cy="773550"/>
          </a:xfrm>
          <a:prstGeom prst="ellipse">
            <a:avLst/>
          </a:prstGeom>
          <a:solidFill>
            <a:srgbClr val="8AAD9D"/>
          </a:solidFill>
          <a:ln w="6350" cap="flat" cmpd="sng" algn="ctr">
            <a:noFill/>
            <a:prstDash val="solid"/>
            <a:miter lim="800000"/>
          </a:ln>
          <a:effectLst/>
        </p:spPr>
        <p:txBody>
          <a:bodyPr lIns="91402" tIns="45700" rIns="91402" bIns="45700"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rgbClr val="505F72"/>
              </a:solidFill>
              <a:effectLst/>
              <a:uLnTx/>
              <a:uFillTx/>
              <a:latin typeface="Calibri" panose="020F0502020204030204"/>
              <a:ea typeface="+mn-ea"/>
              <a:cs typeface="+mn-cs"/>
            </a:endParaRPr>
          </a:p>
        </p:txBody>
      </p:sp>
      <p:sp>
        <p:nvSpPr>
          <p:cNvPr id="19" name="TextBox 32">
            <a:extLst>
              <a:ext uri="{FF2B5EF4-FFF2-40B4-BE49-F238E27FC236}">
                <a16:creationId xmlns="" xmlns:a16="http://schemas.microsoft.com/office/drawing/2014/main" id="{5168247D-E92B-4369-820D-8C85721435D3}"/>
              </a:ext>
            </a:extLst>
          </p:cNvPr>
          <p:cNvSpPr txBox="1"/>
          <p:nvPr/>
        </p:nvSpPr>
        <p:spPr>
          <a:xfrm>
            <a:off x="1501012" y="2249040"/>
            <a:ext cx="1043131" cy="353887"/>
          </a:xfrm>
          <a:prstGeom prst="rect">
            <a:avLst/>
          </a:prstGeom>
          <a:noFill/>
        </p:spPr>
        <p:txBody>
          <a:bodyPr vert="horz" wrap="square" lIns="121866" tIns="60932" rIns="121866" bIns="60932" rtlCol="0">
            <a:spAutoFit/>
          </a:bodyPr>
          <a:lstStyle/>
          <a:p>
            <a:pPr algn="ctr" defTabSz="457200"/>
            <a:r>
              <a:rPr lang="zh-CN" altLang="en-US" sz="1500" dirty="0">
                <a:solidFill>
                  <a:srgbClr val="505F72"/>
                </a:solidFill>
                <a:latin typeface="Lato Regular"/>
                <a:cs typeface="Lato Regular"/>
              </a:rPr>
              <a:t>步骤</a:t>
            </a:r>
            <a:r>
              <a:rPr lang="en-US" altLang="zh-CN" sz="1500" dirty="0">
                <a:solidFill>
                  <a:srgbClr val="505F72"/>
                </a:solidFill>
                <a:latin typeface="Lato Regular"/>
                <a:cs typeface="Lato Regular"/>
              </a:rPr>
              <a:t>1</a:t>
            </a:r>
          </a:p>
        </p:txBody>
      </p:sp>
      <p:sp>
        <p:nvSpPr>
          <p:cNvPr id="20" name="TextBox 33">
            <a:extLst>
              <a:ext uri="{FF2B5EF4-FFF2-40B4-BE49-F238E27FC236}">
                <a16:creationId xmlns="" xmlns:a16="http://schemas.microsoft.com/office/drawing/2014/main" id="{FED28B59-9558-4CE1-97EC-7F873CBD3BF7}"/>
              </a:ext>
            </a:extLst>
          </p:cNvPr>
          <p:cNvSpPr txBox="1"/>
          <p:nvPr/>
        </p:nvSpPr>
        <p:spPr>
          <a:xfrm>
            <a:off x="2758470" y="3207157"/>
            <a:ext cx="1161523" cy="338498"/>
          </a:xfrm>
          <a:prstGeom prst="rect">
            <a:avLst/>
          </a:prstGeom>
          <a:noFill/>
        </p:spPr>
        <p:txBody>
          <a:bodyPr vert="horz" wrap="square" lIns="121866" tIns="60932" rIns="121866" bIns="60932" rtlCol="0">
            <a:spAutoFit/>
          </a:bodyPr>
          <a:lstStyle/>
          <a:p>
            <a:pPr algn="ctr" defTabSz="457200"/>
            <a:r>
              <a:rPr lang="zh-CN" altLang="en-US" sz="1400" dirty="0">
                <a:solidFill>
                  <a:srgbClr val="505F72"/>
                </a:solidFill>
                <a:latin typeface="Lato Regular"/>
                <a:cs typeface="Lato Regular"/>
              </a:rPr>
              <a:t>步骤</a:t>
            </a:r>
            <a:r>
              <a:rPr lang="en-US" altLang="zh-CN" sz="1400" dirty="0">
                <a:solidFill>
                  <a:srgbClr val="505F72"/>
                </a:solidFill>
                <a:latin typeface="Lato Regular"/>
                <a:cs typeface="Lato Regular"/>
              </a:rPr>
              <a:t>2</a:t>
            </a:r>
          </a:p>
        </p:txBody>
      </p:sp>
      <p:sp>
        <p:nvSpPr>
          <p:cNvPr id="21" name="TextBox 34">
            <a:extLst>
              <a:ext uri="{FF2B5EF4-FFF2-40B4-BE49-F238E27FC236}">
                <a16:creationId xmlns="" xmlns:a16="http://schemas.microsoft.com/office/drawing/2014/main" id="{2AB080E3-1D1B-4F0D-BF18-110AE7AC67C2}"/>
              </a:ext>
            </a:extLst>
          </p:cNvPr>
          <p:cNvSpPr txBox="1"/>
          <p:nvPr/>
        </p:nvSpPr>
        <p:spPr>
          <a:xfrm>
            <a:off x="5478261" y="2661085"/>
            <a:ext cx="1042327" cy="338498"/>
          </a:xfrm>
          <a:prstGeom prst="rect">
            <a:avLst/>
          </a:prstGeom>
          <a:noFill/>
        </p:spPr>
        <p:txBody>
          <a:bodyPr vert="horz" wrap="square" lIns="121866" tIns="60932" rIns="121866" bIns="60932" rtlCol="0">
            <a:spAutoFit/>
          </a:bodyPr>
          <a:lstStyle/>
          <a:p>
            <a:pPr algn="ctr" defTabSz="457200"/>
            <a:r>
              <a:rPr lang="zh-CN" altLang="en-US" sz="1400" dirty="0">
                <a:solidFill>
                  <a:srgbClr val="505F72"/>
                </a:solidFill>
                <a:latin typeface="Lato Regular"/>
                <a:cs typeface="Lato Regular"/>
              </a:rPr>
              <a:t>步骤</a:t>
            </a:r>
            <a:r>
              <a:rPr lang="en-US" altLang="zh-CN" sz="1400" dirty="0">
                <a:solidFill>
                  <a:srgbClr val="505F72"/>
                </a:solidFill>
                <a:latin typeface="Lato Regular"/>
                <a:cs typeface="Lato Regular"/>
              </a:rPr>
              <a:t>4</a:t>
            </a:r>
          </a:p>
        </p:txBody>
      </p:sp>
      <p:sp>
        <p:nvSpPr>
          <p:cNvPr id="22" name="TextBox 35">
            <a:extLst>
              <a:ext uri="{FF2B5EF4-FFF2-40B4-BE49-F238E27FC236}">
                <a16:creationId xmlns="" xmlns:a16="http://schemas.microsoft.com/office/drawing/2014/main" id="{E082AF42-D1D8-4AA1-AFFD-E7B6A94AF8E3}"/>
              </a:ext>
            </a:extLst>
          </p:cNvPr>
          <p:cNvSpPr txBox="1"/>
          <p:nvPr/>
        </p:nvSpPr>
        <p:spPr>
          <a:xfrm>
            <a:off x="4170314" y="2661085"/>
            <a:ext cx="1019226" cy="338498"/>
          </a:xfrm>
          <a:prstGeom prst="rect">
            <a:avLst/>
          </a:prstGeom>
          <a:noFill/>
        </p:spPr>
        <p:txBody>
          <a:bodyPr vert="horz" wrap="square" lIns="121866" tIns="60932" rIns="121866" bIns="60932" rtlCol="0">
            <a:spAutoFit/>
          </a:bodyPr>
          <a:lstStyle/>
          <a:p>
            <a:pPr algn="ctr" defTabSz="457200"/>
            <a:r>
              <a:rPr lang="zh-CN" altLang="en-US" sz="1400" dirty="0">
                <a:solidFill>
                  <a:srgbClr val="505F72"/>
                </a:solidFill>
                <a:latin typeface="Lato Regular"/>
                <a:cs typeface="Lato Regular"/>
              </a:rPr>
              <a:t>步骤</a:t>
            </a:r>
            <a:r>
              <a:rPr lang="en-US" altLang="zh-CN" sz="1400" dirty="0">
                <a:solidFill>
                  <a:srgbClr val="505F72"/>
                </a:solidFill>
                <a:latin typeface="Lato Regular"/>
                <a:cs typeface="Lato Regular"/>
              </a:rPr>
              <a:t>3</a:t>
            </a:r>
          </a:p>
        </p:txBody>
      </p:sp>
      <p:sp>
        <p:nvSpPr>
          <p:cNvPr id="23" name="TextBox 36">
            <a:extLst>
              <a:ext uri="{FF2B5EF4-FFF2-40B4-BE49-F238E27FC236}">
                <a16:creationId xmlns="" xmlns:a16="http://schemas.microsoft.com/office/drawing/2014/main" id="{7726AE9F-A32E-49B8-AC68-527E10D0D891}"/>
              </a:ext>
            </a:extLst>
          </p:cNvPr>
          <p:cNvSpPr txBox="1"/>
          <p:nvPr/>
        </p:nvSpPr>
        <p:spPr>
          <a:xfrm>
            <a:off x="6806442" y="2658435"/>
            <a:ext cx="1045212" cy="338498"/>
          </a:xfrm>
          <a:prstGeom prst="rect">
            <a:avLst/>
          </a:prstGeom>
          <a:noFill/>
        </p:spPr>
        <p:txBody>
          <a:bodyPr vert="horz" wrap="square" lIns="121866" tIns="60932" rIns="121866" bIns="60932" rtlCol="0">
            <a:spAutoFit/>
          </a:bodyPr>
          <a:lstStyle/>
          <a:p>
            <a:pPr algn="ctr" defTabSz="457200"/>
            <a:r>
              <a:rPr lang="zh-CN" altLang="en-US" sz="1400" dirty="0">
                <a:solidFill>
                  <a:srgbClr val="505F72"/>
                </a:solidFill>
                <a:latin typeface="Lato Regular"/>
                <a:cs typeface="Lato Regular"/>
              </a:rPr>
              <a:t>步骤</a:t>
            </a:r>
            <a:r>
              <a:rPr lang="en-US" altLang="zh-CN" sz="1400" dirty="0">
                <a:solidFill>
                  <a:srgbClr val="505F72"/>
                </a:solidFill>
                <a:latin typeface="Lato Regular"/>
                <a:cs typeface="Lato Regular"/>
              </a:rPr>
              <a:t>5</a:t>
            </a:r>
          </a:p>
        </p:txBody>
      </p:sp>
      <p:sp>
        <p:nvSpPr>
          <p:cNvPr id="24" name="TextBox 37">
            <a:extLst>
              <a:ext uri="{FF2B5EF4-FFF2-40B4-BE49-F238E27FC236}">
                <a16:creationId xmlns="" xmlns:a16="http://schemas.microsoft.com/office/drawing/2014/main" id="{CC702F65-E28D-45A9-A2C1-0CE8BED2CD61}"/>
              </a:ext>
            </a:extLst>
          </p:cNvPr>
          <p:cNvSpPr txBox="1"/>
          <p:nvPr/>
        </p:nvSpPr>
        <p:spPr>
          <a:xfrm>
            <a:off x="8113049" y="2190907"/>
            <a:ext cx="1042328" cy="338498"/>
          </a:xfrm>
          <a:prstGeom prst="rect">
            <a:avLst/>
          </a:prstGeom>
          <a:noFill/>
        </p:spPr>
        <p:txBody>
          <a:bodyPr vert="horz" wrap="square" lIns="121866" tIns="60932" rIns="121866" bIns="60932" rtlCol="0">
            <a:spAutoFit/>
          </a:bodyPr>
          <a:lstStyle/>
          <a:p>
            <a:pPr algn="ctr" defTabSz="457200"/>
            <a:r>
              <a:rPr lang="zh-CN" altLang="en-US" sz="1400" dirty="0">
                <a:solidFill>
                  <a:srgbClr val="505F72"/>
                </a:solidFill>
                <a:latin typeface="Lato Regular"/>
                <a:cs typeface="Lato Regular"/>
              </a:rPr>
              <a:t>步骤</a:t>
            </a:r>
            <a:r>
              <a:rPr lang="en-US" altLang="zh-CN" sz="1400" dirty="0">
                <a:solidFill>
                  <a:srgbClr val="505F72"/>
                </a:solidFill>
                <a:latin typeface="Lato Regular"/>
                <a:cs typeface="Lato Regular"/>
              </a:rPr>
              <a:t>6</a:t>
            </a:r>
          </a:p>
        </p:txBody>
      </p:sp>
      <p:sp>
        <p:nvSpPr>
          <p:cNvPr id="25" name="TextBox 38">
            <a:extLst>
              <a:ext uri="{FF2B5EF4-FFF2-40B4-BE49-F238E27FC236}">
                <a16:creationId xmlns="" xmlns:a16="http://schemas.microsoft.com/office/drawing/2014/main" id="{FDAD3727-598F-43FA-BA8A-B6022B498DA4}"/>
              </a:ext>
            </a:extLst>
          </p:cNvPr>
          <p:cNvSpPr txBox="1"/>
          <p:nvPr/>
        </p:nvSpPr>
        <p:spPr>
          <a:xfrm>
            <a:off x="9448348" y="2703319"/>
            <a:ext cx="1132373" cy="353887"/>
          </a:xfrm>
          <a:prstGeom prst="rect">
            <a:avLst/>
          </a:prstGeom>
          <a:noFill/>
        </p:spPr>
        <p:txBody>
          <a:bodyPr vert="horz" wrap="square" lIns="121866" tIns="60932" rIns="121866" bIns="60932" rtlCol="0">
            <a:spAutoFit/>
          </a:bodyPr>
          <a:lstStyle/>
          <a:p>
            <a:pPr algn="ctr" defTabSz="457200"/>
            <a:r>
              <a:rPr lang="zh-CN" altLang="en-US" sz="1500" dirty="0">
                <a:solidFill>
                  <a:srgbClr val="505F72"/>
                </a:solidFill>
                <a:latin typeface="Lato Regular"/>
                <a:cs typeface="Lato Regular"/>
              </a:rPr>
              <a:t>步骤</a:t>
            </a:r>
            <a:r>
              <a:rPr lang="en-US" altLang="zh-CN" sz="1500" dirty="0">
                <a:solidFill>
                  <a:srgbClr val="505F72"/>
                </a:solidFill>
                <a:latin typeface="Lato Regular"/>
                <a:cs typeface="Lato Regular"/>
              </a:rPr>
              <a:t>7</a:t>
            </a:r>
          </a:p>
        </p:txBody>
      </p:sp>
      <p:sp>
        <p:nvSpPr>
          <p:cNvPr id="26" name="AutoShape 82">
            <a:extLst>
              <a:ext uri="{FF2B5EF4-FFF2-40B4-BE49-F238E27FC236}">
                <a16:creationId xmlns="" xmlns:a16="http://schemas.microsoft.com/office/drawing/2014/main" id="{5B79DC07-DC21-40B2-B2D5-64C93DB319DE}"/>
              </a:ext>
            </a:extLst>
          </p:cNvPr>
          <p:cNvSpPr>
            <a:spLocks/>
          </p:cNvSpPr>
          <p:nvPr/>
        </p:nvSpPr>
        <p:spPr bwMode="auto">
          <a:xfrm>
            <a:off x="7172167" y="2060322"/>
            <a:ext cx="294116" cy="29419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767" y="5419"/>
                </a:moveTo>
                <a:cubicBezTo>
                  <a:pt x="4051" y="5419"/>
                  <a:pt x="4271" y="5505"/>
                  <a:pt x="4428" y="5687"/>
                </a:cubicBezTo>
                <a:cubicBezTo>
                  <a:pt x="4586" y="5865"/>
                  <a:pt x="4701" y="6078"/>
                  <a:pt x="4766" y="6326"/>
                </a:cubicBezTo>
                <a:cubicBezTo>
                  <a:pt x="4835" y="6574"/>
                  <a:pt x="4879" y="6836"/>
                  <a:pt x="4893" y="7106"/>
                </a:cubicBezTo>
                <a:cubicBezTo>
                  <a:pt x="4910" y="7377"/>
                  <a:pt x="4917" y="7596"/>
                  <a:pt x="4917" y="7760"/>
                </a:cubicBezTo>
                <a:lnTo>
                  <a:pt x="4917" y="9856"/>
                </a:lnTo>
                <a:cubicBezTo>
                  <a:pt x="4809" y="9928"/>
                  <a:pt x="4720" y="10015"/>
                  <a:pt x="4646" y="10110"/>
                </a:cubicBezTo>
                <a:cubicBezTo>
                  <a:pt x="4574" y="10208"/>
                  <a:pt x="4468" y="10257"/>
                  <a:pt x="4329" y="10257"/>
                </a:cubicBezTo>
                <a:lnTo>
                  <a:pt x="561" y="10257"/>
                </a:lnTo>
                <a:cubicBezTo>
                  <a:pt x="439" y="10257"/>
                  <a:pt x="338" y="10208"/>
                  <a:pt x="256" y="10110"/>
                </a:cubicBezTo>
                <a:cubicBezTo>
                  <a:pt x="177" y="10015"/>
                  <a:pt x="93" y="9928"/>
                  <a:pt x="0" y="9856"/>
                </a:cubicBezTo>
                <a:lnTo>
                  <a:pt x="0" y="7760"/>
                </a:lnTo>
                <a:cubicBezTo>
                  <a:pt x="0" y="7596"/>
                  <a:pt x="4" y="7377"/>
                  <a:pt x="12" y="7106"/>
                </a:cubicBezTo>
                <a:cubicBezTo>
                  <a:pt x="19" y="6836"/>
                  <a:pt x="57" y="6574"/>
                  <a:pt x="124" y="6326"/>
                </a:cubicBezTo>
                <a:cubicBezTo>
                  <a:pt x="196" y="6078"/>
                  <a:pt x="309" y="5865"/>
                  <a:pt x="465" y="5687"/>
                </a:cubicBezTo>
                <a:cubicBezTo>
                  <a:pt x="624" y="5508"/>
                  <a:pt x="842" y="5419"/>
                  <a:pt x="1123" y="5419"/>
                </a:cubicBezTo>
                <a:cubicBezTo>
                  <a:pt x="782" y="5151"/>
                  <a:pt x="508" y="4803"/>
                  <a:pt x="304" y="4377"/>
                </a:cubicBezTo>
                <a:cubicBezTo>
                  <a:pt x="103" y="3950"/>
                  <a:pt x="0" y="3469"/>
                  <a:pt x="0" y="2937"/>
                </a:cubicBezTo>
                <a:cubicBezTo>
                  <a:pt x="0" y="2539"/>
                  <a:pt x="64" y="2162"/>
                  <a:pt x="189" y="1805"/>
                </a:cubicBezTo>
                <a:cubicBezTo>
                  <a:pt x="316" y="1448"/>
                  <a:pt x="491" y="1134"/>
                  <a:pt x="717" y="861"/>
                </a:cubicBezTo>
                <a:cubicBezTo>
                  <a:pt x="943" y="590"/>
                  <a:pt x="1207" y="380"/>
                  <a:pt x="1504" y="227"/>
                </a:cubicBezTo>
                <a:cubicBezTo>
                  <a:pt x="1804" y="77"/>
                  <a:pt x="2119" y="0"/>
                  <a:pt x="2445" y="0"/>
                </a:cubicBezTo>
                <a:cubicBezTo>
                  <a:pt x="2793" y="0"/>
                  <a:pt x="3115" y="77"/>
                  <a:pt x="3412" y="227"/>
                </a:cubicBezTo>
                <a:cubicBezTo>
                  <a:pt x="3712" y="380"/>
                  <a:pt x="3969" y="590"/>
                  <a:pt x="4188" y="861"/>
                </a:cubicBezTo>
                <a:cubicBezTo>
                  <a:pt x="4406" y="1134"/>
                  <a:pt x="4584" y="1448"/>
                  <a:pt x="4716" y="1805"/>
                </a:cubicBezTo>
                <a:cubicBezTo>
                  <a:pt x="4850" y="2162"/>
                  <a:pt x="4917" y="2539"/>
                  <a:pt x="4917" y="2937"/>
                </a:cubicBezTo>
                <a:cubicBezTo>
                  <a:pt x="4917" y="3458"/>
                  <a:pt x="4814" y="3939"/>
                  <a:pt x="4603" y="4371"/>
                </a:cubicBezTo>
                <a:cubicBezTo>
                  <a:pt x="4392" y="4800"/>
                  <a:pt x="4115" y="5151"/>
                  <a:pt x="3767" y="5419"/>
                </a:cubicBezTo>
                <a:moveTo>
                  <a:pt x="18165" y="12062"/>
                </a:moveTo>
                <a:cubicBezTo>
                  <a:pt x="18672" y="12604"/>
                  <a:pt x="19070" y="13142"/>
                  <a:pt x="19356" y="13669"/>
                </a:cubicBezTo>
                <a:cubicBezTo>
                  <a:pt x="19641" y="14196"/>
                  <a:pt x="19788" y="14801"/>
                  <a:pt x="19788" y="15480"/>
                </a:cubicBezTo>
                <a:lnTo>
                  <a:pt x="19788" y="20816"/>
                </a:lnTo>
                <a:cubicBezTo>
                  <a:pt x="19694" y="20868"/>
                  <a:pt x="19620" y="20931"/>
                  <a:pt x="19557" y="20995"/>
                </a:cubicBezTo>
                <a:cubicBezTo>
                  <a:pt x="19497" y="21061"/>
                  <a:pt x="19425" y="21122"/>
                  <a:pt x="19344" y="21191"/>
                </a:cubicBezTo>
                <a:cubicBezTo>
                  <a:pt x="19262" y="21251"/>
                  <a:pt x="19173" y="21317"/>
                  <a:pt x="19075" y="21386"/>
                </a:cubicBezTo>
                <a:cubicBezTo>
                  <a:pt x="18976" y="21455"/>
                  <a:pt x="18835" y="21528"/>
                  <a:pt x="18662" y="21599"/>
                </a:cubicBezTo>
                <a:lnTo>
                  <a:pt x="2942" y="21599"/>
                </a:lnTo>
                <a:cubicBezTo>
                  <a:pt x="2675" y="21599"/>
                  <a:pt x="2467" y="21499"/>
                  <a:pt x="2318" y="21291"/>
                </a:cubicBezTo>
                <a:cubicBezTo>
                  <a:pt x="2167" y="21081"/>
                  <a:pt x="2003" y="20926"/>
                  <a:pt x="1819" y="20816"/>
                </a:cubicBezTo>
                <a:lnTo>
                  <a:pt x="1819" y="15480"/>
                </a:lnTo>
                <a:cubicBezTo>
                  <a:pt x="1819" y="14763"/>
                  <a:pt x="1989" y="14127"/>
                  <a:pt x="2335" y="13571"/>
                </a:cubicBezTo>
                <a:cubicBezTo>
                  <a:pt x="2678" y="13018"/>
                  <a:pt x="3052" y="12511"/>
                  <a:pt x="3460" y="12062"/>
                </a:cubicBezTo>
                <a:cubicBezTo>
                  <a:pt x="3535" y="11970"/>
                  <a:pt x="3633" y="11869"/>
                  <a:pt x="3753" y="11766"/>
                </a:cubicBezTo>
                <a:cubicBezTo>
                  <a:pt x="3873" y="11659"/>
                  <a:pt x="4000" y="11590"/>
                  <a:pt x="4137" y="11553"/>
                </a:cubicBezTo>
                <a:cubicBezTo>
                  <a:pt x="4276" y="11495"/>
                  <a:pt x="4432" y="11466"/>
                  <a:pt x="4610" y="11455"/>
                </a:cubicBezTo>
                <a:cubicBezTo>
                  <a:pt x="4785" y="11446"/>
                  <a:pt x="4956" y="11423"/>
                  <a:pt x="5126" y="11388"/>
                </a:cubicBezTo>
                <a:cubicBezTo>
                  <a:pt x="5594" y="11299"/>
                  <a:pt x="6091" y="11210"/>
                  <a:pt x="6621" y="11121"/>
                </a:cubicBezTo>
                <a:cubicBezTo>
                  <a:pt x="7149" y="11034"/>
                  <a:pt x="7665" y="10945"/>
                  <a:pt x="8172" y="10853"/>
                </a:cubicBezTo>
                <a:cubicBezTo>
                  <a:pt x="7483" y="10326"/>
                  <a:pt x="6928" y="9632"/>
                  <a:pt x="6513" y="8762"/>
                </a:cubicBezTo>
                <a:cubicBezTo>
                  <a:pt x="6093" y="7896"/>
                  <a:pt x="5884" y="6940"/>
                  <a:pt x="5884" y="5903"/>
                </a:cubicBezTo>
                <a:cubicBezTo>
                  <a:pt x="5884" y="5097"/>
                  <a:pt x="6016" y="4331"/>
                  <a:pt x="6275" y="3608"/>
                </a:cubicBezTo>
                <a:cubicBezTo>
                  <a:pt x="6535" y="2885"/>
                  <a:pt x="6887" y="2260"/>
                  <a:pt x="7331" y="1733"/>
                </a:cubicBezTo>
                <a:cubicBezTo>
                  <a:pt x="7778" y="1203"/>
                  <a:pt x="8299" y="786"/>
                  <a:pt x="8894" y="472"/>
                </a:cubicBezTo>
                <a:cubicBezTo>
                  <a:pt x="9494" y="158"/>
                  <a:pt x="10125" y="3"/>
                  <a:pt x="10802" y="3"/>
                </a:cubicBezTo>
                <a:cubicBezTo>
                  <a:pt x="11476" y="3"/>
                  <a:pt x="12112" y="158"/>
                  <a:pt x="12710" y="472"/>
                </a:cubicBezTo>
                <a:cubicBezTo>
                  <a:pt x="13307" y="786"/>
                  <a:pt x="13826" y="1203"/>
                  <a:pt x="14272" y="1733"/>
                </a:cubicBezTo>
                <a:cubicBezTo>
                  <a:pt x="14716" y="2260"/>
                  <a:pt x="15067" y="2885"/>
                  <a:pt x="15328" y="3608"/>
                </a:cubicBezTo>
                <a:cubicBezTo>
                  <a:pt x="15590" y="4331"/>
                  <a:pt x="15719" y="5097"/>
                  <a:pt x="15719" y="5903"/>
                </a:cubicBezTo>
                <a:cubicBezTo>
                  <a:pt x="15719" y="6939"/>
                  <a:pt x="15513" y="7890"/>
                  <a:pt x="15100" y="8757"/>
                </a:cubicBezTo>
                <a:cubicBezTo>
                  <a:pt x="14685" y="9620"/>
                  <a:pt x="14128" y="10320"/>
                  <a:pt x="13432" y="10853"/>
                </a:cubicBezTo>
                <a:cubicBezTo>
                  <a:pt x="13936" y="10945"/>
                  <a:pt x="14452" y="11031"/>
                  <a:pt x="14978" y="11115"/>
                </a:cubicBezTo>
                <a:cubicBezTo>
                  <a:pt x="15504" y="11198"/>
                  <a:pt x="16005" y="11288"/>
                  <a:pt x="16478" y="11388"/>
                </a:cubicBezTo>
                <a:cubicBezTo>
                  <a:pt x="16653" y="11426"/>
                  <a:pt x="16826" y="11449"/>
                  <a:pt x="16994" y="11455"/>
                </a:cubicBezTo>
                <a:cubicBezTo>
                  <a:pt x="17162" y="11466"/>
                  <a:pt x="17323" y="11495"/>
                  <a:pt x="17467" y="11553"/>
                </a:cubicBezTo>
                <a:cubicBezTo>
                  <a:pt x="17603" y="11590"/>
                  <a:pt x="17731" y="11659"/>
                  <a:pt x="17851" y="11766"/>
                </a:cubicBezTo>
                <a:cubicBezTo>
                  <a:pt x="17966" y="11869"/>
                  <a:pt x="18074" y="11970"/>
                  <a:pt x="18165" y="12062"/>
                </a:cubicBezTo>
                <a:moveTo>
                  <a:pt x="20474" y="5419"/>
                </a:moveTo>
                <a:cubicBezTo>
                  <a:pt x="20757" y="5419"/>
                  <a:pt x="20973" y="5505"/>
                  <a:pt x="21124" y="5687"/>
                </a:cubicBezTo>
                <a:cubicBezTo>
                  <a:pt x="21271" y="5865"/>
                  <a:pt x="21381" y="6078"/>
                  <a:pt x="21448" y="6326"/>
                </a:cubicBezTo>
                <a:cubicBezTo>
                  <a:pt x="21520" y="6574"/>
                  <a:pt x="21561" y="6836"/>
                  <a:pt x="21576" y="7106"/>
                </a:cubicBezTo>
                <a:cubicBezTo>
                  <a:pt x="21592" y="7377"/>
                  <a:pt x="21599" y="7596"/>
                  <a:pt x="21599" y="7760"/>
                </a:cubicBezTo>
                <a:lnTo>
                  <a:pt x="21599" y="9856"/>
                </a:lnTo>
                <a:cubicBezTo>
                  <a:pt x="21508" y="9928"/>
                  <a:pt x="21422" y="10015"/>
                  <a:pt x="21340" y="10110"/>
                </a:cubicBezTo>
                <a:cubicBezTo>
                  <a:pt x="21261" y="10208"/>
                  <a:pt x="21158" y="10257"/>
                  <a:pt x="21036" y="10257"/>
                </a:cubicBezTo>
                <a:lnTo>
                  <a:pt x="17268" y="10257"/>
                </a:lnTo>
                <a:cubicBezTo>
                  <a:pt x="17131" y="10257"/>
                  <a:pt x="17023" y="10208"/>
                  <a:pt x="16953" y="10110"/>
                </a:cubicBezTo>
                <a:cubicBezTo>
                  <a:pt x="16879" y="10015"/>
                  <a:pt x="16790" y="9928"/>
                  <a:pt x="16682" y="9856"/>
                </a:cubicBezTo>
                <a:lnTo>
                  <a:pt x="16682" y="7760"/>
                </a:lnTo>
                <a:cubicBezTo>
                  <a:pt x="16682" y="7596"/>
                  <a:pt x="16692" y="7377"/>
                  <a:pt x="16706" y="7106"/>
                </a:cubicBezTo>
                <a:cubicBezTo>
                  <a:pt x="16720" y="6836"/>
                  <a:pt x="16766" y="6574"/>
                  <a:pt x="16836" y="6326"/>
                </a:cubicBezTo>
                <a:cubicBezTo>
                  <a:pt x="16912" y="6078"/>
                  <a:pt x="17023" y="5865"/>
                  <a:pt x="17183" y="5687"/>
                </a:cubicBezTo>
                <a:cubicBezTo>
                  <a:pt x="17337" y="5508"/>
                  <a:pt x="17556" y="5419"/>
                  <a:pt x="17829" y="5419"/>
                </a:cubicBezTo>
                <a:cubicBezTo>
                  <a:pt x="17488" y="5151"/>
                  <a:pt x="17210" y="4803"/>
                  <a:pt x="16999" y="4377"/>
                </a:cubicBezTo>
                <a:cubicBezTo>
                  <a:pt x="16788" y="3950"/>
                  <a:pt x="16682" y="3469"/>
                  <a:pt x="16682" y="2937"/>
                </a:cubicBezTo>
                <a:cubicBezTo>
                  <a:pt x="16682" y="2539"/>
                  <a:pt x="16744" y="2162"/>
                  <a:pt x="16872" y="1805"/>
                </a:cubicBezTo>
                <a:cubicBezTo>
                  <a:pt x="16999" y="1448"/>
                  <a:pt x="17174" y="1134"/>
                  <a:pt x="17400" y="861"/>
                </a:cubicBezTo>
                <a:cubicBezTo>
                  <a:pt x="17625" y="590"/>
                  <a:pt x="17889" y="380"/>
                  <a:pt x="18187" y="227"/>
                </a:cubicBezTo>
                <a:cubicBezTo>
                  <a:pt x="18487" y="77"/>
                  <a:pt x="18808" y="0"/>
                  <a:pt x="19152" y="0"/>
                </a:cubicBezTo>
                <a:cubicBezTo>
                  <a:pt x="19480" y="0"/>
                  <a:pt x="19795" y="77"/>
                  <a:pt x="20095" y="227"/>
                </a:cubicBezTo>
                <a:cubicBezTo>
                  <a:pt x="20395" y="380"/>
                  <a:pt x="20656" y="590"/>
                  <a:pt x="20882" y="861"/>
                </a:cubicBezTo>
                <a:cubicBezTo>
                  <a:pt x="21108" y="1134"/>
                  <a:pt x="21285" y="1448"/>
                  <a:pt x="21412" y="1805"/>
                </a:cubicBezTo>
                <a:cubicBezTo>
                  <a:pt x="21537" y="2162"/>
                  <a:pt x="21599" y="2539"/>
                  <a:pt x="21599" y="2937"/>
                </a:cubicBezTo>
                <a:cubicBezTo>
                  <a:pt x="21599" y="3458"/>
                  <a:pt x="21499" y="3939"/>
                  <a:pt x="21295" y="4371"/>
                </a:cubicBezTo>
                <a:cubicBezTo>
                  <a:pt x="21093" y="4800"/>
                  <a:pt x="20820" y="5151"/>
                  <a:pt x="20474" y="5419"/>
                </a:cubicBezTo>
              </a:path>
            </a:pathLst>
          </a:custGeom>
          <a:solidFill>
            <a:schemeClr val="bg1"/>
          </a:solidFill>
          <a:ln>
            <a:noFill/>
          </a:ln>
          <a:effectLst/>
          <a:extLst/>
        </p:spPr>
        <p:txBody>
          <a:bodyPr lIns="50789" tIns="50789" rIns="50789" bIns="50789" anchor="ctr"/>
          <a:lstStyle/>
          <a:p>
            <a:pPr marL="0" marR="0" lvl="0" indent="0" defTabSz="457098" eaLnBrk="1" fontAlgn="auto" latinLnBrk="0" hangingPunct="1">
              <a:lnSpc>
                <a:spcPct val="100000"/>
              </a:lnSpc>
              <a:spcBef>
                <a:spcPts val="0"/>
              </a:spcBef>
              <a:spcAft>
                <a:spcPts val="0"/>
              </a:spcAft>
              <a:buClrTx/>
              <a:buSzTx/>
              <a:buFontTx/>
              <a:buNone/>
              <a:tabLst/>
              <a:defRPr/>
            </a:pPr>
            <a:endParaRPr kumimoji="0" lang="es-ES" sz="2900" b="0" i="0" u="none" strike="noStrike" kern="0" cap="none" spc="0" normalizeH="0" baseline="0" noProof="0" dirty="0">
              <a:ln>
                <a:noFill/>
              </a:ln>
              <a:solidFill>
                <a:srgbClr val="505F72"/>
              </a:solidFill>
              <a:effectLst>
                <a:outerShdw blurRad="38100" dist="38100" dir="2700000" algn="tl">
                  <a:srgbClr val="000000"/>
                </a:outerShdw>
              </a:effectLst>
              <a:uLnTx/>
              <a:uFillTx/>
              <a:latin typeface="Gill Sans" charset="0"/>
              <a:cs typeface="Gill Sans" charset="0"/>
              <a:sym typeface="Gill Sans" charset="0"/>
            </a:endParaRPr>
          </a:p>
        </p:txBody>
      </p:sp>
      <p:sp>
        <p:nvSpPr>
          <p:cNvPr id="27" name="AutoShape 29">
            <a:extLst>
              <a:ext uri="{FF2B5EF4-FFF2-40B4-BE49-F238E27FC236}">
                <a16:creationId xmlns="" xmlns:a16="http://schemas.microsoft.com/office/drawing/2014/main" id="{9902EC0D-9CC6-4D7E-A166-5A4F8C9C818D}"/>
              </a:ext>
            </a:extLst>
          </p:cNvPr>
          <p:cNvSpPr>
            <a:spLocks/>
          </p:cNvSpPr>
          <p:nvPr/>
        </p:nvSpPr>
        <p:spPr bwMode="auto">
          <a:xfrm>
            <a:off x="1873726" y="1647431"/>
            <a:ext cx="356054" cy="3561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3598" y="2167"/>
                </a:moveTo>
                <a:cubicBezTo>
                  <a:pt x="3598" y="2549"/>
                  <a:pt x="3517" y="2902"/>
                  <a:pt x="3358" y="3213"/>
                </a:cubicBezTo>
                <a:cubicBezTo>
                  <a:pt x="3197" y="3525"/>
                  <a:pt x="2981" y="3792"/>
                  <a:pt x="2707" y="4006"/>
                </a:cubicBezTo>
                <a:lnTo>
                  <a:pt x="2707" y="21050"/>
                </a:lnTo>
                <a:cubicBezTo>
                  <a:pt x="2707" y="21203"/>
                  <a:pt x="2663" y="21329"/>
                  <a:pt x="2580" y="21438"/>
                </a:cubicBezTo>
                <a:cubicBezTo>
                  <a:pt x="2492" y="21547"/>
                  <a:pt x="2386" y="21599"/>
                  <a:pt x="2262" y="21599"/>
                </a:cubicBezTo>
                <a:lnTo>
                  <a:pt x="1348" y="21599"/>
                </a:lnTo>
                <a:cubicBezTo>
                  <a:pt x="1221" y="21599"/>
                  <a:pt x="1118" y="21544"/>
                  <a:pt x="1038" y="21438"/>
                </a:cubicBezTo>
                <a:cubicBezTo>
                  <a:pt x="954" y="21329"/>
                  <a:pt x="913" y="21203"/>
                  <a:pt x="913" y="21050"/>
                </a:cubicBezTo>
                <a:lnTo>
                  <a:pt x="913" y="4006"/>
                </a:lnTo>
                <a:cubicBezTo>
                  <a:pt x="641" y="3792"/>
                  <a:pt x="421" y="3525"/>
                  <a:pt x="252" y="3213"/>
                </a:cubicBezTo>
                <a:cubicBezTo>
                  <a:pt x="83" y="2902"/>
                  <a:pt x="0" y="2549"/>
                  <a:pt x="0" y="2167"/>
                </a:cubicBezTo>
                <a:cubicBezTo>
                  <a:pt x="0" y="1574"/>
                  <a:pt x="176" y="1069"/>
                  <a:pt x="528" y="640"/>
                </a:cubicBezTo>
                <a:cubicBezTo>
                  <a:pt x="878" y="211"/>
                  <a:pt x="1304" y="0"/>
                  <a:pt x="1804" y="0"/>
                </a:cubicBezTo>
                <a:cubicBezTo>
                  <a:pt x="2296" y="0"/>
                  <a:pt x="2719" y="211"/>
                  <a:pt x="3069" y="640"/>
                </a:cubicBezTo>
                <a:cubicBezTo>
                  <a:pt x="3422" y="1069"/>
                  <a:pt x="3598" y="1571"/>
                  <a:pt x="3598" y="2167"/>
                </a:cubicBezTo>
                <a:moveTo>
                  <a:pt x="20838" y="2476"/>
                </a:moveTo>
                <a:cubicBezTo>
                  <a:pt x="21063" y="2323"/>
                  <a:pt x="21247" y="2297"/>
                  <a:pt x="21389" y="2391"/>
                </a:cubicBezTo>
                <a:cubicBezTo>
                  <a:pt x="21529" y="2485"/>
                  <a:pt x="21599" y="2684"/>
                  <a:pt x="21599" y="2996"/>
                </a:cubicBezTo>
                <a:lnTo>
                  <a:pt x="21599" y="13515"/>
                </a:lnTo>
                <a:cubicBezTo>
                  <a:pt x="21599" y="13803"/>
                  <a:pt x="21526" y="14106"/>
                  <a:pt x="21382" y="14420"/>
                </a:cubicBezTo>
                <a:cubicBezTo>
                  <a:pt x="21237" y="14737"/>
                  <a:pt x="21056" y="14966"/>
                  <a:pt x="20838" y="15119"/>
                </a:cubicBezTo>
                <a:cubicBezTo>
                  <a:pt x="19954" y="15757"/>
                  <a:pt x="19146" y="16165"/>
                  <a:pt x="18412" y="16350"/>
                </a:cubicBezTo>
                <a:cubicBezTo>
                  <a:pt x="17678" y="16529"/>
                  <a:pt x="17036" y="16606"/>
                  <a:pt x="16490" y="16567"/>
                </a:cubicBezTo>
                <a:cubicBezTo>
                  <a:pt x="15849" y="16526"/>
                  <a:pt x="15281" y="16371"/>
                  <a:pt x="14791" y="16103"/>
                </a:cubicBezTo>
                <a:cubicBezTo>
                  <a:pt x="14392" y="15851"/>
                  <a:pt x="14003" y="15607"/>
                  <a:pt x="13623" y="15378"/>
                </a:cubicBezTo>
                <a:cubicBezTo>
                  <a:pt x="13244" y="15146"/>
                  <a:pt x="12857" y="14946"/>
                  <a:pt x="12458" y="14773"/>
                </a:cubicBezTo>
                <a:cubicBezTo>
                  <a:pt x="12059" y="14599"/>
                  <a:pt x="11640" y="14461"/>
                  <a:pt x="11197" y="14358"/>
                </a:cubicBezTo>
                <a:cubicBezTo>
                  <a:pt x="10757" y="14256"/>
                  <a:pt x="10269" y="14203"/>
                  <a:pt x="9738" y="14203"/>
                </a:cubicBezTo>
                <a:cubicBezTo>
                  <a:pt x="9310" y="14220"/>
                  <a:pt x="8825" y="14306"/>
                  <a:pt x="8286" y="14455"/>
                </a:cubicBezTo>
                <a:cubicBezTo>
                  <a:pt x="7824" y="14588"/>
                  <a:pt x="7266" y="14799"/>
                  <a:pt x="6605" y="15090"/>
                </a:cubicBezTo>
                <a:cubicBezTo>
                  <a:pt x="5944" y="15381"/>
                  <a:pt x="5207" y="15792"/>
                  <a:pt x="4394" y="16327"/>
                </a:cubicBezTo>
                <a:cubicBezTo>
                  <a:pt x="4169" y="16476"/>
                  <a:pt x="3978" y="16494"/>
                  <a:pt x="3826" y="16382"/>
                </a:cubicBezTo>
                <a:cubicBezTo>
                  <a:pt x="3674" y="16268"/>
                  <a:pt x="3598" y="16059"/>
                  <a:pt x="3598" y="15751"/>
                </a:cubicBezTo>
                <a:lnTo>
                  <a:pt x="3598" y="5273"/>
                </a:lnTo>
                <a:cubicBezTo>
                  <a:pt x="3598" y="4964"/>
                  <a:pt x="3674" y="4653"/>
                  <a:pt x="3826" y="4347"/>
                </a:cubicBezTo>
                <a:cubicBezTo>
                  <a:pt x="3978" y="4036"/>
                  <a:pt x="4169" y="3807"/>
                  <a:pt x="4394" y="3654"/>
                </a:cubicBezTo>
                <a:cubicBezTo>
                  <a:pt x="5207" y="3143"/>
                  <a:pt x="5941" y="2737"/>
                  <a:pt x="6597" y="2447"/>
                </a:cubicBezTo>
                <a:cubicBezTo>
                  <a:pt x="7253" y="2156"/>
                  <a:pt x="7816" y="1944"/>
                  <a:pt x="8286" y="1812"/>
                </a:cubicBezTo>
                <a:cubicBezTo>
                  <a:pt x="8832" y="1665"/>
                  <a:pt x="9317" y="1580"/>
                  <a:pt x="9738" y="1559"/>
                </a:cubicBezTo>
                <a:cubicBezTo>
                  <a:pt x="10269" y="1559"/>
                  <a:pt x="10757" y="1612"/>
                  <a:pt x="11197" y="1715"/>
                </a:cubicBezTo>
                <a:cubicBezTo>
                  <a:pt x="11640" y="1818"/>
                  <a:pt x="12059" y="1956"/>
                  <a:pt x="12458" y="2135"/>
                </a:cubicBezTo>
                <a:cubicBezTo>
                  <a:pt x="12857" y="2306"/>
                  <a:pt x="13242" y="2508"/>
                  <a:pt x="13619" y="2737"/>
                </a:cubicBezTo>
                <a:cubicBezTo>
                  <a:pt x="13993" y="2967"/>
                  <a:pt x="14385" y="3207"/>
                  <a:pt x="14791" y="3463"/>
                </a:cubicBezTo>
                <a:cubicBezTo>
                  <a:pt x="15281" y="3736"/>
                  <a:pt x="15849" y="3889"/>
                  <a:pt x="16490" y="3924"/>
                </a:cubicBezTo>
                <a:cubicBezTo>
                  <a:pt x="17036" y="3965"/>
                  <a:pt x="17678" y="3889"/>
                  <a:pt x="18412" y="3707"/>
                </a:cubicBezTo>
                <a:cubicBezTo>
                  <a:pt x="19146" y="3522"/>
                  <a:pt x="19957" y="3113"/>
                  <a:pt x="20838" y="2476"/>
                </a:cubicBezTo>
              </a:path>
            </a:pathLst>
          </a:custGeom>
          <a:solidFill>
            <a:schemeClr val="bg1"/>
          </a:solidFill>
          <a:ln>
            <a:noFill/>
          </a:ln>
          <a:effectLst/>
          <a:extLst/>
        </p:spPr>
        <p:txBody>
          <a:bodyPr lIns="50789" tIns="50789" rIns="50789" bIns="50789" anchor="ctr"/>
          <a:lstStyle/>
          <a:p>
            <a:pPr marL="0" marR="0" lvl="0" indent="0" defTabSz="457098" eaLnBrk="1" fontAlgn="auto" latinLnBrk="0" hangingPunct="1">
              <a:lnSpc>
                <a:spcPct val="100000"/>
              </a:lnSpc>
              <a:spcBef>
                <a:spcPts val="0"/>
              </a:spcBef>
              <a:spcAft>
                <a:spcPts val="0"/>
              </a:spcAft>
              <a:buClrTx/>
              <a:buSzTx/>
              <a:buFontTx/>
              <a:buNone/>
              <a:tabLst/>
              <a:defRPr/>
            </a:pPr>
            <a:endParaRPr kumimoji="0" lang="es-ES" sz="2900" b="0" i="0" u="none" strike="noStrike" kern="0" cap="none" spc="0" normalizeH="0" baseline="0" noProof="0" dirty="0">
              <a:ln>
                <a:noFill/>
              </a:ln>
              <a:solidFill>
                <a:srgbClr val="505F72"/>
              </a:solidFill>
              <a:effectLst>
                <a:outerShdw blurRad="38100" dist="38100" dir="2700000" algn="tl">
                  <a:srgbClr val="000000"/>
                </a:outerShdw>
              </a:effectLst>
              <a:uLnTx/>
              <a:uFillTx/>
              <a:latin typeface="Gill Sans" charset="0"/>
              <a:cs typeface="Gill Sans" charset="0"/>
              <a:sym typeface="Gill Sans" charset="0"/>
            </a:endParaRPr>
          </a:p>
        </p:txBody>
      </p:sp>
      <p:sp>
        <p:nvSpPr>
          <p:cNvPr id="28" name="AutoShape 115">
            <a:extLst>
              <a:ext uri="{FF2B5EF4-FFF2-40B4-BE49-F238E27FC236}">
                <a16:creationId xmlns="" xmlns:a16="http://schemas.microsoft.com/office/drawing/2014/main" id="{6E19DFF9-A30A-4D98-9FDD-1A1413EE7251}"/>
              </a:ext>
            </a:extLst>
          </p:cNvPr>
          <p:cNvSpPr>
            <a:spLocks/>
          </p:cNvSpPr>
          <p:nvPr/>
        </p:nvSpPr>
        <p:spPr bwMode="auto">
          <a:xfrm>
            <a:off x="3196735" y="3777507"/>
            <a:ext cx="345138" cy="3797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357" y="18801"/>
                </a:moveTo>
                <a:cubicBezTo>
                  <a:pt x="21518" y="18965"/>
                  <a:pt x="21599" y="19177"/>
                  <a:pt x="21599" y="19436"/>
                </a:cubicBezTo>
                <a:cubicBezTo>
                  <a:pt x="21599" y="19580"/>
                  <a:pt x="21518" y="19775"/>
                  <a:pt x="21357" y="20018"/>
                </a:cubicBezTo>
                <a:cubicBezTo>
                  <a:pt x="21193" y="20261"/>
                  <a:pt x="20989" y="20504"/>
                  <a:pt x="20746" y="20741"/>
                </a:cubicBezTo>
                <a:cubicBezTo>
                  <a:pt x="20503" y="20978"/>
                  <a:pt x="20260" y="21184"/>
                  <a:pt x="20023" y="21348"/>
                </a:cubicBezTo>
                <a:cubicBezTo>
                  <a:pt x="19783" y="21518"/>
                  <a:pt x="19593" y="21599"/>
                  <a:pt x="19447" y="21599"/>
                </a:cubicBezTo>
                <a:cubicBezTo>
                  <a:pt x="19189" y="21599"/>
                  <a:pt x="18975" y="21515"/>
                  <a:pt x="18811" y="21343"/>
                </a:cubicBezTo>
                <a:lnTo>
                  <a:pt x="13957" y="16502"/>
                </a:lnTo>
                <a:cubicBezTo>
                  <a:pt x="13217" y="16980"/>
                  <a:pt x="12428" y="17350"/>
                  <a:pt x="11589" y="17604"/>
                </a:cubicBezTo>
                <a:cubicBezTo>
                  <a:pt x="10750" y="17864"/>
                  <a:pt x="9891" y="17991"/>
                  <a:pt x="9007" y="17991"/>
                </a:cubicBezTo>
                <a:cubicBezTo>
                  <a:pt x="7769" y="17991"/>
                  <a:pt x="6608" y="17759"/>
                  <a:pt x="5517" y="17290"/>
                </a:cubicBezTo>
                <a:cubicBezTo>
                  <a:pt x="4427" y="16822"/>
                  <a:pt x="3469" y="16175"/>
                  <a:pt x="2644" y="15353"/>
                </a:cubicBezTo>
                <a:cubicBezTo>
                  <a:pt x="1816" y="14534"/>
                  <a:pt x="1172" y="13580"/>
                  <a:pt x="700" y="12487"/>
                </a:cubicBezTo>
                <a:cubicBezTo>
                  <a:pt x="231" y="11400"/>
                  <a:pt x="0" y="10236"/>
                  <a:pt x="0" y="8999"/>
                </a:cubicBezTo>
                <a:cubicBezTo>
                  <a:pt x="0" y="7768"/>
                  <a:pt x="231" y="6602"/>
                  <a:pt x="700" y="5515"/>
                </a:cubicBezTo>
                <a:cubicBezTo>
                  <a:pt x="1169" y="4422"/>
                  <a:pt x="1816" y="3467"/>
                  <a:pt x="2644" y="2645"/>
                </a:cubicBezTo>
                <a:cubicBezTo>
                  <a:pt x="3469" y="1827"/>
                  <a:pt x="4424" y="1180"/>
                  <a:pt x="5512" y="708"/>
                </a:cubicBezTo>
                <a:cubicBezTo>
                  <a:pt x="6600" y="237"/>
                  <a:pt x="7764" y="0"/>
                  <a:pt x="9007" y="0"/>
                </a:cubicBezTo>
                <a:cubicBezTo>
                  <a:pt x="10244" y="0"/>
                  <a:pt x="11403" y="237"/>
                  <a:pt x="12488" y="708"/>
                </a:cubicBezTo>
                <a:cubicBezTo>
                  <a:pt x="13573" y="1180"/>
                  <a:pt x="14530" y="1827"/>
                  <a:pt x="15358" y="2645"/>
                </a:cubicBezTo>
                <a:cubicBezTo>
                  <a:pt x="16183" y="3467"/>
                  <a:pt x="16830" y="4422"/>
                  <a:pt x="17299" y="5515"/>
                </a:cubicBezTo>
                <a:cubicBezTo>
                  <a:pt x="17768" y="6602"/>
                  <a:pt x="18003" y="7768"/>
                  <a:pt x="18003" y="8999"/>
                </a:cubicBezTo>
                <a:cubicBezTo>
                  <a:pt x="18003" y="9886"/>
                  <a:pt x="17873" y="10747"/>
                  <a:pt x="17616" y="11589"/>
                </a:cubicBezTo>
                <a:cubicBezTo>
                  <a:pt x="17359" y="12433"/>
                  <a:pt x="16991" y="13218"/>
                  <a:pt x="16514" y="13947"/>
                </a:cubicBezTo>
                <a:lnTo>
                  <a:pt x="21357" y="18801"/>
                </a:lnTo>
                <a:close/>
                <a:moveTo>
                  <a:pt x="3596" y="8999"/>
                </a:moveTo>
                <a:cubicBezTo>
                  <a:pt x="3596" y="9759"/>
                  <a:pt x="3740" y="10465"/>
                  <a:pt x="4028" y="11117"/>
                </a:cubicBezTo>
                <a:cubicBezTo>
                  <a:pt x="4317" y="11770"/>
                  <a:pt x="4707" y="12337"/>
                  <a:pt x="5193" y="12820"/>
                </a:cubicBezTo>
                <a:cubicBezTo>
                  <a:pt x="5679" y="13300"/>
                  <a:pt x="6252" y="13684"/>
                  <a:pt x="6908" y="13969"/>
                </a:cubicBezTo>
                <a:cubicBezTo>
                  <a:pt x="7566" y="14252"/>
                  <a:pt x="8264" y="14393"/>
                  <a:pt x="9004" y="14393"/>
                </a:cubicBezTo>
                <a:cubicBezTo>
                  <a:pt x="9744" y="14393"/>
                  <a:pt x="10439" y="14252"/>
                  <a:pt x="11092" y="13969"/>
                </a:cubicBezTo>
                <a:cubicBezTo>
                  <a:pt x="11745" y="13684"/>
                  <a:pt x="12318" y="13300"/>
                  <a:pt x="12801" y="12820"/>
                </a:cubicBezTo>
                <a:cubicBezTo>
                  <a:pt x="13290" y="12337"/>
                  <a:pt x="13677" y="11770"/>
                  <a:pt x="13965" y="11117"/>
                </a:cubicBezTo>
                <a:cubicBezTo>
                  <a:pt x="14254" y="10465"/>
                  <a:pt x="14398" y="9759"/>
                  <a:pt x="14398" y="8999"/>
                </a:cubicBezTo>
                <a:cubicBezTo>
                  <a:pt x="14398" y="8259"/>
                  <a:pt x="14254" y="7565"/>
                  <a:pt x="13965" y="6912"/>
                </a:cubicBezTo>
                <a:cubicBezTo>
                  <a:pt x="13674" y="6257"/>
                  <a:pt x="13290" y="5684"/>
                  <a:pt x="12801" y="5192"/>
                </a:cubicBezTo>
                <a:cubicBezTo>
                  <a:pt x="12315" y="4704"/>
                  <a:pt x="11745" y="4317"/>
                  <a:pt x="11092" y="4032"/>
                </a:cubicBezTo>
                <a:cubicBezTo>
                  <a:pt x="10439" y="3749"/>
                  <a:pt x="9741" y="3605"/>
                  <a:pt x="9004" y="3605"/>
                </a:cubicBezTo>
                <a:cubicBezTo>
                  <a:pt x="8267" y="3605"/>
                  <a:pt x="7566" y="3749"/>
                  <a:pt x="6908" y="4032"/>
                </a:cubicBezTo>
                <a:cubicBezTo>
                  <a:pt x="6252" y="4317"/>
                  <a:pt x="5676" y="4704"/>
                  <a:pt x="5193" y="5192"/>
                </a:cubicBezTo>
                <a:cubicBezTo>
                  <a:pt x="4707" y="5684"/>
                  <a:pt x="4317" y="6257"/>
                  <a:pt x="4028" y="6912"/>
                </a:cubicBezTo>
                <a:cubicBezTo>
                  <a:pt x="3740" y="7565"/>
                  <a:pt x="3596" y="8256"/>
                  <a:pt x="3596" y="8999"/>
                </a:cubicBezTo>
                <a:moveTo>
                  <a:pt x="9007" y="5591"/>
                </a:moveTo>
                <a:cubicBezTo>
                  <a:pt x="9185" y="5591"/>
                  <a:pt x="9343" y="5656"/>
                  <a:pt x="9473" y="5785"/>
                </a:cubicBezTo>
                <a:cubicBezTo>
                  <a:pt x="9603" y="5918"/>
                  <a:pt x="9668" y="6082"/>
                  <a:pt x="9668" y="6279"/>
                </a:cubicBezTo>
                <a:cubicBezTo>
                  <a:pt x="9668" y="6460"/>
                  <a:pt x="9603" y="6616"/>
                  <a:pt x="9473" y="6745"/>
                </a:cubicBezTo>
                <a:cubicBezTo>
                  <a:pt x="9343" y="6878"/>
                  <a:pt x="9185" y="6943"/>
                  <a:pt x="9007" y="6943"/>
                </a:cubicBezTo>
                <a:cubicBezTo>
                  <a:pt x="8439" y="6943"/>
                  <a:pt x="7953" y="7144"/>
                  <a:pt x="7552" y="7536"/>
                </a:cubicBezTo>
                <a:cubicBezTo>
                  <a:pt x="7151" y="7934"/>
                  <a:pt x="6950" y="8423"/>
                  <a:pt x="6950" y="8996"/>
                </a:cubicBezTo>
                <a:cubicBezTo>
                  <a:pt x="6950" y="9180"/>
                  <a:pt x="6885" y="9332"/>
                  <a:pt x="6755" y="9465"/>
                </a:cubicBezTo>
                <a:cubicBezTo>
                  <a:pt x="6622" y="9595"/>
                  <a:pt x="6467" y="9657"/>
                  <a:pt x="6289" y="9657"/>
                </a:cubicBezTo>
                <a:cubicBezTo>
                  <a:pt x="6080" y="9657"/>
                  <a:pt x="5913" y="9595"/>
                  <a:pt x="5786" y="9465"/>
                </a:cubicBezTo>
                <a:cubicBezTo>
                  <a:pt x="5659" y="9332"/>
                  <a:pt x="5599" y="9180"/>
                  <a:pt x="5599" y="8996"/>
                </a:cubicBezTo>
                <a:cubicBezTo>
                  <a:pt x="5599" y="8539"/>
                  <a:pt x="5684" y="8104"/>
                  <a:pt x="5862" y="7686"/>
                </a:cubicBezTo>
                <a:cubicBezTo>
                  <a:pt x="6037" y="7271"/>
                  <a:pt x="6280" y="6907"/>
                  <a:pt x="6597" y="6590"/>
                </a:cubicBezTo>
                <a:cubicBezTo>
                  <a:pt x="6905" y="6277"/>
                  <a:pt x="7264" y="6028"/>
                  <a:pt x="7676" y="5856"/>
                </a:cubicBezTo>
                <a:cubicBezTo>
                  <a:pt x="8086" y="5681"/>
                  <a:pt x="8529" y="5591"/>
                  <a:pt x="9007" y="5591"/>
                </a:cubicBezTo>
              </a:path>
            </a:pathLst>
          </a:custGeom>
          <a:solidFill>
            <a:schemeClr val="bg1"/>
          </a:solidFill>
          <a:ln>
            <a:noFill/>
          </a:ln>
          <a:effectLst/>
          <a:extLst/>
        </p:spPr>
        <p:txBody>
          <a:bodyPr lIns="50789" tIns="50789" rIns="50789" bIns="50789" anchor="ctr"/>
          <a:lstStyle/>
          <a:p>
            <a:pPr marL="0" marR="0" lvl="0" indent="0" defTabSz="457098" eaLnBrk="1" fontAlgn="auto" latinLnBrk="0" hangingPunct="1">
              <a:lnSpc>
                <a:spcPct val="100000"/>
              </a:lnSpc>
              <a:spcBef>
                <a:spcPts val="0"/>
              </a:spcBef>
              <a:spcAft>
                <a:spcPts val="0"/>
              </a:spcAft>
              <a:buClrTx/>
              <a:buSzTx/>
              <a:buFontTx/>
              <a:buNone/>
              <a:tabLst/>
              <a:defRPr/>
            </a:pPr>
            <a:endParaRPr kumimoji="0" lang="es-ES" sz="2900" b="0" i="0" u="none" strike="noStrike" kern="0" cap="none" spc="0" normalizeH="0" baseline="0" noProof="0" dirty="0">
              <a:ln>
                <a:noFill/>
              </a:ln>
              <a:solidFill>
                <a:srgbClr val="505F72"/>
              </a:solidFill>
              <a:effectLst>
                <a:outerShdw blurRad="38100" dist="38100" dir="2700000" algn="tl">
                  <a:srgbClr val="000000"/>
                </a:outerShdw>
              </a:effectLst>
              <a:uLnTx/>
              <a:uFillTx/>
              <a:latin typeface="Gill Sans" charset="0"/>
              <a:cs typeface="Gill Sans" charset="0"/>
              <a:sym typeface="Gill Sans" charset="0"/>
            </a:endParaRPr>
          </a:p>
        </p:txBody>
      </p:sp>
      <p:sp>
        <p:nvSpPr>
          <p:cNvPr id="29" name="AutoShape 66">
            <a:extLst>
              <a:ext uri="{FF2B5EF4-FFF2-40B4-BE49-F238E27FC236}">
                <a16:creationId xmlns="" xmlns:a16="http://schemas.microsoft.com/office/drawing/2014/main" id="{0A263912-5DD3-4C3B-8464-55FF77E6B793}"/>
              </a:ext>
            </a:extLst>
          </p:cNvPr>
          <p:cNvSpPr>
            <a:spLocks/>
          </p:cNvSpPr>
          <p:nvPr/>
        </p:nvSpPr>
        <p:spPr bwMode="auto">
          <a:xfrm>
            <a:off x="9823001" y="2048973"/>
            <a:ext cx="294116" cy="294192"/>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bg1"/>
          </a:solidFill>
          <a:ln>
            <a:noFill/>
          </a:ln>
          <a:effectLst/>
          <a:extLst/>
        </p:spPr>
        <p:txBody>
          <a:bodyPr lIns="50789" tIns="50789" rIns="50789" bIns="50789" anchor="ctr"/>
          <a:lstStyle/>
          <a:p>
            <a:pPr marL="0" marR="0" lvl="0" indent="0" defTabSz="457098" eaLnBrk="1" fontAlgn="auto" latinLnBrk="0" hangingPunct="1">
              <a:lnSpc>
                <a:spcPct val="100000"/>
              </a:lnSpc>
              <a:spcBef>
                <a:spcPts val="0"/>
              </a:spcBef>
              <a:spcAft>
                <a:spcPts val="0"/>
              </a:spcAft>
              <a:buClrTx/>
              <a:buSzTx/>
              <a:buFontTx/>
              <a:buNone/>
              <a:tabLst/>
              <a:defRPr/>
            </a:pPr>
            <a:endParaRPr kumimoji="0" lang="es-ES" sz="2900" b="0" i="0" u="none" strike="noStrike" kern="0" cap="none" spc="0" normalizeH="0" baseline="0" noProof="0" dirty="0">
              <a:ln>
                <a:noFill/>
              </a:ln>
              <a:solidFill>
                <a:srgbClr val="505F72"/>
              </a:solidFill>
              <a:effectLst>
                <a:outerShdw blurRad="38100" dist="38100" dir="2700000" algn="tl">
                  <a:srgbClr val="000000"/>
                </a:outerShdw>
              </a:effectLst>
              <a:uLnTx/>
              <a:uFillTx/>
              <a:latin typeface="Gill Sans" charset="0"/>
              <a:cs typeface="Gill Sans" charset="0"/>
              <a:sym typeface="Gill Sans" charset="0"/>
            </a:endParaRPr>
          </a:p>
        </p:txBody>
      </p:sp>
      <p:grpSp>
        <p:nvGrpSpPr>
          <p:cNvPr id="30" name="Group 44">
            <a:extLst>
              <a:ext uri="{FF2B5EF4-FFF2-40B4-BE49-F238E27FC236}">
                <a16:creationId xmlns="" xmlns:a16="http://schemas.microsoft.com/office/drawing/2014/main" id="{3C5019DF-948C-4CA0-9766-4738D019F39D}"/>
              </a:ext>
            </a:extLst>
          </p:cNvPr>
          <p:cNvGrpSpPr/>
          <p:nvPr/>
        </p:nvGrpSpPr>
        <p:grpSpPr>
          <a:xfrm>
            <a:off x="8534250" y="2756597"/>
            <a:ext cx="268137" cy="393087"/>
            <a:chOff x="1559893" y="2241774"/>
            <a:chExt cx="174947" cy="256404"/>
          </a:xfrm>
          <a:solidFill>
            <a:schemeClr val="bg1"/>
          </a:solidFill>
        </p:grpSpPr>
        <p:sp>
          <p:nvSpPr>
            <p:cNvPr id="31" name="Oval 49">
              <a:extLst>
                <a:ext uri="{FF2B5EF4-FFF2-40B4-BE49-F238E27FC236}">
                  <a16:creationId xmlns="" xmlns:a16="http://schemas.microsoft.com/office/drawing/2014/main" id="{A9B47433-0257-45EB-9234-3843CF1FB7A0}"/>
                </a:ext>
              </a:extLst>
            </p:cNvPr>
            <p:cNvSpPr>
              <a:spLocks noChangeArrowheads="1"/>
            </p:cNvSpPr>
            <p:nvPr/>
          </p:nvSpPr>
          <p:spPr bwMode="auto">
            <a:xfrm>
              <a:off x="1630705" y="2313975"/>
              <a:ext cx="16662" cy="1666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ndParaRPr>
            </a:p>
          </p:txBody>
        </p:sp>
        <p:sp>
          <p:nvSpPr>
            <p:cNvPr id="32" name="Oval 50">
              <a:extLst>
                <a:ext uri="{FF2B5EF4-FFF2-40B4-BE49-F238E27FC236}">
                  <a16:creationId xmlns="" xmlns:a16="http://schemas.microsoft.com/office/drawing/2014/main" id="{48D9C502-1871-49C5-8612-A6214FFF29DF}"/>
                </a:ext>
              </a:extLst>
            </p:cNvPr>
            <p:cNvSpPr>
              <a:spLocks noChangeArrowheads="1"/>
            </p:cNvSpPr>
            <p:nvPr/>
          </p:nvSpPr>
          <p:spPr bwMode="auto">
            <a:xfrm>
              <a:off x="1630705" y="2410242"/>
              <a:ext cx="16662" cy="152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ndParaRPr>
            </a:p>
          </p:txBody>
        </p:sp>
        <p:sp>
          <p:nvSpPr>
            <p:cNvPr id="33" name="Oval 51">
              <a:extLst>
                <a:ext uri="{FF2B5EF4-FFF2-40B4-BE49-F238E27FC236}">
                  <a16:creationId xmlns="" xmlns:a16="http://schemas.microsoft.com/office/drawing/2014/main" id="{6F2F2B6E-EE64-475F-9CC4-179402C45E7D}"/>
                </a:ext>
              </a:extLst>
            </p:cNvPr>
            <p:cNvSpPr>
              <a:spLocks noChangeArrowheads="1"/>
            </p:cNvSpPr>
            <p:nvPr/>
          </p:nvSpPr>
          <p:spPr bwMode="auto">
            <a:xfrm>
              <a:off x="1583960" y="2362108"/>
              <a:ext cx="15273" cy="152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ndParaRPr>
            </a:p>
          </p:txBody>
        </p:sp>
        <p:sp>
          <p:nvSpPr>
            <p:cNvPr id="34" name="Oval 52">
              <a:extLst>
                <a:ext uri="{FF2B5EF4-FFF2-40B4-BE49-F238E27FC236}">
                  <a16:creationId xmlns="" xmlns:a16="http://schemas.microsoft.com/office/drawing/2014/main" id="{C77C21A7-0BA6-453F-90D6-1325857D86BC}"/>
                </a:ext>
              </a:extLst>
            </p:cNvPr>
            <p:cNvSpPr>
              <a:spLocks noChangeArrowheads="1"/>
            </p:cNvSpPr>
            <p:nvPr/>
          </p:nvSpPr>
          <p:spPr bwMode="auto">
            <a:xfrm>
              <a:off x="1679301" y="2362108"/>
              <a:ext cx="16199" cy="1527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ndParaRPr>
            </a:p>
          </p:txBody>
        </p:sp>
        <p:sp>
          <p:nvSpPr>
            <p:cNvPr id="35" name="Freeform 53">
              <a:extLst>
                <a:ext uri="{FF2B5EF4-FFF2-40B4-BE49-F238E27FC236}">
                  <a16:creationId xmlns="" xmlns:a16="http://schemas.microsoft.com/office/drawing/2014/main" id="{B30021C3-DC54-4698-A46B-C5B83BB4FCC5}"/>
                </a:ext>
              </a:extLst>
            </p:cNvPr>
            <p:cNvSpPr>
              <a:spLocks/>
            </p:cNvSpPr>
            <p:nvPr/>
          </p:nvSpPr>
          <p:spPr bwMode="auto">
            <a:xfrm>
              <a:off x="1596919" y="2394969"/>
              <a:ext cx="17587" cy="17587"/>
            </a:xfrm>
            <a:custGeom>
              <a:avLst/>
              <a:gdLst>
                <a:gd name="T0" fmla="*/ 3 w 16"/>
                <a:gd name="T1" fmla="*/ 3 h 16"/>
                <a:gd name="T2" fmla="*/ 3 w 16"/>
                <a:gd name="T3" fmla="*/ 13 h 16"/>
                <a:gd name="T4" fmla="*/ 13 w 16"/>
                <a:gd name="T5" fmla="*/ 13 h 16"/>
                <a:gd name="T6" fmla="*/ 13 w 16"/>
                <a:gd name="T7" fmla="*/ 3 h 16"/>
                <a:gd name="T8" fmla="*/ 3 w 16"/>
                <a:gd name="T9" fmla="*/ 3 h 16"/>
              </a:gdLst>
              <a:ah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ndParaRPr>
            </a:p>
          </p:txBody>
        </p:sp>
        <p:sp>
          <p:nvSpPr>
            <p:cNvPr id="36" name="Freeform 54">
              <a:extLst>
                <a:ext uri="{FF2B5EF4-FFF2-40B4-BE49-F238E27FC236}">
                  <a16:creationId xmlns="" xmlns:a16="http://schemas.microsoft.com/office/drawing/2014/main" id="{B32179EB-1F41-4DD6-9DF7-AC42FB294963}"/>
                </a:ext>
              </a:extLst>
            </p:cNvPr>
            <p:cNvSpPr>
              <a:spLocks/>
            </p:cNvSpPr>
            <p:nvPr/>
          </p:nvSpPr>
          <p:spPr bwMode="auto">
            <a:xfrm>
              <a:off x="1596919" y="2326934"/>
              <a:ext cx="17587" cy="17587"/>
            </a:xfrm>
            <a:custGeom>
              <a:avLst/>
              <a:gdLst>
                <a:gd name="T0" fmla="*/ 3 w 16"/>
                <a:gd name="T1" fmla="*/ 3 h 16"/>
                <a:gd name="T2" fmla="*/ 3 w 16"/>
                <a:gd name="T3" fmla="*/ 13 h 16"/>
                <a:gd name="T4" fmla="*/ 13 w 16"/>
                <a:gd name="T5" fmla="*/ 13 h 16"/>
                <a:gd name="T6" fmla="*/ 13 w 16"/>
                <a:gd name="T7" fmla="*/ 3 h 16"/>
                <a:gd name="T8" fmla="*/ 3 w 16"/>
                <a:gd name="T9" fmla="*/ 3 h 16"/>
              </a:gdLst>
              <a:ah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ndParaRPr>
            </a:p>
          </p:txBody>
        </p:sp>
        <p:sp>
          <p:nvSpPr>
            <p:cNvPr id="37" name="Freeform 55">
              <a:extLst>
                <a:ext uri="{FF2B5EF4-FFF2-40B4-BE49-F238E27FC236}">
                  <a16:creationId xmlns="" xmlns:a16="http://schemas.microsoft.com/office/drawing/2014/main" id="{F2943C59-6391-4150-875B-D9CE65081C44}"/>
                </a:ext>
              </a:extLst>
            </p:cNvPr>
            <p:cNvSpPr>
              <a:spLocks/>
            </p:cNvSpPr>
            <p:nvPr/>
          </p:nvSpPr>
          <p:spPr bwMode="auto">
            <a:xfrm>
              <a:off x="1664953" y="2394969"/>
              <a:ext cx="17587" cy="17587"/>
            </a:xfrm>
            <a:custGeom>
              <a:avLst/>
              <a:gdLst>
                <a:gd name="T0" fmla="*/ 3 w 16"/>
                <a:gd name="T1" fmla="*/ 3 h 16"/>
                <a:gd name="T2" fmla="*/ 3 w 16"/>
                <a:gd name="T3" fmla="*/ 13 h 16"/>
                <a:gd name="T4" fmla="*/ 13 w 16"/>
                <a:gd name="T5" fmla="*/ 13 h 16"/>
                <a:gd name="T6" fmla="*/ 13 w 16"/>
                <a:gd name="T7" fmla="*/ 3 h 16"/>
                <a:gd name="T8" fmla="*/ 3 w 16"/>
                <a:gd name="T9" fmla="*/ 3 h 16"/>
              </a:gdLst>
              <a:ahLst/>
              <a:cxnLst>
                <a:cxn ang="0">
                  <a:pos x="T0" y="T1"/>
                </a:cxn>
                <a:cxn ang="0">
                  <a:pos x="T2" y="T3"/>
                </a:cxn>
                <a:cxn ang="0">
                  <a:pos x="T4" y="T5"/>
                </a:cxn>
                <a:cxn ang="0">
                  <a:pos x="T6" y="T7"/>
                </a:cxn>
                <a:cxn ang="0">
                  <a:pos x="T8" y="T9"/>
                </a:cxn>
              </a:cxnLst>
              <a:rect l="0" t="0" r="r" b="b"/>
              <a:pathLst>
                <a:path w="16" h="16">
                  <a:moveTo>
                    <a:pt x="3" y="3"/>
                  </a:moveTo>
                  <a:cubicBezTo>
                    <a:pt x="0" y="6"/>
                    <a:pt x="0" y="10"/>
                    <a:pt x="3" y="13"/>
                  </a:cubicBezTo>
                  <a:cubicBezTo>
                    <a:pt x="5" y="16"/>
                    <a:pt x="10" y="16"/>
                    <a:pt x="13" y="13"/>
                  </a:cubicBezTo>
                  <a:cubicBezTo>
                    <a:pt x="16" y="10"/>
                    <a:pt x="16" y="6"/>
                    <a:pt x="13" y="3"/>
                  </a:cubicBezTo>
                  <a:cubicBezTo>
                    <a:pt x="10" y="0"/>
                    <a:pt x="5" y="0"/>
                    <a:pt x="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ndParaRPr>
            </a:p>
          </p:txBody>
        </p:sp>
        <p:sp>
          <p:nvSpPr>
            <p:cNvPr id="38" name="Freeform 56">
              <a:extLst>
                <a:ext uri="{FF2B5EF4-FFF2-40B4-BE49-F238E27FC236}">
                  <a16:creationId xmlns="" xmlns:a16="http://schemas.microsoft.com/office/drawing/2014/main" id="{5828D63C-C5F6-43DF-B3E8-429D8D834A21}"/>
                </a:ext>
              </a:extLst>
            </p:cNvPr>
            <p:cNvSpPr>
              <a:spLocks noEditPoints="1"/>
            </p:cNvSpPr>
            <p:nvPr/>
          </p:nvSpPr>
          <p:spPr bwMode="auto">
            <a:xfrm>
              <a:off x="1559893" y="2241774"/>
              <a:ext cx="174947" cy="256404"/>
            </a:xfrm>
            <a:custGeom>
              <a:avLst/>
              <a:gdLst>
                <a:gd name="T0" fmla="*/ 146 w 160"/>
                <a:gd name="T1" fmla="*/ 103 h 234"/>
                <a:gd name="T2" fmla="*/ 144 w 160"/>
                <a:gd name="T3" fmla="*/ 103 h 234"/>
                <a:gd name="T4" fmla="*/ 128 w 160"/>
                <a:gd name="T5" fmla="*/ 69 h 234"/>
                <a:gd name="T6" fmla="*/ 117 w 160"/>
                <a:gd name="T7" fmla="*/ 12 h 234"/>
                <a:gd name="T8" fmla="*/ 103 w 160"/>
                <a:gd name="T9" fmla="*/ 0 h 234"/>
                <a:gd name="T10" fmla="*/ 44 w 160"/>
                <a:gd name="T11" fmla="*/ 0 h 234"/>
                <a:gd name="T12" fmla="*/ 30 w 160"/>
                <a:gd name="T13" fmla="*/ 12 h 234"/>
                <a:gd name="T14" fmla="*/ 20 w 160"/>
                <a:gd name="T15" fmla="*/ 67 h 234"/>
                <a:gd name="T16" fmla="*/ 0 w 160"/>
                <a:gd name="T17" fmla="*/ 117 h 234"/>
                <a:gd name="T18" fmla="*/ 19 w 160"/>
                <a:gd name="T19" fmla="*/ 166 h 234"/>
                <a:gd name="T20" fmla="*/ 29 w 160"/>
                <a:gd name="T21" fmla="*/ 222 h 234"/>
                <a:gd name="T22" fmla="*/ 44 w 160"/>
                <a:gd name="T23" fmla="*/ 234 h 234"/>
                <a:gd name="T24" fmla="*/ 102 w 160"/>
                <a:gd name="T25" fmla="*/ 234 h 234"/>
                <a:gd name="T26" fmla="*/ 116 w 160"/>
                <a:gd name="T27" fmla="*/ 222 h 234"/>
                <a:gd name="T28" fmla="*/ 127 w 160"/>
                <a:gd name="T29" fmla="*/ 166 h 234"/>
                <a:gd name="T30" fmla="*/ 144 w 160"/>
                <a:gd name="T31" fmla="*/ 131 h 234"/>
                <a:gd name="T32" fmla="*/ 146 w 160"/>
                <a:gd name="T33" fmla="*/ 132 h 234"/>
                <a:gd name="T34" fmla="*/ 160 w 160"/>
                <a:gd name="T35" fmla="*/ 117 h 234"/>
                <a:gd name="T36" fmla="*/ 146 w 160"/>
                <a:gd name="T37" fmla="*/ 103 h 234"/>
                <a:gd name="T38" fmla="*/ 44 w 160"/>
                <a:gd name="T39" fmla="*/ 15 h 234"/>
                <a:gd name="T40" fmla="*/ 103 w 160"/>
                <a:gd name="T41" fmla="*/ 15 h 234"/>
                <a:gd name="T42" fmla="*/ 110 w 160"/>
                <a:gd name="T43" fmla="*/ 54 h 234"/>
                <a:gd name="T44" fmla="*/ 73 w 160"/>
                <a:gd name="T45" fmla="*/ 44 h 234"/>
                <a:gd name="T46" fmla="*/ 37 w 160"/>
                <a:gd name="T47" fmla="*/ 54 h 234"/>
                <a:gd name="T48" fmla="*/ 44 w 160"/>
                <a:gd name="T49" fmla="*/ 15 h 234"/>
                <a:gd name="T50" fmla="*/ 102 w 160"/>
                <a:gd name="T51" fmla="*/ 219 h 234"/>
                <a:gd name="T52" fmla="*/ 44 w 160"/>
                <a:gd name="T53" fmla="*/ 219 h 234"/>
                <a:gd name="T54" fmla="*/ 36 w 160"/>
                <a:gd name="T55" fmla="*/ 180 h 234"/>
                <a:gd name="T56" fmla="*/ 73 w 160"/>
                <a:gd name="T57" fmla="*/ 190 h 234"/>
                <a:gd name="T58" fmla="*/ 109 w 160"/>
                <a:gd name="T59" fmla="*/ 180 h 234"/>
                <a:gd name="T60" fmla="*/ 102 w 160"/>
                <a:gd name="T61" fmla="*/ 219 h 234"/>
                <a:gd name="T62" fmla="*/ 73 w 160"/>
                <a:gd name="T63" fmla="*/ 176 h 234"/>
                <a:gd name="T64" fmla="*/ 14 w 160"/>
                <a:gd name="T65" fmla="*/ 117 h 234"/>
                <a:gd name="T66" fmla="*/ 73 w 160"/>
                <a:gd name="T67" fmla="*/ 59 h 234"/>
                <a:gd name="T68" fmla="*/ 131 w 160"/>
                <a:gd name="T69" fmla="*/ 117 h 234"/>
                <a:gd name="T70" fmla="*/ 73 w 160"/>
                <a:gd name="T71" fmla="*/ 17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234">
                  <a:moveTo>
                    <a:pt x="146" y="103"/>
                  </a:moveTo>
                  <a:cubicBezTo>
                    <a:pt x="145" y="103"/>
                    <a:pt x="145" y="103"/>
                    <a:pt x="144" y="103"/>
                  </a:cubicBezTo>
                  <a:cubicBezTo>
                    <a:pt x="142" y="90"/>
                    <a:pt x="136" y="79"/>
                    <a:pt x="128" y="69"/>
                  </a:cubicBezTo>
                  <a:cubicBezTo>
                    <a:pt x="117" y="12"/>
                    <a:pt x="117" y="12"/>
                    <a:pt x="117" y="12"/>
                  </a:cubicBezTo>
                  <a:cubicBezTo>
                    <a:pt x="116" y="5"/>
                    <a:pt x="110" y="0"/>
                    <a:pt x="103" y="0"/>
                  </a:cubicBezTo>
                  <a:cubicBezTo>
                    <a:pt x="44" y="0"/>
                    <a:pt x="44" y="0"/>
                    <a:pt x="44" y="0"/>
                  </a:cubicBezTo>
                  <a:cubicBezTo>
                    <a:pt x="37" y="0"/>
                    <a:pt x="31" y="5"/>
                    <a:pt x="30" y="12"/>
                  </a:cubicBezTo>
                  <a:cubicBezTo>
                    <a:pt x="20" y="67"/>
                    <a:pt x="20" y="67"/>
                    <a:pt x="20" y="67"/>
                  </a:cubicBezTo>
                  <a:cubicBezTo>
                    <a:pt x="7" y="80"/>
                    <a:pt x="0" y="98"/>
                    <a:pt x="0" y="117"/>
                  </a:cubicBezTo>
                  <a:cubicBezTo>
                    <a:pt x="0" y="136"/>
                    <a:pt x="7" y="153"/>
                    <a:pt x="19" y="166"/>
                  </a:cubicBezTo>
                  <a:cubicBezTo>
                    <a:pt x="29" y="222"/>
                    <a:pt x="29" y="222"/>
                    <a:pt x="29" y="222"/>
                  </a:cubicBezTo>
                  <a:cubicBezTo>
                    <a:pt x="30" y="229"/>
                    <a:pt x="36" y="234"/>
                    <a:pt x="44" y="234"/>
                  </a:cubicBezTo>
                  <a:cubicBezTo>
                    <a:pt x="102" y="234"/>
                    <a:pt x="102" y="234"/>
                    <a:pt x="102" y="234"/>
                  </a:cubicBezTo>
                  <a:cubicBezTo>
                    <a:pt x="109" y="234"/>
                    <a:pt x="115" y="229"/>
                    <a:pt x="116" y="222"/>
                  </a:cubicBezTo>
                  <a:cubicBezTo>
                    <a:pt x="127" y="166"/>
                    <a:pt x="127" y="166"/>
                    <a:pt x="127" y="166"/>
                  </a:cubicBezTo>
                  <a:cubicBezTo>
                    <a:pt x="135" y="156"/>
                    <a:pt x="142" y="145"/>
                    <a:pt x="144" y="131"/>
                  </a:cubicBezTo>
                  <a:cubicBezTo>
                    <a:pt x="145" y="132"/>
                    <a:pt x="145" y="132"/>
                    <a:pt x="146" y="132"/>
                  </a:cubicBezTo>
                  <a:cubicBezTo>
                    <a:pt x="154" y="132"/>
                    <a:pt x="160" y="125"/>
                    <a:pt x="160" y="117"/>
                  </a:cubicBezTo>
                  <a:cubicBezTo>
                    <a:pt x="160" y="109"/>
                    <a:pt x="154" y="103"/>
                    <a:pt x="146" y="103"/>
                  </a:cubicBezTo>
                  <a:close/>
                  <a:moveTo>
                    <a:pt x="44" y="15"/>
                  </a:moveTo>
                  <a:cubicBezTo>
                    <a:pt x="103" y="15"/>
                    <a:pt x="103" y="15"/>
                    <a:pt x="103" y="15"/>
                  </a:cubicBezTo>
                  <a:cubicBezTo>
                    <a:pt x="110" y="54"/>
                    <a:pt x="110" y="54"/>
                    <a:pt x="110" y="54"/>
                  </a:cubicBezTo>
                  <a:cubicBezTo>
                    <a:pt x="99" y="48"/>
                    <a:pt x="87" y="44"/>
                    <a:pt x="73" y="44"/>
                  </a:cubicBezTo>
                  <a:cubicBezTo>
                    <a:pt x="60" y="44"/>
                    <a:pt x="48" y="48"/>
                    <a:pt x="37" y="54"/>
                  </a:cubicBezTo>
                  <a:lnTo>
                    <a:pt x="44" y="15"/>
                  </a:lnTo>
                  <a:close/>
                  <a:moveTo>
                    <a:pt x="102" y="219"/>
                  </a:moveTo>
                  <a:cubicBezTo>
                    <a:pt x="44" y="219"/>
                    <a:pt x="44" y="219"/>
                    <a:pt x="44" y="219"/>
                  </a:cubicBezTo>
                  <a:cubicBezTo>
                    <a:pt x="36" y="180"/>
                    <a:pt x="36" y="180"/>
                    <a:pt x="36" y="180"/>
                  </a:cubicBezTo>
                  <a:cubicBezTo>
                    <a:pt x="47" y="186"/>
                    <a:pt x="59" y="190"/>
                    <a:pt x="73" y="190"/>
                  </a:cubicBezTo>
                  <a:cubicBezTo>
                    <a:pt x="86" y="190"/>
                    <a:pt x="98" y="186"/>
                    <a:pt x="109" y="180"/>
                  </a:cubicBezTo>
                  <a:lnTo>
                    <a:pt x="102" y="219"/>
                  </a:lnTo>
                  <a:close/>
                  <a:moveTo>
                    <a:pt x="73" y="176"/>
                  </a:moveTo>
                  <a:cubicBezTo>
                    <a:pt x="40" y="176"/>
                    <a:pt x="14" y="149"/>
                    <a:pt x="14" y="117"/>
                  </a:cubicBezTo>
                  <a:cubicBezTo>
                    <a:pt x="14" y="85"/>
                    <a:pt x="40" y="59"/>
                    <a:pt x="73" y="59"/>
                  </a:cubicBezTo>
                  <a:cubicBezTo>
                    <a:pt x="105" y="59"/>
                    <a:pt x="131" y="85"/>
                    <a:pt x="131" y="117"/>
                  </a:cubicBezTo>
                  <a:cubicBezTo>
                    <a:pt x="131" y="149"/>
                    <a:pt x="105" y="176"/>
                    <a:pt x="73" y="1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ndParaRPr>
            </a:p>
          </p:txBody>
        </p:sp>
        <p:sp>
          <p:nvSpPr>
            <p:cNvPr id="39" name="Freeform 57">
              <a:extLst>
                <a:ext uri="{FF2B5EF4-FFF2-40B4-BE49-F238E27FC236}">
                  <a16:creationId xmlns="" xmlns:a16="http://schemas.microsoft.com/office/drawing/2014/main" id="{F00D4579-9CC3-4897-983E-71C9852EEE28}"/>
                </a:ext>
              </a:extLst>
            </p:cNvPr>
            <p:cNvSpPr>
              <a:spLocks/>
            </p:cNvSpPr>
            <p:nvPr/>
          </p:nvSpPr>
          <p:spPr bwMode="auto">
            <a:xfrm>
              <a:off x="1630705" y="2329248"/>
              <a:ext cx="49522" cy="48134"/>
            </a:xfrm>
            <a:custGeom>
              <a:avLst/>
              <a:gdLst>
                <a:gd name="T0" fmla="*/ 44 w 45"/>
                <a:gd name="T1" fmla="*/ 1 h 44"/>
                <a:gd name="T2" fmla="*/ 40 w 45"/>
                <a:gd name="T3" fmla="*/ 1 h 44"/>
                <a:gd name="T4" fmla="*/ 3 w 45"/>
                <a:gd name="T5" fmla="*/ 32 h 44"/>
                <a:gd name="T6" fmla="*/ 0 w 45"/>
                <a:gd name="T7" fmla="*/ 37 h 44"/>
                <a:gd name="T8" fmla="*/ 3 w 45"/>
                <a:gd name="T9" fmla="*/ 42 h 44"/>
                <a:gd name="T10" fmla="*/ 8 w 45"/>
                <a:gd name="T11" fmla="*/ 44 h 44"/>
                <a:gd name="T12" fmla="*/ 13 w 45"/>
                <a:gd name="T13" fmla="*/ 42 h 44"/>
                <a:gd name="T14" fmla="*/ 26 w 45"/>
                <a:gd name="T15" fmla="*/ 26 h 44"/>
                <a:gd name="T16" fmla="*/ 44 w 45"/>
                <a:gd name="T17" fmla="*/ 4 h 44"/>
                <a:gd name="T18" fmla="*/ 44 w 45"/>
                <a:gd name="T19"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 h="44">
                  <a:moveTo>
                    <a:pt x="44" y="1"/>
                  </a:moveTo>
                  <a:cubicBezTo>
                    <a:pt x="43" y="0"/>
                    <a:pt x="41" y="0"/>
                    <a:pt x="40" y="1"/>
                  </a:cubicBezTo>
                  <a:cubicBezTo>
                    <a:pt x="3" y="32"/>
                    <a:pt x="3" y="32"/>
                    <a:pt x="3" y="32"/>
                  </a:cubicBezTo>
                  <a:cubicBezTo>
                    <a:pt x="1" y="33"/>
                    <a:pt x="0" y="35"/>
                    <a:pt x="0" y="37"/>
                  </a:cubicBezTo>
                  <a:cubicBezTo>
                    <a:pt x="0" y="39"/>
                    <a:pt x="1" y="41"/>
                    <a:pt x="3" y="42"/>
                  </a:cubicBezTo>
                  <a:cubicBezTo>
                    <a:pt x="4" y="44"/>
                    <a:pt x="6" y="44"/>
                    <a:pt x="8" y="44"/>
                  </a:cubicBezTo>
                  <a:cubicBezTo>
                    <a:pt x="10" y="44"/>
                    <a:pt x="11" y="44"/>
                    <a:pt x="13" y="42"/>
                  </a:cubicBezTo>
                  <a:cubicBezTo>
                    <a:pt x="26" y="26"/>
                    <a:pt x="26" y="26"/>
                    <a:pt x="26" y="26"/>
                  </a:cubicBezTo>
                  <a:cubicBezTo>
                    <a:pt x="44" y="4"/>
                    <a:pt x="44" y="4"/>
                    <a:pt x="44" y="4"/>
                  </a:cubicBezTo>
                  <a:cubicBezTo>
                    <a:pt x="45" y="3"/>
                    <a:pt x="45" y="2"/>
                    <a:pt x="4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ndParaRPr>
            </a:p>
          </p:txBody>
        </p:sp>
      </p:grpSp>
      <p:sp>
        <p:nvSpPr>
          <p:cNvPr id="40" name="Freeform 78">
            <a:extLst>
              <a:ext uri="{FF2B5EF4-FFF2-40B4-BE49-F238E27FC236}">
                <a16:creationId xmlns="" xmlns:a16="http://schemas.microsoft.com/office/drawing/2014/main" id="{81905011-EB29-4D76-B48E-6B996FB51A23}"/>
              </a:ext>
            </a:extLst>
          </p:cNvPr>
          <p:cNvSpPr>
            <a:spLocks noEditPoints="1"/>
          </p:cNvSpPr>
          <p:nvPr/>
        </p:nvSpPr>
        <p:spPr bwMode="auto">
          <a:xfrm>
            <a:off x="4486686" y="1993699"/>
            <a:ext cx="405044" cy="393087"/>
          </a:xfrm>
          <a:custGeom>
            <a:avLst/>
            <a:gdLst>
              <a:gd name="T0" fmla="*/ 172 w 241"/>
              <a:gd name="T1" fmla="*/ 0 h 234"/>
              <a:gd name="T2" fmla="*/ 102 w 241"/>
              <a:gd name="T3" fmla="*/ 50 h 234"/>
              <a:gd name="T4" fmla="*/ 102 w 241"/>
              <a:gd name="T5" fmla="*/ 50 h 234"/>
              <a:gd name="T6" fmla="*/ 26 w 241"/>
              <a:gd name="T7" fmla="*/ 126 h 234"/>
              <a:gd name="T8" fmla="*/ 2 w 241"/>
              <a:gd name="T9" fmla="*/ 201 h 234"/>
              <a:gd name="T10" fmla="*/ 26 w 241"/>
              <a:gd name="T11" fmla="*/ 234 h 234"/>
              <a:gd name="T12" fmla="*/ 96 w 241"/>
              <a:gd name="T13" fmla="*/ 216 h 234"/>
              <a:gd name="T14" fmla="*/ 220 w 241"/>
              <a:gd name="T15" fmla="*/ 97 h 234"/>
              <a:gd name="T16" fmla="*/ 117 w 241"/>
              <a:gd name="T17" fmla="*/ 174 h 234"/>
              <a:gd name="T18" fmla="*/ 181 w 241"/>
              <a:gd name="T19" fmla="*/ 86 h 234"/>
              <a:gd name="T20" fmla="*/ 174 w 241"/>
              <a:gd name="T21" fmla="*/ 123 h 234"/>
              <a:gd name="T22" fmla="*/ 117 w 241"/>
              <a:gd name="T23" fmla="*/ 180 h 234"/>
              <a:gd name="T24" fmla="*/ 108 w 241"/>
              <a:gd name="T25" fmla="*/ 148 h 234"/>
              <a:gd name="T26" fmla="*/ 84 w 241"/>
              <a:gd name="T27" fmla="*/ 125 h 234"/>
              <a:gd name="T28" fmla="*/ 169 w 241"/>
              <a:gd name="T29" fmla="*/ 66 h 234"/>
              <a:gd name="T30" fmla="*/ 108 w 241"/>
              <a:gd name="T31" fmla="*/ 148 h 234"/>
              <a:gd name="T32" fmla="*/ 56 w 241"/>
              <a:gd name="T33" fmla="*/ 117 h 234"/>
              <a:gd name="T34" fmla="*/ 146 w 241"/>
              <a:gd name="T35" fmla="*/ 53 h 234"/>
              <a:gd name="T36" fmla="*/ 31 w 241"/>
              <a:gd name="T37" fmla="*/ 219 h 234"/>
              <a:gd name="T38" fmla="*/ 15 w 241"/>
              <a:gd name="T39" fmla="*/ 209 h 234"/>
              <a:gd name="T40" fmla="*/ 23 w 241"/>
              <a:gd name="T41" fmla="*/ 177 h 234"/>
              <a:gd name="T42" fmla="*/ 58 w 241"/>
              <a:gd name="T43" fmla="*/ 211 h 234"/>
              <a:gd name="T44" fmla="*/ 65 w 241"/>
              <a:gd name="T45" fmla="*/ 210 h 234"/>
              <a:gd name="T46" fmla="*/ 26 w 241"/>
              <a:gd name="T47" fmla="*/ 169 h 234"/>
              <a:gd name="T48" fmla="*/ 36 w 241"/>
              <a:gd name="T49" fmla="*/ 138 h 234"/>
              <a:gd name="T50" fmla="*/ 95 w 241"/>
              <a:gd name="T51" fmla="*/ 201 h 234"/>
              <a:gd name="T52" fmla="*/ 65 w 241"/>
              <a:gd name="T53" fmla="*/ 210 h 234"/>
              <a:gd name="T54" fmla="*/ 198 w 241"/>
              <a:gd name="T55" fmla="*/ 99 h 234"/>
              <a:gd name="T56" fmla="*/ 179 w 241"/>
              <a:gd name="T57" fmla="*/ 55 h 234"/>
              <a:gd name="T58" fmla="*/ 148 w 241"/>
              <a:gd name="T59" fmla="*/ 24 h 234"/>
              <a:gd name="T60" fmla="*/ 205 w 241"/>
              <a:gd name="T61" fmla="*/ 30 h 234"/>
              <a:gd name="T62" fmla="*/ 210 w 241"/>
              <a:gd name="T63" fmla="*/ 86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1" h="234">
                <a:moveTo>
                  <a:pt x="215" y="19"/>
                </a:moveTo>
                <a:cubicBezTo>
                  <a:pt x="203" y="7"/>
                  <a:pt x="187" y="0"/>
                  <a:pt x="172" y="0"/>
                </a:cubicBezTo>
                <a:cubicBezTo>
                  <a:pt x="159" y="0"/>
                  <a:pt x="146" y="5"/>
                  <a:pt x="138" y="14"/>
                </a:cubicBezTo>
                <a:cubicBezTo>
                  <a:pt x="102" y="50"/>
                  <a:pt x="102" y="50"/>
                  <a:pt x="102" y="50"/>
                </a:cubicBezTo>
                <a:cubicBezTo>
                  <a:pt x="102" y="50"/>
                  <a:pt x="102" y="50"/>
                  <a:pt x="102" y="50"/>
                </a:cubicBezTo>
                <a:cubicBezTo>
                  <a:pt x="102" y="50"/>
                  <a:pt x="102" y="50"/>
                  <a:pt x="102" y="50"/>
                </a:cubicBezTo>
                <a:cubicBezTo>
                  <a:pt x="102" y="50"/>
                  <a:pt x="102" y="50"/>
                  <a:pt x="102" y="50"/>
                </a:cubicBezTo>
                <a:cubicBezTo>
                  <a:pt x="26" y="126"/>
                  <a:pt x="26" y="126"/>
                  <a:pt x="26" y="126"/>
                </a:cubicBezTo>
                <a:cubicBezTo>
                  <a:pt x="23" y="130"/>
                  <a:pt x="20" y="134"/>
                  <a:pt x="19" y="139"/>
                </a:cubicBezTo>
                <a:cubicBezTo>
                  <a:pt x="2" y="201"/>
                  <a:pt x="2" y="201"/>
                  <a:pt x="2" y="201"/>
                </a:cubicBezTo>
                <a:cubicBezTo>
                  <a:pt x="2" y="201"/>
                  <a:pt x="0" y="206"/>
                  <a:pt x="0" y="209"/>
                </a:cubicBezTo>
                <a:cubicBezTo>
                  <a:pt x="0" y="223"/>
                  <a:pt x="12" y="234"/>
                  <a:pt x="26" y="234"/>
                </a:cubicBezTo>
                <a:cubicBezTo>
                  <a:pt x="29" y="234"/>
                  <a:pt x="34" y="233"/>
                  <a:pt x="34" y="233"/>
                </a:cubicBezTo>
                <a:cubicBezTo>
                  <a:pt x="96" y="216"/>
                  <a:pt x="96" y="216"/>
                  <a:pt x="96" y="216"/>
                </a:cubicBezTo>
                <a:cubicBezTo>
                  <a:pt x="101" y="215"/>
                  <a:pt x="105" y="213"/>
                  <a:pt x="109" y="209"/>
                </a:cubicBezTo>
                <a:cubicBezTo>
                  <a:pt x="220" y="97"/>
                  <a:pt x="220" y="97"/>
                  <a:pt x="220" y="97"/>
                </a:cubicBezTo>
                <a:cubicBezTo>
                  <a:pt x="241" y="76"/>
                  <a:pt x="238" y="42"/>
                  <a:pt x="215" y="19"/>
                </a:cubicBezTo>
                <a:close/>
                <a:moveTo>
                  <a:pt x="117" y="174"/>
                </a:moveTo>
                <a:cubicBezTo>
                  <a:pt x="117" y="168"/>
                  <a:pt x="115" y="161"/>
                  <a:pt x="112" y="155"/>
                </a:cubicBezTo>
                <a:cubicBezTo>
                  <a:pt x="181" y="86"/>
                  <a:pt x="181" y="86"/>
                  <a:pt x="181" y="86"/>
                </a:cubicBezTo>
                <a:cubicBezTo>
                  <a:pt x="185" y="99"/>
                  <a:pt x="183" y="113"/>
                  <a:pt x="174" y="123"/>
                </a:cubicBezTo>
                <a:cubicBezTo>
                  <a:pt x="174" y="123"/>
                  <a:pt x="174" y="123"/>
                  <a:pt x="174" y="123"/>
                </a:cubicBezTo>
                <a:cubicBezTo>
                  <a:pt x="174" y="123"/>
                  <a:pt x="174" y="123"/>
                  <a:pt x="174" y="123"/>
                </a:cubicBezTo>
                <a:cubicBezTo>
                  <a:pt x="117" y="180"/>
                  <a:pt x="117" y="180"/>
                  <a:pt x="117" y="180"/>
                </a:cubicBezTo>
                <a:cubicBezTo>
                  <a:pt x="117" y="178"/>
                  <a:pt x="118" y="176"/>
                  <a:pt x="117" y="174"/>
                </a:cubicBezTo>
                <a:close/>
                <a:moveTo>
                  <a:pt x="108" y="148"/>
                </a:moveTo>
                <a:cubicBezTo>
                  <a:pt x="106" y="144"/>
                  <a:pt x="103" y="140"/>
                  <a:pt x="99" y="136"/>
                </a:cubicBezTo>
                <a:cubicBezTo>
                  <a:pt x="94" y="131"/>
                  <a:pt x="89" y="128"/>
                  <a:pt x="84" y="125"/>
                </a:cubicBezTo>
                <a:cubicBezTo>
                  <a:pt x="154" y="55"/>
                  <a:pt x="154" y="55"/>
                  <a:pt x="154" y="55"/>
                </a:cubicBezTo>
                <a:cubicBezTo>
                  <a:pt x="159" y="58"/>
                  <a:pt x="164" y="61"/>
                  <a:pt x="169" y="66"/>
                </a:cubicBezTo>
                <a:cubicBezTo>
                  <a:pt x="173" y="70"/>
                  <a:pt x="176" y="74"/>
                  <a:pt x="178" y="79"/>
                </a:cubicBezTo>
                <a:lnTo>
                  <a:pt x="108" y="148"/>
                </a:lnTo>
                <a:close/>
                <a:moveTo>
                  <a:pt x="77" y="121"/>
                </a:moveTo>
                <a:cubicBezTo>
                  <a:pt x="70" y="119"/>
                  <a:pt x="63" y="117"/>
                  <a:pt x="56" y="117"/>
                </a:cubicBezTo>
                <a:cubicBezTo>
                  <a:pt x="112" y="60"/>
                  <a:pt x="112" y="60"/>
                  <a:pt x="112" y="60"/>
                </a:cubicBezTo>
                <a:cubicBezTo>
                  <a:pt x="121" y="52"/>
                  <a:pt x="133" y="50"/>
                  <a:pt x="146" y="53"/>
                </a:cubicBezTo>
                <a:lnTo>
                  <a:pt x="77" y="121"/>
                </a:lnTo>
                <a:close/>
                <a:moveTo>
                  <a:pt x="31" y="219"/>
                </a:moveTo>
                <a:cubicBezTo>
                  <a:pt x="30" y="219"/>
                  <a:pt x="28" y="219"/>
                  <a:pt x="26" y="220"/>
                </a:cubicBezTo>
                <a:cubicBezTo>
                  <a:pt x="20" y="219"/>
                  <a:pt x="15" y="215"/>
                  <a:pt x="15" y="209"/>
                </a:cubicBezTo>
                <a:cubicBezTo>
                  <a:pt x="15" y="207"/>
                  <a:pt x="16" y="205"/>
                  <a:pt x="16" y="204"/>
                </a:cubicBezTo>
                <a:cubicBezTo>
                  <a:pt x="23" y="177"/>
                  <a:pt x="23" y="177"/>
                  <a:pt x="23" y="177"/>
                </a:cubicBezTo>
                <a:cubicBezTo>
                  <a:pt x="32" y="176"/>
                  <a:pt x="41" y="180"/>
                  <a:pt x="48" y="187"/>
                </a:cubicBezTo>
                <a:cubicBezTo>
                  <a:pt x="55" y="194"/>
                  <a:pt x="58" y="203"/>
                  <a:pt x="58" y="211"/>
                </a:cubicBezTo>
                <a:lnTo>
                  <a:pt x="31" y="219"/>
                </a:lnTo>
                <a:close/>
                <a:moveTo>
                  <a:pt x="65" y="210"/>
                </a:moveTo>
                <a:cubicBezTo>
                  <a:pt x="65" y="200"/>
                  <a:pt x="61" y="190"/>
                  <a:pt x="53" y="182"/>
                </a:cubicBezTo>
                <a:cubicBezTo>
                  <a:pt x="45" y="174"/>
                  <a:pt x="35" y="170"/>
                  <a:pt x="26" y="169"/>
                </a:cubicBezTo>
                <a:cubicBezTo>
                  <a:pt x="33" y="143"/>
                  <a:pt x="33" y="143"/>
                  <a:pt x="33" y="143"/>
                </a:cubicBezTo>
                <a:cubicBezTo>
                  <a:pt x="33" y="141"/>
                  <a:pt x="34" y="139"/>
                  <a:pt x="36" y="138"/>
                </a:cubicBezTo>
                <a:cubicBezTo>
                  <a:pt x="50" y="127"/>
                  <a:pt x="73" y="130"/>
                  <a:pt x="88" y="146"/>
                </a:cubicBezTo>
                <a:cubicBezTo>
                  <a:pt x="105" y="163"/>
                  <a:pt x="108" y="187"/>
                  <a:pt x="95" y="201"/>
                </a:cubicBezTo>
                <a:cubicBezTo>
                  <a:pt x="94" y="202"/>
                  <a:pt x="93" y="202"/>
                  <a:pt x="92" y="202"/>
                </a:cubicBezTo>
                <a:lnTo>
                  <a:pt x="65" y="210"/>
                </a:lnTo>
                <a:close/>
                <a:moveTo>
                  <a:pt x="210" y="86"/>
                </a:moveTo>
                <a:cubicBezTo>
                  <a:pt x="198" y="99"/>
                  <a:pt x="198" y="99"/>
                  <a:pt x="198" y="99"/>
                </a:cubicBezTo>
                <a:cubicBezTo>
                  <a:pt x="198" y="97"/>
                  <a:pt x="198" y="96"/>
                  <a:pt x="198" y="94"/>
                </a:cubicBezTo>
                <a:cubicBezTo>
                  <a:pt x="196" y="80"/>
                  <a:pt x="190" y="66"/>
                  <a:pt x="179" y="55"/>
                </a:cubicBezTo>
                <a:cubicBezTo>
                  <a:pt x="167" y="44"/>
                  <a:pt x="151" y="37"/>
                  <a:pt x="136" y="37"/>
                </a:cubicBezTo>
                <a:cubicBezTo>
                  <a:pt x="148" y="24"/>
                  <a:pt x="148" y="24"/>
                  <a:pt x="148" y="24"/>
                </a:cubicBezTo>
                <a:cubicBezTo>
                  <a:pt x="154" y="18"/>
                  <a:pt x="162" y="15"/>
                  <a:pt x="172" y="15"/>
                </a:cubicBezTo>
                <a:cubicBezTo>
                  <a:pt x="183" y="15"/>
                  <a:pt x="196" y="20"/>
                  <a:pt x="205" y="30"/>
                </a:cubicBezTo>
                <a:cubicBezTo>
                  <a:pt x="214" y="38"/>
                  <a:pt x="219" y="49"/>
                  <a:pt x="219" y="60"/>
                </a:cubicBezTo>
                <a:cubicBezTo>
                  <a:pt x="220" y="70"/>
                  <a:pt x="217" y="80"/>
                  <a:pt x="210" y="86"/>
                </a:cubicBezTo>
                <a:close/>
              </a:path>
            </a:pathLst>
          </a:custGeom>
          <a:solidFill>
            <a:schemeClr val="bg1"/>
          </a:solidFill>
          <a:ln>
            <a:noFill/>
          </a:ln>
        </p:spPr>
        <p:txBody>
          <a:bodyPr vert="horz" wrap="square" lIns="91422" tIns="45711" rIns="91422" bIns="45711"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ndParaRPr>
          </a:p>
        </p:txBody>
      </p:sp>
      <p:grpSp>
        <p:nvGrpSpPr>
          <p:cNvPr id="41" name="Group 55">
            <a:extLst>
              <a:ext uri="{FF2B5EF4-FFF2-40B4-BE49-F238E27FC236}">
                <a16:creationId xmlns="" xmlns:a16="http://schemas.microsoft.com/office/drawing/2014/main" id="{C463AB30-3530-41E0-A943-A6E1ADC48DC7}"/>
              </a:ext>
            </a:extLst>
          </p:cNvPr>
          <p:cNvGrpSpPr/>
          <p:nvPr/>
        </p:nvGrpSpPr>
        <p:grpSpPr>
          <a:xfrm>
            <a:off x="5816369" y="3215568"/>
            <a:ext cx="392985" cy="367543"/>
            <a:chOff x="998489" y="2241774"/>
            <a:chExt cx="256404" cy="239742"/>
          </a:xfrm>
          <a:solidFill>
            <a:schemeClr val="bg1"/>
          </a:solidFill>
        </p:grpSpPr>
        <p:sp>
          <p:nvSpPr>
            <p:cNvPr id="42" name="Freeform 58">
              <a:extLst>
                <a:ext uri="{FF2B5EF4-FFF2-40B4-BE49-F238E27FC236}">
                  <a16:creationId xmlns="" xmlns:a16="http://schemas.microsoft.com/office/drawing/2014/main" id="{087005D6-41DF-4476-9436-A97391C445AE}"/>
                </a:ext>
              </a:extLst>
            </p:cNvPr>
            <p:cNvSpPr>
              <a:spLocks noEditPoints="1"/>
            </p:cNvSpPr>
            <p:nvPr/>
          </p:nvSpPr>
          <p:spPr bwMode="auto">
            <a:xfrm>
              <a:off x="998489" y="2241774"/>
              <a:ext cx="256404" cy="239742"/>
            </a:xfrm>
            <a:custGeom>
              <a:avLst/>
              <a:gdLst>
                <a:gd name="T0" fmla="*/ 230 w 234"/>
                <a:gd name="T1" fmla="*/ 48 h 219"/>
                <a:gd name="T2" fmla="*/ 186 w 234"/>
                <a:gd name="T3" fmla="*/ 5 h 219"/>
                <a:gd name="T4" fmla="*/ 176 w 234"/>
                <a:gd name="T5" fmla="*/ 0 h 219"/>
                <a:gd name="T6" fmla="*/ 22 w 234"/>
                <a:gd name="T7" fmla="*/ 0 h 219"/>
                <a:gd name="T8" fmla="*/ 0 w 234"/>
                <a:gd name="T9" fmla="*/ 22 h 219"/>
                <a:gd name="T10" fmla="*/ 0 w 234"/>
                <a:gd name="T11" fmla="*/ 197 h 219"/>
                <a:gd name="T12" fmla="*/ 22 w 234"/>
                <a:gd name="T13" fmla="*/ 219 h 219"/>
                <a:gd name="T14" fmla="*/ 212 w 234"/>
                <a:gd name="T15" fmla="*/ 219 h 219"/>
                <a:gd name="T16" fmla="*/ 234 w 234"/>
                <a:gd name="T17" fmla="*/ 197 h 219"/>
                <a:gd name="T18" fmla="*/ 234 w 234"/>
                <a:gd name="T19" fmla="*/ 59 h 219"/>
                <a:gd name="T20" fmla="*/ 230 w 234"/>
                <a:gd name="T21" fmla="*/ 48 h 219"/>
                <a:gd name="T22" fmla="*/ 220 w 234"/>
                <a:gd name="T23" fmla="*/ 197 h 219"/>
                <a:gd name="T24" fmla="*/ 212 w 234"/>
                <a:gd name="T25" fmla="*/ 205 h 219"/>
                <a:gd name="T26" fmla="*/ 22 w 234"/>
                <a:gd name="T27" fmla="*/ 205 h 219"/>
                <a:gd name="T28" fmla="*/ 15 w 234"/>
                <a:gd name="T29" fmla="*/ 197 h 219"/>
                <a:gd name="T30" fmla="*/ 15 w 234"/>
                <a:gd name="T31" fmla="*/ 22 h 219"/>
                <a:gd name="T32" fmla="*/ 22 w 234"/>
                <a:gd name="T33" fmla="*/ 15 h 219"/>
                <a:gd name="T34" fmla="*/ 168 w 234"/>
                <a:gd name="T35" fmla="*/ 15 h 219"/>
                <a:gd name="T36" fmla="*/ 168 w 234"/>
                <a:gd name="T37" fmla="*/ 44 h 219"/>
                <a:gd name="T38" fmla="*/ 168 w 234"/>
                <a:gd name="T39" fmla="*/ 44 h 219"/>
                <a:gd name="T40" fmla="*/ 190 w 234"/>
                <a:gd name="T41" fmla="*/ 66 h 219"/>
                <a:gd name="T42" fmla="*/ 198 w 234"/>
                <a:gd name="T43" fmla="*/ 66 h 219"/>
                <a:gd name="T44" fmla="*/ 220 w 234"/>
                <a:gd name="T45" fmla="*/ 66 h 219"/>
                <a:gd name="T46" fmla="*/ 220 w 234"/>
                <a:gd name="T47" fmla="*/ 197 h 219"/>
                <a:gd name="T48" fmla="*/ 198 w 234"/>
                <a:gd name="T49" fmla="*/ 59 h 219"/>
                <a:gd name="T50" fmla="*/ 190 w 234"/>
                <a:gd name="T51" fmla="*/ 59 h 219"/>
                <a:gd name="T52" fmla="*/ 176 w 234"/>
                <a:gd name="T53" fmla="*/ 44 h 219"/>
                <a:gd name="T54" fmla="*/ 176 w 234"/>
                <a:gd name="T55" fmla="*/ 44 h 219"/>
                <a:gd name="T56" fmla="*/ 176 w 234"/>
                <a:gd name="T57" fmla="*/ 15 h 219"/>
                <a:gd name="T58" fmla="*/ 220 w 234"/>
                <a:gd name="T59" fmla="*/ 59 h 219"/>
                <a:gd name="T60" fmla="*/ 198 w 234"/>
                <a:gd name="T61" fmla="*/ 5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4" h="219">
                  <a:moveTo>
                    <a:pt x="230" y="48"/>
                  </a:moveTo>
                  <a:cubicBezTo>
                    <a:pt x="186" y="5"/>
                    <a:pt x="186" y="5"/>
                    <a:pt x="186" y="5"/>
                  </a:cubicBezTo>
                  <a:cubicBezTo>
                    <a:pt x="183" y="2"/>
                    <a:pt x="180" y="0"/>
                    <a:pt x="176" y="0"/>
                  </a:cubicBezTo>
                  <a:cubicBezTo>
                    <a:pt x="22" y="0"/>
                    <a:pt x="22" y="0"/>
                    <a:pt x="22" y="0"/>
                  </a:cubicBezTo>
                  <a:cubicBezTo>
                    <a:pt x="10" y="0"/>
                    <a:pt x="0" y="10"/>
                    <a:pt x="0" y="22"/>
                  </a:cubicBezTo>
                  <a:cubicBezTo>
                    <a:pt x="0" y="197"/>
                    <a:pt x="0" y="197"/>
                    <a:pt x="0" y="197"/>
                  </a:cubicBezTo>
                  <a:cubicBezTo>
                    <a:pt x="0" y="210"/>
                    <a:pt x="10" y="219"/>
                    <a:pt x="22" y="219"/>
                  </a:cubicBezTo>
                  <a:cubicBezTo>
                    <a:pt x="212" y="219"/>
                    <a:pt x="212" y="219"/>
                    <a:pt x="212" y="219"/>
                  </a:cubicBezTo>
                  <a:cubicBezTo>
                    <a:pt x="224" y="219"/>
                    <a:pt x="234" y="210"/>
                    <a:pt x="234" y="197"/>
                  </a:cubicBezTo>
                  <a:cubicBezTo>
                    <a:pt x="234" y="59"/>
                    <a:pt x="234" y="59"/>
                    <a:pt x="234" y="59"/>
                  </a:cubicBezTo>
                  <a:cubicBezTo>
                    <a:pt x="234" y="55"/>
                    <a:pt x="233" y="51"/>
                    <a:pt x="230" y="48"/>
                  </a:cubicBezTo>
                  <a:close/>
                  <a:moveTo>
                    <a:pt x="220" y="197"/>
                  </a:moveTo>
                  <a:cubicBezTo>
                    <a:pt x="220" y="202"/>
                    <a:pt x="216" y="205"/>
                    <a:pt x="212" y="205"/>
                  </a:cubicBezTo>
                  <a:cubicBezTo>
                    <a:pt x="22" y="205"/>
                    <a:pt x="22" y="205"/>
                    <a:pt x="22" y="205"/>
                  </a:cubicBezTo>
                  <a:cubicBezTo>
                    <a:pt x="18" y="205"/>
                    <a:pt x="15" y="202"/>
                    <a:pt x="15" y="197"/>
                  </a:cubicBezTo>
                  <a:cubicBezTo>
                    <a:pt x="15" y="22"/>
                    <a:pt x="15" y="22"/>
                    <a:pt x="15" y="22"/>
                  </a:cubicBezTo>
                  <a:cubicBezTo>
                    <a:pt x="15" y="18"/>
                    <a:pt x="18" y="15"/>
                    <a:pt x="22" y="15"/>
                  </a:cubicBezTo>
                  <a:cubicBezTo>
                    <a:pt x="168" y="15"/>
                    <a:pt x="168" y="15"/>
                    <a:pt x="168" y="15"/>
                  </a:cubicBezTo>
                  <a:cubicBezTo>
                    <a:pt x="168" y="44"/>
                    <a:pt x="168" y="44"/>
                    <a:pt x="168" y="44"/>
                  </a:cubicBezTo>
                  <a:cubicBezTo>
                    <a:pt x="168" y="44"/>
                    <a:pt x="168" y="44"/>
                    <a:pt x="168" y="44"/>
                  </a:cubicBezTo>
                  <a:cubicBezTo>
                    <a:pt x="168" y="56"/>
                    <a:pt x="178" y="66"/>
                    <a:pt x="190" y="66"/>
                  </a:cubicBezTo>
                  <a:cubicBezTo>
                    <a:pt x="198" y="66"/>
                    <a:pt x="198" y="66"/>
                    <a:pt x="198" y="66"/>
                  </a:cubicBezTo>
                  <a:cubicBezTo>
                    <a:pt x="220" y="66"/>
                    <a:pt x="220" y="66"/>
                    <a:pt x="220" y="66"/>
                  </a:cubicBezTo>
                  <a:lnTo>
                    <a:pt x="220" y="197"/>
                  </a:lnTo>
                  <a:close/>
                  <a:moveTo>
                    <a:pt x="198" y="59"/>
                  </a:moveTo>
                  <a:cubicBezTo>
                    <a:pt x="190" y="59"/>
                    <a:pt x="190" y="59"/>
                    <a:pt x="190" y="59"/>
                  </a:cubicBezTo>
                  <a:cubicBezTo>
                    <a:pt x="182" y="59"/>
                    <a:pt x="176" y="52"/>
                    <a:pt x="176" y="44"/>
                  </a:cubicBezTo>
                  <a:cubicBezTo>
                    <a:pt x="176" y="44"/>
                    <a:pt x="176" y="44"/>
                    <a:pt x="176" y="44"/>
                  </a:cubicBezTo>
                  <a:cubicBezTo>
                    <a:pt x="176" y="15"/>
                    <a:pt x="176" y="15"/>
                    <a:pt x="176" y="15"/>
                  </a:cubicBezTo>
                  <a:cubicBezTo>
                    <a:pt x="220" y="59"/>
                    <a:pt x="220" y="59"/>
                    <a:pt x="220" y="59"/>
                  </a:cubicBezTo>
                  <a:lnTo>
                    <a:pt x="198"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ndParaRPr>
            </a:p>
          </p:txBody>
        </p:sp>
        <p:sp>
          <p:nvSpPr>
            <p:cNvPr id="43" name="Freeform 59">
              <a:extLst>
                <a:ext uri="{FF2B5EF4-FFF2-40B4-BE49-F238E27FC236}">
                  <a16:creationId xmlns="" xmlns:a16="http://schemas.microsoft.com/office/drawing/2014/main" id="{3BA40441-99A6-4ABF-B943-7BCAAC74CA6B}"/>
                </a:ext>
              </a:extLst>
            </p:cNvPr>
            <p:cNvSpPr>
              <a:spLocks/>
            </p:cNvSpPr>
            <p:nvPr/>
          </p:nvSpPr>
          <p:spPr bwMode="auto">
            <a:xfrm>
              <a:off x="1118823" y="2289908"/>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ndParaRPr>
            </a:p>
          </p:txBody>
        </p:sp>
        <p:sp>
          <p:nvSpPr>
            <p:cNvPr id="44" name="Freeform 60">
              <a:extLst>
                <a:ext uri="{FF2B5EF4-FFF2-40B4-BE49-F238E27FC236}">
                  <a16:creationId xmlns="" xmlns:a16="http://schemas.microsoft.com/office/drawing/2014/main" id="{18F9CCC0-C3C0-4434-8B40-AB705F07EDB9}"/>
                </a:ext>
              </a:extLst>
            </p:cNvPr>
            <p:cNvSpPr>
              <a:spLocks/>
            </p:cNvSpPr>
            <p:nvPr/>
          </p:nvSpPr>
          <p:spPr bwMode="auto">
            <a:xfrm>
              <a:off x="1118823" y="2313975"/>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ndParaRPr>
            </a:p>
          </p:txBody>
        </p:sp>
        <p:sp>
          <p:nvSpPr>
            <p:cNvPr id="45" name="Freeform 61">
              <a:extLst>
                <a:ext uri="{FF2B5EF4-FFF2-40B4-BE49-F238E27FC236}">
                  <a16:creationId xmlns="" xmlns:a16="http://schemas.microsoft.com/office/drawing/2014/main" id="{4D68BCB9-EC57-428F-8CFB-434523EBEB54}"/>
                </a:ext>
              </a:extLst>
            </p:cNvPr>
            <p:cNvSpPr>
              <a:spLocks/>
            </p:cNvSpPr>
            <p:nvPr/>
          </p:nvSpPr>
          <p:spPr bwMode="auto">
            <a:xfrm>
              <a:off x="1118823" y="2338041"/>
              <a:ext cx="104135" cy="7868"/>
            </a:xfrm>
            <a:custGeom>
              <a:avLst/>
              <a:gdLst>
                <a:gd name="T0" fmla="*/ 0 w 95"/>
                <a:gd name="T1" fmla="*/ 4 h 7"/>
                <a:gd name="T2" fmla="*/ 4 w 95"/>
                <a:gd name="T3" fmla="*/ 7 h 7"/>
                <a:gd name="T4" fmla="*/ 91 w 95"/>
                <a:gd name="T5" fmla="*/ 7 h 7"/>
                <a:gd name="T6" fmla="*/ 95 w 95"/>
                <a:gd name="T7" fmla="*/ 4 h 7"/>
                <a:gd name="T8" fmla="*/ 91 w 95"/>
                <a:gd name="T9" fmla="*/ 0 h 7"/>
                <a:gd name="T10" fmla="*/ 4 w 95"/>
                <a:gd name="T11" fmla="*/ 0 h 7"/>
                <a:gd name="T12" fmla="*/ 0 w 9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95" h="7">
                  <a:moveTo>
                    <a:pt x="0" y="4"/>
                  </a:moveTo>
                  <a:cubicBezTo>
                    <a:pt x="0" y="6"/>
                    <a:pt x="2" y="7"/>
                    <a:pt x="4" y="7"/>
                  </a:cubicBezTo>
                  <a:cubicBezTo>
                    <a:pt x="91" y="7"/>
                    <a:pt x="91" y="7"/>
                    <a:pt x="91" y="7"/>
                  </a:cubicBezTo>
                  <a:cubicBezTo>
                    <a:pt x="93" y="7"/>
                    <a:pt x="95" y="6"/>
                    <a:pt x="95" y="4"/>
                  </a:cubicBezTo>
                  <a:cubicBezTo>
                    <a:pt x="95" y="2"/>
                    <a:pt x="93" y="0"/>
                    <a:pt x="91" y="0"/>
                  </a:cubicBezTo>
                  <a:cubicBezTo>
                    <a:pt x="4" y="0"/>
                    <a:pt x="4"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ndParaRPr>
            </a:p>
          </p:txBody>
        </p:sp>
        <p:sp>
          <p:nvSpPr>
            <p:cNvPr id="46" name="Freeform 62">
              <a:extLst>
                <a:ext uri="{FF2B5EF4-FFF2-40B4-BE49-F238E27FC236}">
                  <a16:creationId xmlns="" xmlns:a16="http://schemas.microsoft.com/office/drawing/2014/main" id="{36748BA4-1C95-4B3B-AEDC-63A8F4E7767C}"/>
                </a:ext>
              </a:extLst>
            </p:cNvPr>
            <p:cNvSpPr>
              <a:spLocks/>
            </p:cNvSpPr>
            <p:nvPr/>
          </p:nvSpPr>
          <p:spPr bwMode="auto">
            <a:xfrm>
              <a:off x="1031349" y="2386175"/>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ndParaRPr>
            </a:p>
          </p:txBody>
        </p:sp>
        <p:sp>
          <p:nvSpPr>
            <p:cNvPr id="47" name="Freeform 63">
              <a:extLst>
                <a:ext uri="{FF2B5EF4-FFF2-40B4-BE49-F238E27FC236}">
                  <a16:creationId xmlns="" xmlns:a16="http://schemas.microsoft.com/office/drawing/2014/main" id="{5EF6FF2F-2872-4877-9E2F-908ADF33FCA2}"/>
                </a:ext>
              </a:extLst>
            </p:cNvPr>
            <p:cNvSpPr>
              <a:spLocks/>
            </p:cNvSpPr>
            <p:nvPr/>
          </p:nvSpPr>
          <p:spPr bwMode="auto">
            <a:xfrm>
              <a:off x="1031349" y="2410242"/>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ndParaRPr>
            </a:p>
          </p:txBody>
        </p:sp>
        <p:sp>
          <p:nvSpPr>
            <p:cNvPr id="48" name="Freeform 64">
              <a:extLst>
                <a:ext uri="{FF2B5EF4-FFF2-40B4-BE49-F238E27FC236}">
                  <a16:creationId xmlns="" xmlns:a16="http://schemas.microsoft.com/office/drawing/2014/main" id="{275405A6-301D-468E-B346-337140B37762}"/>
                </a:ext>
              </a:extLst>
            </p:cNvPr>
            <p:cNvSpPr>
              <a:spLocks/>
            </p:cNvSpPr>
            <p:nvPr/>
          </p:nvSpPr>
          <p:spPr bwMode="auto">
            <a:xfrm>
              <a:off x="1031349" y="24343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ndParaRPr>
            </a:p>
          </p:txBody>
        </p:sp>
        <p:sp>
          <p:nvSpPr>
            <p:cNvPr id="49" name="Freeform 65">
              <a:extLst>
                <a:ext uri="{FF2B5EF4-FFF2-40B4-BE49-F238E27FC236}">
                  <a16:creationId xmlns="" xmlns:a16="http://schemas.microsoft.com/office/drawing/2014/main" id="{766D1A2A-4B01-4275-B38D-85F701E21F5B}"/>
                </a:ext>
              </a:extLst>
            </p:cNvPr>
            <p:cNvSpPr>
              <a:spLocks/>
            </p:cNvSpPr>
            <p:nvPr/>
          </p:nvSpPr>
          <p:spPr bwMode="auto">
            <a:xfrm>
              <a:off x="1031349" y="23621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6"/>
                    <a:pt x="1" y="7"/>
                    <a:pt x="3" y="7"/>
                  </a:cubicBezTo>
                  <a:cubicBezTo>
                    <a:pt x="171" y="7"/>
                    <a:pt x="171" y="7"/>
                    <a:pt x="171" y="7"/>
                  </a:cubicBezTo>
                  <a:cubicBezTo>
                    <a:pt x="173" y="7"/>
                    <a:pt x="175" y="6"/>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ndParaRPr>
            </a:p>
          </p:txBody>
        </p:sp>
        <p:sp>
          <p:nvSpPr>
            <p:cNvPr id="50" name="Freeform 66">
              <a:extLst>
                <a:ext uri="{FF2B5EF4-FFF2-40B4-BE49-F238E27FC236}">
                  <a16:creationId xmlns="" xmlns:a16="http://schemas.microsoft.com/office/drawing/2014/main" id="{5F80380E-F25C-431D-8B1C-2B1A452EF9C3}"/>
                </a:ext>
              </a:extLst>
            </p:cNvPr>
            <p:cNvSpPr>
              <a:spLocks noEditPoints="1"/>
            </p:cNvSpPr>
            <p:nvPr/>
          </p:nvSpPr>
          <p:spPr bwMode="auto">
            <a:xfrm>
              <a:off x="1031349" y="2282040"/>
              <a:ext cx="71275" cy="63870"/>
            </a:xfrm>
            <a:custGeom>
              <a:avLst/>
              <a:gdLst>
                <a:gd name="T0" fmla="*/ 7 w 65"/>
                <a:gd name="T1" fmla="*/ 58 h 58"/>
                <a:gd name="T2" fmla="*/ 58 w 65"/>
                <a:gd name="T3" fmla="*/ 58 h 58"/>
                <a:gd name="T4" fmla="*/ 65 w 65"/>
                <a:gd name="T5" fmla="*/ 51 h 58"/>
                <a:gd name="T6" fmla="*/ 65 w 65"/>
                <a:gd name="T7" fmla="*/ 7 h 58"/>
                <a:gd name="T8" fmla="*/ 58 w 65"/>
                <a:gd name="T9" fmla="*/ 0 h 58"/>
                <a:gd name="T10" fmla="*/ 7 w 65"/>
                <a:gd name="T11" fmla="*/ 0 h 58"/>
                <a:gd name="T12" fmla="*/ 0 w 65"/>
                <a:gd name="T13" fmla="*/ 7 h 58"/>
                <a:gd name="T14" fmla="*/ 0 w 65"/>
                <a:gd name="T15" fmla="*/ 51 h 58"/>
                <a:gd name="T16" fmla="*/ 7 w 65"/>
                <a:gd name="T17" fmla="*/ 58 h 58"/>
                <a:gd name="T18" fmla="*/ 14 w 65"/>
                <a:gd name="T19" fmla="*/ 14 h 58"/>
                <a:gd name="T20" fmla="*/ 51 w 65"/>
                <a:gd name="T21" fmla="*/ 14 h 58"/>
                <a:gd name="T22" fmla="*/ 51 w 65"/>
                <a:gd name="T23" fmla="*/ 44 h 58"/>
                <a:gd name="T24" fmla="*/ 14 w 65"/>
                <a:gd name="T25" fmla="*/ 44 h 58"/>
                <a:gd name="T26" fmla="*/ 14 w 65"/>
                <a:gd name="T2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58">
                  <a:moveTo>
                    <a:pt x="7" y="58"/>
                  </a:moveTo>
                  <a:cubicBezTo>
                    <a:pt x="58" y="58"/>
                    <a:pt x="58" y="58"/>
                    <a:pt x="58" y="58"/>
                  </a:cubicBezTo>
                  <a:cubicBezTo>
                    <a:pt x="62" y="58"/>
                    <a:pt x="65" y="55"/>
                    <a:pt x="65" y="51"/>
                  </a:cubicBezTo>
                  <a:cubicBezTo>
                    <a:pt x="65" y="7"/>
                    <a:pt x="65" y="7"/>
                    <a:pt x="65" y="7"/>
                  </a:cubicBezTo>
                  <a:cubicBezTo>
                    <a:pt x="65" y="3"/>
                    <a:pt x="62" y="0"/>
                    <a:pt x="58" y="0"/>
                  </a:cubicBezTo>
                  <a:cubicBezTo>
                    <a:pt x="7" y="0"/>
                    <a:pt x="7" y="0"/>
                    <a:pt x="7" y="0"/>
                  </a:cubicBezTo>
                  <a:cubicBezTo>
                    <a:pt x="3" y="0"/>
                    <a:pt x="0" y="3"/>
                    <a:pt x="0" y="7"/>
                  </a:cubicBezTo>
                  <a:cubicBezTo>
                    <a:pt x="0" y="51"/>
                    <a:pt x="0" y="51"/>
                    <a:pt x="0" y="51"/>
                  </a:cubicBezTo>
                  <a:cubicBezTo>
                    <a:pt x="0" y="55"/>
                    <a:pt x="3" y="58"/>
                    <a:pt x="7" y="58"/>
                  </a:cubicBezTo>
                  <a:close/>
                  <a:moveTo>
                    <a:pt x="14" y="14"/>
                  </a:moveTo>
                  <a:cubicBezTo>
                    <a:pt x="51" y="14"/>
                    <a:pt x="51" y="14"/>
                    <a:pt x="51" y="14"/>
                  </a:cubicBezTo>
                  <a:cubicBezTo>
                    <a:pt x="51" y="44"/>
                    <a:pt x="51" y="44"/>
                    <a:pt x="51" y="44"/>
                  </a:cubicBezTo>
                  <a:cubicBezTo>
                    <a:pt x="14" y="44"/>
                    <a:pt x="14" y="44"/>
                    <a:pt x="14" y="44"/>
                  </a:cubicBezTo>
                  <a:lnTo>
                    <a:pt x="1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pPr marL="0" marR="0" lvl="0" indent="0" defTabSz="457200" eaLnBrk="1" fontAlgn="auto" latinLnBrk="0" hangingPunct="1">
                <a:lnSpc>
                  <a:spcPct val="100000"/>
                </a:lnSpc>
                <a:spcBef>
                  <a:spcPts val="0"/>
                </a:spcBef>
                <a:spcAft>
                  <a:spcPts val="0"/>
                </a:spcAft>
                <a:buClrTx/>
                <a:buSzTx/>
                <a:buFontTx/>
                <a:buNone/>
                <a:tabLst/>
                <a:defRPr/>
              </a:pPr>
              <a:endParaRPr kumimoji="0" lang="id-ID" sz="900" b="0" i="0" u="none" strike="noStrike" kern="0" cap="none" spc="0" normalizeH="0" baseline="0" noProof="0">
                <a:ln>
                  <a:noFill/>
                </a:ln>
                <a:solidFill>
                  <a:srgbClr val="505F72"/>
                </a:solidFill>
                <a:effectLst/>
                <a:uLnTx/>
                <a:uFillTx/>
                <a:latin typeface="Calibri" panose="020F0502020204030204"/>
              </a:endParaRPr>
            </a:p>
          </p:txBody>
        </p:sp>
      </p:grpSp>
      <p:sp>
        <p:nvSpPr>
          <p:cNvPr id="51" name="Content Placeholder 2">
            <a:extLst>
              <a:ext uri="{FF2B5EF4-FFF2-40B4-BE49-F238E27FC236}">
                <a16:creationId xmlns="" xmlns:a16="http://schemas.microsoft.com/office/drawing/2014/main" id="{DD3835C8-7B35-42BC-8239-6550031FC4D4}"/>
              </a:ext>
            </a:extLst>
          </p:cNvPr>
          <p:cNvSpPr txBox="1">
            <a:spLocks/>
          </p:cNvSpPr>
          <p:nvPr/>
        </p:nvSpPr>
        <p:spPr>
          <a:xfrm>
            <a:off x="775146" y="4922706"/>
            <a:ext cx="10654409" cy="1569555"/>
          </a:xfrm>
          <a:prstGeom prst="rect">
            <a:avLst/>
          </a:prstGeom>
        </p:spPr>
        <p:txBody>
          <a:bodyPr vert="horz" lIns="121893" tIns="60946" rIns="121893" bIns="60946" numCol="1"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None/>
            </a:pPr>
            <a:r>
              <a:rPr lang="zh-CN" altLang="en-US" dirty="0">
                <a:solidFill>
                  <a:srgbClr val="505F72"/>
                </a:solidFill>
              </a:rPr>
              <a:t>纤维家居轻盈别致似乎失重，却殷殷而立连旋律都是透明的连转弯处的纤维家居轻盈别致似乎失重，却殷殷而立连旋律都是转弯处的</a:t>
            </a:r>
          </a:p>
          <a:p>
            <a:pPr>
              <a:lnSpc>
                <a:spcPct val="150000"/>
              </a:lnSpc>
              <a:buNone/>
            </a:pPr>
            <a:r>
              <a:rPr lang="zh-CN" altLang="en-US" dirty="0">
                <a:solidFill>
                  <a:srgbClr val="505F72"/>
                </a:solidFill>
              </a:rPr>
              <a:t>纤维家居轻盈别致似乎失重，却殷殷而立连旋律都是透明的连转弯处的</a:t>
            </a:r>
          </a:p>
          <a:p>
            <a:pPr>
              <a:lnSpc>
                <a:spcPct val="150000"/>
              </a:lnSpc>
              <a:buNone/>
            </a:pPr>
            <a:r>
              <a:rPr lang="zh-CN" altLang="en-US" dirty="0">
                <a:solidFill>
                  <a:srgbClr val="505F72"/>
                </a:solidFill>
              </a:rPr>
              <a:t>纤维家居轻盈别致似乎失重，却殷殷而立连旋律都是透明的连转弯处的</a:t>
            </a:r>
          </a:p>
          <a:p>
            <a:pPr>
              <a:lnSpc>
                <a:spcPct val="150000"/>
              </a:lnSpc>
              <a:buNone/>
            </a:pPr>
            <a:endParaRPr lang="zh-CN" altLang="en-US" dirty="0">
              <a:solidFill>
                <a:srgbClr val="505F72"/>
              </a:solidFill>
            </a:endParaRPr>
          </a:p>
        </p:txBody>
      </p:sp>
      <p:sp>
        <p:nvSpPr>
          <p:cNvPr id="52" name="文本框 51">
            <a:extLst>
              <a:ext uri="{FF2B5EF4-FFF2-40B4-BE49-F238E27FC236}">
                <a16:creationId xmlns="" xmlns:a16="http://schemas.microsoft.com/office/drawing/2014/main" id="{5423C2ED-476B-45EB-83E6-65933A463F7F}"/>
              </a:ext>
            </a:extLst>
          </p:cNvPr>
          <p:cNvSpPr txBox="1">
            <a:spLocks noChangeArrowheads="1"/>
          </p:cNvSpPr>
          <p:nvPr/>
        </p:nvSpPr>
        <p:spPr bwMode="auto">
          <a:xfrm>
            <a:off x="683449" y="298450"/>
            <a:ext cx="50879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600" b="1" dirty="0">
                <a:solidFill>
                  <a:schemeClr val="tx1">
                    <a:lumMod val="65000"/>
                    <a:lumOff val="35000"/>
                  </a:schemeClr>
                </a:solidFill>
                <a:latin typeface="微软雅黑" panose="020B0503020204020204" pitchFamily="34" charset="-122"/>
                <a:ea typeface="微软雅黑" panose="020B0503020204020204" pitchFamily="34" charset="-122"/>
              </a:rPr>
              <a:t>输入标题文字</a:t>
            </a:r>
          </a:p>
        </p:txBody>
      </p:sp>
      <p:sp>
        <p:nvSpPr>
          <p:cNvPr id="53" name="任意多边形 1">
            <a:extLst>
              <a:ext uri="{FF2B5EF4-FFF2-40B4-BE49-F238E27FC236}">
                <a16:creationId xmlns="" xmlns:a16="http://schemas.microsoft.com/office/drawing/2014/main" id="{08966BD8-2A85-4E60-B556-304FFB9996C5}"/>
              </a:ext>
            </a:extLst>
          </p:cNvPr>
          <p:cNvSpPr/>
          <p:nvPr/>
        </p:nvSpPr>
        <p:spPr>
          <a:xfrm rot="2734777" flipH="1">
            <a:off x="-350838" y="176213"/>
            <a:ext cx="765175" cy="828676"/>
          </a:xfrm>
          <a:custGeom>
            <a:avLst/>
            <a:gdLst>
              <a:gd name="connsiteX0" fmla="*/ 4825039 w 4825039"/>
              <a:gd name="connsiteY0" fmla="*/ 498765 h 5227156"/>
              <a:gd name="connsiteX1" fmla="*/ 0 w 4825039"/>
              <a:gd name="connsiteY1" fmla="*/ 5227156 h 5227156"/>
              <a:gd name="connsiteX2" fmla="*/ 0 w 4825039"/>
              <a:gd name="connsiteY2" fmla="*/ 0 h 5227156"/>
              <a:gd name="connsiteX3" fmla="*/ 4336264 w 4825039"/>
              <a:gd name="connsiteY3" fmla="*/ 0 h 5227156"/>
            </a:gdLst>
            <a:ahLst/>
            <a:cxnLst>
              <a:cxn ang="0">
                <a:pos x="connsiteX0" y="connsiteY0"/>
              </a:cxn>
              <a:cxn ang="0">
                <a:pos x="connsiteX1" y="connsiteY1"/>
              </a:cxn>
              <a:cxn ang="0">
                <a:pos x="connsiteX2" y="connsiteY2"/>
              </a:cxn>
              <a:cxn ang="0">
                <a:pos x="connsiteX3" y="connsiteY3"/>
              </a:cxn>
            </a:cxnLst>
            <a:rect l="l" t="t" r="r" b="b"/>
            <a:pathLst>
              <a:path w="4825039" h="5227156">
                <a:moveTo>
                  <a:pt x="4825039" y="498765"/>
                </a:moveTo>
                <a:lnTo>
                  <a:pt x="0" y="5227156"/>
                </a:lnTo>
                <a:lnTo>
                  <a:pt x="0" y="0"/>
                </a:lnTo>
                <a:lnTo>
                  <a:pt x="4336264" y="0"/>
                </a:lnTo>
                <a:close/>
              </a:path>
            </a:pathLst>
          </a:custGeom>
          <a:solidFill>
            <a:srgbClr val="8AAD9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68114396"/>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ppt_y</p:attrName>
                                        </p:attrNameLst>
                                      </p:cBhvr>
                                      <p:tavLst>
                                        <p:tav tm="0">
                                          <p:val>
                                            <p:strVal val="#ppt_y+#ppt_h*1.125000"/>
                                          </p:val>
                                        </p:tav>
                                        <p:tav tm="100000">
                                          <p:val>
                                            <p:strVal val="#ppt_y"/>
                                          </p:val>
                                        </p:tav>
                                      </p:tavLst>
                                    </p:anim>
                                    <p:animEffect transition="in" filter="wipe(up)">
                                      <p:cBhvr>
                                        <p:cTn id="22" dur="500"/>
                                        <p:tgtEl>
                                          <p:spTgt spid="12"/>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par>
                          <p:cTn id="27" fill="hold">
                            <p:stCondLst>
                              <p:cond delay="2500"/>
                            </p:stCondLst>
                            <p:childTnLst>
                              <p:par>
                                <p:cTn id="28" presetID="53" presetClass="entr" presetSubtype="16"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Effect transition="in" filter="fade">
                                      <p:cBhvr>
                                        <p:cTn id="32" dur="500"/>
                                        <p:tgtEl>
                                          <p:spTgt spid="28"/>
                                        </p:tgtEl>
                                      </p:cBhvr>
                                    </p:animEffect>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par>
                          <p:cTn id="37" fill="hold">
                            <p:stCondLst>
                              <p:cond delay="3500"/>
                            </p:stCondLst>
                            <p:childTnLst>
                              <p:par>
                                <p:cTn id="38" presetID="12" presetClass="entr" presetSubtype="1"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additive="base">
                                        <p:cTn id="40" dur="500"/>
                                        <p:tgtEl>
                                          <p:spTgt spid="11"/>
                                        </p:tgtEl>
                                        <p:attrNameLst>
                                          <p:attrName>ppt_y</p:attrName>
                                        </p:attrNameLst>
                                      </p:cBhvr>
                                      <p:tavLst>
                                        <p:tav tm="0">
                                          <p:val>
                                            <p:strVal val="#ppt_y-#ppt_h*1.125000"/>
                                          </p:val>
                                        </p:tav>
                                        <p:tav tm="100000">
                                          <p:val>
                                            <p:strVal val="#ppt_y"/>
                                          </p:val>
                                        </p:tav>
                                      </p:tavLst>
                                    </p:anim>
                                    <p:animEffect transition="in" filter="wipe(down)">
                                      <p:cBhvr>
                                        <p:cTn id="41" dur="500"/>
                                        <p:tgtEl>
                                          <p:spTgt spid="11"/>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4500"/>
                            </p:stCondLst>
                            <p:childTnLst>
                              <p:par>
                                <p:cTn id="47" presetID="53" presetClass="entr" presetSubtype="16"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par>
                          <p:cTn id="56" fill="hold">
                            <p:stCondLst>
                              <p:cond delay="5500"/>
                            </p:stCondLst>
                            <p:childTnLst>
                              <p:par>
                                <p:cTn id="57" presetID="12" presetClass="entr" presetSubtype="4"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p:tgtEl>
                                          <p:spTgt spid="10"/>
                                        </p:tgtEl>
                                        <p:attrNameLst>
                                          <p:attrName>ppt_y</p:attrName>
                                        </p:attrNameLst>
                                      </p:cBhvr>
                                      <p:tavLst>
                                        <p:tav tm="0">
                                          <p:val>
                                            <p:strVal val="#ppt_y+#ppt_h*1.125000"/>
                                          </p:val>
                                        </p:tav>
                                        <p:tav tm="100000">
                                          <p:val>
                                            <p:strVal val="#ppt_y"/>
                                          </p:val>
                                        </p:tav>
                                      </p:tavLst>
                                    </p:anim>
                                    <p:animEffect transition="in" filter="wipe(up)">
                                      <p:cBhvr>
                                        <p:cTn id="60" dur="500"/>
                                        <p:tgtEl>
                                          <p:spTgt spid="10"/>
                                        </p:tgtEl>
                                      </p:cBhvr>
                                    </p:animEffect>
                                  </p:childTnLst>
                                </p:cTn>
                              </p:par>
                            </p:childTnLst>
                          </p:cTn>
                        </p:par>
                        <p:par>
                          <p:cTn id="61" fill="hold">
                            <p:stCondLst>
                              <p:cond delay="6000"/>
                            </p:stCondLst>
                            <p:childTnLst>
                              <p:par>
                                <p:cTn id="62" presetID="10" presetClass="entr" presetSubtype="0"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500"/>
                                        <p:tgtEl>
                                          <p:spTgt spid="15"/>
                                        </p:tgtEl>
                                      </p:cBhvr>
                                    </p:animEffect>
                                  </p:childTnLst>
                                </p:cTn>
                              </p:par>
                            </p:childTnLst>
                          </p:cTn>
                        </p:par>
                        <p:par>
                          <p:cTn id="65" fill="hold">
                            <p:stCondLst>
                              <p:cond delay="6500"/>
                            </p:stCondLst>
                            <p:childTnLst>
                              <p:par>
                                <p:cTn id="66" presetID="53" presetClass="entr" presetSubtype="16" fill="hold" nodeType="afterEffect">
                                  <p:stCondLst>
                                    <p:cond delay="0"/>
                                  </p:stCondLst>
                                  <p:childTnLst>
                                    <p:set>
                                      <p:cBhvr>
                                        <p:cTn id="67" dur="1" fill="hold">
                                          <p:stCondLst>
                                            <p:cond delay="0"/>
                                          </p:stCondLst>
                                        </p:cTn>
                                        <p:tgtEl>
                                          <p:spTgt spid="41"/>
                                        </p:tgtEl>
                                        <p:attrNameLst>
                                          <p:attrName>style.visibility</p:attrName>
                                        </p:attrNameLst>
                                      </p:cBhvr>
                                      <p:to>
                                        <p:strVal val="visible"/>
                                      </p:to>
                                    </p:set>
                                    <p:anim calcmode="lin" valueType="num">
                                      <p:cBhvr>
                                        <p:cTn id="68" dur="500" fill="hold"/>
                                        <p:tgtEl>
                                          <p:spTgt spid="41"/>
                                        </p:tgtEl>
                                        <p:attrNameLst>
                                          <p:attrName>ppt_w</p:attrName>
                                        </p:attrNameLst>
                                      </p:cBhvr>
                                      <p:tavLst>
                                        <p:tav tm="0">
                                          <p:val>
                                            <p:fltVal val="0"/>
                                          </p:val>
                                        </p:tav>
                                        <p:tav tm="100000">
                                          <p:val>
                                            <p:strVal val="#ppt_w"/>
                                          </p:val>
                                        </p:tav>
                                      </p:tavLst>
                                    </p:anim>
                                    <p:anim calcmode="lin" valueType="num">
                                      <p:cBhvr>
                                        <p:cTn id="69" dur="500" fill="hold"/>
                                        <p:tgtEl>
                                          <p:spTgt spid="41"/>
                                        </p:tgtEl>
                                        <p:attrNameLst>
                                          <p:attrName>ppt_h</p:attrName>
                                        </p:attrNameLst>
                                      </p:cBhvr>
                                      <p:tavLst>
                                        <p:tav tm="0">
                                          <p:val>
                                            <p:fltVal val="0"/>
                                          </p:val>
                                        </p:tav>
                                        <p:tav tm="100000">
                                          <p:val>
                                            <p:strVal val="#ppt_h"/>
                                          </p:val>
                                        </p:tav>
                                      </p:tavLst>
                                    </p:anim>
                                    <p:animEffect transition="in" filter="fade">
                                      <p:cBhvr>
                                        <p:cTn id="70" dur="500"/>
                                        <p:tgtEl>
                                          <p:spTgt spid="41"/>
                                        </p:tgtEl>
                                      </p:cBhvr>
                                    </p:animEffect>
                                  </p:childTnLst>
                                </p:cTn>
                              </p:par>
                            </p:childTnLst>
                          </p:cTn>
                        </p:par>
                        <p:par>
                          <p:cTn id="71" fill="hold">
                            <p:stCondLst>
                              <p:cond delay="7000"/>
                            </p:stCondLst>
                            <p:childTnLst>
                              <p:par>
                                <p:cTn id="72" presetID="10" presetClass="entr" presetSubtype="0"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fade">
                                      <p:cBhvr>
                                        <p:cTn id="74" dur="500"/>
                                        <p:tgtEl>
                                          <p:spTgt spid="21"/>
                                        </p:tgtEl>
                                      </p:cBhvr>
                                    </p:animEffect>
                                  </p:childTnLst>
                                </p:cTn>
                              </p:par>
                            </p:childTnLst>
                          </p:cTn>
                        </p:par>
                        <p:par>
                          <p:cTn id="75" fill="hold">
                            <p:stCondLst>
                              <p:cond delay="7500"/>
                            </p:stCondLst>
                            <p:childTnLst>
                              <p:par>
                                <p:cTn id="76" presetID="12" presetClass="entr" presetSubtype="1" fill="hold" grpId="0" nodeType="afterEffect">
                                  <p:stCondLst>
                                    <p:cond delay="0"/>
                                  </p:stCondLst>
                                  <p:childTnLst>
                                    <p:set>
                                      <p:cBhvr>
                                        <p:cTn id="77" dur="1" fill="hold">
                                          <p:stCondLst>
                                            <p:cond delay="0"/>
                                          </p:stCondLst>
                                        </p:cTn>
                                        <p:tgtEl>
                                          <p:spTgt spid="9"/>
                                        </p:tgtEl>
                                        <p:attrNameLst>
                                          <p:attrName>style.visibility</p:attrName>
                                        </p:attrNameLst>
                                      </p:cBhvr>
                                      <p:to>
                                        <p:strVal val="visible"/>
                                      </p:to>
                                    </p:set>
                                    <p:anim calcmode="lin" valueType="num">
                                      <p:cBhvr additive="base">
                                        <p:cTn id="78" dur="500"/>
                                        <p:tgtEl>
                                          <p:spTgt spid="9"/>
                                        </p:tgtEl>
                                        <p:attrNameLst>
                                          <p:attrName>ppt_y</p:attrName>
                                        </p:attrNameLst>
                                      </p:cBhvr>
                                      <p:tavLst>
                                        <p:tav tm="0">
                                          <p:val>
                                            <p:strVal val="#ppt_y-#ppt_h*1.125000"/>
                                          </p:val>
                                        </p:tav>
                                        <p:tav tm="100000">
                                          <p:val>
                                            <p:strVal val="#ppt_y"/>
                                          </p:val>
                                        </p:tav>
                                      </p:tavLst>
                                    </p:anim>
                                    <p:animEffect transition="in" filter="wipe(down)">
                                      <p:cBhvr>
                                        <p:cTn id="79" dur="500"/>
                                        <p:tgtEl>
                                          <p:spTgt spid="9"/>
                                        </p:tgtEl>
                                      </p:cBhvr>
                                    </p:animEffect>
                                  </p:childTnLst>
                                </p:cTn>
                              </p:par>
                            </p:childTnLst>
                          </p:cTn>
                        </p:par>
                        <p:par>
                          <p:cTn id="80" fill="hold">
                            <p:stCondLst>
                              <p:cond delay="8000"/>
                            </p:stCondLst>
                            <p:childTnLst>
                              <p:par>
                                <p:cTn id="81" presetID="53" presetClass="entr" presetSubtype="16"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 calcmode="lin" valueType="num">
                                      <p:cBhvr>
                                        <p:cTn id="83" dur="500" fill="hold"/>
                                        <p:tgtEl>
                                          <p:spTgt spid="26"/>
                                        </p:tgtEl>
                                        <p:attrNameLst>
                                          <p:attrName>ppt_w</p:attrName>
                                        </p:attrNameLst>
                                      </p:cBhvr>
                                      <p:tavLst>
                                        <p:tav tm="0">
                                          <p:val>
                                            <p:fltVal val="0"/>
                                          </p:val>
                                        </p:tav>
                                        <p:tav tm="100000">
                                          <p:val>
                                            <p:strVal val="#ppt_w"/>
                                          </p:val>
                                        </p:tav>
                                      </p:tavLst>
                                    </p:anim>
                                    <p:anim calcmode="lin" valueType="num">
                                      <p:cBhvr>
                                        <p:cTn id="84" dur="500" fill="hold"/>
                                        <p:tgtEl>
                                          <p:spTgt spid="26"/>
                                        </p:tgtEl>
                                        <p:attrNameLst>
                                          <p:attrName>ppt_h</p:attrName>
                                        </p:attrNameLst>
                                      </p:cBhvr>
                                      <p:tavLst>
                                        <p:tav tm="0">
                                          <p:val>
                                            <p:fltVal val="0"/>
                                          </p:val>
                                        </p:tav>
                                        <p:tav tm="100000">
                                          <p:val>
                                            <p:strVal val="#ppt_h"/>
                                          </p:val>
                                        </p:tav>
                                      </p:tavLst>
                                    </p:anim>
                                    <p:animEffect transition="in" filter="fade">
                                      <p:cBhvr>
                                        <p:cTn id="85" dur="500"/>
                                        <p:tgtEl>
                                          <p:spTgt spid="26"/>
                                        </p:tgtEl>
                                      </p:cBhvr>
                                    </p:animEffect>
                                  </p:childTnLst>
                                </p:cTn>
                              </p:par>
                            </p:childTnLst>
                          </p:cTn>
                        </p:par>
                        <p:par>
                          <p:cTn id="86" fill="hold">
                            <p:stCondLst>
                              <p:cond delay="8500"/>
                            </p:stCondLst>
                            <p:childTnLst>
                              <p:par>
                                <p:cTn id="87" presetID="10" presetClass="entr" presetSubtype="0" fill="hold" grpId="0" nodeType="afterEffect">
                                  <p:stCondLst>
                                    <p:cond delay="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500"/>
                                        <p:tgtEl>
                                          <p:spTgt spid="23"/>
                                        </p:tgtEl>
                                      </p:cBhvr>
                                    </p:animEffect>
                                  </p:childTnLst>
                                </p:cTn>
                              </p:par>
                            </p:childTnLst>
                          </p:cTn>
                        </p:par>
                        <p:par>
                          <p:cTn id="90" fill="hold">
                            <p:stCondLst>
                              <p:cond delay="9000"/>
                            </p:stCondLst>
                            <p:childTnLst>
                              <p:par>
                                <p:cTn id="91" presetID="12" presetClass="entr" presetSubtype="4" fill="hold" grpId="0" nodeType="afterEffect">
                                  <p:stCondLst>
                                    <p:cond delay="0"/>
                                  </p:stCondLst>
                                  <p:childTnLst>
                                    <p:set>
                                      <p:cBhvr>
                                        <p:cTn id="92" dur="1" fill="hold">
                                          <p:stCondLst>
                                            <p:cond delay="0"/>
                                          </p:stCondLst>
                                        </p:cTn>
                                        <p:tgtEl>
                                          <p:spTgt spid="8"/>
                                        </p:tgtEl>
                                        <p:attrNameLst>
                                          <p:attrName>style.visibility</p:attrName>
                                        </p:attrNameLst>
                                      </p:cBhvr>
                                      <p:to>
                                        <p:strVal val="visible"/>
                                      </p:to>
                                    </p:set>
                                    <p:anim calcmode="lin" valueType="num">
                                      <p:cBhvr additive="base">
                                        <p:cTn id="93" dur="500"/>
                                        <p:tgtEl>
                                          <p:spTgt spid="8"/>
                                        </p:tgtEl>
                                        <p:attrNameLst>
                                          <p:attrName>ppt_y</p:attrName>
                                        </p:attrNameLst>
                                      </p:cBhvr>
                                      <p:tavLst>
                                        <p:tav tm="0">
                                          <p:val>
                                            <p:strVal val="#ppt_y+#ppt_h*1.125000"/>
                                          </p:val>
                                        </p:tav>
                                        <p:tav tm="100000">
                                          <p:val>
                                            <p:strVal val="#ppt_y"/>
                                          </p:val>
                                        </p:tav>
                                      </p:tavLst>
                                    </p:anim>
                                    <p:animEffect transition="in" filter="wipe(up)">
                                      <p:cBhvr>
                                        <p:cTn id="94" dur="500"/>
                                        <p:tgtEl>
                                          <p:spTgt spid="8"/>
                                        </p:tgtEl>
                                      </p:cBhvr>
                                    </p:animEffect>
                                  </p:childTnLst>
                                </p:cTn>
                              </p:par>
                            </p:childTnLst>
                          </p:cTn>
                        </p:par>
                        <p:par>
                          <p:cTn id="95" fill="hold">
                            <p:stCondLst>
                              <p:cond delay="9500"/>
                            </p:stCondLst>
                            <p:childTnLst>
                              <p:par>
                                <p:cTn id="96" presetID="10" presetClass="entr" presetSubtype="0" fill="hold" grpId="0" nodeType="after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fade">
                                      <p:cBhvr>
                                        <p:cTn id="98" dur="500"/>
                                        <p:tgtEl>
                                          <p:spTgt spid="17"/>
                                        </p:tgtEl>
                                      </p:cBhvr>
                                    </p:animEffect>
                                  </p:childTnLst>
                                </p:cTn>
                              </p:par>
                            </p:childTnLst>
                          </p:cTn>
                        </p:par>
                        <p:par>
                          <p:cTn id="99" fill="hold">
                            <p:stCondLst>
                              <p:cond delay="10000"/>
                            </p:stCondLst>
                            <p:childTnLst>
                              <p:par>
                                <p:cTn id="100" presetID="53" presetClass="entr" presetSubtype="16" fill="hold" nodeType="afterEffect">
                                  <p:stCondLst>
                                    <p:cond delay="0"/>
                                  </p:stCondLst>
                                  <p:childTnLst>
                                    <p:set>
                                      <p:cBhvr>
                                        <p:cTn id="101" dur="1" fill="hold">
                                          <p:stCondLst>
                                            <p:cond delay="0"/>
                                          </p:stCondLst>
                                        </p:cTn>
                                        <p:tgtEl>
                                          <p:spTgt spid="30"/>
                                        </p:tgtEl>
                                        <p:attrNameLst>
                                          <p:attrName>style.visibility</p:attrName>
                                        </p:attrNameLst>
                                      </p:cBhvr>
                                      <p:to>
                                        <p:strVal val="visible"/>
                                      </p:to>
                                    </p:set>
                                    <p:anim calcmode="lin" valueType="num">
                                      <p:cBhvr>
                                        <p:cTn id="102" dur="500" fill="hold"/>
                                        <p:tgtEl>
                                          <p:spTgt spid="30"/>
                                        </p:tgtEl>
                                        <p:attrNameLst>
                                          <p:attrName>ppt_w</p:attrName>
                                        </p:attrNameLst>
                                      </p:cBhvr>
                                      <p:tavLst>
                                        <p:tav tm="0">
                                          <p:val>
                                            <p:fltVal val="0"/>
                                          </p:val>
                                        </p:tav>
                                        <p:tav tm="100000">
                                          <p:val>
                                            <p:strVal val="#ppt_w"/>
                                          </p:val>
                                        </p:tav>
                                      </p:tavLst>
                                    </p:anim>
                                    <p:anim calcmode="lin" valueType="num">
                                      <p:cBhvr>
                                        <p:cTn id="103" dur="500" fill="hold"/>
                                        <p:tgtEl>
                                          <p:spTgt spid="30"/>
                                        </p:tgtEl>
                                        <p:attrNameLst>
                                          <p:attrName>ppt_h</p:attrName>
                                        </p:attrNameLst>
                                      </p:cBhvr>
                                      <p:tavLst>
                                        <p:tav tm="0">
                                          <p:val>
                                            <p:fltVal val="0"/>
                                          </p:val>
                                        </p:tav>
                                        <p:tav tm="100000">
                                          <p:val>
                                            <p:strVal val="#ppt_h"/>
                                          </p:val>
                                        </p:tav>
                                      </p:tavLst>
                                    </p:anim>
                                    <p:animEffect transition="in" filter="fade">
                                      <p:cBhvr>
                                        <p:cTn id="104" dur="500"/>
                                        <p:tgtEl>
                                          <p:spTgt spid="30"/>
                                        </p:tgtEl>
                                      </p:cBhvr>
                                    </p:animEffect>
                                  </p:childTnLst>
                                </p:cTn>
                              </p:par>
                            </p:childTnLst>
                          </p:cTn>
                        </p:par>
                        <p:par>
                          <p:cTn id="105" fill="hold">
                            <p:stCondLst>
                              <p:cond delay="10500"/>
                            </p:stCondLst>
                            <p:childTnLst>
                              <p:par>
                                <p:cTn id="106" presetID="10" presetClass="entr" presetSubtype="0" fill="hold" grpId="0" nodeType="afterEffect">
                                  <p:stCondLst>
                                    <p:cond delay="0"/>
                                  </p:stCondLst>
                                  <p:childTnLst>
                                    <p:set>
                                      <p:cBhvr>
                                        <p:cTn id="107" dur="1" fill="hold">
                                          <p:stCondLst>
                                            <p:cond delay="0"/>
                                          </p:stCondLst>
                                        </p:cTn>
                                        <p:tgtEl>
                                          <p:spTgt spid="24"/>
                                        </p:tgtEl>
                                        <p:attrNameLst>
                                          <p:attrName>style.visibility</p:attrName>
                                        </p:attrNameLst>
                                      </p:cBhvr>
                                      <p:to>
                                        <p:strVal val="visible"/>
                                      </p:to>
                                    </p:set>
                                    <p:animEffect transition="in" filter="fade">
                                      <p:cBhvr>
                                        <p:cTn id="108" dur="500"/>
                                        <p:tgtEl>
                                          <p:spTgt spid="24"/>
                                        </p:tgtEl>
                                      </p:cBhvr>
                                    </p:animEffect>
                                  </p:childTnLst>
                                </p:cTn>
                              </p:par>
                            </p:childTnLst>
                          </p:cTn>
                        </p:par>
                        <p:par>
                          <p:cTn id="109" fill="hold">
                            <p:stCondLst>
                              <p:cond delay="11000"/>
                            </p:stCondLst>
                            <p:childTnLst>
                              <p:par>
                                <p:cTn id="110" presetID="12" presetClass="entr" presetSubtype="4" fill="hold" grpId="0" nodeType="afterEffect">
                                  <p:stCondLst>
                                    <p:cond delay="0"/>
                                  </p:stCondLst>
                                  <p:childTnLst>
                                    <p:set>
                                      <p:cBhvr>
                                        <p:cTn id="111" dur="1" fill="hold">
                                          <p:stCondLst>
                                            <p:cond delay="0"/>
                                          </p:stCondLst>
                                        </p:cTn>
                                        <p:tgtEl>
                                          <p:spTgt spid="7"/>
                                        </p:tgtEl>
                                        <p:attrNameLst>
                                          <p:attrName>style.visibility</p:attrName>
                                        </p:attrNameLst>
                                      </p:cBhvr>
                                      <p:to>
                                        <p:strVal val="visible"/>
                                      </p:to>
                                    </p:set>
                                    <p:anim calcmode="lin" valueType="num">
                                      <p:cBhvr additive="base">
                                        <p:cTn id="112" dur="500"/>
                                        <p:tgtEl>
                                          <p:spTgt spid="7"/>
                                        </p:tgtEl>
                                        <p:attrNameLst>
                                          <p:attrName>ppt_y</p:attrName>
                                        </p:attrNameLst>
                                      </p:cBhvr>
                                      <p:tavLst>
                                        <p:tav tm="0">
                                          <p:val>
                                            <p:strVal val="#ppt_y+#ppt_h*1.125000"/>
                                          </p:val>
                                        </p:tav>
                                        <p:tav tm="100000">
                                          <p:val>
                                            <p:strVal val="#ppt_y"/>
                                          </p:val>
                                        </p:tav>
                                      </p:tavLst>
                                    </p:anim>
                                    <p:animEffect transition="in" filter="wipe(up)">
                                      <p:cBhvr>
                                        <p:cTn id="113" dur="500"/>
                                        <p:tgtEl>
                                          <p:spTgt spid="7"/>
                                        </p:tgtEl>
                                      </p:cBhvr>
                                    </p:animEffect>
                                  </p:childTnLst>
                                </p:cTn>
                              </p:par>
                            </p:childTnLst>
                          </p:cTn>
                        </p:par>
                        <p:par>
                          <p:cTn id="114" fill="hold">
                            <p:stCondLst>
                              <p:cond delay="11500"/>
                            </p:stCondLst>
                            <p:childTnLst>
                              <p:par>
                                <p:cTn id="115" presetID="10" presetClass="entr" presetSubtype="0" fill="hold" grpId="0" nodeType="afterEffect">
                                  <p:stCondLst>
                                    <p:cond delay="0"/>
                                  </p:stCondLst>
                                  <p:childTnLst>
                                    <p:set>
                                      <p:cBhvr>
                                        <p:cTn id="116" dur="1" fill="hold">
                                          <p:stCondLst>
                                            <p:cond delay="0"/>
                                          </p:stCondLst>
                                        </p:cTn>
                                        <p:tgtEl>
                                          <p:spTgt spid="16"/>
                                        </p:tgtEl>
                                        <p:attrNameLst>
                                          <p:attrName>style.visibility</p:attrName>
                                        </p:attrNameLst>
                                      </p:cBhvr>
                                      <p:to>
                                        <p:strVal val="visible"/>
                                      </p:to>
                                    </p:set>
                                    <p:animEffect transition="in" filter="fade">
                                      <p:cBhvr>
                                        <p:cTn id="117" dur="500"/>
                                        <p:tgtEl>
                                          <p:spTgt spid="16"/>
                                        </p:tgtEl>
                                      </p:cBhvr>
                                    </p:animEffect>
                                  </p:childTnLst>
                                </p:cTn>
                              </p:par>
                            </p:childTnLst>
                          </p:cTn>
                        </p:par>
                        <p:par>
                          <p:cTn id="118" fill="hold">
                            <p:stCondLst>
                              <p:cond delay="12000"/>
                            </p:stCondLst>
                            <p:childTnLst>
                              <p:par>
                                <p:cTn id="119" presetID="53" presetClass="entr" presetSubtype="16" fill="hold" grpId="0" nodeType="afterEffect">
                                  <p:stCondLst>
                                    <p:cond delay="0"/>
                                  </p:stCondLst>
                                  <p:childTnLst>
                                    <p:set>
                                      <p:cBhvr>
                                        <p:cTn id="120" dur="1" fill="hold">
                                          <p:stCondLst>
                                            <p:cond delay="0"/>
                                          </p:stCondLst>
                                        </p:cTn>
                                        <p:tgtEl>
                                          <p:spTgt spid="29"/>
                                        </p:tgtEl>
                                        <p:attrNameLst>
                                          <p:attrName>style.visibility</p:attrName>
                                        </p:attrNameLst>
                                      </p:cBhvr>
                                      <p:to>
                                        <p:strVal val="visible"/>
                                      </p:to>
                                    </p:set>
                                    <p:anim calcmode="lin" valueType="num">
                                      <p:cBhvr>
                                        <p:cTn id="121" dur="500" fill="hold"/>
                                        <p:tgtEl>
                                          <p:spTgt spid="29"/>
                                        </p:tgtEl>
                                        <p:attrNameLst>
                                          <p:attrName>ppt_w</p:attrName>
                                        </p:attrNameLst>
                                      </p:cBhvr>
                                      <p:tavLst>
                                        <p:tav tm="0">
                                          <p:val>
                                            <p:fltVal val="0"/>
                                          </p:val>
                                        </p:tav>
                                        <p:tav tm="100000">
                                          <p:val>
                                            <p:strVal val="#ppt_w"/>
                                          </p:val>
                                        </p:tav>
                                      </p:tavLst>
                                    </p:anim>
                                    <p:anim calcmode="lin" valueType="num">
                                      <p:cBhvr>
                                        <p:cTn id="122" dur="500" fill="hold"/>
                                        <p:tgtEl>
                                          <p:spTgt spid="29"/>
                                        </p:tgtEl>
                                        <p:attrNameLst>
                                          <p:attrName>ppt_h</p:attrName>
                                        </p:attrNameLst>
                                      </p:cBhvr>
                                      <p:tavLst>
                                        <p:tav tm="0">
                                          <p:val>
                                            <p:fltVal val="0"/>
                                          </p:val>
                                        </p:tav>
                                        <p:tav tm="100000">
                                          <p:val>
                                            <p:strVal val="#ppt_h"/>
                                          </p:val>
                                        </p:tav>
                                      </p:tavLst>
                                    </p:anim>
                                    <p:animEffect transition="in" filter="fade">
                                      <p:cBhvr>
                                        <p:cTn id="123" dur="500"/>
                                        <p:tgtEl>
                                          <p:spTgt spid="29"/>
                                        </p:tgtEl>
                                      </p:cBhvr>
                                    </p:animEffect>
                                  </p:childTnLst>
                                </p:cTn>
                              </p:par>
                            </p:childTnLst>
                          </p:cTn>
                        </p:par>
                        <p:par>
                          <p:cTn id="124" fill="hold">
                            <p:stCondLst>
                              <p:cond delay="12500"/>
                            </p:stCondLst>
                            <p:childTnLst>
                              <p:par>
                                <p:cTn id="125" presetID="10" presetClass="entr" presetSubtype="0" fill="hold" grpId="0" nodeType="afterEffect">
                                  <p:stCondLst>
                                    <p:cond delay="0"/>
                                  </p:stCondLst>
                                  <p:childTnLst>
                                    <p:set>
                                      <p:cBhvr>
                                        <p:cTn id="126" dur="1" fill="hold">
                                          <p:stCondLst>
                                            <p:cond delay="0"/>
                                          </p:stCondLst>
                                        </p:cTn>
                                        <p:tgtEl>
                                          <p:spTgt spid="25"/>
                                        </p:tgtEl>
                                        <p:attrNameLst>
                                          <p:attrName>style.visibility</p:attrName>
                                        </p:attrNameLst>
                                      </p:cBhvr>
                                      <p:to>
                                        <p:strVal val="visible"/>
                                      </p:to>
                                    </p:set>
                                    <p:animEffect transition="in" filter="fade">
                                      <p:cBhvr>
                                        <p:cTn id="127" dur="500"/>
                                        <p:tgtEl>
                                          <p:spTgt spid="25"/>
                                        </p:tgtEl>
                                      </p:cBhvr>
                                    </p:animEffect>
                                  </p:childTnLst>
                                </p:cTn>
                              </p:par>
                            </p:childTnLst>
                          </p:cTn>
                        </p:par>
                        <p:par>
                          <p:cTn id="128" fill="hold">
                            <p:stCondLst>
                              <p:cond delay="13000"/>
                            </p:stCondLst>
                            <p:childTnLst>
                              <p:par>
                                <p:cTn id="129" presetID="10" presetClass="entr" presetSubtype="0" fill="hold" grpId="0" nodeType="afterEffect">
                                  <p:stCondLst>
                                    <p:cond delay="0"/>
                                  </p:stCondLst>
                                  <p:childTnLst>
                                    <p:set>
                                      <p:cBhvr>
                                        <p:cTn id="130" dur="1" fill="hold">
                                          <p:stCondLst>
                                            <p:cond delay="0"/>
                                          </p:stCondLst>
                                        </p:cTn>
                                        <p:tgtEl>
                                          <p:spTgt spid="51"/>
                                        </p:tgtEl>
                                        <p:attrNameLst>
                                          <p:attrName>style.visibility</p:attrName>
                                        </p:attrNameLst>
                                      </p:cBhvr>
                                      <p:to>
                                        <p:strVal val="visible"/>
                                      </p:to>
                                    </p:set>
                                    <p:animEffect transition="in" filter="fade">
                                      <p:cBhvr>
                                        <p:cTn id="13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P spid="25" grpId="0"/>
      <p:bldP spid="26" grpId="0" animBg="1"/>
      <p:bldP spid="27" grpId="0" animBg="1"/>
      <p:bldP spid="28" grpId="0" animBg="1"/>
      <p:bldP spid="29" grpId="0" animBg="1"/>
      <p:bldP spid="40" grpId="0" animBg="1"/>
      <p:bldP spid="5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 xmlns:a16="http://schemas.microsoft.com/office/drawing/2014/main" id="{C73AEB12-C834-4057-B875-34EFFF6A34B4}"/>
              </a:ext>
            </a:extLst>
          </p:cNvPr>
          <p:cNvCxnSpPr/>
          <p:nvPr/>
        </p:nvCxnSpPr>
        <p:spPr>
          <a:xfrm>
            <a:off x="1657350" y="2457450"/>
            <a:ext cx="2128838" cy="2128838"/>
          </a:xfrm>
          <a:prstGeom prst="line">
            <a:avLst/>
          </a:prstGeom>
          <a:noFill/>
          <a:ln w="6350" cap="flat" cmpd="sng" algn="ctr">
            <a:solidFill>
              <a:sysClr val="windowText" lastClr="000000">
                <a:lumMod val="65000"/>
                <a:lumOff val="35000"/>
              </a:sysClr>
            </a:solidFill>
            <a:prstDash val="solid"/>
            <a:miter lim="800000"/>
          </a:ln>
          <a:effectLst/>
        </p:spPr>
      </p:cxnSp>
      <p:sp>
        <p:nvSpPr>
          <p:cNvPr id="6" name="任意多边形 10">
            <a:extLst>
              <a:ext uri="{FF2B5EF4-FFF2-40B4-BE49-F238E27FC236}">
                <a16:creationId xmlns="" xmlns:a16="http://schemas.microsoft.com/office/drawing/2014/main" id="{CB788457-D6CB-4323-88C6-EC3C6B66E44D}"/>
              </a:ext>
            </a:extLst>
          </p:cNvPr>
          <p:cNvSpPr/>
          <p:nvPr/>
        </p:nvSpPr>
        <p:spPr bwMode="auto">
          <a:xfrm>
            <a:off x="2476500" y="2789239"/>
            <a:ext cx="7589838" cy="1636712"/>
          </a:xfrm>
          <a:custGeom>
            <a:avLst/>
            <a:gdLst>
              <a:gd name="connsiteX0" fmla="*/ 0 w 7590213"/>
              <a:gd name="connsiteY0" fmla="*/ 0 h 1635917"/>
              <a:gd name="connsiteX1" fmla="*/ 7590213 w 7590213"/>
              <a:gd name="connsiteY1" fmla="*/ 0 h 1635917"/>
              <a:gd name="connsiteX2" fmla="*/ 7590213 w 7590213"/>
              <a:gd name="connsiteY2" fmla="*/ 1635917 h 1635917"/>
              <a:gd name="connsiteX3" fmla="*/ 1140350 w 7590213"/>
              <a:gd name="connsiteY3" fmla="*/ 1635917 h 1635917"/>
              <a:gd name="connsiteX4" fmla="*/ 0 w 7590213"/>
              <a:gd name="connsiteY4" fmla="*/ 499380 h 16359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90213" h="1635917">
                <a:moveTo>
                  <a:pt x="0" y="0"/>
                </a:moveTo>
                <a:lnTo>
                  <a:pt x="7590213" y="0"/>
                </a:lnTo>
                <a:lnTo>
                  <a:pt x="7590213" y="1635917"/>
                </a:lnTo>
                <a:lnTo>
                  <a:pt x="1140350" y="1635917"/>
                </a:lnTo>
                <a:lnTo>
                  <a:pt x="0" y="499380"/>
                </a:lnTo>
                <a:close/>
              </a:path>
            </a:pathLst>
          </a:custGeom>
          <a:solidFill>
            <a:srgbClr val="8AAD9D"/>
          </a:solidFill>
          <a:ln w="12700" cap="flat" cmpd="sng" algn="ctr">
            <a:noFill/>
            <a:prstDash val="solid"/>
            <a:miter lim="800000"/>
          </a:ln>
          <a:effectLst>
            <a:innerShdw blurRad="190500" dist="101600" dir="8580000">
              <a:prstClr val="black">
                <a:alpha val="40000"/>
              </a:prstClr>
            </a:inn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7" name="文本框 11">
            <a:extLst>
              <a:ext uri="{FF2B5EF4-FFF2-40B4-BE49-F238E27FC236}">
                <a16:creationId xmlns="" xmlns:a16="http://schemas.microsoft.com/office/drawing/2014/main" id="{117FA367-91BF-415F-BCEC-E007E0FDD366}"/>
              </a:ext>
            </a:extLst>
          </p:cNvPr>
          <p:cNvSpPr txBox="1">
            <a:spLocks noChangeArrowheads="1"/>
          </p:cNvSpPr>
          <p:nvPr/>
        </p:nvSpPr>
        <p:spPr bwMode="auto">
          <a:xfrm>
            <a:off x="3480997" y="2908179"/>
            <a:ext cx="5523453" cy="585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fontAlgn="base">
              <a:lnSpc>
                <a:spcPct val="100000"/>
              </a:lnSpc>
              <a:spcBef>
                <a:spcPct val="0"/>
              </a:spcBef>
              <a:spcAft>
                <a:spcPct val="0"/>
              </a:spcAft>
              <a:buNone/>
              <a:defRPr/>
            </a:pPr>
            <a:r>
              <a:rPr lang="zh-CN" altLang="en-US" sz="3200" b="1" kern="0">
                <a:solidFill>
                  <a:prstClr val="white"/>
                </a:solidFill>
                <a:latin typeface="微软雅黑" panose="020B0503020204020204" pitchFamily="34" charset="-122"/>
                <a:ea typeface="微软雅黑" panose="020B0503020204020204" pitchFamily="34" charset="-122"/>
              </a:rPr>
              <a:t>案列欣赏</a:t>
            </a:r>
            <a:endParaRPr lang="zh-CN" altLang="en-US" sz="3200" b="1" kern="0" dirty="0">
              <a:solidFill>
                <a:prstClr val="white"/>
              </a:solidFill>
              <a:latin typeface="微软雅黑" panose="020B0503020204020204" pitchFamily="34" charset="-122"/>
              <a:ea typeface="微软雅黑" panose="020B0503020204020204" pitchFamily="34" charset="-122"/>
            </a:endParaRPr>
          </a:p>
        </p:txBody>
      </p:sp>
      <p:sp>
        <p:nvSpPr>
          <p:cNvPr id="8" name="矩形 33">
            <a:extLst>
              <a:ext uri="{FF2B5EF4-FFF2-40B4-BE49-F238E27FC236}">
                <a16:creationId xmlns="" xmlns:a16="http://schemas.microsoft.com/office/drawing/2014/main" id="{93605614-58C2-4C73-A9B3-CDAECFA5C81C}"/>
              </a:ext>
            </a:extLst>
          </p:cNvPr>
          <p:cNvSpPr>
            <a:spLocks noChangeArrowheads="1"/>
          </p:cNvSpPr>
          <p:nvPr/>
        </p:nvSpPr>
        <p:spPr bwMode="auto">
          <a:xfrm>
            <a:off x="3621088" y="3578226"/>
            <a:ext cx="5364162" cy="910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1216025"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lnSpc>
                <a:spcPct val="120000"/>
              </a:lnSpc>
              <a:spcBef>
                <a:spcPct val="20000"/>
              </a:spcBef>
              <a:spcAft>
                <a:spcPct val="0"/>
              </a:spcAft>
              <a:buNone/>
            </a:pPr>
            <a:r>
              <a:rPr lang="zh-CN" altLang="en-US"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方案具体细节说明，方案具体细节说明，方案具体细节说明，方案具体细节说明，</a:t>
            </a:r>
            <a:endParaRPr lang="en-US" altLang="zh-CN"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a:p>
            <a:pPr fontAlgn="base">
              <a:lnSpc>
                <a:spcPct val="120000"/>
              </a:lnSpc>
              <a:spcBef>
                <a:spcPct val="20000"/>
              </a:spcBef>
              <a:spcAft>
                <a:spcPct val="0"/>
              </a:spcAft>
              <a:buNone/>
            </a:pPr>
            <a:endParaRPr lang="en-US" altLang="zh-CN" sz="1600"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9" name="组合 8">
            <a:extLst>
              <a:ext uri="{FF2B5EF4-FFF2-40B4-BE49-F238E27FC236}">
                <a16:creationId xmlns="" xmlns:a16="http://schemas.microsoft.com/office/drawing/2014/main" id="{2BF0F8B8-97FE-445A-A3E0-031044DFDD00}"/>
              </a:ext>
            </a:extLst>
          </p:cNvPr>
          <p:cNvGrpSpPr>
            <a:grpSpLocks/>
          </p:cNvGrpSpPr>
          <p:nvPr/>
        </p:nvGrpSpPr>
        <p:grpSpPr bwMode="auto">
          <a:xfrm>
            <a:off x="0" y="2628900"/>
            <a:ext cx="3317875" cy="2155825"/>
            <a:chOff x="0" y="2628900"/>
            <a:chExt cx="3318008" cy="2155448"/>
          </a:xfrm>
        </p:grpSpPr>
        <p:sp>
          <p:nvSpPr>
            <p:cNvPr id="10" name="任意多边形 7">
              <a:extLst>
                <a:ext uri="{FF2B5EF4-FFF2-40B4-BE49-F238E27FC236}">
                  <a16:creationId xmlns="" xmlns:a16="http://schemas.microsoft.com/office/drawing/2014/main" id="{2B9F9861-C3E9-4CE8-9422-D3ECB7B295A4}"/>
                </a:ext>
              </a:extLst>
            </p:cNvPr>
            <p:cNvSpPr/>
            <p:nvPr/>
          </p:nvSpPr>
          <p:spPr>
            <a:xfrm>
              <a:off x="0" y="2628900"/>
              <a:ext cx="2476599" cy="642826"/>
            </a:xfrm>
            <a:custGeom>
              <a:avLst/>
              <a:gdLst>
                <a:gd name="connsiteX0" fmla="*/ 0 w 2476160"/>
                <a:gd name="connsiteY0" fmla="*/ 0 h 642938"/>
                <a:gd name="connsiteX1" fmla="*/ 1831065 w 2476160"/>
                <a:gd name="connsiteY1" fmla="*/ 0 h 642938"/>
                <a:gd name="connsiteX2" fmla="*/ 2476160 w 2476160"/>
                <a:gd name="connsiteY2" fmla="*/ 642938 h 642938"/>
                <a:gd name="connsiteX3" fmla="*/ 0 w 2476160"/>
                <a:gd name="connsiteY3" fmla="*/ 642938 h 642938"/>
              </a:gdLst>
              <a:ahLst/>
              <a:cxnLst>
                <a:cxn ang="0">
                  <a:pos x="connsiteX0" y="connsiteY0"/>
                </a:cxn>
                <a:cxn ang="0">
                  <a:pos x="connsiteX1" y="connsiteY1"/>
                </a:cxn>
                <a:cxn ang="0">
                  <a:pos x="connsiteX2" y="connsiteY2"/>
                </a:cxn>
                <a:cxn ang="0">
                  <a:pos x="connsiteX3" y="connsiteY3"/>
                </a:cxn>
              </a:cxnLst>
              <a:rect l="l" t="t" r="r" b="b"/>
              <a:pathLst>
                <a:path w="2476160" h="642938">
                  <a:moveTo>
                    <a:pt x="0" y="0"/>
                  </a:moveTo>
                  <a:lnTo>
                    <a:pt x="1831065" y="0"/>
                  </a:lnTo>
                  <a:lnTo>
                    <a:pt x="2476160" y="642938"/>
                  </a:lnTo>
                  <a:lnTo>
                    <a:pt x="0" y="642938"/>
                  </a:lnTo>
                  <a:close/>
                </a:path>
              </a:pathLst>
            </a:custGeom>
            <a:solidFill>
              <a:srgbClr val="8AAD9D"/>
            </a:solidFill>
            <a:ln w="12700" cap="flat" cmpd="sng" algn="ctr">
              <a:noFill/>
              <a:prstDash val="solid"/>
              <a:miter lim="800000"/>
            </a:ln>
            <a:effectLst>
              <a:outerShdw blurRad="50800" dist="38100" dir="3600000" sx="101000" sy="101000" algn="tl" rotWithShape="0">
                <a:sysClr val="windowText" lastClr="000000">
                  <a:alpha val="46000"/>
                </a:sys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文本框 14">
              <a:extLst>
                <a:ext uri="{FF2B5EF4-FFF2-40B4-BE49-F238E27FC236}">
                  <a16:creationId xmlns="" xmlns:a16="http://schemas.microsoft.com/office/drawing/2014/main" id="{9526D125-F53C-4CEB-BBC8-31A2B0E3684C}"/>
                </a:ext>
              </a:extLst>
            </p:cNvPr>
            <p:cNvSpPr txBox="1">
              <a:spLocks noChangeArrowheads="1"/>
            </p:cNvSpPr>
            <p:nvPr/>
          </p:nvSpPr>
          <p:spPr bwMode="auto">
            <a:xfrm>
              <a:off x="742950" y="3214688"/>
              <a:ext cx="2575058"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9600" b="1" i="0" u="none" strike="noStrike" kern="0" cap="none" spc="0" normalizeH="0" baseline="0" noProof="0" dirty="0">
                  <a:ln>
                    <a:noFill/>
                  </a:ln>
                  <a:solidFill>
                    <a:srgbClr val="EFB0AA"/>
                  </a:solidFill>
                  <a:effectLst/>
                  <a:uLnTx/>
                  <a:uFillTx/>
                  <a:latin typeface="微软雅黑" panose="020B0503020204020204" pitchFamily="34" charset="-122"/>
                  <a:ea typeface="微软雅黑" panose="020B0503020204020204" pitchFamily="34" charset="-122"/>
                </a:rPr>
                <a:t>02</a:t>
              </a:r>
              <a:endParaRPr kumimoji="0" lang="zh-CN" altLang="en-US" sz="9600" b="1" i="0" u="none" strike="noStrike" kern="0" cap="none" spc="0" normalizeH="0" baseline="0" noProof="0" dirty="0">
                <a:ln>
                  <a:noFill/>
                </a:ln>
                <a:solidFill>
                  <a:srgbClr val="EFB0AA"/>
                </a:solidFill>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855702237"/>
      </p:ext>
    </p:extLst>
  </p:cSld>
  <p:clrMapOvr>
    <a:masterClrMapping/>
  </p:clrMapOvr>
  <mc:AlternateContent xmlns:mc="http://schemas.openxmlformats.org/markup-compatibility/2006" xmlns:p14="http://schemas.microsoft.com/office/powerpoint/2010/main">
    <mc:Choice Requires="p14">
      <p:transition spd="slow" p14:dur="1250" advTm="0">
        <p:randomBar dir="vert"/>
      </p:transition>
    </mc:Choice>
    <mc:Fallback xmlns="">
      <p:transition spd="slow"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3695734" y="2814132"/>
            <a:ext cx="4679737" cy="337875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6" name="矩形 5"/>
          <p:cNvSpPr/>
          <p:nvPr/>
        </p:nvSpPr>
        <p:spPr>
          <a:xfrm>
            <a:off x="317544" y="5875866"/>
            <a:ext cx="3378189" cy="319759"/>
          </a:xfrm>
          <a:prstGeom prst="rect">
            <a:avLst/>
          </a:prstGeom>
          <a:solidFill>
            <a:srgbClr val="8AAD9D">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 name="矩形 6"/>
          <p:cNvSpPr>
            <a:spLocks noChangeArrowheads="1"/>
          </p:cNvSpPr>
          <p:nvPr/>
        </p:nvSpPr>
        <p:spPr bwMode="auto">
          <a:xfrm>
            <a:off x="573683" y="5912634"/>
            <a:ext cx="209993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600" dirty="0">
                <a:solidFill>
                  <a:schemeClr val="bg1"/>
                </a:solidFill>
                <a:latin typeface="微软雅黑" pitchFamily="34" charset="-122"/>
                <a:ea typeface="微软雅黑" pitchFamily="34" charset="-122"/>
              </a:rPr>
              <a:t>输入户型面积   </a:t>
            </a:r>
            <a:r>
              <a:rPr lang="zh-CN" altLang="en-US" sz="1333" dirty="0">
                <a:solidFill>
                  <a:schemeClr val="bg1"/>
                </a:solidFill>
                <a:latin typeface="微软雅黑" pitchFamily="34" charset="-122"/>
                <a:ea typeface="微软雅黑" pitchFamily="34" charset="-122"/>
              </a:rPr>
              <a:t>双图展示</a:t>
            </a:r>
            <a:endParaRPr lang="en-US" altLang="zh-CN" sz="1333" dirty="0">
              <a:solidFill>
                <a:schemeClr val="bg1"/>
              </a:solidFill>
              <a:latin typeface="微软雅黑" pitchFamily="34" charset="-122"/>
              <a:ea typeface="微软雅黑" pitchFamily="34" charset="-122"/>
            </a:endParaRPr>
          </a:p>
        </p:txBody>
      </p:sp>
      <p:sp>
        <p:nvSpPr>
          <p:cNvPr id="10" name="矩形 9"/>
          <p:cNvSpPr/>
          <p:nvPr/>
        </p:nvSpPr>
        <p:spPr>
          <a:xfrm>
            <a:off x="10872747" y="5875866"/>
            <a:ext cx="1319253" cy="319759"/>
          </a:xfrm>
          <a:prstGeom prst="rect">
            <a:avLst/>
          </a:prstGeom>
          <a:solidFill>
            <a:srgbClr val="F6C5A1">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1" name="矩形 10"/>
          <p:cNvSpPr/>
          <p:nvPr/>
        </p:nvSpPr>
        <p:spPr>
          <a:xfrm>
            <a:off x="9553492" y="5875866"/>
            <a:ext cx="1319253" cy="319759"/>
          </a:xfrm>
          <a:prstGeom prst="rect">
            <a:avLst/>
          </a:prstGeom>
          <a:solidFill>
            <a:srgbClr val="8AAD9D">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2" name="矩形 11"/>
          <p:cNvSpPr/>
          <p:nvPr/>
        </p:nvSpPr>
        <p:spPr>
          <a:xfrm>
            <a:off x="8375471" y="5875866"/>
            <a:ext cx="1178021" cy="319759"/>
          </a:xfrm>
          <a:prstGeom prst="rect">
            <a:avLst/>
          </a:prstGeom>
          <a:solidFill>
            <a:srgbClr val="F6C5A1">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4" name="TextBox 3"/>
          <p:cNvSpPr>
            <a:spLocks noChangeArrowheads="1"/>
          </p:cNvSpPr>
          <p:nvPr/>
        </p:nvSpPr>
        <p:spPr bwMode="auto">
          <a:xfrm>
            <a:off x="8724164" y="2814132"/>
            <a:ext cx="2500761" cy="1082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8000" tIns="48000" rIns="48000" bIns="48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项目内容：</a:t>
            </a:r>
            <a:r>
              <a:rPr lang="zh-CN" altLang="en-US"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输入具体的户型</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1067"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2018</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这里可以是同一案例的组图，也可以是四两幅不同案例。</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sp>
        <p:nvSpPr>
          <p:cNvPr id="15" name="TextBox 3"/>
          <p:cNvSpPr>
            <a:spLocks noChangeArrowheads="1"/>
          </p:cNvSpPr>
          <p:nvPr/>
        </p:nvSpPr>
        <p:spPr bwMode="auto">
          <a:xfrm>
            <a:off x="5115174" y="715811"/>
            <a:ext cx="2500761" cy="1082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48000" tIns="48000" rIns="48000" bIns="480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50000"/>
              </a:lnSpc>
            </a:pP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项目内容：</a:t>
            </a:r>
            <a:r>
              <a:rPr lang="zh-CN" altLang="en-US"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输入具体的户型</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项目时间：</a:t>
            </a:r>
            <a:r>
              <a:rPr lang="en-US" altLang="zh-CN" sz="1067" dirty="0" smtClean="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2018</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a:p>
            <a:pPr algn="just">
              <a:lnSpc>
                <a:spcPct val="150000"/>
              </a:lnSpc>
            </a:pPr>
            <a:r>
              <a:rPr lang="zh-CN" altLang="en-US" sz="1067" b="1" dirty="0">
                <a:solidFill>
                  <a:schemeClr val="bg1">
                    <a:lumMod val="50000"/>
                  </a:schemeClr>
                </a:solidFill>
                <a:latin typeface="微软雅黑" pitchFamily="34" charset="-122"/>
                <a:ea typeface="微软雅黑" pitchFamily="34" charset="-122"/>
                <a:cs typeface="Arial" panose="020B0604020202020204" pitchFamily="34" charset="0"/>
                <a:sym typeface="宋体" panose="02010600030101010101" pitchFamily="2" charset="-122"/>
              </a:rPr>
              <a:t>项目说明：</a:t>
            </a:r>
            <a:r>
              <a:rPr lang="zh-CN" altLang="en-US"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rPr>
              <a:t>这里可以是同一案例的组图，也可以是四两幅不同案例。</a:t>
            </a:r>
            <a:endParaRPr lang="en-US" altLang="zh-CN" sz="1067" dirty="0">
              <a:solidFill>
                <a:schemeClr val="bg1">
                  <a:lumMod val="50000"/>
                </a:schemeClr>
              </a:solidFill>
              <a:latin typeface="方正兰亭细黑_GBK" pitchFamily="2" charset="-122"/>
              <a:ea typeface="方正兰亭细黑_GBK" pitchFamily="2" charset="-122"/>
              <a:cs typeface="Arial" panose="020B0604020202020204" pitchFamily="34" charset="0"/>
              <a:sym typeface="宋体" panose="02010600030101010101" pitchFamily="2" charset="-122"/>
            </a:endParaRPr>
          </a:p>
        </p:txBody>
      </p:sp>
      <p:pic>
        <p:nvPicPr>
          <p:cNvPr id="3" name="图片 2">
            <a:extLst>
              <a:ext uri="{FF2B5EF4-FFF2-40B4-BE49-F238E27FC236}">
                <a16:creationId xmlns="" xmlns:a16="http://schemas.microsoft.com/office/drawing/2014/main" id="{78720F5E-4339-43B1-AA5A-19F979CF270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4425" y="699145"/>
            <a:ext cx="4005025" cy="3003769"/>
          </a:xfrm>
          <a:prstGeom prst="rect">
            <a:avLst/>
          </a:prstGeom>
        </p:spPr>
      </p:pic>
      <p:sp>
        <p:nvSpPr>
          <p:cNvPr id="16" name="文本框 15">
            <a:extLst>
              <a:ext uri="{FF2B5EF4-FFF2-40B4-BE49-F238E27FC236}">
                <a16:creationId xmlns="" xmlns:a16="http://schemas.microsoft.com/office/drawing/2014/main" id="{B2CD1BDC-FE77-4E0E-ACE5-CC676F17037B}"/>
              </a:ext>
            </a:extLst>
          </p:cNvPr>
          <p:cNvSpPr txBox="1">
            <a:spLocks noChangeArrowheads="1"/>
          </p:cNvSpPr>
          <p:nvPr/>
        </p:nvSpPr>
        <p:spPr bwMode="auto">
          <a:xfrm>
            <a:off x="683449" y="298450"/>
            <a:ext cx="508793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2600" b="1" dirty="0">
                <a:solidFill>
                  <a:schemeClr val="tx1">
                    <a:lumMod val="65000"/>
                    <a:lumOff val="35000"/>
                  </a:schemeClr>
                </a:solidFill>
                <a:latin typeface="微软雅黑" panose="020B0503020204020204" pitchFamily="34" charset="-122"/>
                <a:ea typeface="微软雅黑" panose="020B0503020204020204" pitchFamily="34" charset="-122"/>
              </a:rPr>
              <a:t>输入标题文字</a:t>
            </a:r>
          </a:p>
        </p:txBody>
      </p:sp>
      <p:sp>
        <p:nvSpPr>
          <p:cNvPr id="17" name="任意多边形 1">
            <a:extLst>
              <a:ext uri="{FF2B5EF4-FFF2-40B4-BE49-F238E27FC236}">
                <a16:creationId xmlns="" xmlns:a16="http://schemas.microsoft.com/office/drawing/2014/main" id="{0A5B5A8B-A359-4F4B-8FD8-4F40EDA152AC}"/>
              </a:ext>
            </a:extLst>
          </p:cNvPr>
          <p:cNvSpPr/>
          <p:nvPr/>
        </p:nvSpPr>
        <p:spPr>
          <a:xfrm rot="2734777" flipH="1">
            <a:off x="-350838" y="176213"/>
            <a:ext cx="765175" cy="828676"/>
          </a:xfrm>
          <a:custGeom>
            <a:avLst/>
            <a:gdLst>
              <a:gd name="connsiteX0" fmla="*/ 4825039 w 4825039"/>
              <a:gd name="connsiteY0" fmla="*/ 498765 h 5227156"/>
              <a:gd name="connsiteX1" fmla="*/ 0 w 4825039"/>
              <a:gd name="connsiteY1" fmla="*/ 5227156 h 5227156"/>
              <a:gd name="connsiteX2" fmla="*/ 0 w 4825039"/>
              <a:gd name="connsiteY2" fmla="*/ 0 h 5227156"/>
              <a:gd name="connsiteX3" fmla="*/ 4336264 w 4825039"/>
              <a:gd name="connsiteY3" fmla="*/ 0 h 5227156"/>
            </a:gdLst>
            <a:ahLst/>
            <a:cxnLst>
              <a:cxn ang="0">
                <a:pos x="connsiteX0" y="connsiteY0"/>
              </a:cxn>
              <a:cxn ang="0">
                <a:pos x="connsiteX1" y="connsiteY1"/>
              </a:cxn>
              <a:cxn ang="0">
                <a:pos x="connsiteX2" y="connsiteY2"/>
              </a:cxn>
              <a:cxn ang="0">
                <a:pos x="connsiteX3" y="connsiteY3"/>
              </a:cxn>
            </a:cxnLst>
            <a:rect l="l" t="t" r="r" b="b"/>
            <a:pathLst>
              <a:path w="4825039" h="5227156">
                <a:moveTo>
                  <a:pt x="4825039" y="498765"/>
                </a:moveTo>
                <a:lnTo>
                  <a:pt x="0" y="5227156"/>
                </a:lnTo>
                <a:lnTo>
                  <a:pt x="0" y="0"/>
                </a:lnTo>
                <a:lnTo>
                  <a:pt x="4336264" y="0"/>
                </a:lnTo>
                <a:close/>
              </a:path>
            </a:pathLst>
          </a:custGeom>
          <a:solidFill>
            <a:srgbClr val="8AAD9D"/>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072579181"/>
      </p:ext>
    </p:extLst>
  </p:cSld>
  <p:clrMapOvr>
    <a:masterClrMapping/>
  </p:clrMapOvr>
  <mc:AlternateContent xmlns:mc="http://schemas.openxmlformats.org/markup-compatibility/2006" xmlns:p14="http://schemas.microsoft.com/office/powerpoint/2010/main">
    <mc:Choice Requires="p14">
      <p:transition spd="slow" p14:dur="1250" advClick="0" advTm="0">
        <p:randomBar dir="vert"/>
      </p:transition>
    </mc:Choice>
    <mc:Fallback xmlns="">
      <p:transition spd="slow" advClick="0" advTm="0">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30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0-#ppt_w/2"/>
                                          </p:val>
                                        </p:tav>
                                        <p:tav tm="100000">
                                          <p:val>
                                            <p:strVal val="#ppt_x"/>
                                          </p:val>
                                        </p:tav>
                                      </p:tavLst>
                                    </p:anim>
                                    <p:anim calcmode="lin" valueType="num">
                                      <p:cBhvr additive="base">
                                        <p:cTn id="17" dur="500" fill="hold"/>
                                        <p:tgtEl>
                                          <p:spTgt spid="1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60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0-#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90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0-#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childTnLst>
                          </p:cTn>
                        </p:par>
                        <p:par>
                          <p:cTn id="26" fill="hold">
                            <p:stCondLst>
                              <p:cond delay="1900"/>
                            </p:stCondLst>
                            <p:childTnLst>
                              <p:par>
                                <p:cTn id="27" presetID="2" presetClass="entr" presetSubtype="3" fill="hold" grpId="0" nodeType="afterEffect">
                                  <p:stCondLst>
                                    <p:cond delay="0"/>
                                  </p:stCondLst>
                                  <p:iterate type="lt">
                                    <p:tmPct val="6000"/>
                                  </p:iterate>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1+#ppt_w/2"/>
                                          </p:val>
                                        </p:tav>
                                        <p:tav tm="100000">
                                          <p:val>
                                            <p:strVal val="#ppt_x"/>
                                          </p:val>
                                        </p:tav>
                                      </p:tavLst>
                                    </p:anim>
                                    <p:anim calcmode="lin" valueType="num">
                                      <p:cBhvr additive="base">
                                        <p:cTn id="30" dur="500" fill="hold"/>
                                        <p:tgtEl>
                                          <p:spTgt spid="7"/>
                                        </p:tgtEl>
                                        <p:attrNameLst>
                                          <p:attrName>ppt_y</p:attrName>
                                        </p:attrNameLst>
                                      </p:cBhvr>
                                      <p:tavLst>
                                        <p:tav tm="0">
                                          <p:val>
                                            <p:strVal val="0-#ppt_h/2"/>
                                          </p:val>
                                        </p:tav>
                                        <p:tav tm="100000">
                                          <p:val>
                                            <p:strVal val="#ppt_y"/>
                                          </p:val>
                                        </p:tav>
                                      </p:tavLst>
                                    </p:anim>
                                  </p:childTnLst>
                                </p:cTn>
                              </p:par>
                            </p:childTnLst>
                          </p:cTn>
                        </p:par>
                        <p:par>
                          <p:cTn id="31" fill="hold">
                            <p:stCondLst>
                              <p:cond delay="2670"/>
                            </p:stCondLst>
                            <p:childTnLst>
                              <p:par>
                                <p:cTn id="32" presetID="2" presetClass="entr" presetSubtype="2"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additive="base">
                                        <p:cTn id="34" dur="500" fill="hold"/>
                                        <p:tgtEl>
                                          <p:spTgt spid="14"/>
                                        </p:tgtEl>
                                        <p:attrNameLst>
                                          <p:attrName>ppt_x</p:attrName>
                                        </p:attrNameLst>
                                      </p:cBhvr>
                                      <p:tavLst>
                                        <p:tav tm="0">
                                          <p:val>
                                            <p:strVal val="1+#ppt_w/2"/>
                                          </p:val>
                                        </p:tav>
                                        <p:tav tm="100000">
                                          <p:val>
                                            <p:strVal val="#ppt_x"/>
                                          </p:val>
                                        </p:tav>
                                      </p:tavLst>
                                    </p:anim>
                                    <p:anim calcmode="lin" valueType="num">
                                      <p:cBhvr additive="base">
                                        <p:cTn id="35" dur="500" fill="hold"/>
                                        <p:tgtEl>
                                          <p:spTgt spid="14"/>
                                        </p:tgtEl>
                                        <p:attrNameLst>
                                          <p:attrName>ppt_y</p:attrName>
                                        </p:attrNameLst>
                                      </p:cBhvr>
                                      <p:tavLst>
                                        <p:tav tm="0">
                                          <p:val>
                                            <p:strVal val="#ppt_y"/>
                                          </p:val>
                                        </p:tav>
                                        <p:tav tm="100000">
                                          <p:val>
                                            <p:strVal val="#ppt_y"/>
                                          </p:val>
                                        </p:tav>
                                      </p:tavLst>
                                    </p:anim>
                                  </p:childTnLst>
                                </p:cTn>
                              </p:par>
                            </p:childTnLst>
                          </p:cTn>
                        </p:par>
                        <p:par>
                          <p:cTn id="36" fill="hold">
                            <p:stCondLst>
                              <p:cond delay="3170"/>
                            </p:stCondLst>
                            <p:childTnLst>
                              <p:par>
                                <p:cTn id="37" presetID="2" presetClass="entr" presetSubtype="2"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1+#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10" grpId="0" animBg="1"/>
      <p:bldP spid="11" grpId="0" animBg="1"/>
      <p:bldP spid="12" grpId="0" animBg="1"/>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0521-9"/>
</p:tagLst>
</file>

<file path=ppt/theme/theme1.xml><?xml version="1.0" encoding="utf-8"?>
<a:theme xmlns:a="http://schemas.openxmlformats.org/drawingml/2006/main" name="千图网海量PPT模板www.58pic.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199</TotalTime>
  <Words>1834</Words>
  <Application>Microsoft Office PowerPoint</Application>
  <PresentationFormat>宽屏</PresentationFormat>
  <Paragraphs>183</Paragraphs>
  <Slides>24</Slides>
  <Notes>24</Notes>
  <HiddenSlides>0</HiddenSlides>
  <MMClips>1</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24</vt:i4>
      </vt:variant>
    </vt:vector>
  </HeadingPairs>
  <TitlesOfParts>
    <vt:vector size="45" baseType="lpstr">
      <vt:lpstr>Gill Sans</vt:lpstr>
      <vt:lpstr>Lato Regular</vt:lpstr>
      <vt:lpstr>Malgun Gothic</vt:lpstr>
      <vt:lpstr>Malgun Gothic</vt:lpstr>
      <vt:lpstr>等线</vt:lpstr>
      <vt:lpstr>等线 Light</vt:lpstr>
      <vt:lpstr>方正粗谭黑简体</vt:lpstr>
      <vt:lpstr>方正兰亭细黑_GBK</vt:lpstr>
      <vt:lpstr>方正兰亭中黑_GBK</vt:lpstr>
      <vt:lpstr>方正细谭黑简体</vt:lpstr>
      <vt:lpstr>楷体</vt:lpstr>
      <vt:lpstr>宋体</vt:lpstr>
      <vt:lpstr>微软雅黑</vt:lpstr>
      <vt:lpstr>Arial</vt:lpstr>
      <vt:lpstr>Bodoni MT Poster Compressed</vt:lpstr>
      <vt:lpstr>Calibri</vt:lpstr>
      <vt:lpstr>Franklin Gothic Book</vt:lpstr>
      <vt:lpstr>Impact</vt:lpstr>
      <vt:lpstr>Times New Roman</vt:lpstr>
      <vt:lpstr>Verdana</vt:lpstr>
      <vt:lpstr>千图网海量PPT模板www.58pic.com）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1-0521-9</dc:title>
  <dc:subject/>
  <dc:creator>Administrator</dc:creator>
  <cp:keywords/>
  <dc:description/>
  <cp:lastModifiedBy>Administrator</cp:lastModifiedBy>
  <cp:revision>32</cp:revision>
  <dcterms:created xsi:type="dcterms:W3CDTF">2017-05-21T05:34:57Z</dcterms:created>
  <dcterms:modified xsi:type="dcterms:W3CDTF">2018-05-30T10:48:38Z</dcterms:modified>
  <dc:identifier/>
  <cp:contentStatus/>
</cp:coreProperties>
</file>