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7.xml" ContentType="application/vnd.openxmlformats-officedocument.presentationml.notesSlide+xml"/>
  <Override PartName="/ppt/tags/tag25.xml" ContentType="application/vnd.openxmlformats-officedocument.presentationml.tags+xml"/>
  <Override PartName="/ppt/notesSlides/notesSlide8.xml" ContentType="application/vnd.openxmlformats-officedocument.presentationml.notesSlide+xml"/>
  <Override PartName="/ppt/tags/tag2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7.xml" ContentType="application/vnd.openxmlformats-officedocument.presentationml.tags+xml"/>
  <Override PartName="/ppt/notesSlides/notesSlide11.xml" ContentType="application/vnd.openxmlformats-officedocument.presentationml.notesSlide+xml"/>
  <Override PartName="/ppt/tags/tag28.xml" ContentType="application/vnd.openxmlformats-officedocument.presentationml.tags+xml"/>
  <Override PartName="/ppt/notesSlides/notesSlide12.xml" ContentType="application/vnd.openxmlformats-officedocument.presentationml.notesSlide+xml"/>
  <Override PartName="/ppt/tags/tag2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30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31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32.xml" ContentType="application/vnd.openxmlformats-officedocument.presentationml.tags+xml"/>
  <Override PartName="/ppt/notesSlides/notesSlide21.xml" ContentType="application/vnd.openxmlformats-officedocument.presentationml.notesSlide+xml"/>
  <Override PartName="/ppt/tags/tag33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25.xml" ContentType="application/vnd.openxmlformats-officedocument.presentationml.notesSlide+xml"/>
  <Override PartName="/ppt/tags/tag38.xml" ContentType="application/vnd.openxmlformats-officedocument.presentationml.tags+xml"/>
  <Override PartName="/ppt/notesSlides/notesSlide26.xml" ContentType="application/vnd.openxmlformats-officedocument.presentationml.notesSlide+xml"/>
  <Override PartName="/ppt/tags/tag39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3"/>
  </p:notesMasterIdLst>
  <p:sldIdLst>
    <p:sldId id="391" r:id="rId2"/>
    <p:sldId id="373" r:id="rId3"/>
    <p:sldId id="376" r:id="rId4"/>
    <p:sldId id="374" r:id="rId5"/>
    <p:sldId id="364" r:id="rId6"/>
    <p:sldId id="378" r:id="rId7"/>
    <p:sldId id="379" r:id="rId8"/>
    <p:sldId id="342" r:id="rId9"/>
    <p:sldId id="343" r:id="rId10"/>
    <p:sldId id="377" r:id="rId11"/>
    <p:sldId id="382" r:id="rId12"/>
    <p:sldId id="383" r:id="rId13"/>
    <p:sldId id="346" r:id="rId14"/>
    <p:sldId id="392" r:id="rId15"/>
    <p:sldId id="348" r:id="rId16"/>
    <p:sldId id="366" r:id="rId17"/>
    <p:sldId id="347" r:id="rId18"/>
    <p:sldId id="390" r:id="rId19"/>
    <p:sldId id="345" r:id="rId20"/>
    <p:sldId id="350" r:id="rId21"/>
    <p:sldId id="352" r:id="rId22"/>
    <p:sldId id="353" r:id="rId23"/>
    <p:sldId id="367" r:id="rId24"/>
    <p:sldId id="388" r:id="rId25"/>
    <p:sldId id="380" r:id="rId26"/>
    <p:sldId id="381" r:id="rId27"/>
    <p:sldId id="389" r:id="rId28"/>
    <p:sldId id="385" r:id="rId29"/>
    <p:sldId id="386" r:id="rId30"/>
    <p:sldId id="394" r:id="rId31"/>
    <p:sldId id="393" r:id="rId32"/>
  </p:sldIdLst>
  <p:sldSz cx="9144000" cy="5143500" type="screen16x9"/>
  <p:notesSz cx="6858000" cy="9144000"/>
  <p:embeddedFontLst>
    <p:embeddedFont>
      <p:font typeface="Lao UI" pitchFamily="34" charset="0"/>
      <p:regular r:id="rId34"/>
      <p:bold r:id="rId35"/>
    </p:embeddedFont>
    <p:embeddedFont>
      <p:font typeface="方正正大黑简体" pitchFamily="2" charset="-122"/>
      <p:regular r:id="rId36"/>
    </p:embeddedFont>
    <p:embeddedFont>
      <p:font typeface="Impact" pitchFamily="34" charset="0"/>
      <p:regular r:id="rId37"/>
    </p:embeddedFont>
    <p:embeddedFont>
      <p:font typeface="方正兰亭粗黑简体" pitchFamily="2" charset="-122"/>
      <p:regular r:id="rId38"/>
    </p:embeddedFont>
    <p:embeddedFont>
      <p:font typeface="Calibri" pitchFamily="34" charset="0"/>
      <p:regular r:id="rId39"/>
      <p:bold r:id="rId40"/>
      <p:italic r:id="rId41"/>
      <p:boldItalic r:id="rId42"/>
    </p:embeddedFont>
    <p:embeddedFont>
      <p:font typeface="Open Sans" charset="0"/>
      <p:regular r:id="rId43"/>
      <p:bold r:id="rId44"/>
      <p:italic r:id="rId45"/>
      <p:boldItalic r:id="rId46"/>
    </p:embeddedFont>
    <p:embeddedFont>
      <p:font typeface="华文细黑" pitchFamily="2" charset="-122"/>
      <p:regular r:id="rId47"/>
    </p:embeddedFont>
    <p:embeddedFont>
      <p:font typeface="Open Sans Light" charset="0"/>
      <p:regular r:id="rId48"/>
      <p:italic r:id="rId49"/>
    </p:embeddedFont>
    <p:embeddedFont>
      <p:font typeface="Mongolian Baiti" pitchFamily="66" charset="0"/>
      <p:regular r:id="rId50"/>
    </p:embeddedFont>
    <p:embeddedFont>
      <p:font typeface="微软雅黑" pitchFamily="34" charset="-122"/>
      <p:regular r:id="rId51"/>
      <p:bold r:id="rId52"/>
    </p:embeddedFont>
  </p:embeddedFontLst>
  <p:custDataLst>
    <p:tags r:id="rId53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-1872" y="-86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3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font" Target="fonts/font17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font" Target="fonts/font16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52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18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t>2016/11/12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6158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18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5658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0749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4912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4912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5479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9134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8521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2193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219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1642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7737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5227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0405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064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8950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9182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1642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615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895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164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9634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934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762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587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5" y="60620"/>
            <a:ext cx="9119048" cy="502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668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t>2016/11/12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6" Type="http://schemas.openxmlformats.org/officeDocument/2006/relationships/image" Target="../media/image17.png"/><Relationship Id="rId5" Type="http://schemas.openxmlformats.org/officeDocument/2006/relationships/image" Target="../media/image19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6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6" Type="http://schemas.openxmlformats.org/officeDocument/2006/relationships/image" Target="../media/image18.png"/><Relationship Id="rId5" Type="http://schemas.openxmlformats.org/officeDocument/2006/relationships/image" Target="../media/image19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18.png"/><Relationship Id="rId9" Type="http://schemas.openxmlformats.org/officeDocument/2006/relationships/image" Target="../media/image26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36.xml"/><Relationship Id="rId7" Type="http://schemas.openxmlformats.org/officeDocument/2006/relationships/image" Target="../media/image17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notesSlide" Target="../notesSlides/notesSlide25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8.png"/><Relationship Id="rId4" Type="http://schemas.openxmlformats.org/officeDocument/2006/relationships/tags" Target="../tags/tag37.xml"/><Relationship Id="rId9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7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5.png"/><Relationship Id="rId4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5.png"/><Relationship Id="rId5" Type="http://schemas.openxmlformats.org/officeDocument/2006/relationships/image" Target="../media/image8.png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6.png"/><Relationship Id="rId18" Type="http://schemas.openxmlformats.org/officeDocument/2006/relationships/image" Target="../media/image20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6.xml"/><Relationship Id="rId17" Type="http://schemas.openxmlformats.org/officeDocument/2006/relationships/image" Target="../media/image19.png"/><Relationship Id="rId2" Type="http://schemas.openxmlformats.org/officeDocument/2006/relationships/tags" Target="../tags/tag3.xml"/><Relationship Id="rId16" Type="http://schemas.openxmlformats.org/officeDocument/2006/relationships/image" Target="../media/image18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5" Type="http://schemas.openxmlformats.org/officeDocument/2006/relationships/image" Target="../media/image17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tags" Target="../tags/tag24.xml"/><Relationship Id="rId18" Type="http://schemas.openxmlformats.org/officeDocument/2006/relationships/image" Target="../media/image18.png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image" Target="../media/image20.png"/><Relationship Id="rId2" Type="http://schemas.openxmlformats.org/officeDocument/2006/relationships/tags" Target="../tags/tag13.xml"/><Relationship Id="rId16" Type="http://schemas.openxmlformats.org/officeDocument/2006/relationships/image" Target="../media/image19.png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notesSlide" Target="../notesSlides/notesSlide7.xml"/><Relationship Id="rId10" Type="http://schemas.openxmlformats.org/officeDocument/2006/relationships/tags" Target="../tags/tag21.xml"/><Relationship Id="rId19" Type="http://schemas.openxmlformats.org/officeDocument/2006/relationships/image" Target="../media/image15.png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6" Type="http://schemas.openxmlformats.org/officeDocument/2006/relationships/image" Target="../media/image20.png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oel Hanson&amp;Sara Groves-Traveling Ligh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638925" y="1516941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趣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味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黑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板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94426" y="3015575"/>
            <a:ext cx="475514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创意</a:t>
            </a:r>
            <a:r>
              <a:rPr lang="zh-CN" altLang="en-US" sz="3800" spc="160" dirty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黑板</a:t>
            </a:r>
            <a:r>
              <a:rPr lang="zh-CN" altLang="en-US" sz="3800" spc="160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粉笔字</a:t>
            </a:r>
            <a:r>
              <a:rPr lang="zh-CN" altLang="en-US" sz="3800" spc="16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模板</a:t>
            </a:r>
          </a:p>
        </p:txBody>
      </p:sp>
      <p:sp>
        <p:nvSpPr>
          <p:cNvPr id="41" name="TextBox 7"/>
          <p:cNvSpPr>
            <a:spLocks noChangeArrowheads="1"/>
          </p:cNvSpPr>
          <p:nvPr/>
        </p:nvSpPr>
        <p:spPr bwMode="auto">
          <a:xfrm>
            <a:off x="2599290" y="3888676"/>
            <a:ext cx="394542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816337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>框架完整适用于工作报告、年终总结、新年计划</a:t>
            </a: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28341995"/>
      </p:ext>
    </p:extLst>
  </p:cSld>
  <p:clrMapOvr>
    <a:masterClrMapping/>
  </p:clrMapOvr>
  <p:transition spd="slow" advClick="0" advTm="642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100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6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8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1" grpId="0"/>
      <p:bldP spid="42" grpId="0" animBg="1"/>
    </p:bldLst>
  </p:timing>
  <p:extLst>
    <p:ext uri="{E180D4A7-C9FB-4DFB-919C-405C955672EB}">
      <p14:showEvtLst xmlns:p14="http://schemas.microsoft.com/office/powerpoint/2010/main">
        <p14:playEvt time="0" objId="7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94571" y="733835"/>
            <a:ext cx="135485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02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88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59">
        <p14:flip dir="r"/>
      </p:transition>
    </mc:Choice>
    <mc:Fallback xmlns="">
      <p:transition spd="slow" advClick="0" advTm="40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48"/>
          <p:cNvCxnSpPr/>
          <p:nvPr/>
        </p:nvCxnSpPr>
        <p:spPr>
          <a:xfrm>
            <a:off x="3993750" y="2818394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5"/>
          <p:cNvCxnSpPr/>
          <p:nvPr/>
        </p:nvCxnSpPr>
        <p:spPr>
          <a:xfrm>
            <a:off x="3993750" y="1746824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0"/>
          <p:cNvCxnSpPr/>
          <p:nvPr/>
        </p:nvCxnSpPr>
        <p:spPr>
          <a:xfrm>
            <a:off x="3993750" y="3961402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4529137" y="1142992"/>
            <a:ext cx="85726" cy="3572693"/>
            <a:chOff x="4529137" y="1142992"/>
            <a:chExt cx="85726" cy="3572693"/>
          </a:xfrm>
        </p:grpSpPr>
        <p:cxnSp>
          <p:nvCxnSpPr>
            <p:cNvPr id="2" name="Straight Connector 8"/>
            <p:cNvCxnSpPr/>
            <p:nvPr/>
          </p:nvCxnSpPr>
          <p:spPr>
            <a:xfrm rot="5400000">
              <a:off x="2785258" y="2928942"/>
              <a:ext cx="3572693" cy="79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51"/>
            <p:cNvSpPr/>
            <p:nvPr/>
          </p:nvSpPr>
          <p:spPr>
            <a:xfrm>
              <a:off x="4529137" y="2774961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6" name="Oval 52"/>
            <p:cNvSpPr/>
            <p:nvPr/>
          </p:nvSpPr>
          <p:spPr>
            <a:xfrm>
              <a:off x="4529137" y="17081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8" name="Oval 53"/>
            <p:cNvSpPr/>
            <p:nvPr/>
          </p:nvSpPr>
          <p:spPr>
            <a:xfrm>
              <a:off x="4529137" y="39179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9" name="Group 88"/>
          <p:cNvGrpSpPr/>
          <p:nvPr/>
        </p:nvGrpSpPr>
        <p:grpSpPr>
          <a:xfrm>
            <a:off x="357158" y="2382492"/>
            <a:ext cx="2643206" cy="932083"/>
            <a:chOff x="357158" y="2428874"/>
            <a:chExt cx="2643206" cy="932083"/>
          </a:xfrm>
        </p:grpSpPr>
        <p:sp>
          <p:nvSpPr>
            <p:cNvPr id="10" name="Rectangle 31"/>
            <p:cNvSpPr/>
            <p:nvPr/>
          </p:nvSpPr>
          <p:spPr>
            <a:xfrm>
              <a:off x="357158" y="271462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1" name="Rectangle 32"/>
            <p:cNvSpPr/>
            <p:nvPr/>
          </p:nvSpPr>
          <p:spPr>
            <a:xfrm>
              <a:off x="2158745" y="242887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357554" y="2500312"/>
            <a:ext cx="636196" cy="636164"/>
            <a:chOff x="3357554" y="2500312"/>
            <a:chExt cx="636196" cy="636164"/>
          </a:xfrm>
        </p:grpSpPr>
        <p:sp>
          <p:nvSpPr>
            <p:cNvPr id="12" name="Rectangle 22"/>
            <p:cNvSpPr/>
            <p:nvPr/>
          </p:nvSpPr>
          <p:spPr>
            <a:xfrm>
              <a:off x="3357554" y="2500312"/>
              <a:ext cx="636196" cy="6361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3477620" y="2660940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4" name="Group 89"/>
          <p:cNvGrpSpPr/>
          <p:nvPr/>
        </p:nvGrpSpPr>
        <p:grpSpPr>
          <a:xfrm>
            <a:off x="357158" y="1310922"/>
            <a:ext cx="2643206" cy="932083"/>
            <a:chOff x="357158" y="1357304"/>
            <a:chExt cx="2643206" cy="932083"/>
          </a:xfrm>
        </p:grpSpPr>
        <p:sp>
          <p:nvSpPr>
            <p:cNvPr id="15" name="Rectangle 29"/>
            <p:cNvSpPr/>
            <p:nvPr/>
          </p:nvSpPr>
          <p:spPr>
            <a:xfrm>
              <a:off x="357158" y="164305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6" name="Rectangle 30"/>
            <p:cNvSpPr/>
            <p:nvPr/>
          </p:nvSpPr>
          <p:spPr>
            <a:xfrm>
              <a:off x="2162468" y="135730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357554" y="1428742"/>
            <a:ext cx="636196" cy="636164"/>
            <a:chOff x="3357554" y="1428742"/>
            <a:chExt cx="636196" cy="636164"/>
          </a:xfrm>
        </p:grpSpPr>
        <p:sp>
          <p:nvSpPr>
            <p:cNvPr id="17" name="Rectangle 13"/>
            <p:cNvSpPr/>
            <p:nvPr/>
          </p:nvSpPr>
          <p:spPr>
            <a:xfrm>
              <a:off x="3357554" y="1428742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8" name="Freeform 100"/>
            <p:cNvSpPr>
              <a:spLocks/>
            </p:cNvSpPr>
            <p:nvPr/>
          </p:nvSpPr>
          <p:spPr bwMode="auto">
            <a:xfrm>
              <a:off x="3500430" y="1571618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9" name="Group 92"/>
          <p:cNvGrpSpPr/>
          <p:nvPr/>
        </p:nvGrpSpPr>
        <p:grpSpPr>
          <a:xfrm>
            <a:off x="6143636" y="3525500"/>
            <a:ext cx="2643206" cy="932083"/>
            <a:chOff x="6143636" y="3571882"/>
            <a:chExt cx="2643206" cy="932083"/>
          </a:xfrm>
        </p:grpSpPr>
        <p:sp>
          <p:nvSpPr>
            <p:cNvPr id="20" name="Rectangle 39"/>
            <p:cNvSpPr/>
            <p:nvPr/>
          </p:nvSpPr>
          <p:spPr>
            <a:xfrm>
              <a:off x="6143636" y="3857634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1" name="Rectangle 40"/>
            <p:cNvSpPr/>
            <p:nvPr/>
          </p:nvSpPr>
          <p:spPr>
            <a:xfrm>
              <a:off x="6143636" y="3571882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143504" y="3643320"/>
            <a:ext cx="636196" cy="636164"/>
            <a:chOff x="5143504" y="3643320"/>
            <a:chExt cx="636196" cy="636164"/>
          </a:xfrm>
        </p:grpSpPr>
        <p:sp>
          <p:nvSpPr>
            <p:cNvPr id="22" name="Rectangle 27"/>
            <p:cNvSpPr/>
            <p:nvPr/>
          </p:nvSpPr>
          <p:spPr>
            <a:xfrm>
              <a:off x="5143504" y="3643320"/>
              <a:ext cx="636196" cy="63616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3" name="Freeform 107"/>
            <p:cNvSpPr>
              <a:spLocks noEditPoints="1"/>
            </p:cNvSpPr>
            <p:nvPr/>
          </p:nvSpPr>
          <p:spPr bwMode="auto">
            <a:xfrm>
              <a:off x="5286380" y="3786196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4" name="Group 87"/>
          <p:cNvGrpSpPr/>
          <p:nvPr/>
        </p:nvGrpSpPr>
        <p:grpSpPr>
          <a:xfrm>
            <a:off x="357158" y="3521260"/>
            <a:ext cx="2643206" cy="936323"/>
            <a:chOff x="357158" y="3567642"/>
            <a:chExt cx="2643206" cy="936323"/>
          </a:xfrm>
        </p:grpSpPr>
        <p:sp>
          <p:nvSpPr>
            <p:cNvPr id="25" name="Rectangle 33"/>
            <p:cNvSpPr/>
            <p:nvPr/>
          </p:nvSpPr>
          <p:spPr>
            <a:xfrm>
              <a:off x="357158" y="3857634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6" name="Rectangle 34"/>
            <p:cNvSpPr/>
            <p:nvPr/>
          </p:nvSpPr>
          <p:spPr>
            <a:xfrm>
              <a:off x="2151323" y="3567642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357554" y="3643320"/>
            <a:ext cx="636196" cy="636164"/>
            <a:chOff x="3357554" y="3643320"/>
            <a:chExt cx="636196" cy="636164"/>
          </a:xfrm>
        </p:grpSpPr>
        <p:sp>
          <p:nvSpPr>
            <p:cNvPr id="27" name="Rectangle 26"/>
            <p:cNvSpPr/>
            <p:nvPr/>
          </p:nvSpPr>
          <p:spPr>
            <a:xfrm>
              <a:off x="3357554" y="3643320"/>
              <a:ext cx="636196" cy="6361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28" name="Group 67"/>
            <p:cNvGrpSpPr/>
            <p:nvPr/>
          </p:nvGrpSpPr>
          <p:grpSpPr>
            <a:xfrm>
              <a:off x="3428992" y="3857634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1" name="Freeform 21"/>
              <p:cNvSpPr>
                <a:spLocks/>
              </p:cNvSpPr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32" name="Group 90"/>
          <p:cNvGrpSpPr/>
          <p:nvPr/>
        </p:nvGrpSpPr>
        <p:grpSpPr>
          <a:xfrm>
            <a:off x="6143636" y="1310922"/>
            <a:ext cx="2643206" cy="932083"/>
            <a:chOff x="6143636" y="1357304"/>
            <a:chExt cx="2643206" cy="932083"/>
          </a:xfrm>
        </p:grpSpPr>
        <p:sp>
          <p:nvSpPr>
            <p:cNvPr id="33" name="Rectangle 35"/>
            <p:cNvSpPr/>
            <p:nvPr/>
          </p:nvSpPr>
          <p:spPr>
            <a:xfrm>
              <a:off x="6143636" y="164305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4" name="Rectangle 36"/>
            <p:cNvSpPr/>
            <p:nvPr/>
          </p:nvSpPr>
          <p:spPr>
            <a:xfrm>
              <a:off x="6143636" y="135730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143504" y="1428742"/>
            <a:ext cx="636196" cy="636164"/>
            <a:chOff x="5143504" y="1428742"/>
            <a:chExt cx="636196" cy="636164"/>
          </a:xfrm>
        </p:grpSpPr>
        <p:sp>
          <p:nvSpPr>
            <p:cNvPr id="35" name="Rectangle 16"/>
            <p:cNvSpPr/>
            <p:nvPr/>
          </p:nvSpPr>
          <p:spPr>
            <a:xfrm>
              <a:off x="5143504" y="1428742"/>
              <a:ext cx="636196" cy="63616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36" name="Group 68"/>
            <p:cNvGrpSpPr/>
            <p:nvPr/>
          </p:nvGrpSpPr>
          <p:grpSpPr>
            <a:xfrm>
              <a:off x="5301319" y="1581456"/>
              <a:ext cx="337042" cy="33761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37" name="AutoShape 7"/>
              <p:cNvSpPr>
                <a:spLocks/>
              </p:cNvSpPr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8" name="AutoShape 8"/>
              <p:cNvSpPr>
                <a:spLocks/>
              </p:cNvSpPr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9" name="AutoShape 9"/>
              <p:cNvSpPr>
                <a:spLocks/>
              </p:cNvSpPr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0" name="AutoShape 10"/>
              <p:cNvSpPr>
                <a:spLocks/>
              </p:cNvSpPr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1" name="AutoShape 11"/>
              <p:cNvSpPr>
                <a:spLocks/>
              </p:cNvSpPr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2" name="AutoShape 12"/>
              <p:cNvSpPr>
                <a:spLocks/>
              </p:cNvSpPr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3" name="AutoShape 13"/>
              <p:cNvSpPr>
                <a:spLocks/>
              </p:cNvSpPr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4" name="AutoShape 14"/>
              <p:cNvSpPr>
                <a:spLocks/>
              </p:cNvSpPr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5" name="AutoShape 15"/>
              <p:cNvSpPr>
                <a:spLocks/>
              </p:cNvSpPr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46" name="Group 91"/>
          <p:cNvGrpSpPr/>
          <p:nvPr/>
        </p:nvGrpSpPr>
        <p:grpSpPr>
          <a:xfrm>
            <a:off x="6143636" y="2382492"/>
            <a:ext cx="2643206" cy="932083"/>
            <a:chOff x="6143636" y="2428874"/>
            <a:chExt cx="2643206" cy="932083"/>
          </a:xfrm>
        </p:grpSpPr>
        <p:sp>
          <p:nvSpPr>
            <p:cNvPr id="47" name="Rectangle 37"/>
            <p:cNvSpPr/>
            <p:nvPr/>
          </p:nvSpPr>
          <p:spPr>
            <a:xfrm>
              <a:off x="6143636" y="271462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48" name="Rectangle 38"/>
            <p:cNvSpPr/>
            <p:nvPr/>
          </p:nvSpPr>
          <p:spPr>
            <a:xfrm>
              <a:off x="6143636" y="242887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143504" y="2500312"/>
            <a:ext cx="636196" cy="636164"/>
            <a:chOff x="5143504" y="2500312"/>
            <a:chExt cx="636196" cy="636164"/>
          </a:xfrm>
        </p:grpSpPr>
        <p:sp>
          <p:nvSpPr>
            <p:cNvPr id="49" name="Rectangle 23"/>
            <p:cNvSpPr/>
            <p:nvPr/>
          </p:nvSpPr>
          <p:spPr>
            <a:xfrm>
              <a:off x="5143504" y="2500312"/>
              <a:ext cx="636196" cy="63616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50" name="Group 78"/>
            <p:cNvGrpSpPr/>
            <p:nvPr/>
          </p:nvGrpSpPr>
          <p:grpSpPr>
            <a:xfrm>
              <a:off x="5333133" y="2643188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51" name="AutoShape 115"/>
              <p:cNvSpPr>
                <a:spLocks/>
              </p:cNvSpPr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52" name="AutoShape 116"/>
              <p:cNvSpPr>
                <a:spLocks/>
              </p:cNvSpPr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sp>
        <p:nvSpPr>
          <p:cNvPr id="64" name="文本框 63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1410710"/>
      </p:ext>
    </p:extLst>
  </p:cSld>
  <p:clrMapOvr>
    <a:masterClrMapping/>
  </p:clrMapOvr>
  <p:transition spd="slow" advClick="0" advTm="551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642910" y="1785932"/>
            <a:ext cx="2286016" cy="885701"/>
            <a:chOff x="642910" y="1785932"/>
            <a:chExt cx="2286016" cy="885701"/>
          </a:xfrm>
        </p:grpSpPr>
        <p:sp>
          <p:nvSpPr>
            <p:cNvPr id="2" name="Rectangle 88"/>
            <p:cNvSpPr/>
            <p:nvPr/>
          </p:nvSpPr>
          <p:spPr>
            <a:xfrm>
              <a:off x="642910" y="2025302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" name="Rectangle 89"/>
            <p:cNvSpPr/>
            <p:nvPr/>
          </p:nvSpPr>
          <p:spPr>
            <a:xfrm>
              <a:off x="642910" y="1785932"/>
              <a:ext cx="2264384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Strength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2910" y="3214692"/>
            <a:ext cx="2286016" cy="879075"/>
            <a:chOff x="642910" y="3214692"/>
            <a:chExt cx="2286016" cy="879075"/>
          </a:xfrm>
        </p:grpSpPr>
        <p:sp>
          <p:nvSpPr>
            <p:cNvPr id="4" name="Rectangle 90"/>
            <p:cNvSpPr/>
            <p:nvPr/>
          </p:nvSpPr>
          <p:spPr>
            <a:xfrm>
              <a:off x="642910" y="3447436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5" name="Rectangle 91"/>
            <p:cNvSpPr/>
            <p:nvPr/>
          </p:nvSpPr>
          <p:spPr>
            <a:xfrm>
              <a:off x="642910" y="3214692"/>
              <a:ext cx="2264384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Opportunity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15074" y="3214692"/>
            <a:ext cx="2286016" cy="863708"/>
            <a:chOff x="6215074" y="3214692"/>
            <a:chExt cx="2286016" cy="863708"/>
          </a:xfrm>
        </p:grpSpPr>
        <p:sp>
          <p:nvSpPr>
            <p:cNvPr id="6" name="Rectangle 92"/>
            <p:cNvSpPr/>
            <p:nvPr/>
          </p:nvSpPr>
          <p:spPr>
            <a:xfrm>
              <a:off x="6215074" y="3454062"/>
              <a:ext cx="2286016" cy="6243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7" name="Rectangle 93"/>
            <p:cNvSpPr/>
            <p:nvPr/>
          </p:nvSpPr>
          <p:spPr>
            <a:xfrm>
              <a:off x="6215074" y="321469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Threats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15074" y="1785932"/>
            <a:ext cx="2286016" cy="925457"/>
            <a:chOff x="6215074" y="1785932"/>
            <a:chExt cx="2286016" cy="925457"/>
          </a:xfrm>
        </p:grpSpPr>
        <p:sp>
          <p:nvSpPr>
            <p:cNvPr id="8" name="Rectangle 94"/>
            <p:cNvSpPr/>
            <p:nvPr/>
          </p:nvSpPr>
          <p:spPr>
            <a:xfrm>
              <a:off x="6215074" y="2065058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9" name="Rectangle 95"/>
            <p:cNvSpPr/>
            <p:nvPr/>
          </p:nvSpPr>
          <p:spPr>
            <a:xfrm>
              <a:off x="6215074" y="178593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Weakness</a:t>
              </a:r>
            </a:p>
          </p:txBody>
        </p:sp>
      </p:grpSp>
      <p:sp>
        <p:nvSpPr>
          <p:cNvPr id="16" name="十字箭头 15"/>
          <p:cNvSpPr/>
          <p:nvPr/>
        </p:nvSpPr>
        <p:spPr>
          <a:xfrm>
            <a:off x="3121133" y="1500180"/>
            <a:ext cx="3054850" cy="3054850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bg1">
              <a:lumMod val="9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0" name="组合 9"/>
          <p:cNvGrpSpPr/>
          <p:nvPr/>
        </p:nvGrpSpPr>
        <p:grpSpPr>
          <a:xfrm>
            <a:off x="3319699" y="1698745"/>
            <a:ext cx="1221940" cy="1221940"/>
            <a:chOff x="3319699" y="1698745"/>
            <a:chExt cx="1221940" cy="1221940"/>
          </a:xfrm>
        </p:grpSpPr>
        <p:sp>
          <p:nvSpPr>
            <p:cNvPr id="17" name="任意多边形 16"/>
            <p:cNvSpPr/>
            <p:nvPr/>
          </p:nvSpPr>
          <p:spPr>
            <a:xfrm>
              <a:off x="3319699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1" name="Rectangle 17"/>
            <p:cNvSpPr/>
            <p:nvPr/>
          </p:nvSpPr>
          <p:spPr>
            <a:xfrm>
              <a:off x="3428992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55478" y="1698745"/>
            <a:ext cx="1221940" cy="1221940"/>
            <a:chOff x="4755478" y="1698745"/>
            <a:chExt cx="1221940" cy="1221940"/>
          </a:xfrm>
        </p:grpSpPr>
        <p:sp>
          <p:nvSpPr>
            <p:cNvPr id="18" name="任意多边形 17"/>
            <p:cNvSpPr/>
            <p:nvPr/>
          </p:nvSpPr>
          <p:spPr>
            <a:xfrm>
              <a:off x="4755478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2" name="Rectangle 18"/>
            <p:cNvSpPr/>
            <p:nvPr/>
          </p:nvSpPr>
          <p:spPr>
            <a:xfrm>
              <a:off x="4929190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W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19699" y="3134524"/>
            <a:ext cx="1221940" cy="1221940"/>
            <a:chOff x="3319699" y="3134524"/>
            <a:chExt cx="1221940" cy="1221940"/>
          </a:xfrm>
        </p:grpSpPr>
        <p:sp>
          <p:nvSpPr>
            <p:cNvPr id="19" name="任意多边形 18"/>
            <p:cNvSpPr/>
            <p:nvPr/>
          </p:nvSpPr>
          <p:spPr>
            <a:xfrm>
              <a:off x="3319699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3" name="Rectangle 19"/>
            <p:cNvSpPr/>
            <p:nvPr/>
          </p:nvSpPr>
          <p:spPr>
            <a:xfrm>
              <a:off x="3428992" y="321469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O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55478" y="3134524"/>
            <a:ext cx="1221940" cy="1221940"/>
            <a:chOff x="4755478" y="3134524"/>
            <a:chExt cx="1221940" cy="1221940"/>
          </a:xfrm>
        </p:grpSpPr>
        <p:sp>
          <p:nvSpPr>
            <p:cNvPr id="20" name="任意多边形 19"/>
            <p:cNvSpPr/>
            <p:nvPr/>
          </p:nvSpPr>
          <p:spPr>
            <a:xfrm>
              <a:off x="4755478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4" name="Rectangle 20"/>
            <p:cNvSpPr/>
            <p:nvPr/>
          </p:nvSpPr>
          <p:spPr>
            <a:xfrm>
              <a:off x="4929190" y="3286130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T</a:t>
              </a: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8055214"/>
      </p:ext>
    </p:extLst>
  </p:cSld>
  <p:clrMapOvr>
    <a:masterClrMapping/>
  </p:clrMapOvr>
  <p:transition spd="slow" advClick="0" advTm="418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1078046" y="1494264"/>
            <a:ext cx="4132164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936601" y="915566"/>
            <a:ext cx="2947767" cy="4146328"/>
            <a:chOff x="4936601" y="971844"/>
            <a:chExt cx="2947767" cy="4146328"/>
          </a:xfrm>
          <a:solidFill>
            <a:schemeClr val="accent1"/>
          </a:solidFill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5184992" y="971844"/>
              <a:ext cx="2590145" cy="1192575"/>
            </a:xfrm>
            <a:custGeom>
              <a:avLst/>
              <a:gdLst>
                <a:gd name="T0" fmla="*/ 1118 w 1175"/>
                <a:gd name="T1" fmla="*/ 389 h 541"/>
                <a:gd name="T2" fmla="*/ 456 w 1175"/>
                <a:gd name="T3" fmla="*/ 104 h 541"/>
                <a:gd name="T4" fmla="*/ 0 w 1175"/>
                <a:gd name="T5" fmla="*/ 541 h 541"/>
                <a:gd name="T6" fmla="*/ 1175 w 1175"/>
                <a:gd name="T7" fmla="*/ 541 h 541"/>
                <a:gd name="T8" fmla="*/ 1118 w 1175"/>
                <a:gd name="T9" fmla="*/ 38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5" h="541">
                  <a:moveTo>
                    <a:pt x="1118" y="389"/>
                  </a:moveTo>
                  <a:cubicBezTo>
                    <a:pt x="895" y="0"/>
                    <a:pt x="456" y="104"/>
                    <a:pt x="456" y="104"/>
                  </a:cubicBezTo>
                  <a:cubicBezTo>
                    <a:pt x="126" y="200"/>
                    <a:pt x="25" y="389"/>
                    <a:pt x="0" y="541"/>
                  </a:cubicBezTo>
                  <a:cubicBezTo>
                    <a:pt x="1175" y="541"/>
                    <a:pt x="1175" y="541"/>
                    <a:pt x="1175" y="541"/>
                  </a:cubicBezTo>
                  <a:cubicBezTo>
                    <a:pt x="1150" y="449"/>
                    <a:pt x="1118" y="389"/>
                    <a:pt x="1118" y="389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4954557" y="2164419"/>
              <a:ext cx="2929811" cy="984584"/>
            </a:xfrm>
            <a:custGeom>
              <a:avLst/>
              <a:gdLst>
                <a:gd name="T0" fmla="*/ 118 w 1330"/>
                <a:gd name="T1" fmla="*/ 225 h 447"/>
                <a:gd name="T2" fmla="*/ 102 w 1330"/>
                <a:gd name="T3" fmla="*/ 281 h 447"/>
                <a:gd name="T4" fmla="*/ 8 w 1330"/>
                <a:gd name="T5" fmla="*/ 434 h 447"/>
                <a:gd name="T6" fmla="*/ 0 w 1330"/>
                <a:gd name="T7" fmla="*/ 447 h 447"/>
                <a:gd name="T8" fmla="*/ 1250 w 1330"/>
                <a:gd name="T9" fmla="*/ 447 h 447"/>
                <a:gd name="T10" fmla="*/ 1280 w 1330"/>
                <a:gd name="T11" fmla="*/ 0 h 447"/>
                <a:gd name="T12" fmla="*/ 105 w 1330"/>
                <a:gd name="T13" fmla="*/ 0 h 447"/>
                <a:gd name="T14" fmla="*/ 118 w 1330"/>
                <a:gd name="T15" fmla="*/ 2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0" h="447">
                  <a:moveTo>
                    <a:pt x="118" y="225"/>
                  </a:moveTo>
                  <a:cubicBezTo>
                    <a:pt x="121" y="237"/>
                    <a:pt x="116" y="242"/>
                    <a:pt x="102" y="281"/>
                  </a:cubicBezTo>
                  <a:cubicBezTo>
                    <a:pt x="89" y="321"/>
                    <a:pt x="18" y="422"/>
                    <a:pt x="8" y="434"/>
                  </a:cubicBezTo>
                  <a:cubicBezTo>
                    <a:pt x="5" y="438"/>
                    <a:pt x="2" y="442"/>
                    <a:pt x="0" y="447"/>
                  </a:cubicBezTo>
                  <a:cubicBezTo>
                    <a:pt x="1250" y="447"/>
                    <a:pt x="1250" y="447"/>
                    <a:pt x="1250" y="447"/>
                  </a:cubicBezTo>
                  <a:cubicBezTo>
                    <a:pt x="1330" y="289"/>
                    <a:pt x="1311" y="119"/>
                    <a:pt x="1280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85" y="125"/>
                    <a:pt x="118" y="225"/>
                    <a:pt x="118" y="225"/>
                  </a:cubicBezTo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4936601" y="3149003"/>
              <a:ext cx="2772697" cy="984584"/>
            </a:xfrm>
            <a:custGeom>
              <a:avLst/>
              <a:gdLst>
                <a:gd name="T0" fmla="*/ 1 w 1258"/>
                <a:gd name="T1" fmla="*/ 25 h 447"/>
                <a:gd name="T2" fmla="*/ 20 w 1258"/>
                <a:gd name="T3" fmla="*/ 65 h 447"/>
                <a:gd name="T4" fmla="*/ 117 w 1258"/>
                <a:gd name="T5" fmla="*/ 80 h 447"/>
                <a:gd name="T6" fmla="*/ 131 w 1258"/>
                <a:gd name="T7" fmla="*/ 109 h 447"/>
                <a:gd name="T8" fmla="*/ 110 w 1258"/>
                <a:gd name="T9" fmla="*/ 130 h 447"/>
                <a:gd name="T10" fmla="*/ 100 w 1258"/>
                <a:gd name="T11" fmla="*/ 151 h 447"/>
                <a:gd name="T12" fmla="*/ 110 w 1258"/>
                <a:gd name="T13" fmla="*/ 175 h 447"/>
                <a:gd name="T14" fmla="*/ 138 w 1258"/>
                <a:gd name="T15" fmla="*/ 216 h 447"/>
                <a:gd name="T16" fmla="*/ 130 w 1258"/>
                <a:gd name="T17" fmla="*/ 228 h 447"/>
                <a:gd name="T18" fmla="*/ 122 w 1258"/>
                <a:gd name="T19" fmla="*/ 246 h 447"/>
                <a:gd name="T20" fmla="*/ 124 w 1258"/>
                <a:gd name="T21" fmla="*/ 273 h 447"/>
                <a:gd name="T22" fmla="*/ 170 w 1258"/>
                <a:gd name="T23" fmla="*/ 315 h 447"/>
                <a:gd name="T24" fmla="*/ 171 w 1258"/>
                <a:gd name="T25" fmla="*/ 329 h 447"/>
                <a:gd name="T26" fmla="*/ 179 w 1258"/>
                <a:gd name="T27" fmla="*/ 447 h 447"/>
                <a:gd name="T28" fmla="*/ 1116 w 1258"/>
                <a:gd name="T29" fmla="*/ 447 h 447"/>
                <a:gd name="T30" fmla="*/ 1083 w 1258"/>
                <a:gd name="T31" fmla="*/ 331 h 447"/>
                <a:gd name="T32" fmla="*/ 1190 w 1258"/>
                <a:gd name="T33" fmla="*/ 101 h 447"/>
                <a:gd name="T34" fmla="*/ 1258 w 1258"/>
                <a:gd name="T35" fmla="*/ 0 h 447"/>
                <a:gd name="T36" fmla="*/ 8 w 1258"/>
                <a:gd name="T37" fmla="*/ 0 h 447"/>
                <a:gd name="T38" fmla="*/ 1 w 1258"/>
                <a:gd name="T39" fmla="*/ 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8" h="447">
                  <a:moveTo>
                    <a:pt x="1" y="25"/>
                  </a:moveTo>
                  <a:cubicBezTo>
                    <a:pt x="0" y="43"/>
                    <a:pt x="7" y="58"/>
                    <a:pt x="20" y="65"/>
                  </a:cubicBezTo>
                  <a:cubicBezTo>
                    <a:pt x="33" y="73"/>
                    <a:pt x="117" y="80"/>
                    <a:pt x="117" y="80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17" y="122"/>
                    <a:pt x="110" y="130"/>
                  </a:cubicBezTo>
                  <a:cubicBezTo>
                    <a:pt x="104" y="139"/>
                    <a:pt x="102" y="143"/>
                    <a:pt x="100" y="151"/>
                  </a:cubicBezTo>
                  <a:cubicBezTo>
                    <a:pt x="99" y="160"/>
                    <a:pt x="105" y="169"/>
                    <a:pt x="110" y="175"/>
                  </a:cubicBezTo>
                  <a:cubicBezTo>
                    <a:pt x="114" y="182"/>
                    <a:pt x="138" y="216"/>
                    <a:pt x="138" y="216"/>
                  </a:cubicBezTo>
                  <a:cubicBezTo>
                    <a:pt x="138" y="216"/>
                    <a:pt x="134" y="222"/>
                    <a:pt x="130" y="228"/>
                  </a:cubicBezTo>
                  <a:cubicBezTo>
                    <a:pt x="125" y="235"/>
                    <a:pt x="122" y="246"/>
                    <a:pt x="122" y="246"/>
                  </a:cubicBezTo>
                  <a:cubicBezTo>
                    <a:pt x="119" y="254"/>
                    <a:pt x="119" y="263"/>
                    <a:pt x="124" y="273"/>
                  </a:cubicBezTo>
                  <a:cubicBezTo>
                    <a:pt x="130" y="282"/>
                    <a:pt x="165" y="309"/>
                    <a:pt x="170" y="315"/>
                  </a:cubicBezTo>
                  <a:cubicBezTo>
                    <a:pt x="174" y="322"/>
                    <a:pt x="171" y="329"/>
                    <a:pt x="171" y="329"/>
                  </a:cubicBezTo>
                  <a:cubicBezTo>
                    <a:pt x="154" y="381"/>
                    <a:pt x="165" y="422"/>
                    <a:pt x="179" y="447"/>
                  </a:cubicBezTo>
                  <a:cubicBezTo>
                    <a:pt x="1116" y="447"/>
                    <a:pt x="1116" y="447"/>
                    <a:pt x="1116" y="447"/>
                  </a:cubicBezTo>
                  <a:cubicBezTo>
                    <a:pt x="1100" y="402"/>
                    <a:pt x="1088" y="361"/>
                    <a:pt x="1083" y="331"/>
                  </a:cubicBezTo>
                  <a:cubicBezTo>
                    <a:pt x="1068" y="232"/>
                    <a:pt x="1190" y="101"/>
                    <a:pt x="1190" y="101"/>
                  </a:cubicBezTo>
                  <a:cubicBezTo>
                    <a:pt x="1218" y="68"/>
                    <a:pt x="1240" y="34"/>
                    <a:pt x="125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7"/>
                    <a:pt x="2" y="14"/>
                    <a:pt x="1" y="25"/>
                  </a:cubicBezTo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5331632" y="4133588"/>
              <a:ext cx="2471934" cy="984584"/>
            </a:xfrm>
            <a:custGeom>
              <a:avLst/>
              <a:gdLst>
                <a:gd name="T0" fmla="*/ 22 w 1122"/>
                <a:gd name="T1" fmla="*/ 29 h 447"/>
                <a:gd name="T2" fmla="*/ 291 w 1122"/>
                <a:gd name="T3" fmla="*/ 13 h 447"/>
                <a:gd name="T4" fmla="*/ 357 w 1122"/>
                <a:gd name="T5" fmla="*/ 227 h 447"/>
                <a:gd name="T6" fmla="*/ 353 w 1122"/>
                <a:gd name="T7" fmla="*/ 227 h 447"/>
                <a:gd name="T8" fmla="*/ 140 w 1122"/>
                <a:gd name="T9" fmla="*/ 447 h 447"/>
                <a:gd name="T10" fmla="*/ 1055 w 1122"/>
                <a:gd name="T11" fmla="*/ 447 h 447"/>
                <a:gd name="T12" fmla="*/ 1122 w 1122"/>
                <a:gd name="T13" fmla="*/ 447 h 447"/>
                <a:gd name="T14" fmla="*/ 1038 w 1122"/>
                <a:gd name="T15" fmla="*/ 224 h 447"/>
                <a:gd name="T16" fmla="*/ 937 w 1122"/>
                <a:gd name="T17" fmla="*/ 0 h 447"/>
                <a:gd name="T18" fmla="*/ 0 w 1122"/>
                <a:gd name="T19" fmla="*/ 0 h 447"/>
                <a:gd name="T20" fmla="*/ 22 w 1122"/>
                <a:gd name="T21" fmla="*/ 2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2" h="447">
                  <a:moveTo>
                    <a:pt x="22" y="29"/>
                  </a:moveTo>
                  <a:cubicBezTo>
                    <a:pt x="73" y="71"/>
                    <a:pt x="257" y="9"/>
                    <a:pt x="291" y="13"/>
                  </a:cubicBezTo>
                  <a:cubicBezTo>
                    <a:pt x="316" y="17"/>
                    <a:pt x="345" y="158"/>
                    <a:pt x="357" y="227"/>
                  </a:cubicBezTo>
                  <a:cubicBezTo>
                    <a:pt x="353" y="227"/>
                    <a:pt x="353" y="227"/>
                    <a:pt x="353" y="227"/>
                  </a:cubicBezTo>
                  <a:cubicBezTo>
                    <a:pt x="353" y="227"/>
                    <a:pt x="194" y="418"/>
                    <a:pt x="140" y="447"/>
                  </a:cubicBezTo>
                  <a:cubicBezTo>
                    <a:pt x="1055" y="447"/>
                    <a:pt x="1055" y="447"/>
                    <a:pt x="1055" y="447"/>
                  </a:cubicBezTo>
                  <a:cubicBezTo>
                    <a:pt x="1122" y="447"/>
                    <a:pt x="1122" y="447"/>
                    <a:pt x="1122" y="447"/>
                  </a:cubicBezTo>
                  <a:cubicBezTo>
                    <a:pt x="1038" y="224"/>
                    <a:pt x="1038" y="224"/>
                    <a:pt x="1038" y="224"/>
                  </a:cubicBezTo>
                  <a:cubicBezTo>
                    <a:pt x="1004" y="162"/>
                    <a:pt x="965" y="76"/>
                    <a:pt x="9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5"/>
                    <a:pt x="18" y="25"/>
                    <a:pt x="22" y="29"/>
                  </a:cubicBez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</p:grpSp>
      <p:sp>
        <p:nvSpPr>
          <p:cNvPr id="21" name="TextBox 46"/>
          <p:cNvSpPr txBox="1"/>
          <p:nvPr/>
        </p:nvSpPr>
        <p:spPr bwMode="auto">
          <a:xfrm>
            <a:off x="6265034" y="2427986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2" name="TextBox 47"/>
          <p:cNvSpPr txBox="1"/>
          <p:nvPr/>
        </p:nvSpPr>
        <p:spPr bwMode="auto">
          <a:xfrm>
            <a:off x="5891112" y="3437351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3" name="TextBox 48"/>
          <p:cNvSpPr txBox="1"/>
          <p:nvPr/>
        </p:nvSpPr>
        <p:spPr bwMode="auto">
          <a:xfrm>
            <a:off x="6327554" y="4470560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1095310" y="2101512"/>
            <a:ext cx="6679826" cy="47211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1078046" y="2470467"/>
            <a:ext cx="3876511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1095310" y="3089555"/>
            <a:ext cx="6613988" cy="46746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1078046" y="3478579"/>
            <a:ext cx="4074503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095311" y="4077132"/>
            <a:ext cx="6302752" cy="43093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1"/>
          <p:cNvSpPr>
            <a:spLocks noChangeArrowheads="1"/>
          </p:cNvSpPr>
          <p:nvPr/>
        </p:nvSpPr>
        <p:spPr bwMode="auto">
          <a:xfrm>
            <a:off x="1078046" y="4486691"/>
            <a:ext cx="4822191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1095311" y="5061893"/>
            <a:ext cx="6708255" cy="45867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5185131" y="905622"/>
            <a:ext cx="2590145" cy="1192575"/>
          </a:xfrm>
          <a:custGeom>
            <a:avLst/>
            <a:gdLst>
              <a:gd name="T0" fmla="*/ 1118 w 1175"/>
              <a:gd name="T1" fmla="*/ 389 h 541"/>
              <a:gd name="T2" fmla="*/ 456 w 1175"/>
              <a:gd name="T3" fmla="*/ 104 h 541"/>
              <a:gd name="T4" fmla="*/ 0 w 1175"/>
              <a:gd name="T5" fmla="*/ 541 h 541"/>
              <a:gd name="T6" fmla="*/ 1175 w 1175"/>
              <a:gd name="T7" fmla="*/ 541 h 541"/>
              <a:gd name="T8" fmla="*/ 1118 w 1175"/>
              <a:gd name="T9" fmla="*/ 389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5" h="541">
                <a:moveTo>
                  <a:pt x="1118" y="389"/>
                </a:moveTo>
                <a:cubicBezTo>
                  <a:pt x="895" y="0"/>
                  <a:pt x="456" y="104"/>
                  <a:pt x="456" y="104"/>
                </a:cubicBezTo>
                <a:cubicBezTo>
                  <a:pt x="126" y="200"/>
                  <a:pt x="25" y="389"/>
                  <a:pt x="0" y="541"/>
                </a:cubicBezTo>
                <a:cubicBezTo>
                  <a:pt x="1175" y="541"/>
                  <a:pt x="1175" y="541"/>
                  <a:pt x="1175" y="541"/>
                </a:cubicBezTo>
                <a:cubicBezTo>
                  <a:pt x="1150" y="449"/>
                  <a:pt x="1118" y="389"/>
                  <a:pt x="1118" y="389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sp>
        <p:nvSpPr>
          <p:cNvPr id="20" name="TextBox 40"/>
          <p:cNvSpPr txBox="1"/>
          <p:nvPr/>
        </p:nvSpPr>
        <p:spPr bwMode="auto">
          <a:xfrm>
            <a:off x="5846351" y="1511853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>
                    <a:lumMod val="50000"/>
                  </a:schemeClr>
                </a:solidFill>
              </a:rPr>
              <a:t>添加标题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957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6648">
        <p14:switch dir="r"/>
      </p:transition>
    </mc:Choice>
    <mc:Fallback xmlns="">
      <p:transition spd="slow" advClick="0" advTm="66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2" grpId="0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 animBg="1"/>
      <p:bldP spid="20" grpId="0"/>
      <p:bldP spid="36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32" name="AutoShape 5"/>
          <p:cNvSpPr>
            <a:spLocks noChangeArrowheads="1"/>
          </p:cNvSpPr>
          <p:nvPr/>
        </p:nvSpPr>
        <p:spPr bwMode="auto">
          <a:xfrm rot="10800000">
            <a:off x="971601" y="3041438"/>
            <a:ext cx="2689493" cy="754447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AutoShape 3"/>
          <p:cNvSpPr>
            <a:spLocks noChangeArrowheads="1"/>
          </p:cNvSpPr>
          <p:nvPr/>
        </p:nvSpPr>
        <p:spPr bwMode="auto">
          <a:xfrm rot="10800000">
            <a:off x="1769058" y="2035121"/>
            <a:ext cx="1094578" cy="305491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AutoShape 6"/>
          <p:cNvSpPr>
            <a:spLocks noChangeArrowheads="1"/>
          </p:cNvSpPr>
          <p:nvPr/>
        </p:nvSpPr>
        <p:spPr bwMode="auto">
          <a:xfrm>
            <a:off x="1973682" y="1346871"/>
            <a:ext cx="685327" cy="583587"/>
          </a:xfrm>
          <a:prstGeom prst="triangle">
            <a:avLst>
              <a:gd name="adj" fmla="val 50000"/>
            </a:avLst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" name="AutoShape 4"/>
          <p:cNvSpPr>
            <a:spLocks noChangeArrowheads="1"/>
          </p:cNvSpPr>
          <p:nvPr/>
        </p:nvSpPr>
        <p:spPr bwMode="auto">
          <a:xfrm rot="10800000">
            <a:off x="1441846" y="2445276"/>
            <a:ext cx="1749002" cy="491499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342247" y="1667185"/>
            <a:ext cx="2824316" cy="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2331324" y="2170927"/>
            <a:ext cx="2835240" cy="0"/>
          </a:xfrm>
          <a:prstGeom prst="line">
            <a:avLst/>
          </a:prstGeom>
          <a:noFill/>
          <a:ln w="12700">
            <a:solidFill>
              <a:srgbClr val="00B050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342247" y="2693562"/>
            <a:ext cx="2824316" cy="0"/>
          </a:xfrm>
          <a:prstGeom prst="line">
            <a:avLst/>
          </a:prstGeom>
          <a:noFill/>
          <a:ln w="12700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2316348" y="3458402"/>
            <a:ext cx="2850217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TextBox 41"/>
          <p:cNvSpPr txBox="1"/>
          <p:nvPr/>
        </p:nvSpPr>
        <p:spPr>
          <a:xfrm>
            <a:off x="5344644" y="3064900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331054" y="3067356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344644" y="2333894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331054" y="2310017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344644" y="1793959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331054" y="1795457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344644" y="1254024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331054" y="1275606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49985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616">
        <p14:switch dir="r"/>
      </p:transition>
    </mc:Choice>
    <mc:Fallback xmlns="">
      <p:transition spd="slow" advClick="0" advTm="5616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6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7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7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7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32" grpId="0" animBg="1"/>
          <p:bldP spid="33" grpId="0" animBg="1"/>
          <p:bldP spid="34" grpId="0" animBg="1"/>
          <p:bldP spid="35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7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7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7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32" grpId="0" animBg="1"/>
          <p:bldP spid="33" grpId="0" animBg="1"/>
          <p:bldP spid="34" grpId="0" animBg="1"/>
          <p:bldP spid="35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ight Arrow 34"/>
          <p:cNvSpPr/>
          <p:nvPr/>
        </p:nvSpPr>
        <p:spPr>
          <a:xfrm>
            <a:off x="4286248" y="2406179"/>
            <a:ext cx="571504" cy="205662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Right Arrow 35"/>
          <p:cNvSpPr/>
          <p:nvPr/>
        </p:nvSpPr>
        <p:spPr>
          <a:xfrm flipH="1">
            <a:off x="4286248" y="2191865"/>
            <a:ext cx="571504" cy="205662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49133" y="4325145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文本后，在此框中选择粘贴，并选择只保留文字；</a:t>
            </a:r>
            <a:endParaRPr lang="ms-MY" sz="8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8662" y="1477485"/>
            <a:ext cx="2714644" cy="2189010"/>
            <a:chOff x="928662" y="1571618"/>
            <a:chExt cx="2714644" cy="2189010"/>
          </a:xfrm>
        </p:grpSpPr>
        <p:sp>
          <p:nvSpPr>
            <p:cNvPr id="20" name="Isosceles Triangle 2"/>
            <p:cNvSpPr/>
            <p:nvPr/>
          </p:nvSpPr>
          <p:spPr>
            <a:xfrm>
              <a:off x="92866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162076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90%</a:t>
              </a:r>
            </a:p>
          </p:txBody>
        </p:sp>
        <p:sp>
          <p:nvSpPr>
            <p:cNvPr id="21" name="Isosceles Triangle 2"/>
            <p:cNvSpPr/>
            <p:nvPr/>
          </p:nvSpPr>
          <p:spPr>
            <a:xfrm>
              <a:off x="1509738" y="2228414"/>
              <a:ext cx="1028743" cy="115437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733580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50%</a:t>
              </a:r>
            </a:p>
          </p:txBody>
        </p:sp>
        <p:sp>
          <p:nvSpPr>
            <p:cNvPr id="22" name="Isosceles Triangle 2"/>
            <p:cNvSpPr/>
            <p:nvPr/>
          </p:nvSpPr>
          <p:spPr>
            <a:xfrm>
              <a:off x="201482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305084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65%</a:t>
              </a:r>
            </a:p>
          </p:txBody>
        </p:sp>
        <p:sp>
          <p:nvSpPr>
            <p:cNvPr id="23" name="Isosceles Triangle 2"/>
            <p:cNvSpPr/>
            <p:nvPr/>
          </p:nvSpPr>
          <p:spPr>
            <a:xfrm>
              <a:off x="2614563" y="2357436"/>
              <a:ext cx="1028743" cy="1025352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876588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40%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72132" y="1477485"/>
            <a:ext cx="2714644" cy="2189010"/>
            <a:chOff x="5572132" y="1571618"/>
            <a:chExt cx="2714644" cy="2189010"/>
          </a:xfrm>
        </p:grpSpPr>
        <p:sp>
          <p:nvSpPr>
            <p:cNvPr id="25" name="Isosceles Triangle 2"/>
            <p:cNvSpPr/>
            <p:nvPr/>
          </p:nvSpPr>
          <p:spPr>
            <a:xfrm>
              <a:off x="557213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5734108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90%</a:t>
              </a:r>
            </a:p>
          </p:txBody>
        </p:sp>
        <p:sp>
          <p:nvSpPr>
            <p:cNvPr id="26" name="Isosceles Triangle 2"/>
            <p:cNvSpPr/>
            <p:nvPr/>
          </p:nvSpPr>
          <p:spPr>
            <a:xfrm>
              <a:off x="6153208" y="2214560"/>
              <a:ext cx="1028743" cy="116822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6305612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50%</a:t>
              </a:r>
            </a:p>
          </p:txBody>
        </p:sp>
        <p:sp>
          <p:nvSpPr>
            <p:cNvPr id="27" name="Isosceles Triangle 2"/>
            <p:cNvSpPr/>
            <p:nvPr/>
          </p:nvSpPr>
          <p:spPr>
            <a:xfrm>
              <a:off x="665829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877116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65%</a:t>
              </a:r>
            </a:p>
          </p:txBody>
        </p:sp>
        <p:sp>
          <p:nvSpPr>
            <p:cNvPr id="28" name="Isosceles Triangle 2"/>
            <p:cNvSpPr/>
            <p:nvPr/>
          </p:nvSpPr>
          <p:spPr>
            <a:xfrm>
              <a:off x="7258033" y="1714494"/>
              <a:ext cx="1028743" cy="166829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448620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40%</a:t>
              </a:r>
            </a:p>
          </p:txBody>
        </p:sp>
      </p:grpSp>
      <p:sp>
        <p:nvSpPr>
          <p:cNvPr id="56" name="Rectangle 64"/>
          <p:cNvSpPr/>
          <p:nvPr/>
        </p:nvSpPr>
        <p:spPr>
          <a:xfrm>
            <a:off x="4296078" y="1826504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2014</a:t>
            </a:r>
          </a:p>
        </p:txBody>
      </p:sp>
      <p:sp>
        <p:nvSpPr>
          <p:cNvPr id="57" name="Rectangle 64"/>
          <p:cNvSpPr/>
          <p:nvPr/>
        </p:nvSpPr>
        <p:spPr>
          <a:xfrm>
            <a:off x="4296078" y="2611841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2015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928662" y="3816335"/>
            <a:ext cx="2028878" cy="377842"/>
            <a:chOff x="928662" y="3910468"/>
            <a:chExt cx="2028878" cy="377842"/>
          </a:xfrm>
          <a:solidFill>
            <a:schemeClr val="accent2"/>
          </a:solidFill>
        </p:grpSpPr>
        <p:grpSp>
          <p:nvGrpSpPr>
            <p:cNvPr id="59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1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0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3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6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9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02" name="Rectangle 41"/>
          <p:cNvSpPr/>
          <p:nvPr/>
        </p:nvSpPr>
        <p:spPr>
          <a:xfrm>
            <a:off x="3131676" y="3836134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90%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03446" y="3820758"/>
            <a:ext cx="1944572" cy="378000"/>
            <a:chOff x="5703446" y="3914891"/>
            <a:chExt cx="1944572" cy="378000"/>
          </a:xfrm>
        </p:grpSpPr>
        <p:grpSp>
          <p:nvGrpSpPr>
            <p:cNvPr id="104" name="Group 302"/>
            <p:cNvGrpSpPr>
              <a:grpSpLocks noChangeAspect="1"/>
            </p:cNvGrpSpPr>
            <p:nvPr/>
          </p:nvGrpSpPr>
          <p:grpSpPr>
            <a:xfrm>
              <a:off x="5703446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8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9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5" name="Group 302"/>
            <p:cNvGrpSpPr>
              <a:grpSpLocks noChangeAspect="1"/>
            </p:cNvGrpSpPr>
            <p:nvPr/>
          </p:nvGrpSpPr>
          <p:grpSpPr>
            <a:xfrm>
              <a:off x="5900035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6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7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6" name="Group 302"/>
            <p:cNvGrpSpPr>
              <a:grpSpLocks noChangeAspect="1"/>
            </p:cNvGrpSpPr>
            <p:nvPr/>
          </p:nvGrpSpPr>
          <p:grpSpPr>
            <a:xfrm>
              <a:off x="6096624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4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5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7" name="Group 302"/>
            <p:cNvGrpSpPr>
              <a:grpSpLocks noChangeAspect="1"/>
            </p:cNvGrpSpPr>
            <p:nvPr/>
          </p:nvGrpSpPr>
          <p:grpSpPr>
            <a:xfrm>
              <a:off x="6293213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2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3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8" name="Group 302"/>
            <p:cNvGrpSpPr>
              <a:grpSpLocks noChangeAspect="1"/>
            </p:cNvGrpSpPr>
            <p:nvPr/>
          </p:nvGrpSpPr>
          <p:grpSpPr>
            <a:xfrm>
              <a:off x="6489802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0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1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0" name="Group 302"/>
            <p:cNvGrpSpPr>
              <a:grpSpLocks noChangeAspect="1"/>
            </p:cNvGrpSpPr>
            <p:nvPr/>
          </p:nvGrpSpPr>
          <p:grpSpPr>
            <a:xfrm>
              <a:off x="6686391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21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2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3" name="Group 302"/>
            <p:cNvGrpSpPr>
              <a:grpSpLocks noChangeAspect="1"/>
            </p:cNvGrpSpPr>
            <p:nvPr/>
          </p:nvGrpSpPr>
          <p:grpSpPr>
            <a:xfrm>
              <a:off x="6882980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24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5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6" name="Group 302"/>
            <p:cNvGrpSpPr>
              <a:grpSpLocks noChangeAspect="1"/>
            </p:cNvGrpSpPr>
            <p:nvPr/>
          </p:nvGrpSpPr>
          <p:grpSpPr>
            <a:xfrm>
              <a:off x="7079569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27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8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9" name="Group 302"/>
            <p:cNvGrpSpPr>
              <a:grpSpLocks noChangeAspect="1"/>
            </p:cNvGrpSpPr>
            <p:nvPr/>
          </p:nvGrpSpPr>
          <p:grpSpPr>
            <a:xfrm>
              <a:off x="7276158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30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1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2" name="Group 302"/>
            <p:cNvGrpSpPr>
              <a:grpSpLocks noChangeAspect="1"/>
            </p:cNvGrpSpPr>
            <p:nvPr/>
          </p:nvGrpSpPr>
          <p:grpSpPr>
            <a:xfrm>
              <a:off x="7472746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33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4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35" name="Rectangle 36"/>
          <p:cNvSpPr/>
          <p:nvPr/>
        </p:nvSpPr>
        <p:spPr>
          <a:xfrm>
            <a:off x="5291530" y="4325145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文本后，在此框中选择粘贴，并选择只保留文字；</a:t>
            </a:r>
            <a:endParaRPr lang="ms-MY" sz="8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36" name="Rectangle 41"/>
          <p:cNvSpPr/>
          <p:nvPr/>
        </p:nvSpPr>
        <p:spPr>
          <a:xfrm>
            <a:off x="7774073" y="3836134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70%</a:t>
            </a:r>
          </a:p>
        </p:txBody>
      </p:sp>
      <p:sp>
        <p:nvSpPr>
          <p:cNvPr id="139" name="文本框 138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140" name="文本框 139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4217980895"/>
      </p:ext>
    </p:extLst>
  </p:cSld>
  <p:clrMapOvr>
    <a:masterClrMapping/>
  </p:clrMapOvr>
  <p:transition spd="slow" advClick="0" advTm="467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/>
      <p:bldP spid="56" grpId="0"/>
      <p:bldP spid="57" grpId="0"/>
      <p:bldP spid="102" grpId="0"/>
      <p:bldP spid="135" grpId="0"/>
      <p:bldP spid="136" grpId="0"/>
      <p:bldP spid="139" grpId="0"/>
      <p:bldP spid="1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78541" y="733835"/>
            <a:ext cx="138691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03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52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5">
        <p14:flip dir="r"/>
      </p:transition>
    </mc:Choice>
    <mc:Fallback xmlns="">
      <p:transition spd="slow" advClick="0" advTm="40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42910" y="4166272"/>
            <a:ext cx="7772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后，在此框中选择粘贴，并选择只保留文字；</a:t>
            </a:r>
            <a:endParaRPr lang="id-ID" altLang="zh-CN" sz="10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10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072066" y="1428742"/>
            <a:ext cx="3643338" cy="1989055"/>
            <a:chOff x="5072066" y="1428742"/>
            <a:chExt cx="3643338" cy="1989055"/>
          </a:xfrm>
        </p:grpSpPr>
        <p:sp>
          <p:nvSpPr>
            <p:cNvPr id="3" name="Rectangle 2"/>
            <p:cNvSpPr/>
            <p:nvPr/>
          </p:nvSpPr>
          <p:spPr>
            <a:xfrm>
              <a:off x="5072066" y="1857370"/>
              <a:ext cx="3429024" cy="15604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56616" indent="-356616">
                <a:spcBef>
                  <a:spcPts val="250"/>
                </a:spcBef>
              </a:pPr>
              <a:endParaRPr lang="id-ID" sz="900" dirty="0">
                <a:solidFill>
                  <a:schemeClr val="bg1"/>
                </a:solidFill>
                <a:cs typeface="Open Sans Light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900" dirty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sz="900" dirty="0">
                <a:solidFill>
                  <a:schemeClr val="bg1"/>
                </a:solidFill>
                <a:cs typeface="Open Sans Light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900" dirty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altLang="zh-CN" sz="9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</a:t>
              </a:r>
              <a:endParaRPr lang="id-ID" altLang="zh-CN" sz="9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072066" y="1428742"/>
              <a:ext cx="364333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10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9849" y="1315301"/>
            <a:ext cx="4231670" cy="2707234"/>
            <a:chOff x="409849" y="1315301"/>
            <a:chExt cx="4231670" cy="2707234"/>
          </a:xfrm>
        </p:grpSpPr>
        <p:grpSp>
          <p:nvGrpSpPr>
            <p:cNvPr id="2" name="组合 1"/>
            <p:cNvGrpSpPr/>
            <p:nvPr/>
          </p:nvGrpSpPr>
          <p:grpSpPr>
            <a:xfrm>
              <a:off x="774529" y="3714758"/>
              <a:ext cx="3463812" cy="307777"/>
              <a:chOff x="774529" y="3714758"/>
              <a:chExt cx="3463812" cy="307777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774529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2012</a:t>
                </a: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774661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2013</a:t>
                </a: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643174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2014</a:t>
                </a: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3643306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2015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09849" y="1315301"/>
              <a:ext cx="4231670" cy="2293571"/>
              <a:chOff x="1184565" y="1248617"/>
              <a:chExt cx="3780000" cy="2048765"/>
            </a:xfrm>
          </p:grpSpPr>
          <p:sp>
            <p:nvSpPr>
              <p:cNvPr id="25" name="Freeform 5"/>
              <p:cNvSpPr>
                <a:spLocks/>
              </p:cNvSpPr>
              <p:nvPr/>
            </p:nvSpPr>
            <p:spPr bwMode="auto">
              <a:xfrm>
                <a:off x="2159574" y="1920932"/>
                <a:ext cx="551051" cy="1362295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2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2710625" y="1920932"/>
                <a:ext cx="551051" cy="1362295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Freeform 5"/>
              <p:cNvSpPr>
                <a:spLocks/>
              </p:cNvSpPr>
              <p:nvPr/>
            </p:nvSpPr>
            <p:spPr bwMode="auto">
              <a:xfrm>
                <a:off x="2986152" y="1248617"/>
                <a:ext cx="551051" cy="2034610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5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3537203" y="1248617"/>
                <a:ext cx="551051" cy="2034610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1332996" y="2545900"/>
                <a:ext cx="551051" cy="737327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1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Freeform 6"/>
              <p:cNvSpPr>
                <a:spLocks/>
              </p:cNvSpPr>
              <p:nvPr/>
            </p:nvSpPr>
            <p:spPr bwMode="auto">
              <a:xfrm>
                <a:off x="1884048" y="2545900"/>
                <a:ext cx="551051" cy="737327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5"/>
              <p:cNvSpPr>
                <a:spLocks/>
              </p:cNvSpPr>
              <p:nvPr/>
            </p:nvSpPr>
            <p:spPr bwMode="auto">
              <a:xfrm>
                <a:off x="3812728" y="2181123"/>
                <a:ext cx="551051" cy="1102103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4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6"/>
              <p:cNvSpPr>
                <a:spLocks/>
              </p:cNvSpPr>
              <p:nvPr/>
            </p:nvSpPr>
            <p:spPr bwMode="auto">
              <a:xfrm>
                <a:off x="4363780" y="2181123"/>
                <a:ext cx="551051" cy="1102103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Rectangle 95"/>
              <p:cNvSpPr/>
              <p:nvPr/>
            </p:nvSpPr>
            <p:spPr>
              <a:xfrm>
                <a:off x="1184565" y="3271941"/>
                <a:ext cx="3780000" cy="2544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4803804"/>
      </p:ext>
    </p:extLst>
  </p:cSld>
  <p:clrMapOvr>
    <a:masterClrMapping/>
  </p:clrMapOvr>
  <p:transition spd="slow" advClick="0" advTm="365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6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059834" y="1491631"/>
            <a:ext cx="2916323" cy="29163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125864" y="1557769"/>
            <a:ext cx="2783847" cy="2783844"/>
            <a:chOff x="3047429" y="1323744"/>
            <a:chExt cx="2783847" cy="2783844"/>
          </a:xfrm>
          <a:effectLst/>
        </p:grpSpPr>
        <p:sp>
          <p:nvSpPr>
            <p:cNvPr id="55" name="椭圆 11"/>
            <p:cNvSpPr/>
            <p:nvPr/>
          </p:nvSpPr>
          <p:spPr>
            <a:xfrm rot="2700000">
              <a:off x="3862480" y="1323962"/>
              <a:ext cx="1153402" cy="1152965"/>
            </a:xfrm>
            <a:custGeom>
              <a:avLst/>
              <a:gdLst/>
              <a:ahLst/>
              <a:cxnLst/>
              <a:rect l="l" t="t" r="r" b="b"/>
              <a:pathLst>
                <a:path w="1153402" h="1152965">
                  <a:moveTo>
                    <a:pt x="746531" y="0"/>
                  </a:moveTo>
                  <a:cubicBezTo>
                    <a:pt x="779296" y="194851"/>
                    <a:pt x="949063" y="342875"/>
                    <a:pt x="1153402" y="342875"/>
                  </a:cubicBezTo>
                  <a:lnTo>
                    <a:pt x="1153402" y="1152965"/>
                  </a:lnTo>
                  <a:lnTo>
                    <a:pt x="343312" y="1152965"/>
                  </a:lnTo>
                  <a:cubicBezTo>
                    <a:pt x="343312" y="948474"/>
                    <a:pt x="195069" y="778607"/>
                    <a:pt x="0" y="746050"/>
                  </a:cubicBezTo>
                  <a:cubicBezTo>
                    <a:pt x="121924" y="397390"/>
                    <a:pt x="397695" y="121245"/>
                    <a:pt x="746531" y="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椭圆 11"/>
            <p:cNvSpPr/>
            <p:nvPr/>
          </p:nvSpPr>
          <p:spPr>
            <a:xfrm rot="2700000" flipH="1">
              <a:off x="4678356" y="2138826"/>
              <a:ext cx="1152437" cy="1153402"/>
            </a:xfrm>
            <a:custGeom>
              <a:avLst/>
              <a:gdLst/>
              <a:ahLst/>
              <a:cxnLst/>
              <a:rect l="l" t="t" r="r" b="b"/>
              <a:pathLst>
                <a:path w="1152437" h="1153402">
                  <a:moveTo>
                    <a:pt x="745522" y="0"/>
                  </a:moveTo>
                  <a:cubicBezTo>
                    <a:pt x="397295" y="121773"/>
                    <a:pt x="121402" y="397011"/>
                    <a:pt x="0" y="745261"/>
                  </a:cubicBezTo>
                  <a:cubicBezTo>
                    <a:pt x="201063" y="772062"/>
                    <a:pt x="355477" y="944700"/>
                    <a:pt x="355477" y="1153402"/>
                  </a:cubicBezTo>
                  <a:lnTo>
                    <a:pt x="1152437" y="1153402"/>
                  </a:lnTo>
                  <a:lnTo>
                    <a:pt x="1152437" y="343312"/>
                  </a:lnTo>
                  <a:cubicBezTo>
                    <a:pt x="947947" y="343312"/>
                    <a:pt x="778080" y="195069"/>
                    <a:pt x="745522" y="0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椭圆 11"/>
            <p:cNvSpPr/>
            <p:nvPr/>
          </p:nvSpPr>
          <p:spPr>
            <a:xfrm rot="2700000" flipV="1">
              <a:off x="3047211" y="2139230"/>
              <a:ext cx="1153402" cy="1152966"/>
            </a:xfrm>
            <a:custGeom>
              <a:avLst/>
              <a:gdLst/>
              <a:ahLst/>
              <a:cxnLst/>
              <a:rect l="l" t="t" r="r" b="b"/>
              <a:pathLst>
                <a:path w="1153402" h="1152966">
                  <a:moveTo>
                    <a:pt x="343312" y="1152966"/>
                  </a:moveTo>
                  <a:lnTo>
                    <a:pt x="1153402" y="1152966"/>
                  </a:lnTo>
                  <a:lnTo>
                    <a:pt x="1153402" y="342876"/>
                  </a:lnTo>
                  <a:cubicBezTo>
                    <a:pt x="949063" y="342876"/>
                    <a:pt x="779296" y="194851"/>
                    <a:pt x="746532" y="0"/>
                  </a:cubicBezTo>
                  <a:cubicBezTo>
                    <a:pt x="397696" y="121245"/>
                    <a:pt x="121924" y="397391"/>
                    <a:pt x="0" y="746051"/>
                  </a:cubicBezTo>
                  <a:cubicBezTo>
                    <a:pt x="195069" y="778608"/>
                    <a:pt x="343312" y="948475"/>
                    <a:pt x="343312" y="1152966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椭圆 11"/>
            <p:cNvSpPr/>
            <p:nvPr/>
          </p:nvSpPr>
          <p:spPr>
            <a:xfrm rot="2700000" flipH="1" flipV="1">
              <a:off x="3862864" y="2954647"/>
              <a:ext cx="1152934" cy="1152947"/>
            </a:xfrm>
            <a:custGeom>
              <a:avLst/>
              <a:gdLst/>
              <a:ahLst/>
              <a:cxnLst/>
              <a:rect l="l" t="t" r="r" b="b"/>
              <a:pathLst>
                <a:path w="1152934" h="1152947">
                  <a:moveTo>
                    <a:pt x="1152934" y="1152947"/>
                  </a:moveTo>
                  <a:lnTo>
                    <a:pt x="355974" y="1152947"/>
                  </a:lnTo>
                  <a:lnTo>
                    <a:pt x="355974" y="1152946"/>
                  </a:lnTo>
                  <a:cubicBezTo>
                    <a:pt x="355974" y="944071"/>
                    <a:pt x="201306" y="771320"/>
                    <a:pt x="0" y="744754"/>
                  </a:cubicBezTo>
                  <a:cubicBezTo>
                    <a:pt x="122138" y="396697"/>
                    <a:pt x="397654" y="121079"/>
                    <a:pt x="746064" y="0"/>
                  </a:cubicBezTo>
                  <a:cubicBezTo>
                    <a:pt x="778837" y="194842"/>
                    <a:pt x="948600" y="342857"/>
                    <a:pt x="1152933" y="342857"/>
                  </a:cubicBezTo>
                  <a:cubicBezTo>
                    <a:pt x="1152934" y="342857"/>
                    <a:pt x="1152934" y="342857"/>
                    <a:pt x="1152934" y="342857"/>
                  </a:cubicBez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标题层"/>
          <p:cNvSpPr txBox="1"/>
          <p:nvPr/>
        </p:nvSpPr>
        <p:spPr bwMode="auto">
          <a:xfrm>
            <a:off x="3393654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2" name="标题层"/>
          <p:cNvSpPr txBox="1"/>
          <p:nvPr/>
        </p:nvSpPr>
        <p:spPr bwMode="auto">
          <a:xfrm>
            <a:off x="5024150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3" name="标题层"/>
          <p:cNvSpPr txBox="1"/>
          <p:nvPr/>
        </p:nvSpPr>
        <p:spPr bwMode="auto">
          <a:xfrm>
            <a:off x="5024150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4" name="标题层"/>
          <p:cNvSpPr txBox="1"/>
          <p:nvPr/>
        </p:nvSpPr>
        <p:spPr bwMode="auto">
          <a:xfrm>
            <a:off x="3393654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2771801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6" name="矩形 65"/>
          <p:cNvSpPr/>
          <p:nvPr/>
        </p:nvSpPr>
        <p:spPr>
          <a:xfrm>
            <a:off x="611560" y="195968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5641870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8" name="矩形 67"/>
          <p:cNvSpPr/>
          <p:nvPr/>
        </p:nvSpPr>
        <p:spPr>
          <a:xfrm>
            <a:off x="6372200" y="195968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69" name="直接连接符 68"/>
          <p:cNvCxnSpPr/>
          <p:nvPr/>
        </p:nvCxnSpPr>
        <p:spPr>
          <a:xfrm>
            <a:off x="5641870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0" name="矩形 69"/>
          <p:cNvSpPr/>
          <p:nvPr/>
        </p:nvSpPr>
        <p:spPr>
          <a:xfrm>
            <a:off x="6372200" y="352702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2771801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2" name="矩形 71"/>
          <p:cNvSpPr/>
          <p:nvPr/>
        </p:nvSpPr>
        <p:spPr>
          <a:xfrm>
            <a:off x="611560" y="352702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</p:spTree>
    <p:extLst>
      <p:ext uri="{BB962C8B-B14F-4D97-AF65-F5344CB8AC3E}">
        <p14:creationId xmlns:p14="http://schemas.microsoft.com/office/powerpoint/2010/main" val="1161820221"/>
      </p:ext>
    </p:extLst>
  </p:cSld>
  <p:clrMapOvr>
    <a:masterClrMapping/>
  </p:clrMapOvr>
  <p:transition spd="slow" advClick="0" advTm="7645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7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5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4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5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93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4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  <p:bldP spid="58" grpId="0"/>
          <p:bldP spid="49" grpId="0" animBg="1"/>
          <p:bldP spid="61" grpId="0"/>
          <p:bldP spid="61" grpId="1"/>
          <p:bldP spid="62" grpId="0"/>
          <p:bldP spid="62" grpId="1"/>
          <p:bldP spid="63" grpId="0"/>
          <p:bldP spid="63" grpId="1"/>
          <p:bldP spid="64" grpId="0"/>
          <p:bldP spid="64" grpId="1"/>
          <p:bldP spid="66" grpId="0"/>
          <p:bldP spid="68" grpId="0"/>
          <p:bldP spid="70" grpId="0"/>
          <p:bldP spid="7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  <p:bldP spid="58" grpId="0"/>
          <p:bldP spid="49" grpId="0" animBg="1"/>
          <p:bldP spid="61" grpId="0"/>
          <p:bldP spid="61" grpId="1"/>
          <p:bldP spid="62" grpId="0"/>
          <p:bldP spid="62" grpId="1"/>
          <p:bldP spid="63" grpId="0"/>
          <p:bldP spid="63" grpId="1"/>
          <p:bldP spid="64" grpId="0"/>
          <p:bldP spid="64" grpId="1"/>
          <p:bldP spid="66" grpId="0"/>
          <p:bldP spid="68" grpId="0"/>
          <p:bldP spid="70" grpId="0"/>
          <p:bldP spid="7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7"/>
          <p:cNvCxnSpPr/>
          <p:nvPr/>
        </p:nvCxnSpPr>
        <p:spPr>
          <a:xfrm>
            <a:off x="3723" y="4239828"/>
            <a:ext cx="9108000" cy="1816"/>
          </a:xfrm>
          <a:prstGeom prst="line">
            <a:avLst/>
          </a:prstGeom>
          <a:ln w="12700" cap="flat">
            <a:solidFill>
              <a:schemeClr val="bg1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2"/>
          <p:cNvSpPr/>
          <p:nvPr/>
        </p:nvSpPr>
        <p:spPr>
          <a:xfrm>
            <a:off x="1143148" y="4120788"/>
            <a:ext cx="238080" cy="2380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grpSp>
        <p:nvGrpSpPr>
          <p:cNvPr id="13" name="Group 66"/>
          <p:cNvGrpSpPr/>
          <p:nvPr/>
        </p:nvGrpSpPr>
        <p:grpSpPr>
          <a:xfrm>
            <a:off x="1342912" y="2042956"/>
            <a:ext cx="1529055" cy="1240104"/>
            <a:chOff x="2285984" y="2232596"/>
            <a:chExt cx="1337190" cy="1084497"/>
          </a:xfrm>
        </p:grpSpPr>
        <p:sp>
          <p:nvSpPr>
            <p:cNvPr id="18" name="Rectangle 43"/>
            <p:cNvSpPr/>
            <p:nvPr/>
          </p:nvSpPr>
          <p:spPr>
            <a:xfrm>
              <a:off x="2285984" y="2428874"/>
              <a:ext cx="1337190" cy="888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19" name="Rectangle 44"/>
            <p:cNvSpPr/>
            <p:nvPr/>
          </p:nvSpPr>
          <p:spPr>
            <a:xfrm>
              <a:off x="2285984" y="2232596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4" name="Straight Connector 26"/>
          <p:cNvCxnSpPr/>
          <p:nvPr/>
        </p:nvCxnSpPr>
        <p:spPr>
          <a:xfrm rot="16200000" flipH="1">
            <a:off x="258077" y="3107169"/>
            <a:ext cx="2016369" cy="1007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9"/>
          <p:cNvGrpSpPr/>
          <p:nvPr/>
        </p:nvGrpSpPr>
        <p:grpSpPr>
          <a:xfrm>
            <a:off x="1022657" y="1362603"/>
            <a:ext cx="478297" cy="478297"/>
            <a:chOff x="2005914" y="1637612"/>
            <a:chExt cx="418280" cy="418280"/>
          </a:xfrm>
        </p:grpSpPr>
        <p:sp>
          <p:nvSpPr>
            <p:cNvPr id="16" name="Teardrop 25"/>
            <p:cNvSpPr/>
            <p:nvPr/>
          </p:nvSpPr>
          <p:spPr>
            <a:xfrm rot="8100000">
              <a:off x="2005914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63"/>
            <p:cNvSpPr>
              <a:spLocks noEditPoints="1"/>
            </p:cNvSpPr>
            <p:nvPr/>
          </p:nvSpPr>
          <p:spPr bwMode="auto">
            <a:xfrm>
              <a:off x="2115407" y="1762183"/>
              <a:ext cx="199914" cy="171356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21" name="Oval 16"/>
          <p:cNvSpPr/>
          <p:nvPr/>
        </p:nvSpPr>
        <p:spPr>
          <a:xfrm>
            <a:off x="5288797" y="4120788"/>
            <a:ext cx="238080" cy="23808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22" name="Straight Connector 38"/>
          <p:cNvCxnSpPr/>
          <p:nvPr/>
        </p:nvCxnSpPr>
        <p:spPr>
          <a:xfrm rot="16200000" flipH="1">
            <a:off x="4403726" y="3107169"/>
            <a:ext cx="2016369" cy="10073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67"/>
          <p:cNvGrpSpPr/>
          <p:nvPr/>
        </p:nvGrpSpPr>
        <p:grpSpPr>
          <a:xfrm>
            <a:off x="5570250" y="2022335"/>
            <a:ext cx="1535722" cy="1260728"/>
            <a:chOff x="5429256" y="2214560"/>
            <a:chExt cx="1343020" cy="1102532"/>
          </a:xfrm>
        </p:grpSpPr>
        <p:sp>
          <p:nvSpPr>
            <p:cNvPr id="27" name="Rectangle 49"/>
            <p:cNvSpPr/>
            <p:nvPr/>
          </p:nvSpPr>
          <p:spPr>
            <a:xfrm>
              <a:off x="5429256" y="2428874"/>
              <a:ext cx="1343020" cy="888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28" name="Rectangle 50"/>
            <p:cNvSpPr/>
            <p:nvPr/>
          </p:nvSpPr>
          <p:spPr>
            <a:xfrm>
              <a:off x="5429256" y="2214560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63"/>
          <p:cNvGrpSpPr/>
          <p:nvPr/>
        </p:nvGrpSpPr>
        <p:grpSpPr>
          <a:xfrm>
            <a:off x="5168306" y="1362603"/>
            <a:ext cx="478297" cy="478297"/>
            <a:chOff x="5077748" y="1637612"/>
            <a:chExt cx="418280" cy="418280"/>
          </a:xfrm>
        </p:grpSpPr>
        <p:sp>
          <p:nvSpPr>
            <p:cNvPr id="25" name="Teardrop 37"/>
            <p:cNvSpPr/>
            <p:nvPr/>
          </p:nvSpPr>
          <p:spPr>
            <a:xfrm rot="8100000">
              <a:off x="5077748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6" name="Freeform 100"/>
            <p:cNvSpPr>
              <a:spLocks/>
            </p:cNvSpPr>
            <p:nvPr/>
          </p:nvSpPr>
          <p:spPr bwMode="auto">
            <a:xfrm>
              <a:off x="5169641" y="1770740"/>
              <a:ext cx="176324" cy="198674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30" name="Oval 14"/>
          <p:cNvSpPr/>
          <p:nvPr/>
        </p:nvSpPr>
        <p:spPr>
          <a:xfrm>
            <a:off x="3215573" y="4120788"/>
            <a:ext cx="238080" cy="2380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31" name="Straight Connector 34"/>
          <p:cNvCxnSpPr/>
          <p:nvPr/>
        </p:nvCxnSpPr>
        <p:spPr>
          <a:xfrm rot="5400000">
            <a:off x="2803584" y="3588509"/>
            <a:ext cx="1061947" cy="181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65"/>
          <p:cNvGrpSpPr/>
          <p:nvPr/>
        </p:nvGrpSpPr>
        <p:grpSpPr>
          <a:xfrm>
            <a:off x="3415334" y="2920904"/>
            <a:ext cx="1409051" cy="1076062"/>
            <a:chOff x="3786181" y="3000378"/>
            <a:chExt cx="1232243" cy="941038"/>
          </a:xfrm>
        </p:grpSpPr>
        <p:sp>
          <p:nvSpPr>
            <p:cNvPr id="36" name="Rectangle 47"/>
            <p:cNvSpPr/>
            <p:nvPr/>
          </p:nvSpPr>
          <p:spPr>
            <a:xfrm>
              <a:off x="3786181" y="3214692"/>
              <a:ext cx="1232243" cy="7267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7" name="Rectangle 48"/>
            <p:cNvSpPr/>
            <p:nvPr/>
          </p:nvSpPr>
          <p:spPr>
            <a:xfrm>
              <a:off x="3786182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62"/>
          <p:cNvGrpSpPr/>
          <p:nvPr/>
        </p:nvGrpSpPr>
        <p:grpSpPr>
          <a:xfrm>
            <a:off x="3095881" y="2284769"/>
            <a:ext cx="478297" cy="478297"/>
            <a:chOff x="3506811" y="2444065"/>
            <a:chExt cx="418280" cy="418280"/>
          </a:xfrm>
        </p:grpSpPr>
        <p:sp>
          <p:nvSpPr>
            <p:cNvPr id="34" name="Teardrop 33"/>
            <p:cNvSpPr/>
            <p:nvPr/>
          </p:nvSpPr>
          <p:spPr>
            <a:xfrm rot="8100000">
              <a:off x="3506811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5" name="Freeform 103"/>
            <p:cNvSpPr>
              <a:spLocks/>
            </p:cNvSpPr>
            <p:nvPr/>
          </p:nvSpPr>
          <p:spPr bwMode="auto">
            <a:xfrm>
              <a:off x="3628143" y="2604458"/>
              <a:ext cx="187500" cy="166390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39" name="Oval 18"/>
          <p:cNvSpPr/>
          <p:nvPr/>
        </p:nvSpPr>
        <p:spPr>
          <a:xfrm>
            <a:off x="7442910" y="4120788"/>
            <a:ext cx="238080" cy="238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40" name="Straight Connector 24"/>
          <p:cNvCxnSpPr/>
          <p:nvPr/>
        </p:nvCxnSpPr>
        <p:spPr>
          <a:xfrm rot="5400000">
            <a:off x="7030921" y="3588509"/>
            <a:ext cx="1061947" cy="181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68"/>
          <p:cNvGrpSpPr/>
          <p:nvPr/>
        </p:nvGrpSpPr>
        <p:grpSpPr>
          <a:xfrm>
            <a:off x="7642673" y="2920903"/>
            <a:ext cx="1407231" cy="1054068"/>
            <a:chOff x="6929453" y="3000378"/>
            <a:chExt cx="1230651" cy="921804"/>
          </a:xfrm>
        </p:grpSpPr>
        <p:sp>
          <p:nvSpPr>
            <p:cNvPr id="47" name="Rectangle 51"/>
            <p:cNvSpPr/>
            <p:nvPr/>
          </p:nvSpPr>
          <p:spPr>
            <a:xfrm>
              <a:off x="6929453" y="3214692"/>
              <a:ext cx="1230651" cy="707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</a:t>
              </a:r>
              <a:endParaRPr lang="ms-MY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48" name="Rectangle 52"/>
            <p:cNvSpPr/>
            <p:nvPr/>
          </p:nvSpPr>
          <p:spPr>
            <a:xfrm>
              <a:off x="6929454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Group 64"/>
          <p:cNvGrpSpPr/>
          <p:nvPr/>
        </p:nvGrpSpPr>
        <p:grpSpPr>
          <a:xfrm>
            <a:off x="7323218" y="2284769"/>
            <a:ext cx="478297" cy="478297"/>
            <a:chOff x="6650083" y="2444065"/>
            <a:chExt cx="418280" cy="418280"/>
          </a:xfrm>
        </p:grpSpPr>
        <p:sp>
          <p:nvSpPr>
            <p:cNvPr id="43" name="Teardrop 21"/>
            <p:cNvSpPr/>
            <p:nvPr/>
          </p:nvSpPr>
          <p:spPr>
            <a:xfrm rot="8100000">
              <a:off x="6650083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44" name="Group 58"/>
            <p:cNvGrpSpPr/>
            <p:nvPr/>
          </p:nvGrpSpPr>
          <p:grpSpPr>
            <a:xfrm>
              <a:off x="6760454" y="2563811"/>
              <a:ext cx="188740" cy="250826"/>
              <a:chOff x="8429652" y="3143254"/>
              <a:chExt cx="241300" cy="320675"/>
            </a:xfrm>
            <a:solidFill>
              <a:schemeClr val="bg1"/>
            </a:solidFill>
          </p:grpSpPr>
          <p:sp>
            <p:nvSpPr>
              <p:cNvPr id="45" name="Freeform 108"/>
              <p:cNvSpPr>
                <a:spLocks noEditPoints="1"/>
              </p:cNvSpPr>
              <p:nvPr/>
            </p:nvSpPr>
            <p:spPr bwMode="auto">
              <a:xfrm>
                <a:off x="8429652" y="3143254"/>
                <a:ext cx="241300" cy="320675"/>
              </a:xfrm>
              <a:custGeom>
                <a:avLst/>
                <a:gdLst/>
                <a:ahLst/>
                <a:cxnLst>
                  <a:cxn ang="0">
                    <a:pos x="136" y="2"/>
                  </a:cxn>
                  <a:cxn ang="0">
                    <a:pos x="92" y="13"/>
                  </a:cxn>
                  <a:cxn ang="0">
                    <a:pos x="56" y="35"/>
                  </a:cxn>
                  <a:cxn ang="0">
                    <a:pos x="25" y="67"/>
                  </a:cxn>
                  <a:cxn ang="0">
                    <a:pos x="7" y="107"/>
                  </a:cxn>
                  <a:cxn ang="0">
                    <a:pos x="0" y="153"/>
                  </a:cxn>
                  <a:cxn ang="0">
                    <a:pos x="5" y="187"/>
                  </a:cxn>
                  <a:cxn ang="0">
                    <a:pos x="25" y="236"/>
                  </a:cxn>
                  <a:cxn ang="0">
                    <a:pos x="63" y="274"/>
                  </a:cxn>
                  <a:cxn ang="0">
                    <a:pos x="69" y="278"/>
                  </a:cxn>
                  <a:cxn ang="0">
                    <a:pos x="76" y="301"/>
                  </a:cxn>
                  <a:cxn ang="0">
                    <a:pos x="76" y="354"/>
                  </a:cxn>
                  <a:cxn ang="0">
                    <a:pos x="83" y="372"/>
                  </a:cxn>
                  <a:cxn ang="0">
                    <a:pos x="140" y="401"/>
                  </a:cxn>
                  <a:cxn ang="0">
                    <a:pos x="150" y="405"/>
                  </a:cxn>
                  <a:cxn ang="0">
                    <a:pos x="214" y="376"/>
                  </a:cxn>
                  <a:cxn ang="0">
                    <a:pos x="225" y="367"/>
                  </a:cxn>
                  <a:cxn ang="0">
                    <a:pos x="228" y="303"/>
                  </a:cxn>
                  <a:cxn ang="0">
                    <a:pos x="230" y="289"/>
                  </a:cxn>
                  <a:cxn ang="0">
                    <a:pos x="243" y="270"/>
                  </a:cxn>
                  <a:cxn ang="0">
                    <a:pos x="261" y="256"/>
                  </a:cxn>
                  <a:cxn ang="0">
                    <a:pos x="288" y="216"/>
                  </a:cxn>
                  <a:cxn ang="0">
                    <a:pos x="301" y="169"/>
                  </a:cxn>
                  <a:cxn ang="0">
                    <a:pos x="301" y="136"/>
                  </a:cxn>
                  <a:cxn ang="0">
                    <a:pos x="290" y="93"/>
                  </a:cxn>
                  <a:cxn ang="0">
                    <a:pos x="268" y="57"/>
                  </a:cxn>
                  <a:cxn ang="0">
                    <a:pos x="236" y="28"/>
                  </a:cxn>
                  <a:cxn ang="0">
                    <a:pos x="196" y="8"/>
                  </a:cxn>
                  <a:cxn ang="0">
                    <a:pos x="150" y="0"/>
                  </a:cxn>
                  <a:cxn ang="0">
                    <a:pos x="100" y="354"/>
                  </a:cxn>
                  <a:cxn ang="0">
                    <a:pos x="203" y="303"/>
                  </a:cxn>
                  <a:cxn ang="0">
                    <a:pos x="100" y="303"/>
                  </a:cxn>
                  <a:cxn ang="0">
                    <a:pos x="203" y="303"/>
                  </a:cxn>
                  <a:cxn ang="0">
                    <a:pos x="230" y="249"/>
                  </a:cxn>
                  <a:cxn ang="0">
                    <a:pos x="210" y="270"/>
                  </a:cxn>
                  <a:cxn ang="0">
                    <a:pos x="96" y="278"/>
                  </a:cxn>
                  <a:cxn ang="0">
                    <a:pos x="85" y="260"/>
                  </a:cxn>
                  <a:cxn ang="0">
                    <a:pos x="67" y="245"/>
                  </a:cxn>
                  <a:cxn ang="0">
                    <a:pos x="40" y="211"/>
                  </a:cxn>
                  <a:cxn ang="0">
                    <a:pos x="27" y="167"/>
                  </a:cxn>
                  <a:cxn ang="0">
                    <a:pos x="25" y="140"/>
                  </a:cxn>
                  <a:cxn ang="0">
                    <a:pos x="36" y="104"/>
                  </a:cxn>
                  <a:cxn ang="0">
                    <a:pos x="54" y="71"/>
                  </a:cxn>
                  <a:cxn ang="0">
                    <a:pos x="82" y="47"/>
                  </a:cxn>
                  <a:cxn ang="0">
                    <a:pos x="114" y="31"/>
                  </a:cxn>
                  <a:cxn ang="0">
                    <a:pos x="150" y="26"/>
                  </a:cxn>
                  <a:cxn ang="0">
                    <a:pos x="176" y="29"/>
                  </a:cxn>
                  <a:cxn ang="0">
                    <a:pos x="212" y="42"/>
                  </a:cxn>
                  <a:cxn ang="0">
                    <a:pos x="239" y="64"/>
                  </a:cxn>
                  <a:cxn ang="0">
                    <a:pos x="261" y="93"/>
                  </a:cxn>
                  <a:cxn ang="0">
                    <a:pos x="274" y="127"/>
                  </a:cxn>
                  <a:cxn ang="0">
                    <a:pos x="277" y="153"/>
                  </a:cxn>
                  <a:cxn ang="0">
                    <a:pos x="270" y="192"/>
                  </a:cxn>
                  <a:cxn ang="0">
                    <a:pos x="250" y="229"/>
                  </a:cxn>
                  <a:cxn ang="0">
                    <a:pos x="232" y="249"/>
                  </a:cxn>
                </a:cxnLst>
                <a:rect l="0" t="0" r="r" b="b"/>
                <a:pathLst>
                  <a:path w="303" h="405">
                    <a:moveTo>
                      <a:pt x="150" y="0"/>
                    </a:moveTo>
                    <a:lnTo>
                      <a:pt x="150" y="0"/>
                    </a:lnTo>
                    <a:lnTo>
                      <a:pt x="136" y="2"/>
                    </a:lnTo>
                    <a:lnTo>
                      <a:pt x="121" y="4"/>
                    </a:lnTo>
                    <a:lnTo>
                      <a:pt x="107" y="8"/>
                    </a:lnTo>
                    <a:lnTo>
                      <a:pt x="92" y="13"/>
                    </a:lnTo>
                    <a:lnTo>
                      <a:pt x="80" y="18"/>
                    </a:lnTo>
                    <a:lnTo>
                      <a:pt x="67" y="28"/>
                    </a:lnTo>
                    <a:lnTo>
                      <a:pt x="56" y="35"/>
                    </a:lnTo>
                    <a:lnTo>
                      <a:pt x="45" y="46"/>
                    </a:lnTo>
                    <a:lnTo>
                      <a:pt x="34" y="57"/>
                    </a:lnTo>
                    <a:lnTo>
                      <a:pt x="25" y="67"/>
                    </a:lnTo>
                    <a:lnTo>
                      <a:pt x="18" y="80"/>
                    </a:lnTo>
                    <a:lnTo>
                      <a:pt x="13" y="93"/>
                    </a:lnTo>
                    <a:lnTo>
                      <a:pt x="7" y="107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171"/>
                    </a:lnTo>
                    <a:lnTo>
                      <a:pt x="5" y="187"/>
                    </a:lnTo>
                    <a:lnTo>
                      <a:pt x="9" y="205"/>
                    </a:lnTo>
                    <a:lnTo>
                      <a:pt x="16" y="221"/>
                    </a:lnTo>
                    <a:lnTo>
                      <a:pt x="25" y="236"/>
                    </a:lnTo>
                    <a:lnTo>
                      <a:pt x="36" y="251"/>
                    </a:lnTo>
                    <a:lnTo>
                      <a:pt x="49" y="263"/>
                    </a:lnTo>
                    <a:lnTo>
                      <a:pt x="63" y="274"/>
                    </a:lnTo>
                    <a:lnTo>
                      <a:pt x="65" y="276"/>
                    </a:lnTo>
                    <a:lnTo>
                      <a:pt x="65" y="276"/>
                    </a:lnTo>
                    <a:lnTo>
                      <a:pt x="69" y="278"/>
                    </a:lnTo>
                    <a:lnTo>
                      <a:pt x="71" y="281"/>
                    </a:lnTo>
                    <a:lnTo>
                      <a:pt x="74" y="290"/>
                    </a:lnTo>
                    <a:lnTo>
                      <a:pt x="76" y="301"/>
                    </a:lnTo>
                    <a:lnTo>
                      <a:pt x="76" y="303"/>
                    </a:lnTo>
                    <a:lnTo>
                      <a:pt x="76" y="354"/>
                    </a:lnTo>
                    <a:lnTo>
                      <a:pt x="76" y="354"/>
                    </a:lnTo>
                    <a:lnTo>
                      <a:pt x="76" y="359"/>
                    </a:lnTo>
                    <a:lnTo>
                      <a:pt x="80" y="367"/>
                    </a:lnTo>
                    <a:lnTo>
                      <a:pt x="83" y="372"/>
                    </a:lnTo>
                    <a:lnTo>
                      <a:pt x="89" y="376"/>
                    </a:lnTo>
                    <a:lnTo>
                      <a:pt x="140" y="401"/>
                    </a:lnTo>
                    <a:lnTo>
                      <a:pt x="140" y="401"/>
                    </a:lnTo>
                    <a:lnTo>
                      <a:pt x="145" y="403"/>
                    </a:lnTo>
                    <a:lnTo>
                      <a:pt x="150" y="405"/>
                    </a:lnTo>
                    <a:lnTo>
                      <a:pt x="150" y="405"/>
                    </a:lnTo>
                    <a:lnTo>
                      <a:pt x="158" y="403"/>
                    </a:lnTo>
                    <a:lnTo>
                      <a:pt x="163" y="401"/>
                    </a:lnTo>
                    <a:lnTo>
                      <a:pt x="214" y="376"/>
                    </a:lnTo>
                    <a:lnTo>
                      <a:pt x="214" y="376"/>
                    </a:lnTo>
                    <a:lnTo>
                      <a:pt x="219" y="372"/>
                    </a:lnTo>
                    <a:lnTo>
                      <a:pt x="225" y="367"/>
                    </a:lnTo>
                    <a:lnTo>
                      <a:pt x="227" y="359"/>
                    </a:lnTo>
                    <a:lnTo>
                      <a:pt x="228" y="354"/>
                    </a:lnTo>
                    <a:lnTo>
                      <a:pt x="228" y="303"/>
                    </a:lnTo>
                    <a:lnTo>
                      <a:pt x="228" y="303"/>
                    </a:lnTo>
                    <a:lnTo>
                      <a:pt x="228" y="296"/>
                    </a:lnTo>
                    <a:lnTo>
                      <a:pt x="230" y="289"/>
                    </a:lnTo>
                    <a:lnTo>
                      <a:pt x="236" y="278"/>
                    </a:lnTo>
                    <a:lnTo>
                      <a:pt x="241" y="272"/>
                    </a:lnTo>
                    <a:lnTo>
                      <a:pt x="243" y="270"/>
                    </a:lnTo>
                    <a:lnTo>
                      <a:pt x="248" y="267"/>
                    </a:lnTo>
                    <a:lnTo>
                      <a:pt x="248" y="267"/>
                    </a:lnTo>
                    <a:lnTo>
                      <a:pt x="261" y="256"/>
                    </a:lnTo>
                    <a:lnTo>
                      <a:pt x="272" y="243"/>
                    </a:lnTo>
                    <a:lnTo>
                      <a:pt x="281" y="231"/>
                    </a:lnTo>
                    <a:lnTo>
                      <a:pt x="288" y="216"/>
                    </a:lnTo>
                    <a:lnTo>
                      <a:pt x="294" y="200"/>
                    </a:lnTo>
                    <a:lnTo>
                      <a:pt x="299" y="185"/>
                    </a:lnTo>
                    <a:lnTo>
                      <a:pt x="301" y="169"/>
                    </a:lnTo>
                    <a:lnTo>
                      <a:pt x="303" y="153"/>
                    </a:lnTo>
                    <a:lnTo>
                      <a:pt x="303" y="153"/>
                    </a:lnTo>
                    <a:lnTo>
                      <a:pt x="301" y="136"/>
                    </a:lnTo>
                    <a:lnTo>
                      <a:pt x="299" y="122"/>
                    </a:lnTo>
                    <a:lnTo>
                      <a:pt x="295" y="107"/>
                    </a:lnTo>
                    <a:lnTo>
                      <a:pt x="290" y="93"/>
                    </a:lnTo>
                    <a:lnTo>
                      <a:pt x="285" y="80"/>
                    </a:lnTo>
                    <a:lnTo>
                      <a:pt x="275" y="67"/>
                    </a:lnTo>
                    <a:lnTo>
                      <a:pt x="268" y="57"/>
                    </a:lnTo>
                    <a:lnTo>
                      <a:pt x="257" y="46"/>
                    </a:lnTo>
                    <a:lnTo>
                      <a:pt x="246" y="35"/>
                    </a:lnTo>
                    <a:lnTo>
                      <a:pt x="236" y="28"/>
                    </a:lnTo>
                    <a:lnTo>
                      <a:pt x="223" y="18"/>
                    </a:lnTo>
                    <a:lnTo>
                      <a:pt x="210" y="13"/>
                    </a:lnTo>
                    <a:lnTo>
                      <a:pt x="196" y="8"/>
                    </a:lnTo>
                    <a:lnTo>
                      <a:pt x="181" y="4"/>
                    </a:lnTo>
                    <a:lnTo>
                      <a:pt x="167" y="2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379"/>
                    </a:moveTo>
                    <a:lnTo>
                      <a:pt x="100" y="354"/>
                    </a:lnTo>
                    <a:lnTo>
                      <a:pt x="203" y="354"/>
                    </a:lnTo>
                    <a:lnTo>
                      <a:pt x="150" y="379"/>
                    </a:lnTo>
                    <a:close/>
                    <a:moveTo>
                      <a:pt x="203" y="303"/>
                    </a:moveTo>
                    <a:lnTo>
                      <a:pt x="203" y="328"/>
                    </a:lnTo>
                    <a:lnTo>
                      <a:pt x="100" y="328"/>
                    </a:lnTo>
                    <a:lnTo>
                      <a:pt x="100" y="303"/>
                    </a:lnTo>
                    <a:lnTo>
                      <a:pt x="100" y="303"/>
                    </a:lnTo>
                    <a:lnTo>
                      <a:pt x="203" y="303"/>
                    </a:lnTo>
                    <a:lnTo>
                      <a:pt x="203" y="303"/>
                    </a:lnTo>
                    <a:close/>
                    <a:moveTo>
                      <a:pt x="232" y="249"/>
                    </a:moveTo>
                    <a:lnTo>
                      <a:pt x="232" y="249"/>
                    </a:lnTo>
                    <a:lnTo>
                      <a:pt x="230" y="249"/>
                    </a:lnTo>
                    <a:lnTo>
                      <a:pt x="223" y="254"/>
                    </a:lnTo>
                    <a:lnTo>
                      <a:pt x="214" y="263"/>
                    </a:lnTo>
                    <a:lnTo>
                      <a:pt x="210" y="270"/>
                    </a:lnTo>
                    <a:lnTo>
                      <a:pt x="207" y="278"/>
                    </a:lnTo>
                    <a:lnTo>
                      <a:pt x="96" y="278"/>
                    </a:lnTo>
                    <a:lnTo>
                      <a:pt x="96" y="278"/>
                    </a:lnTo>
                    <a:lnTo>
                      <a:pt x="94" y="270"/>
                    </a:lnTo>
                    <a:lnTo>
                      <a:pt x="91" y="265"/>
                    </a:lnTo>
                    <a:lnTo>
                      <a:pt x="85" y="260"/>
                    </a:lnTo>
                    <a:lnTo>
                      <a:pt x="78" y="254"/>
                    </a:lnTo>
                    <a:lnTo>
                      <a:pt x="78" y="254"/>
                    </a:lnTo>
                    <a:lnTo>
                      <a:pt x="67" y="245"/>
                    </a:lnTo>
                    <a:lnTo>
                      <a:pt x="56" y="234"/>
                    </a:lnTo>
                    <a:lnTo>
                      <a:pt x="47" y="223"/>
                    </a:lnTo>
                    <a:lnTo>
                      <a:pt x="40" y="211"/>
                    </a:lnTo>
                    <a:lnTo>
                      <a:pt x="34" y="196"/>
                    </a:lnTo>
                    <a:lnTo>
                      <a:pt x="29" y="182"/>
                    </a:lnTo>
                    <a:lnTo>
                      <a:pt x="27" y="167"/>
                    </a:lnTo>
                    <a:lnTo>
                      <a:pt x="25" y="153"/>
                    </a:lnTo>
                    <a:lnTo>
                      <a:pt x="25" y="153"/>
                    </a:lnTo>
                    <a:lnTo>
                      <a:pt x="25" y="140"/>
                    </a:lnTo>
                    <a:lnTo>
                      <a:pt x="27" y="127"/>
                    </a:lnTo>
                    <a:lnTo>
                      <a:pt x="31" y="115"/>
                    </a:lnTo>
                    <a:lnTo>
                      <a:pt x="36" y="104"/>
                    </a:lnTo>
                    <a:lnTo>
                      <a:pt x="40" y="93"/>
                    </a:lnTo>
                    <a:lnTo>
                      <a:pt x="47" y="82"/>
                    </a:lnTo>
                    <a:lnTo>
                      <a:pt x="54" y="71"/>
                    </a:lnTo>
                    <a:lnTo>
                      <a:pt x="62" y="64"/>
                    </a:lnTo>
                    <a:lnTo>
                      <a:pt x="71" y="55"/>
                    </a:lnTo>
                    <a:lnTo>
                      <a:pt x="82" y="47"/>
                    </a:lnTo>
                    <a:lnTo>
                      <a:pt x="91" y="42"/>
                    </a:lnTo>
                    <a:lnTo>
                      <a:pt x="101" y="37"/>
                    </a:lnTo>
                    <a:lnTo>
                      <a:pt x="114" y="31"/>
                    </a:lnTo>
                    <a:lnTo>
                      <a:pt x="125" y="29"/>
                    </a:lnTo>
                    <a:lnTo>
                      <a:pt x="138" y="28"/>
                    </a:lnTo>
                    <a:lnTo>
                      <a:pt x="150" y="26"/>
                    </a:lnTo>
                    <a:lnTo>
                      <a:pt x="150" y="26"/>
                    </a:lnTo>
                    <a:lnTo>
                      <a:pt x="165" y="28"/>
                    </a:lnTo>
                    <a:lnTo>
                      <a:pt x="176" y="29"/>
                    </a:lnTo>
                    <a:lnTo>
                      <a:pt x="188" y="31"/>
                    </a:lnTo>
                    <a:lnTo>
                      <a:pt x="199" y="37"/>
                    </a:lnTo>
                    <a:lnTo>
                      <a:pt x="212" y="42"/>
                    </a:lnTo>
                    <a:lnTo>
                      <a:pt x="221" y="47"/>
                    </a:lnTo>
                    <a:lnTo>
                      <a:pt x="232" y="55"/>
                    </a:lnTo>
                    <a:lnTo>
                      <a:pt x="239" y="64"/>
                    </a:lnTo>
                    <a:lnTo>
                      <a:pt x="248" y="71"/>
                    </a:lnTo>
                    <a:lnTo>
                      <a:pt x="256" y="82"/>
                    </a:lnTo>
                    <a:lnTo>
                      <a:pt x="261" y="93"/>
                    </a:lnTo>
                    <a:lnTo>
                      <a:pt x="266" y="104"/>
                    </a:lnTo>
                    <a:lnTo>
                      <a:pt x="272" y="115"/>
                    </a:lnTo>
                    <a:lnTo>
                      <a:pt x="274" y="127"/>
                    </a:lnTo>
                    <a:lnTo>
                      <a:pt x="275" y="140"/>
                    </a:lnTo>
                    <a:lnTo>
                      <a:pt x="277" y="153"/>
                    </a:lnTo>
                    <a:lnTo>
                      <a:pt x="277" y="153"/>
                    </a:lnTo>
                    <a:lnTo>
                      <a:pt x="275" y="165"/>
                    </a:lnTo>
                    <a:lnTo>
                      <a:pt x="274" y="180"/>
                    </a:lnTo>
                    <a:lnTo>
                      <a:pt x="270" y="192"/>
                    </a:lnTo>
                    <a:lnTo>
                      <a:pt x="265" y="205"/>
                    </a:lnTo>
                    <a:lnTo>
                      <a:pt x="259" y="218"/>
                    </a:lnTo>
                    <a:lnTo>
                      <a:pt x="250" y="229"/>
                    </a:lnTo>
                    <a:lnTo>
                      <a:pt x="243" y="240"/>
                    </a:lnTo>
                    <a:lnTo>
                      <a:pt x="232" y="249"/>
                    </a:lnTo>
                    <a:lnTo>
                      <a:pt x="232" y="2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 109"/>
              <p:cNvSpPr>
                <a:spLocks/>
              </p:cNvSpPr>
              <p:nvPr/>
            </p:nvSpPr>
            <p:spPr bwMode="auto">
              <a:xfrm>
                <a:off x="8550302" y="3184529"/>
                <a:ext cx="79375" cy="79375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3" y="0"/>
                  </a:cxn>
                  <a:cxn ang="0">
                    <a:pos x="9" y="2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2" y="18"/>
                  </a:cxn>
                  <a:cxn ang="0">
                    <a:pos x="4" y="22"/>
                  </a:cxn>
                  <a:cxn ang="0">
                    <a:pos x="9" y="24"/>
                  </a:cxn>
                  <a:cxn ang="0">
                    <a:pos x="13" y="25"/>
                  </a:cxn>
                  <a:cxn ang="0">
                    <a:pos x="13" y="25"/>
                  </a:cxn>
                  <a:cxn ang="0">
                    <a:pos x="24" y="27"/>
                  </a:cxn>
                  <a:cxn ang="0">
                    <a:pos x="35" y="31"/>
                  </a:cxn>
                  <a:cxn ang="0">
                    <a:pos x="46" y="36"/>
                  </a:cxn>
                  <a:cxn ang="0">
                    <a:pos x="57" y="44"/>
                  </a:cxn>
                  <a:cxn ang="0">
                    <a:pos x="64" y="53"/>
                  </a:cxn>
                  <a:cxn ang="0">
                    <a:pos x="71" y="64"/>
                  </a:cxn>
                  <a:cxn ang="0">
                    <a:pos x="75" y="76"/>
                  </a:cxn>
                  <a:cxn ang="0">
                    <a:pos x="77" y="89"/>
                  </a:cxn>
                  <a:cxn ang="0">
                    <a:pos x="77" y="89"/>
                  </a:cxn>
                  <a:cxn ang="0">
                    <a:pos x="78" y="94"/>
                  </a:cxn>
                  <a:cxn ang="0">
                    <a:pos x="80" y="98"/>
                  </a:cxn>
                  <a:cxn ang="0">
                    <a:pos x="84" y="102"/>
                  </a:cxn>
                  <a:cxn ang="0">
                    <a:pos x="89" y="102"/>
                  </a:cxn>
                  <a:cxn ang="0">
                    <a:pos x="89" y="102"/>
                  </a:cxn>
                  <a:cxn ang="0">
                    <a:pos x="95" y="102"/>
                  </a:cxn>
                  <a:cxn ang="0">
                    <a:pos x="98" y="98"/>
                  </a:cxn>
                  <a:cxn ang="0">
                    <a:pos x="100" y="94"/>
                  </a:cxn>
                  <a:cxn ang="0">
                    <a:pos x="102" y="89"/>
                  </a:cxn>
                  <a:cxn ang="0">
                    <a:pos x="102" y="89"/>
                  </a:cxn>
                  <a:cxn ang="0">
                    <a:pos x="100" y="69"/>
                  </a:cxn>
                  <a:cxn ang="0">
                    <a:pos x="95" y="51"/>
                  </a:cxn>
                  <a:cxn ang="0">
                    <a:pos x="86" y="36"/>
                  </a:cxn>
                  <a:cxn ang="0">
                    <a:pos x="75" y="24"/>
                  </a:cxn>
                  <a:cxn ang="0">
                    <a:pos x="60" y="13"/>
                  </a:cxn>
                  <a:cxn ang="0">
                    <a:pos x="46" y="6"/>
                  </a:cxn>
                  <a:cxn ang="0">
                    <a:pos x="29" y="2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102" h="102">
                    <a:moveTo>
                      <a:pt x="13" y="0"/>
                    </a:moveTo>
                    <a:lnTo>
                      <a:pt x="13" y="0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18"/>
                    </a:lnTo>
                    <a:lnTo>
                      <a:pt x="4" y="22"/>
                    </a:lnTo>
                    <a:lnTo>
                      <a:pt x="9" y="24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24" y="27"/>
                    </a:lnTo>
                    <a:lnTo>
                      <a:pt x="35" y="31"/>
                    </a:lnTo>
                    <a:lnTo>
                      <a:pt x="46" y="36"/>
                    </a:lnTo>
                    <a:lnTo>
                      <a:pt x="57" y="44"/>
                    </a:lnTo>
                    <a:lnTo>
                      <a:pt x="64" y="53"/>
                    </a:lnTo>
                    <a:lnTo>
                      <a:pt x="71" y="64"/>
                    </a:lnTo>
                    <a:lnTo>
                      <a:pt x="75" y="76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8" y="94"/>
                    </a:lnTo>
                    <a:lnTo>
                      <a:pt x="80" y="98"/>
                    </a:lnTo>
                    <a:lnTo>
                      <a:pt x="84" y="102"/>
                    </a:lnTo>
                    <a:lnTo>
                      <a:pt x="89" y="102"/>
                    </a:lnTo>
                    <a:lnTo>
                      <a:pt x="89" y="102"/>
                    </a:lnTo>
                    <a:lnTo>
                      <a:pt x="95" y="102"/>
                    </a:lnTo>
                    <a:lnTo>
                      <a:pt x="98" y="98"/>
                    </a:lnTo>
                    <a:lnTo>
                      <a:pt x="100" y="94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100" y="69"/>
                    </a:lnTo>
                    <a:lnTo>
                      <a:pt x="95" y="51"/>
                    </a:lnTo>
                    <a:lnTo>
                      <a:pt x="86" y="36"/>
                    </a:lnTo>
                    <a:lnTo>
                      <a:pt x="75" y="24"/>
                    </a:lnTo>
                    <a:lnTo>
                      <a:pt x="60" y="13"/>
                    </a:lnTo>
                    <a:lnTo>
                      <a:pt x="46" y="6"/>
                    </a:lnTo>
                    <a:lnTo>
                      <a:pt x="29" y="2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0" name="文本框 49"/>
          <p:cNvSpPr txBox="1"/>
          <p:nvPr/>
        </p:nvSpPr>
        <p:spPr>
          <a:xfrm>
            <a:off x="86685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939278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01250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19846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3245362"/>
      </p:ext>
    </p:extLst>
  </p:cSld>
  <p:clrMapOvr>
    <a:masterClrMapping/>
  </p:clrMapOvr>
  <p:transition spd="slow" advClick="0" advTm="730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1" grpId="0" animBg="1"/>
      <p:bldP spid="30" grpId="0" animBg="1"/>
      <p:bldP spid="39" grpId="0" animBg="1"/>
      <p:bldP spid="50" grpId="0"/>
      <p:bldP spid="51" grpId="0"/>
      <p:bldP spid="52" grpId="0"/>
      <p:bldP spid="53" grpId="0"/>
      <p:bldP spid="57" grpId="0"/>
      <p:bldP spid="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1701277" y="924979"/>
            <a:ext cx="417423" cy="41742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215355" y="1604228"/>
            <a:ext cx="2016224" cy="2016224"/>
          </a:xfrm>
          <a:prstGeom prst="ellipse">
            <a:avLst/>
          </a:prstGeom>
          <a:solidFill>
            <a:srgbClr val="07B1EC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3457799" y="1798049"/>
            <a:ext cx="465864" cy="46586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373228" y="1762101"/>
            <a:ext cx="1700478" cy="1700478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2395898" y="3418648"/>
            <a:ext cx="576064" cy="57606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3087563" y="3620452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670732" y="2473960"/>
            <a:ext cx="457495" cy="45749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1687869" y="3757479"/>
            <a:ext cx="542463" cy="54246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3531900" y="2993780"/>
            <a:ext cx="464036" cy="4640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213256" y="3880626"/>
            <a:ext cx="159169" cy="159169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877728" y="3306206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447372" y="328140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3464079" y="2338318"/>
            <a:ext cx="135642" cy="135642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447372" y="1591032"/>
            <a:ext cx="159169" cy="159169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2511499" y="1073052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2848283" y="160618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1552665" y="2089239"/>
            <a:ext cx="1390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zh-CN" altLang="zh-CN" sz="4400" spc="300" dirty="0">
                <a:solidFill>
                  <a:prstClr val="white"/>
                </a:solidFill>
                <a:latin typeface="微软雅黑" pitchFamily="34" charset="-122"/>
              </a:rPr>
              <a:t>目录</a:t>
            </a:r>
            <a:endParaRPr lang="zh-CN" altLang="en-US" sz="4400" spc="3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1605403" y="2773175"/>
            <a:ext cx="12846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</a:rPr>
              <a:t>CONTENTS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4860032" y="1475588"/>
            <a:ext cx="3035438" cy="413921"/>
            <a:chOff x="3818511" y="1084860"/>
            <a:chExt cx="3633809" cy="495516"/>
          </a:xfrm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79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5113128" y="1090141"/>
              <a:ext cx="1988770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新颖趣味黑板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07059" y="1138238"/>
              <a:ext cx="50113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01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4860032" y="2026700"/>
            <a:ext cx="3035438" cy="404161"/>
            <a:chOff x="3818511" y="1744615"/>
            <a:chExt cx="3633809" cy="483833"/>
          </a:xfrm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85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5113128" y="1779662"/>
              <a:ext cx="1988770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附粉笔字教程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07059" y="1786310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02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6" name="组合 985"/>
          <p:cNvGrpSpPr/>
          <p:nvPr/>
        </p:nvGrpSpPr>
        <p:grpSpPr>
          <a:xfrm>
            <a:off x="4860032" y="2577816"/>
            <a:ext cx="3140968" cy="403884"/>
            <a:chOff x="3818511" y="2404370"/>
            <a:chExt cx="3760142" cy="483501"/>
          </a:xfrm>
        </p:grpSpPr>
        <p:grpSp>
          <p:nvGrpSpPr>
            <p:cNvPr id="987" name="组合 986"/>
            <p:cNvGrpSpPr/>
            <p:nvPr/>
          </p:nvGrpSpPr>
          <p:grpSpPr>
            <a:xfrm>
              <a:off x="3818511" y="240437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0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EC3225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1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EC3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8" name="矩形 987"/>
            <p:cNvSpPr/>
            <p:nvPr/>
          </p:nvSpPr>
          <p:spPr>
            <a:xfrm>
              <a:off x="5113126" y="2427734"/>
              <a:ext cx="2465527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三步制作粉笔字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9" name="文本框 48"/>
            <p:cNvSpPr txBox="1">
              <a:spLocks noChangeArrowheads="1"/>
            </p:cNvSpPr>
            <p:nvPr/>
          </p:nvSpPr>
          <p:spPr bwMode="auto">
            <a:xfrm>
              <a:off x="4384823" y="2434862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03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92" name="组合 991"/>
          <p:cNvGrpSpPr/>
          <p:nvPr/>
        </p:nvGrpSpPr>
        <p:grpSpPr>
          <a:xfrm>
            <a:off x="4860032" y="3128929"/>
            <a:ext cx="3035438" cy="405775"/>
            <a:chOff x="3818511" y="3064125"/>
            <a:chExt cx="3633809" cy="485765"/>
          </a:xfrm>
        </p:grpSpPr>
        <p:grpSp>
          <p:nvGrpSpPr>
            <p:cNvPr id="993" name="组合 992"/>
            <p:cNvGrpSpPr/>
            <p:nvPr/>
          </p:nvGrpSpPr>
          <p:grpSpPr>
            <a:xfrm>
              <a:off x="3818511" y="306412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6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12BC44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7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12B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94" name="矩形 993"/>
            <p:cNvSpPr/>
            <p:nvPr/>
          </p:nvSpPr>
          <p:spPr>
            <a:xfrm>
              <a:off x="5113128" y="3107704"/>
              <a:ext cx="2051160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文字可自由修改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95" name="文本框 48"/>
            <p:cNvSpPr txBox="1">
              <a:spLocks noChangeArrowheads="1"/>
            </p:cNvSpPr>
            <p:nvPr/>
          </p:nvSpPr>
          <p:spPr bwMode="auto">
            <a:xfrm>
              <a:off x="4370970" y="3102364"/>
              <a:ext cx="60934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04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98" name="组合 997"/>
          <p:cNvGrpSpPr/>
          <p:nvPr/>
        </p:nvGrpSpPr>
        <p:grpSpPr>
          <a:xfrm>
            <a:off x="4860032" y="3680035"/>
            <a:ext cx="3035438" cy="403883"/>
            <a:chOff x="3818511" y="3723878"/>
            <a:chExt cx="3633809" cy="483501"/>
          </a:xfrm>
        </p:grpSpPr>
        <p:grpSp>
          <p:nvGrpSpPr>
            <p:cNvPr id="999" name="组合 998"/>
            <p:cNvGrpSpPr/>
            <p:nvPr/>
          </p:nvGrpSpPr>
          <p:grpSpPr>
            <a:xfrm>
              <a:off x="3818511" y="3723878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1002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003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000" name="矩形 999"/>
            <p:cNvSpPr/>
            <p:nvPr/>
          </p:nvSpPr>
          <p:spPr>
            <a:xfrm>
              <a:off x="5113128" y="3755776"/>
              <a:ext cx="2051062" cy="442187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点击添加标题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01" name="文本框 48"/>
            <p:cNvSpPr txBox="1">
              <a:spLocks noChangeArrowheads="1"/>
            </p:cNvSpPr>
            <p:nvPr/>
          </p:nvSpPr>
          <p:spPr bwMode="auto">
            <a:xfrm>
              <a:off x="4382716" y="3755776"/>
              <a:ext cx="631582" cy="442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05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416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369">
        <p14:flip dir="r"/>
      </p:transition>
    </mc:Choice>
    <mc:Fallback xmlns="">
      <p:transition spd="slow" advClick="0" advTm="436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5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178202" y="1928446"/>
            <a:ext cx="1319482" cy="1319177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377758" y="1928446"/>
            <a:ext cx="1319482" cy="1319177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577314" y="1928446"/>
            <a:ext cx="1319482" cy="1319177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776871" y="1928446"/>
            <a:ext cx="1319482" cy="1319177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1899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A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41455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B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41011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C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40568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D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15616" y="1364500"/>
            <a:ext cx="1722327" cy="484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15616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92D050"/>
                </a:solidFill>
                <a:latin typeface="+mj-ea"/>
                <a:ea typeface="+mj-ea"/>
              </a:rPr>
              <a:t>单击添加标题内容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2987824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115617" y="1230019"/>
            <a:ext cx="1872207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4037501" y="1230019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408815" y="1364500"/>
            <a:ext cx="3232635" cy="318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4037499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433543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FFC000"/>
                </a:solidFill>
                <a:latin typeface="+mj-ea"/>
                <a:ea typeface="+mj-ea"/>
              </a:rPr>
              <a:t>单击添加标题内容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5227207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228184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1623260" y="3950000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6228185" y="3950000"/>
            <a:ext cx="2098366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619672" y="3547663"/>
            <a:ext cx="3232635" cy="318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619671" y="402175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FFC000"/>
                </a:solidFill>
                <a:latin typeface="+mj-ea"/>
                <a:ea typeface="+mj-ea"/>
              </a:rPr>
              <a:t>单击添加标题内容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365233" y="3409195"/>
            <a:ext cx="1944217" cy="484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365233" y="4021520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92D050"/>
                </a:solidFill>
                <a:latin typeface="+mj-ea"/>
                <a:ea typeface="+mj-ea"/>
              </a:rPr>
              <a:t>单击添加标题内容</a:t>
            </a:r>
          </a:p>
        </p:txBody>
      </p:sp>
    </p:spTree>
    <p:extLst>
      <p:ext uri="{BB962C8B-B14F-4D97-AF65-F5344CB8AC3E}">
        <p14:creationId xmlns:p14="http://schemas.microsoft.com/office/powerpoint/2010/main" val="854562340"/>
      </p:ext>
    </p:extLst>
  </p:cSld>
  <p:clrMapOvr>
    <a:masterClrMapping/>
  </p:clrMapOvr>
  <p:transition spd="slow" advClick="0" advTm="797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8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30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8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1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6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1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3" grpId="0" animBg="1"/>
      <p:bldP spid="24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8" grpId="0"/>
      <p:bldP spid="40" grpId="0"/>
      <p:bldP spid="45" grpId="0"/>
      <p:bldP spid="46" grpId="0"/>
      <p:bldP spid="47" grpId="0"/>
      <p:bldP spid="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3"/>
          <p:cNvSpPr txBox="1">
            <a:spLocks/>
          </p:cNvSpPr>
          <p:nvPr/>
        </p:nvSpPr>
        <p:spPr>
          <a:xfrm>
            <a:off x="381405" y="3386892"/>
            <a:ext cx="2355170" cy="46275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华文细黑" panose="02010600040101010101" pitchFamily="2" charset="-122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添加您的标题</a:t>
            </a:r>
            <a:endParaRPr lang="en-US" sz="24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381404" y="3850973"/>
            <a:ext cx="8492431" cy="7939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88232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5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您的内容打在这里，或者通过复制您的文本后，在此框中选择粘贴，并选择只保留文字。您的内容打在这里，您的内容打在这里，或者通过复制您的文本后，在此框中选择粘贴您的内容打在这里，或者通过复制您的文本后，在此框中选择粘贴，并选择只保留文字。您的内容打在这里，您的内容打在这里，或者通过复制您的文本后，在此框中选择粘贴</a:t>
            </a:r>
            <a:endParaRPr lang="en-US" altLang="zh-CN" sz="105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华文细黑" panose="02010600040101010101" pitchFamily="2" charset="-122"/>
              <a:cs typeface="Arial" pitchFamily="34" charset="0"/>
            </a:endParaRPr>
          </a:p>
          <a:p>
            <a:pPr marL="0" indent="0" defTabSz="1088232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05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8" name="Rectangle 1"/>
          <p:cNvSpPr/>
          <p:nvPr/>
        </p:nvSpPr>
        <p:spPr>
          <a:xfrm>
            <a:off x="1" y="-456"/>
            <a:ext cx="1829060" cy="14861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1485653"/>
            <a:ext cx="1829060" cy="1486109"/>
            <a:chOff x="0" y="1485653"/>
            <a:chExt cx="1829060" cy="1486109"/>
          </a:xfrm>
        </p:grpSpPr>
        <p:sp>
          <p:nvSpPr>
            <p:cNvPr id="29" name="Rectangle 24"/>
            <p:cNvSpPr/>
            <p:nvPr/>
          </p:nvSpPr>
          <p:spPr>
            <a:xfrm>
              <a:off x="0" y="1485653"/>
              <a:ext cx="1829060" cy="148610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Content Placeholder 2"/>
            <p:cNvSpPr txBox="1">
              <a:spLocks/>
            </p:cNvSpPr>
            <p:nvPr/>
          </p:nvSpPr>
          <p:spPr>
            <a:xfrm>
              <a:off x="189311" y="2059742"/>
              <a:ext cx="1614581" cy="9106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1" name="Title 13"/>
            <p:cNvSpPr txBox="1">
              <a:spLocks/>
            </p:cNvSpPr>
            <p:nvPr/>
          </p:nvSpPr>
          <p:spPr>
            <a:xfrm>
              <a:off x="187912" y="1818077"/>
              <a:ext cx="883343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项目三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3" name="Rectangle 6"/>
          <p:cNvSpPr/>
          <p:nvPr/>
        </p:nvSpPr>
        <p:spPr>
          <a:xfrm>
            <a:off x="3656820" y="-456"/>
            <a:ext cx="1829060" cy="148610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658122" y="1485653"/>
            <a:ext cx="1829060" cy="1486109"/>
            <a:chOff x="3658122" y="1485653"/>
            <a:chExt cx="1829060" cy="1486109"/>
          </a:xfrm>
        </p:grpSpPr>
        <p:sp>
          <p:nvSpPr>
            <p:cNvPr id="34" name="Rectangle 26"/>
            <p:cNvSpPr/>
            <p:nvPr/>
          </p:nvSpPr>
          <p:spPr>
            <a:xfrm>
              <a:off x="3658122" y="1485653"/>
              <a:ext cx="1829060" cy="148610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3800713" y="2059743"/>
              <a:ext cx="1614581" cy="91069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6" name="Title 13"/>
            <p:cNvSpPr txBox="1">
              <a:spLocks/>
            </p:cNvSpPr>
            <p:nvPr/>
          </p:nvSpPr>
          <p:spPr>
            <a:xfrm>
              <a:off x="3799314" y="1818077"/>
              <a:ext cx="883343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项目四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9" name="Rectangle 27"/>
          <p:cNvSpPr/>
          <p:nvPr/>
        </p:nvSpPr>
        <p:spPr>
          <a:xfrm>
            <a:off x="5485879" y="1485653"/>
            <a:ext cx="1829060" cy="1486109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5485880" y="-456"/>
            <a:ext cx="1829060" cy="1486109"/>
            <a:chOff x="5485880" y="-456"/>
            <a:chExt cx="1829060" cy="1486109"/>
          </a:xfrm>
        </p:grpSpPr>
        <p:sp>
          <p:nvSpPr>
            <p:cNvPr id="38" name="Rectangle 8"/>
            <p:cNvSpPr/>
            <p:nvPr/>
          </p:nvSpPr>
          <p:spPr>
            <a:xfrm>
              <a:off x="5485880" y="-456"/>
              <a:ext cx="1829060" cy="148610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5690540" y="556865"/>
              <a:ext cx="1614581" cy="9106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41" name="Title 13"/>
            <p:cNvSpPr txBox="1">
              <a:spLocks/>
            </p:cNvSpPr>
            <p:nvPr/>
          </p:nvSpPr>
          <p:spPr>
            <a:xfrm>
              <a:off x="5689141" y="315200"/>
              <a:ext cx="1615980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项目二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3" name="Rectangle 28"/>
          <p:cNvSpPr/>
          <p:nvPr/>
        </p:nvSpPr>
        <p:spPr>
          <a:xfrm>
            <a:off x="7314940" y="-456"/>
            <a:ext cx="1829060" cy="1486109"/>
          </a:xfrm>
          <a:prstGeom prst="rect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7314939" y="1485653"/>
            <a:ext cx="1829060" cy="1486109"/>
            <a:chOff x="7314939" y="1485653"/>
            <a:chExt cx="1829060" cy="1486109"/>
          </a:xfrm>
        </p:grpSpPr>
        <p:sp>
          <p:nvSpPr>
            <p:cNvPr id="44" name="Rectangle 29"/>
            <p:cNvSpPr/>
            <p:nvPr/>
          </p:nvSpPr>
          <p:spPr>
            <a:xfrm>
              <a:off x="7314939" y="1485653"/>
              <a:ext cx="1829060" cy="148610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Content Placeholder 2"/>
            <p:cNvSpPr txBox="1">
              <a:spLocks/>
            </p:cNvSpPr>
            <p:nvPr/>
          </p:nvSpPr>
          <p:spPr>
            <a:xfrm>
              <a:off x="7494186" y="2059743"/>
              <a:ext cx="1614581" cy="91069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46" name="Title 13"/>
            <p:cNvSpPr txBox="1">
              <a:spLocks/>
            </p:cNvSpPr>
            <p:nvPr/>
          </p:nvSpPr>
          <p:spPr>
            <a:xfrm>
              <a:off x="7492787" y="1818077"/>
              <a:ext cx="1471701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项目五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9" name="Rectangle 42"/>
          <p:cNvSpPr/>
          <p:nvPr/>
        </p:nvSpPr>
        <p:spPr>
          <a:xfrm>
            <a:off x="1825613" y="1485653"/>
            <a:ext cx="1829060" cy="1486109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825614" y="-456"/>
            <a:ext cx="1829060" cy="1538310"/>
            <a:chOff x="1825614" y="-456"/>
            <a:chExt cx="1829060" cy="1538310"/>
          </a:xfrm>
        </p:grpSpPr>
        <p:sp>
          <p:nvSpPr>
            <p:cNvPr id="48" name="Rectangle 41"/>
            <p:cNvSpPr/>
            <p:nvPr/>
          </p:nvSpPr>
          <p:spPr>
            <a:xfrm>
              <a:off x="1825614" y="-456"/>
              <a:ext cx="1829060" cy="14861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Content Placeholder 2"/>
            <p:cNvSpPr txBox="1">
              <a:spLocks/>
            </p:cNvSpPr>
            <p:nvPr/>
          </p:nvSpPr>
          <p:spPr>
            <a:xfrm>
              <a:off x="2030274" y="556865"/>
              <a:ext cx="1614581" cy="98098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51" name="Title 13"/>
            <p:cNvSpPr txBox="1">
              <a:spLocks/>
            </p:cNvSpPr>
            <p:nvPr/>
          </p:nvSpPr>
          <p:spPr>
            <a:xfrm>
              <a:off x="2028875" y="315200"/>
              <a:ext cx="1615980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项目一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32004493"/>
      </p:ext>
    </p:extLst>
  </p:cSld>
  <p:clrMapOvr>
    <a:masterClrMapping/>
  </p:clrMapOvr>
  <p:transition spd="slow" advClick="0" advTm="463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 animBg="1"/>
      <p:bldP spid="33" grpId="0" animBg="1"/>
      <p:bldP spid="39" grpId="0" animBg="1"/>
      <p:bldP spid="43" grpId="0" animBg="1"/>
      <p:bldP spid="4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3765" y="2021305"/>
            <a:ext cx="3740103" cy="261944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3868" y="2028180"/>
            <a:ext cx="2110683" cy="1299411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3868" y="3334466"/>
            <a:ext cx="2110682" cy="1306286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4551" y="2021305"/>
            <a:ext cx="2179434" cy="1306286"/>
          </a:xfrm>
          <a:prstGeom prst="rect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4550" y="3334466"/>
            <a:ext cx="2193185" cy="1306286"/>
          </a:xfrm>
          <a:prstGeom prst="rect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83893" y="2402149"/>
            <a:ext cx="1864633" cy="1864633"/>
            <a:chOff x="916932" y="1867577"/>
            <a:chExt cx="1864633" cy="1864633"/>
          </a:xfrm>
        </p:grpSpPr>
        <p:grpSp>
          <p:nvGrpSpPr>
            <p:cNvPr id="9" name="组合 8"/>
            <p:cNvGrpSpPr/>
            <p:nvPr/>
          </p:nvGrpSpPr>
          <p:grpSpPr>
            <a:xfrm>
              <a:off x="916932" y="1867577"/>
              <a:ext cx="1864633" cy="1864633"/>
              <a:chOff x="916933" y="1568174"/>
              <a:chExt cx="1159002" cy="1159002"/>
            </a:xfrm>
          </p:grpSpPr>
          <p:sp>
            <p:nvSpPr>
              <p:cNvPr id="11" name="Oval 4"/>
              <p:cNvSpPr/>
              <p:nvPr/>
            </p:nvSpPr>
            <p:spPr>
              <a:xfrm>
                <a:off x="916933" y="1568174"/>
                <a:ext cx="1159002" cy="1159002"/>
              </a:xfrm>
              <a:prstGeom prst="ellipse">
                <a:avLst/>
              </a:prstGeom>
              <a:noFill/>
              <a:ln w="762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2" name="Arc 20"/>
              <p:cNvSpPr/>
              <p:nvPr/>
            </p:nvSpPr>
            <p:spPr>
              <a:xfrm>
                <a:off x="916933" y="1568174"/>
                <a:ext cx="1159002" cy="1159002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noFill/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3" name="TextBox 24"/>
              <p:cNvSpPr txBox="1"/>
              <p:nvPr/>
            </p:nvSpPr>
            <p:spPr>
              <a:xfrm>
                <a:off x="1197645" y="1743630"/>
                <a:ext cx="595039" cy="3634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bg1"/>
                    </a:solidFill>
                    <a:latin typeface="华文细黑" panose="02010600040101010101" pitchFamily="2" charset="-122"/>
                  </a:rPr>
                  <a:t>80%</a:t>
                </a:r>
              </a:p>
            </p:txBody>
          </p:sp>
          <p:sp>
            <p:nvSpPr>
              <p:cNvPr id="14" name="Arc 37"/>
              <p:cNvSpPr/>
              <p:nvPr/>
            </p:nvSpPr>
            <p:spPr>
              <a:xfrm>
                <a:off x="980815" y="1632677"/>
                <a:ext cx="1028700" cy="1028700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</p:grpSp>
        <p:sp>
          <p:nvSpPr>
            <p:cNvPr id="10" name="Rectangle 37"/>
            <p:cNvSpPr/>
            <p:nvPr/>
          </p:nvSpPr>
          <p:spPr>
            <a:xfrm>
              <a:off x="1031737" y="2771376"/>
              <a:ext cx="1685591" cy="624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sz="800" dirty="0">
                <a:solidFill>
                  <a:schemeClr val="bg1"/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264524" y="1390934"/>
            <a:ext cx="8549466" cy="4470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您的内容打在这里，您的内容打在这里或者通过；您的内容打在这里，或者通过复制您的文本后，在此框中选择粘贴，并选择只保留文字您的内容打在这里，您的内容打在这里或者通过</a:t>
            </a:r>
            <a:endParaRPr lang="zh-CN" altLang="en-US" sz="900" dirty="0">
              <a:solidFill>
                <a:schemeClr val="bg1"/>
              </a:solidFill>
              <a:latin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3228788"/>
      </p:ext>
    </p:extLst>
  </p:cSld>
  <p:clrMapOvr>
    <a:masterClrMapping/>
  </p:clrMapOvr>
  <p:transition spd="slow" advClick="0" advTm="527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6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8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5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95372" y="733835"/>
            <a:ext cx="1353256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04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76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579">
        <p14:flip dir="r"/>
      </p:transition>
    </mc:Choice>
    <mc:Fallback xmlns="">
      <p:transition spd="slow" advClick="0" advTm="35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" name="圆角矩形 4"/>
          <p:cNvSpPr/>
          <p:nvPr/>
        </p:nvSpPr>
        <p:spPr>
          <a:xfrm rot="2700000">
            <a:off x="2626213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 rot="8100000">
            <a:off x="2626214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00673" y="1872336"/>
            <a:ext cx="1611520" cy="1611520"/>
            <a:chOff x="3686373" y="2075063"/>
            <a:chExt cx="1611520" cy="1611520"/>
          </a:xfrm>
        </p:grpSpPr>
        <p:sp>
          <p:nvSpPr>
            <p:cNvPr id="7" name="椭圆 6"/>
            <p:cNvSpPr/>
            <p:nvPr/>
          </p:nvSpPr>
          <p:spPr>
            <a:xfrm rot="2700000">
              <a:off x="3686373" y="2075063"/>
              <a:ext cx="1611520" cy="1611520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4259311" y="2435302"/>
              <a:ext cx="465644" cy="464505"/>
            </a:xfrm>
            <a:custGeom>
              <a:avLst/>
              <a:gdLst>
                <a:gd name="T0" fmla="*/ 60 w 99"/>
                <a:gd name="T1" fmla="*/ 9 h 99"/>
                <a:gd name="T2" fmla="*/ 81 w 99"/>
                <a:gd name="T3" fmla="*/ 10 h 99"/>
                <a:gd name="T4" fmla="*/ 79 w 99"/>
                <a:gd name="T5" fmla="*/ 20 h 99"/>
                <a:gd name="T6" fmla="*/ 96 w 99"/>
                <a:gd name="T7" fmla="*/ 31 h 99"/>
                <a:gd name="T8" fmla="*/ 90 w 99"/>
                <a:gd name="T9" fmla="*/ 38 h 99"/>
                <a:gd name="T10" fmla="*/ 99 w 99"/>
                <a:gd name="T11" fmla="*/ 57 h 99"/>
                <a:gd name="T12" fmla="*/ 90 w 99"/>
                <a:gd name="T13" fmla="*/ 60 h 99"/>
                <a:gd name="T14" fmla="*/ 89 w 99"/>
                <a:gd name="T15" fmla="*/ 81 h 99"/>
                <a:gd name="T16" fmla="*/ 80 w 99"/>
                <a:gd name="T17" fmla="*/ 79 h 99"/>
                <a:gd name="T18" fmla="*/ 68 w 99"/>
                <a:gd name="T19" fmla="*/ 97 h 99"/>
                <a:gd name="T20" fmla="*/ 61 w 99"/>
                <a:gd name="T21" fmla="*/ 90 h 99"/>
                <a:gd name="T22" fmla="*/ 42 w 99"/>
                <a:gd name="T23" fmla="*/ 99 h 99"/>
                <a:gd name="T24" fmla="*/ 39 w 99"/>
                <a:gd name="T25" fmla="*/ 91 h 99"/>
                <a:gd name="T26" fmla="*/ 18 w 99"/>
                <a:gd name="T27" fmla="*/ 89 h 99"/>
                <a:gd name="T28" fmla="*/ 20 w 99"/>
                <a:gd name="T29" fmla="*/ 80 h 99"/>
                <a:gd name="T30" fmla="*/ 3 w 99"/>
                <a:gd name="T31" fmla="*/ 68 h 99"/>
                <a:gd name="T32" fmla="*/ 9 w 99"/>
                <a:gd name="T33" fmla="*/ 61 h 99"/>
                <a:gd name="T34" fmla="*/ 0 w 99"/>
                <a:gd name="T35" fmla="*/ 42 h 99"/>
                <a:gd name="T36" fmla="*/ 9 w 99"/>
                <a:gd name="T37" fmla="*/ 39 h 99"/>
                <a:gd name="T38" fmla="*/ 10 w 99"/>
                <a:gd name="T39" fmla="*/ 18 h 99"/>
                <a:gd name="T40" fmla="*/ 19 w 99"/>
                <a:gd name="T41" fmla="*/ 20 h 99"/>
                <a:gd name="T42" fmla="*/ 31 w 99"/>
                <a:gd name="T43" fmla="*/ 3 h 99"/>
                <a:gd name="T44" fmla="*/ 38 w 99"/>
                <a:gd name="T45" fmla="*/ 9 h 99"/>
                <a:gd name="T46" fmla="*/ 57 w 99"/>
                <a:gd name="T47" fmla="*/ 0 h 99"/>
                <a:gd name="T48" fmla="*/ 36 w 99"/>
                <a:gd name="T49" fmla="*/ 58 h 99"/>
                <a:gd name="T50" fmla="*/ 45 w 99"/>
                <a:gd name="T51" fmla="*/ 47 h 99"/>
                <a:gd name="T52" fmla="*/ 58 w 99"/>
                <a:gd name="T53" fmla="*/ 55 h 99"/>
                <a:gd name="T54" fmla="*/ 64 w 99"/>
                <a:gd name="T55" fmla="*/ 56 h 99"/>
                <a:gd name="T56" fmla="*/ 54 w 99"/>
                <a:gd name="T57" fmla="*/ 54 h 99"/>
                <a:gd name="T58" fmla="*/ 58 w 99"/>
                <a:gd name="T59" fmla="*/ 69 h 99"/>
                <a:gd name="T60" fmla="*/ 71 w 99"/>
                <a:gd name="T61" fmla="*/ 71 h 99"/>
                <a:gd name="T62" fmla="*/ 71 w 99"/>
                <a:gd name="T63" fmla="*/ 28 h 99"/>
                <a:gd name="T64" fmla="*/ 28 w 99"/>
                <a:gd name="T65" fmla="*/ 28 h 99"/>
                <a:gd name="T66" fmla="*/ 28 w 99"/>
                <a:gd name="T67" fmla="*/ 71 h 99"/>
                <a:gd name="T68" fmla="*/ 55 w 99"/>
                <a:gd name="T69" fmla="*/ 79 h 99"/>
                <a:gd name="T70" fmla="*/ 48 w 99"/>
                <a:gd name="T71" fmla="*/ 66 h 99"/>
                <a:gd name="T72" fmla="*/ 35 w 99"/>
                <a:gd name="T73" fmla="*/ 75 h 99"/>
                <a:gd name="T74" fmla="*/ 42 w 99"/>
                <a:gd name="T75" fmla="*/ 71 h 99"/>
                <a:gd name="T76" fmla="*/ 45 w 99"/>
                <a:gd name="T77" fmla="*/ 52 h 99"/>
                <a:gd name="T78" fmla="*/ 38 w 99"/>
                <a:gd name="T79" fmla="*/ 59 h 99"/>
                <a:gd name="T80" fmla="*/ 51 w 99"/>
                <a:gd name="T81" fmla="*/ 37 h 99"/>
                <a:gd name="T82" fmla="*/ 51 w 99"/>
                <a:gd name="T83" fmla="*/ 46 h 99"/>
                <a:gd name="T84" fmla="*/ 51 w 99"/>
                <a:gd name="T85" fmla="*/ 3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931723" y="3003798"/>
              <a:ext cx="1120820" cy="369332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KEY WORD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234191" y="1341245"/>
            <a:ext cx="396262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01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5278" y="1261580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47819" y="1341245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02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09592" y="1261580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47819" y="3632947"/>
            <a:ext cx="429926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03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09592" y="3540614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51953" y="3632947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04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65278" y="3540614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4036250"/>
      </p:ext>
    </p:extLst>
  </p:cSld>
  <p:clrMapOvr>
    <a:masterClrMapping/>
  </p:clrMapOvr>
  <p:transition spd="slow" advClick="0" advTm="6803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1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5" grpId="0" animBg="1"/>
          <p:bldP spid="5" grpId="1" animBg="1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1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5" grpId="0" animBg="1"/>
          <p:bldP spid="5" grpId="1" animBg="1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2771800" y="2462140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71800" y="3276704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771800" y="4125906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18583" y="3175217"/>
            <a:ext cx="1602178" cy="640871"/>
            <a:chOff x="818583" y="3264737"/>
            <a:chExt cx="1602178" cy="640871"/>
          </a:xfrm>
        </p:grpSpPr>
        <p:sp>
          <p:nvSpPr>
            <p:cNvPr id="16" name="任意多边形 15"/>
            <p:cNvSpPr/>
            <p:nvPr/>
          </p:nvSpPr>
          <p:spPr>
            <a:xfrm>
              <a:off x="818583" y="3264737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altLang="zh-CN" sz="16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800" dirty="0">
                  <a:solidFill>
                    <a:schemeClr val="bg1"/>
                  </a:solidFill>
                </a:rPr>
                <a:t>添加文字</a:t>
              </a:r>
              <a:endParaRPr lang="en-US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20" name="MH_Other_4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1472360" y="3383005"/>
              <a:ext cx="294624" cy="210447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fontScale="850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18583" y="4030504"/>
            <a:ext cx="1602178" cy="640871"/>
            <a:chOff x="818583" y="4120024"/>
            <a:chExt cx="1602178" cy="640871"/>
          </a:xfrm>
        </p:grpSpPr>
        <p:sp>
          <p:nvSpPr>
            <p:cNvPr id="17" name="任意多边形 16"/>
            <p:cNvSpPr/>
            <p:nvPr/>
          </p:nvSpPr>
          <p:spPr>
            <a:xfrm>
              <a:off x="818583" y="4120024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dirty="0">
                  <a:solidFill>
                    <a:schemeClr val="bg1"/>
                  </a:solidFill>
                </a:rPr>
                <a:t>添加文字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  <p:sp>
          <p:nvSpPr>
            <p:cNvPr id="21" name="MH_Other_7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1484578" y="4215426"/>
              <a:ext cx="282406" cy="237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8583" y="1554706"/>
            <a:ext cx="1602178" cy="640871"/>
            <a:chOff x="818583" y="1644226"/>
            <a:chExt cx="1602178" cy="640871"/>
          </a:xfrm>
        </p:grpSpPr>
        <p:sp>
          <p:nvSpPr>
            <p:cNvPr id="14" name="任意多边形 13"/>
            <p:cNvSpPr/>
            <p:nvPr/>
          </p:nvSpPr>
          <p:spPr>
            <a:xfrm>
              <a:off x="818583" y="1644226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8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8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bg1"/>
                  </a:solidFill>
                </a:rPr>
                <a:t>添加文字</a:t>
              </a:r>
              <a:endParaRPr lang="en-US" sz="9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2" name="MH_Other_10"/>
            <p:cNvSpPr/>
            <p:nvPr>
              <p:custDataLst>
                <p:tags r:id="rId2"/>
              </p:custDataLst>
            </p:nvPr>
          </p:nvSpPr>
          <p:spPr>
            <a:xfrm>
              <a:off x="1528025" y="1710039"/>
              <a:ext cx="238959" cy="287837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8583" y="2354569"/>
            <a:ext cx="1602178" cy="640871"/>
            <a:chOff x="818583" y="2444089"/>
            <a:chExt cx="1602178" cy="640871"/>
          </a:xfrm>
        </p:grpSpPr>
        <p:sp>
          <p:nvSpPr>
            <p:cNvPr id="15" name="任意多边形 14"/>
            <p:cNvSpPr/>
            <p:nvPr/>
          </p:nvSpPr>
          <p:spPr>
            <a:xfrm>
              <a:off x="818583" y="2444089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800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bg1"/>
                  </a:solidFill>
                </a:rPr>
                <a:t>添加文字</a:t>
              </a:r>
              <a:endParaRPr lang="en-US" sz="9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3" name="MH_Other_13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510375" y="2551660"/>
              <a:ext cx="218593" cy="215878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Content Placeholder 2"/>
          <p:cNvSpPr txBox="1">
            <a:spLocks/>
          </p:cNvSpPr>
          <p:nvPr/>
        </p:nvSpPr>
        <p:spPr>
          <a:xfrm>
            <a:off x="2771800" y="1620519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2678121773"/>
      </p:ext>
    </p:extLst>
  </p:cSld>
  <p:clrMapOvr>
    <a:masterClrMapping/>
  </p:clrMapOvr>
  <p:transition spd="slow" advClick="0" advTm="274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7" grpId="0"/>
      <p:bldP spid="26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58900" y="1529285"/>
            <a:ext cx="2744261" cy="2744261"/>
          </a:xfrm>
          <a:prstGeom prst="ellipse">
            <a:avLst/>
          </a:prstGeom>
          <a:noFill/>
          <a:ln w="15875" cap="rnd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88604" y="1658989"/>
            <a:ext cx="2484854" cy="2484854"/>
            <a:chOff x="3088604" y="1658989"/>
            <a:chExt cx="2484854" cy="2484854"/>
          </a:xfrm>
        </p:grpSpPr>
        <p:grpSp>
          <p:nvGrpSpPr>
            <p:cNvPr id="4" name="组合 3"/>
            <p:cNvGrpSpPr/>
            <p:nvPr/>
          </p:nvGrpSpPr>
          <p:grpSpPr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文本框 1153"/>
              <p:cNvSpPr txBox="1"/>
              <p:nvPr/>
            </p:nvSpPr>
            <p:spPr>
              <a:xfrm>
                <a:off x="3923928" y="1696273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01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" name="文本框 39"/>
              <p:cNvSpPr txBox="1"/>
              <p:nvPr/>
            </p:nvSpPr>
            <p:spPr>
              <a:xfrm>
                <a:off x="3923928" y="2344669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02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文本框 40"/>
              <p:cNvSpPr txBox="1"/>
              <p:nvPr/>
            </p:nvSpPr>
            <p:spPr>
              <a:xfrm>
                <a:off x="3923928" y="2993065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03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文本框 41"/>
              <p:cNvSpPr txBox="1"/>
              <p:nvPr/>
            </p:nvSpPr>
            <p:spPr>
              <a:xfrm>
                <a:off x="3923928" y="3641461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04</a:t>
                </a:r>
              </a:p>
              <a:p>
                <a:pPr algn="ctr"/>
                <a:r>
                  <a:rPr lang="en-US" altLang="zh-CN" sz="9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6" name="任意多边形 15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" fmla="*/ 0 w 776287"/>
              <a:gd name="connsiteY0" fmla="*/ 133350 h 133350"/>
              <a:gd name="connsiteX1" fmla="*/ 128587 w 776287"/>
              <a:gd name="connsiteY1" fmla="*/ 0 h 133350"/>
              <a:gd name="connsiteX2" fmla="*/ 776287 w 776287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noFill/>
          <a:ln w="15875" cap="rnd">
            <a:solidFill>
              <a:schemeClr val="accent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" fmla="*/ 0 w 1393825"/>
              <a:gd name="connsiteY0" fmla="*/ 0 h 1371600"/>
              <a:gd name="connsiteX1" fmla="*/ 225425 w 1393825"/>
              <a:gd name="connsiteY1" fmla="*/ 241300 h 1371600"/>
              <a:gd name="connsiteX2" fmla="*/ 225425 w 1393825"/>
              <a:gd name="connsiteY2" fmla="*/ 1371600 h 1371600"/>
              <a:gd name="connsiteX3" fmla="*/ 1393825 w 1393825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noFill/>
          <a:ln w="15875" cap="rnd">
            <a:solidFill>
              <a:schemeClr val="accent2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" fmla="*/ 1752600 w 1752600"/>
              <a:gd name="connsiteY0" fmla="*/ 0 h 438150"/>
              <a:gd name="connsiteX1" fmla="*/ 1314450 w 1752600"/>
              <a:gd name="connsiteY1" fmla="*/ 438150 h 438150"/>
              <a:gd name="connsiteX2" fmla="*/ 0 w 1752600"/>
              <a:gd name="connsiteY2" fmla="*/ 438150 h 438150"/>
              <a:gd name="connsiteX0" fmla="*/ 1981200 w 1981200"/>
              <a:gd name="connsiteY0" fmla="*/ 0 h 438150"/>
              <a:gd name="connsiteX1" fmla="*/ 1543050 w 1981200"/>
              <a:gd name="connsiteY1" fmla="*/ 438150 h 438150"/>
              <a:gd name="connsiteX2" fmla="*/ 0 w 1981200"/>
              <a:gd name="connsiteY2" fmla="*/ 438150 h 438150"/>
              <a:gd name="connsiteX0" fmla="*/ 1935480 w 1935480"/>
              <a:gd name="connsiteY0" fmla="*/ 0 h 392430"/>
              <a:gd name="connsiteX1" fmla="*/ 1543050 w 1935480"/>
              <a:gd name="connsiteY1" fmla="*/ 392430 h 392430"/>
              <a:gd name="connsiteX2" fmla="*/ 0 w 1935480"/>
              <a:gd name="connsiteY2" fmla="*/ 392430 h 39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noFill/>
          <a:ln w="15875" cap="rnd">
            <a:solidFill>
              <a:schemeClr val="accent3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noFill/>
          <a:ln w="15875" cap="rnd">
            <a:solidFill>
              <a:schemeClr val="accent1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24"/>
          <p:cNvSpPr>
            <a:spLocks noEditPoints="1"/>
          </p:cNvSpPr>
          <p:nvPr/>
        </p:nvSpPr>
        <p:spPr bwMode="auto">
          <a:xfrm flipH="1">
            <a:off x="2003774" y="2725264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25"/>
          <p:cNvSpPr>
            <a:spLocks noEditPoints="1"/>
          </p:cNvSpPr>
          <p:nvPr/>
        </p:nvSpPr>
        <p:spPr bwMode="auto">
          <a:xfrm flipH="1">
            <a:off x="1959414" y="1141633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73"/>
          <p:cNvSpPr>
            <a:spLocks noEditPoints="1"/>
          </p:cNvSpPr>
          <p:nvPr/>
        </p:nvSpPr>
        <p:spPr bwMode="auto">
          <a:xfrm>
            <a:off x="6329530" y="2665382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6397165" y="1265875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1167"/>
          <p:cNvSpPr txBox="1"/>
          <p:nvPr/>
        </p:nvSpPr>
        <p:spPr>
          <a:xfrm>
            <a:off x="1691680" y="1802534"/>
            <a:ext cx="11872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添加标题二</a:t>
            </a:r>
          </a:p>
        </p:txBody>
      </p:sp>
      <p:sp>
        <p:nvSpPr>
          <p:cNvPr id="25" name="文本框 60"/>
          <p:cNvSpPr txBox="1"/>
          <p:nvPr/>
        </p:nvSpPr>
        <p:spPr>
          <a:xfrm>
            <a:off x="323528" y="2069978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61"/>
          <p:cNvSpPr txBox="1"/>
          <p:nvPr/>
        </p:nvSpPr>
        <p:spPr>
          <a:xfrm>
            <a:off x="1763688" y="3368805"/>
            <a:ext cx="141123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添加标题四</a:t>
            </a:r>
          </a:p>
        </p:txBody>
      </p:sp>
      <p:sp>
        <p:nvSpPr>
          <p:cNvPr id="27" name="文本框 62"/>
          <p:cNvSpPr txBox="1"/>
          <p:nvPr/>
        </p:nvSpPr>
        <p:spPr>
          <a:xfrm>
            <a:off x="323528" y="3636250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63"/>
          <p:cNvSpPr txBox="1"/>
          <p:nvPr/>
        </p:nvSpPr>
        <p:spPr>
          <a:xfrm>
            <a:off x="6168082" y="3368805"/>
            <a:ext cx="135624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添加标题三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64"/>
          <p:cNvSpPr txBox="1"/>
          <p:nvPr/>
        </p:nvSpPr>
        <p:spPr>
          <a:xfrm>
            <a:off x="5980656" y="3660982"/>
            <a:ext cx="2551784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65"/>
          <p:cNvSpPr txBox="1"/>
          <p:nvPr/>
        </p:nvSpPr>
        <p:spPr>
          <a:xfrm>
            <a:off x="6166301" y="1802534"/>
            <a:ext cx="135802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添加标题一</a:t>
            </a:r>
          </a:p>
        </p:txBody>
      </p:sp>
      <p:sp>
        <p:nvSpPr>
          <p:cNvPr id="31" name="文本框 66"/>
          <p:cNvSpPr txBox="1"/>
          <p:nvPr/>
        </p:nvSpPr>
        <p:spPr>
          <a:xfrm>
            <a:off x="5978874" y="2069978"/>
            <a:ext cx="2697582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7887114"/>
      </p:ext>
    </p:extLst>
  </p:cSld>
  <p:clrMapOvr>
    <a:masterClrMapping/>
  </p:clrMapOvr>
  <p:transition spd="slow" advClick="0" advTm="1568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6" grpId="0"/>
      <p:bldP spid="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2833254" cy="3276600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6473" y="1"/>
            <a:ext cx="2881745" cy="32766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26328" y="0"/>
            <a:ext cx="1510145" cy="1731818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33255" y="1731818"/>
            <a:ext cx="1510145" cy="1544782"/>
          </a:xfrm>
          <a:prstGeom prst="rect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218219" y="1731818"/>
            <a:ext cx="1906312" cy="1544782"/>
            <a:chOff x="7218219" y="1731818"/>
            <a:chExt cx="1906312" cy="1544782"/>
          </a:xfrm>
        </p:grpSpPr>
        <p:sp>
          <p:nvSpPr>
            <p:cNvPr id="8" name="矩形 7"/>
            <p:cNvSpPr/>
            <p:nvPr/>
          </p:nvSpPr>
          <p:spPr>
            <a:xfrm>
              <a:off x="7218219" y="1731818"/>
              <a:ext cx="1906312" cy="154478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61210" y="2334932"/>
              <a:ext cx="16272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添加文字内容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47222" y="316466"/>
            <a:ext cx="1870381" cy="1154162"/>
            <a:chOff x="7247222" y="316466"/>
            <a:chExt cx="1870381" cy="1154162"/>
          </a:xfrm>
        </p:grpSpPr>
        <p:sp>
          <p:nvSpPr>
            <p:cNvPr id="10" name="文本框 9"/>
            <p:cNvSpPr txBox="1"/>
            <p:nvPr/>
          </p:nvSpPr>
          <p:spPr>
            <a:xfrm>
              <a:off x="7357747" y="316466"/>
              <a:ext cx="16272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b="1" dirty="0">
                  <a:blipFill dpi="0" rotWithShape="1">
                    <a:blip r:embed="rId8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</a:rPr>
                <a:t>添加标题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247222" y="685798"/>
              <a:ext cx="187038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blipFill dpi="0" rotWithShape="1">
                    <a:blip r:embed="rId8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单击此处添加文字，添加具体文字内容，您的说明文字在此处添加，此处输入详细的说明</a:t>
              </a:r>
              <a:endParaRPr lang="zh-CN" altLang="en-US" sz="1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华文细黑" panose="02010600040101010101" pitchFamily="2" charset="-122"/>
              </a:endParaRPr>
            </a:p>
          </p:txBody>
        </p:sp>
      </p:grpSp>
      <p:sp>
        <p:nvSpPr>
          <p:cNvPr id="12" name="Title 13"/>
          <p:cNvSpPr txBox="1">
            <a:spLocks/>
          </p:cNvSpPr>
          <p:nvPr/>
        </p:nvSpPr>
        <p:spPr>
          <a:xfrm>
            <a:off x="130510" y="3593251"/>
            <a:ext cx="5148072" cy="46275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华文细黑" panose="02010600040101010101" pitchFamily="2" charset="-122"/>
                <a:ea typeface="+mj-ea"/>
                <a:cs typeface="+mj-cs"/>
              </a:defRPr>
            </a:lvl1pPr>
          </a:lstStyle>
          <a:p>
            <a:r>
              <a:rPr lang="zh-CN" altLang="en-US" sz="2800" b="1" dirty="0">
                <a:solidFill>
                  <a:schemeClr val="bg1"/>
                </a:solidFill>
              </a:rPr>
              <a:t>成功案例展示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45877" y="4086499"/>
            <a:ext cx="8873432" cy="9219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单击此处添加文字，添加具体文字内容，您的说明文字在此处添加，此处输入详细的说明文字。单击此处添加文字，添加具体文字内容单击此处添加文字，添加具体文字内容，您的说明文字在此处添加，此处输入详细的说明文字。单击此处添加文字，添加具体文字内容，您的说明文字在此处添加，此处输入详细的说明文字。单击此处添加文字，添加具体文字内容单击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8766113"/>
      </p:ext>
    </p:extLst>
  </p:cSld>
  <p:clrMapOvr>
    <a:masterClrMapping/>
  </p:clrMapOvr>
  <p:transition spd="slow" advClick="0" advTm="464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" name="Freeform 15"/>
          <p:cNvSpPr>
            <a:spLocks noChangeAspect="1" noEditPoints="1"/>
          </p:cNvSpPr>
          <p:nvPr/>
        </p:nvSpPr>
        <p:spPr bwMode="auto">
          <a:xfrm>
            <a:off x="4272571" y="2780344"/>
            <a:ext cx="513534" cy="373965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ysClr val="window" lastClr="FFFFFF">
              <a:lumMod val="50000"/>
            </a:sys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pSp>
        <p:nvGrpSpPr>
          <p:cNvPr id="5" name="组合 4"/>
          <p:cNvGrpSpPr/>
          <p:nvPr/>
        </p:nvGrpSpPr>
        <p:grpSpPr>
          <a:xfrm rot="2700000">
            <a:off x="3335012" y="1791577"/>
            <a:ext cx="2376264" cy="2376265"/>
            <a:chOff x="6336196" y="1009196"/>
            <a:chExt cx="2376264" cy="2376265"/>
          </a:xfrm>
          <a:effectLst/>
        </p:grpSpPr>
        <p:sp>
          <p:nvSpPr>
            <p:cNvPr id="6" name="矩形 28"/>
            <p:cNvSpPr/>
            <p:nvPr/>
          </p:nvSpPr>
          <p:spPr>
            <a:xfrm>
              <a:off x="6336196" y="1009196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" name="矩形 28"/>
            <p:cNvSpPr/>
            <p:nvPr/>
          </p:nvSpPr>
          <p:spPr>
            <a:xfrm rot="5400000">
              <a:off x="7069568" y="1742569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" name="矩形 28"/>
            <p:cNvSpPr/>
            <p:nvPr/>
          </p:nvSpPr>
          <p:spPr>
            <a:xfrm rot="10800000">
              <a:off x="6336196" y="2475942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" name="矩形 28"/>
            <p:cNvSpPr/>
            <p:nvPr/>
          </p:nvSpPr>
          <p:spPr>
            <a:xfrm rot="16200000">
              <a:off x="5998476" y="2137947"/>
              <a:ext cx="1584965" cy="909519"/>
            </a:xfrm>
            <a:custGeom>
              <a:avLst/>
              <a:gdLst/>
              <a:ahLst/>
              <a:cxnLst/>
              <a:rect l="l" t="t" r="r" b="b"/>
              <a:pathLst>
                <a:path w="1567916" h="909519">
                  <a:moveTo>
                    <a:pt x="1567916" y="625191"/>
                  </a:moveTo>
                  <a:lnTo>
                    <a:pt x="0" y="909519"/>
                  </a:lnTo>
                  <a:lnTo>
                    <a:pt x="0" y="0"/>
                  </a:lnTo>
                  <a:lnTo>
                    <a:pt x="1454543" y="0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276323" y="1627947"/>
            <a:ext cx="46679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2771802" y="1803012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2" name="矩形 11"/>
          <p:cNvSpPr/>
          <p:nvPr/>
        </p:nvSpPr>
        <p:spPr>
          <a:xfrm>
            <a:off x="611766" y="1581779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27330" y="2748876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771802" y="3383173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5" name="矩形 14"/>
          <p:cNvSpPr/>
          <p:nvPr/>
        </p:nvSpPr>
        <p:spPr>
          <a:xfrm>
            <a:off x="611766" y="3114479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39453" y="3858698"/>
            <a:ext cx="513282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5270768" y="4218737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8" name="矩形 17"/>
          <p:cNvSpPr/>
          <p:nvPr/>
        </p:nvSpPr>
        <p:spPr>
          <a:xfrm>
            <a:off x="6372200" y="3941738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92834" y="2736495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5834821" y="2461135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21" name="矩形 20"/>
          <p:cNvSpPr/>
          <p:nvPr/>
        </p:nvSpPr>
        <p:spPr>
          <a:xfrm>
            <a:off x="6372200" y="2202513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6046078"/>
      </p:ext>
    </p:extLst>
  </p:cSld>
  <p:clrMapOvr>
    <a:masterClrMapping/>
  </p:clrMapOvr>
  <p:transition spd="slow" advClick="0" advTm="7042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5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2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2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8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92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94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5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10" grpId="0"/>
          <p:bldP spid="10" grpId="1"/>
          <p:bldP spid="12" grpId="0"/>
          <p:bldP spid="13" grpId="0"/>
          <p:bldP spid="13" grpId="1"/>
          <p:bldP spid="15" grpId="0"/>
          <p:bldP spid="16" grpId="0"/>
          <p:bldP spid="16" grpId="1"/>
          <p:bldP spid="18" grpId="0"/>
          <p:bldP spid="19" grpId="0"/>
          <p:bldP spid="19" grpId="1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5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2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2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8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9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10" grpId="0"/>
          <p:bldP spid="10" grpId="1"/>
          <p:bldP spid="12" grpId="0"/>
          <p:bldP spid="13" grpId="0"/>
          <p:bldP spid="13" grpId="1"/>
          <p:bldP spid="15" grpId="0"/>
          <p:bldP spid="16" grpId="0"/>
          <p:bldP spid="16" grpId="1"/>
          <p:bldP spid="18" grpId="0"/>
          <p:bldP spid="19" grpId="0"/>
          <p:bldP spid="19" grpId="1"/>
          <p:bldP spid="21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093752" y="1248197"/>
            <a:ext cx="1940841" cy="1940771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77142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chemeClr val="accent1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8210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应用领域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1087672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  <p:sp>
        <p:nvSpPr>
          <p:cNvPr id="8" name="椭圆 7"/>
          <p:cNvSpPr/>
          <p:nvPr/>
        </p:nvSpPr>
        <p:spPr>
          <a:xfrm>
            <a:off x="3604350" y="1248197"/>
            <a:ext cx="1940841" cy="1940771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487739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28807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商务领域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3598268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  <p:sp>
        <p:nvSpPr>
          <p:cNvPr id="12" name="椭圆 11"/>
          <p:cNvSpPr/>
          <p:nvPr/>
        </p:nvSpPr>
        <p:spPr>
          <a:xfrm>
            <a:off x="6114948" y="1248197"/>
            <a:ext cx="1940841" cy="1940771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998337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39404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服务领域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15" name="文本框 7"/>
          <p:cNvSpPr txBox="1">
            <a:spLocks noChangeArrowheads="1"/>
          </p:cNvSpPr>
          <p:nvPr/>
        </p:nvSpPr>
        <p:spPr bwMode="auto">
          <a:xfrm>
            <a:off x="6108865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</p:spTree>
    <p:extLst>
      <p:ext uri="{BB962C8B-B14F-4D97-AF65-F5344CB8AC3E}">
        <p14:creationId xmlns:p14="http://schemas.microsoft.com/office/powerpoint/2010/main" val="2116046078"/>
      </p:ext>
    </p:extLst>
  </p:cSld>
  <p:clrMapOvr>
    <a:masterClrMapping/>
  </p:clrMapOvr>
  <p:transition spd="slow" advClick="0" advTm="684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75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4" grpId="0" animBg="1"/>
      <p:bldP spid="5" grpId="0" animBg="1"/>
      <p:bldP spid="6" grpId="0"/>
      <p:bldP spid="7" grpId="0"/>
      <p:bldP spid="8" grpId="0" animBg="1"/>
      <p:bldP spid="9" grpId="0" animBg="1"/>
      <p:bldP spid="10" grpId="0"/>
      <p:bldP spid="11" grpId="0"/>
      <p:bldP spid="12" grpId="0" animBg="1"/>
      <p:bldP spid="13" grpId="0" animBg="1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962699" y="733835"/>
            <a:ext cx="1218602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01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38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911">
        <p14:flip dir="r"/>
      </p:transition>
    </mc:Choice>
    <mc:Fallback xmlns="">
      <p:transition spd="slow" advClick="0" advTm="39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"/>
          <p:cNvSpPr txBox="1"/>
          <p:nvPr/>
        </p:nvSpPr>
        <p:spPr>
          <a:xfrm>
            <a:off x="1003300" y="480219"/>
            <a:ext cx="3011488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手绘效果</a:t>
            </a:r>
          </a:p>
        </p:txBody>
      </p:sp>
      <p:sp>
        <p:nvSpPr>
          <p:cNvPr id="17" name="文本框 2"/>
          <p:cNvSpPr txBox="1"/>
          <p:nvPr/>
        </p:nvSpPr>
        <p:spPr>
          <a:xfrm>
            <a:off x="5130034" y="480756"/>
            <a:ext cx="3011332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手绘效果</a:t>
            </a:r>
          </a:p>
        </p:txBody>
      </p:sp>
      <p:sp>
        <p:nvSpPr>
          <p:cNvPr id="18" name="右箭头 17"/>
          <p:cNvSpPr/>
          <p:nvPr/>
        </p:nvSpPr>
        <p:spPr>
          <a:xfrm>
            <a:off x="3940175" y="594519"/>
            <a:ext cx="1325563" cy="520700"/>
          </a:xfrm>
          <a:prstGeom prst="rightArrow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文本框 4"/>
          <p:cNvSpPr txBox="1"/>
          <p:nvPr/>
        </p:nvSpPr>
        <p:spPr>
          <a:xfrm>
            <a:off x="866775" y="1654969"/>
            <a:ext cx="211772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一、准备好手绘纹理</a:t>
            </a:r>
          </a:p>
        </p:txBody>
      </p:sp>
      <p:sp>
        <p:nvSpPr>
          <p:cNvPr id="20" name="文本框 5"/>
          <p:cNvSpPr txBox="1"/>
          <p:nvPr/>
        </p:nvSpPr>
        <p:spPr>
          <a:xfrm>
            <a:off x="3748088" y="137319"/>
            <a:ext cx="16494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</a:rPr>
              <a:t>三部曲</a:t>
            </a:r>
          </a:p>
        </p:txBody>
      </p:sp>
      <p:sp>
        <p:nvSpPr>
          <p:cNvPr id="21" name="Freeform 9146"/>
          <p:cNvSpPr>
            <a:spLocks noEditPoints="1"/>
          </p:cNvSpPr>
          <p:nvPr/>
        </p:nvSpPr>
        <p:spPr bwMode="auto">
          <a:xfrm>
            <a:off x="2414932" y="1487874"/>
            <a:ext cx="593035" cy="581819"/>
          </a:xfrm>
          <a:custGeom>
            <a:avLst/>
            <a:gdLst>
              <a:gd name="T0" fmla="*/ 293 w 363"/>
              <a:gd name="T1" fmla="*/ 349 h 355"/>
              <a:gd name="T2" fmla="*/ 242 w 363"/>
              <a:gd name="T3" fmla="*/ 341 h 355"/>
              <a:gd name="T4" fmla="*/ 196 w 363"/>
              <a:gd name="T5" fmla="*/ 342 h 355"/>
              <a:gd name="T6" fmla="*/ 178 w 363"/>
              <a:gd name="T7" fmla="*/ 351 h 355"/>
              <a:gd name="T8" fmla="*/ 152 w 363"/>
              <a:gd name="T9" fmla="*/ 348 h 355"/>
              <a:gd name="T10" fmla="*/ 112 w 363"/>
              <a:gd name="T11" fmla="*/ 344 h 355"/>
              <a:gd name="T12" fmla="*/ 61 w 363"/>
              <a:gd name="T13" fmla="*/ 343 h 355"/>
              <a:gd name="T14" fmla="*/ 37 w 363"/>
              <a:gd name="T15" fmla="*/ 355 h 355"/>
              <a:gd name="T16" fmla="*/ 8 w 363"/>
              <a:gd name="T17" fmla="*/ 337 h 355"/>
              <a:gd name="T18" fmla="*/ 7 w 363"/>
              <a:gd name="T19" fmla="*/ 331 h 355"/>
              <a:gd name="T20" fmla="*/ 4 w 363"/>
              <a:gd name="T21" fmla="*/ 314 h 355"/>
              <a:gd name="T22" fmla="*/ 6 w 363"/>
              <a:gd name="T23" fmla="*/ 283 h 355"/>
              <a:gd name="T24" fmla="*/ 3 w 363"/>
              <a:gd name="T25" fmla="*/ 255 h 355"/>
              <a:gd name="T26" fmla="*/ 6 w 363"/>
              <a:gd name="T27" fmla="*/ 234 h 355"/>
              <a:gd name="T28" fmla="*/ 7 w 363"/>
              <a:gd name="T29" fmla="*/ 221 h 355"/>
              <a:gd name="T30" fmla="*/ 6 w 363"/>
              <a:gd name="T31" fmla="*/ 198 h 355"/>
              <a:gd name="T32" fmla="*/ 5 w 363"/>
              <a:gd name="T33" fmla="*/ 188 h 355"/>
              <a:gd name="T34" fmla="*/ 10 w 363"/>
              <a:gd name="T35" fmla="*/ 172 h 355"/>
              <a:gd name="T36" fmla="*/ 2 w 363"/>
              <a:gd name="T37" fmla="*/ 156 h 355"/>
              <a:gd name="T38" fmla="*/ 4 w 363"/>
              <a:gd name="T39" fmla="*/ 132 h 355"/>
              <a:gd name="T40" fmla="*/ 7 w 363"/>
              <a:gd name="T41" fmla="*/ 115 h 355"/>
              <a:gd name="T42" fmla="*/ 3 w 363"/>
              <a:gd name="T43" fmla="*/ 88 h 355"/>
              <a:gd name="T44" fmla="*/ 27 w 363"/>
              <a:gd name="T45" fmla="*/ 84 h 355"/>
              <a:gd name="T46" fmla="*/ 11 w 363"/>
              <a:gd name="T47" fmla="*/ 39 h 355"/>
              <a:gd name="T48" fmla="*/ 6 w 363"/>
              <a:gd name="T49" fmla="*/ 26 h 355"/>
              <a:gd name="T50" fmla="*/ 5 w 363"/>
              <a:gd name="T51" fmla="*/ 22 h 355"/>
              <a:gd name="T52" fmla="*/ 5 w 363"/>
              <a:gd name="T53" fmla="*/ 21 h 355"/>
              <a:gd name="T54" fmla="*/ 336 w 363"/>
              <a:gd name="T55" fmla="*/ 218 h 355"/>
              <a:gd name="T56" fmla="*/ 2 w 363"/>
              <a:gd name="T57" fmla="*/ 7 h 355"/>
              <a:gd name="T58" fmla="*/ 47 w 363"/>
              <a:gd name="T59" fmla="*/ 10 h 355"/>
              <a:gd name="T60" fmla="*/ 128 w 363"/>
              <a:gd name="T61" fmla="*/ 44 h 355"/>
              <a:gd name="T62" fmla="*/ 69 w 363"/>
              <a:gd name="T63" fmla="*/ 5 h 355"/>
              <a:gd name="T64" fmla="*/ 229 w 363"/>
              <a:gd name="T65" fmla="*/ 76 h 355"/>
              <a:gd name="T66" fmla="*/ 142 w 363"/>
              <a:gd name="T67" fmla="*/ 7 h 355"/>
              <a:gd name="T68" fmla="*/ 169 w 363"/>
              <a:gd name="T69" fmla="*/ 7 h 355"/>
              <a:gd name="T70" fmla="*/ 168 w 363"/>
              <a:gd name="T71" fmla="*/ 4 h 355"/>
              <a:gd name="T72" fmla="*/ 203 w 363"/>
              <a:gd name="T73" fmla="*/ 17 h 355"/>
              <a:gd name="T74" fmla="*/ 244 w 363"/>
              <a:gd name="T75" fmla="*/ 5 h 355"/>
              <a:gd name="T76" fmla="*/ 297 w 363"/>
              <a:gd name="T77" fmla="*/ 2 h 355"/>
              <a:gd name="T78" fmla="*/ 323 w 363"/>
              <a:gd name="T79" fmla="*/ 1 h 355"/>
              <a:gd name="T80" fmla="*/ 359 w 363"/>
              <a:gd name="T81" fmla="*/ 27 h 355"/>
              <a:gd name="T82" fmla="*/ 350 w 363"/>
              <a:gd name="T83" fmla="*/ 42 h 355"/>
              <a:gd name="T84" fmla="*/ 302 w 363"/>
              <a:gd name="T85" fmla="*/ 36 h 355"/>
              <a:gd name="T86" fmla="*/ 360 w 363"/>
              <a:gd name="T87" fmla="*/ 102 h 355"/>
              <a:gd name="T88" fmla="*/ 359 w 363"/>
              <a:gd name="T89" fmla="*/ 117 h 355"/>
              <a:gd name="T90" fmla="*/ 360 w 363"/>
              <a:gd name="T91" fmla="*/ 141 h 355"/>
              <a:gd name="T92" fmla="*/ 361 w 363"/>
              <a:gd name="T93" fmla="*/ 155 h 355"/>
              <a:gd name="T94" fmla="*/ 315 w 363"/>
              <a:gd name="T95" fmla="*/ 133 h 355"/>
              <a:gd name="T96" fmla="*/ 308 w 363"/>
              <a:gd name="T97" fmla="*/ 148 h 355"/>
              <a:gd name="T98" fmla="*/ 146 w 363"/>
              <a:gd name="T99" fmla="*/ 65 h 355"/>
              <a:gd name="T100" fmla="*/ 359 w 363"/>
              <a:gd name="T101" fmla="*/ 212 h 355"/>
              <a:gd name="T102" fmla="*/ 343 w 363"/>
              <a:gd name="T103" fmla="*/ 211 h 355"/>
              <a:gd name="T104" fmla="*/ 356 w 363"/>
              <a:gd name="T105" fmla="*/ 236 h 355"/>
              <a:gd name="T106" fmla="*/ 123 w 363"/>
              <a:gd name="T107" fmla="*/ 128 h 355"/>
              <a:gd name="T108" fmla="*/ 352 w 363"/>
              <a:gd name="T109" fmla="*/ 280 h 355"/>
              <a:gd name="T110" fmla="*/ 337 w 363"/>
              <a:gd name="T111" fmla="*/ 289 h 355"/>
              <a:gd name="T112" fmla="*/ 121 w 363"/>
              <a:gd name="T113" fmla="*/ 180 h 355"/>
              <a:gd name="T114" fmla="*/ 352 w 363"/>
              <a:gd name="T115" fmla="*/ 330 h 355"/>
              <a:gd name="T116" fmla="*/ 339 w 363"/>
              <a:gd name="T117" fmla="*/ 347 h 355"/>
              <a:gd name="T118" fmla="*/ 341 w 363"/>
              <a:gd name="T119" fmla="*/ 352 h 355"/>
              <a:gd name="T120" fmla="*/ 335 w 363"/>
              <a:gd name="T121" fmla="*/ 353 h 355"/>
              <a:gd name="T122" fmla="*/ 356 w 363"/>
              <a:gd name="T123" fmla="*/ 218 h 355"/>
              <a:gd name="T124" fmla="*/ 69 w 363"/>
              <a:gd name="T125" fmla="*/ 6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3" h="355">
                <a:moveTo>
                  <a:pt x="301" y="349"/>
                </a:moveTo>
                <a:cubicBezTo>
                  <a:pt x="293" y="345"/>
                  <a:pt x="283" y="340"/>
                  <a:pt x="272" y="333"/>
                </a:cubicBezTo>
                <a:cubicBezTo>
                  <a:pt x="272" y="333"/>
                  <a:pt x="272" y="333"/>
                  <a:pt x="272" y="333"/>
                </a:cubicBezTo>
                <a:cubicBezTo>
                  <a:pt x="249" y="320"/>
                  <a:pt x="219" y="303"/>
                  <a:pt x="188" y="284"/>
                </a:cubicBezTo>
                <a:cubicBezTo>
                  <a:pt x="188" y="284"/>
                  <a:pt x="188" y="284"/>
                  <a:pt x="188" y="284"/>
                </a:cubicBezTo>
                <a:cubicBezTo>
                  <a:pt x="144" y="258"/>
                  <a:pt x="97" y="229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ubicBezTo>
                  <a:pt x="86" y="224"/>
                  <a:pt x="117" y="242"/>
                  <a:pt x="147" y="261"/>
                </a:cubicBezTo>
                <a:cubicBezTo>
                  <a:pt x="147" y="261"/>
                  <a:pt x="147" y="261"/>
                  <a:pt x="147" y="261"/>
                </a:cubicBezTo>
                <a:cubicBezTo>
                  <a:pt x="216" y="303"/>
                  <a:pt x="286" y="344"/>
                  <a:pt x="291" y="348"/>
                </a:cubicBezTo>
                <a:cubicBezTo>
                  <a:pt x="291" y="348"/>
                  <a:pt x="291" y="348"/>
                  <a:pt x="291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9"/>
                  <a:pt x="292" y="349"/>
                  <a:pt x="292" y="349"/>
                </a:cubicBezTo>
                <a:cubicBezTo>
                  <a:pt x="292" y="349"/>
                  <a:pt x="292" y="349"/>
                  <a:pt x="292" y="349"/>
                </a:cubicBezTo>
                <a:cubicBezTo>
                  <a:pt x="292" y="349"/>
                  <a:pt x="293" y="349"/>
                  <a:pt x="293" y="349"/>
                </a:cubicBezTo>
                <a:cubicBezTo>
                  <a:pt x="293" y="349"/>
                  <a:pt x="293" y="349"/>
                  <a:pt x="293" y="349"/>
                </a:cubicBezTo>
                <a:cubicBezTo>
                  <a:pt x="293" y="349"/>
                  <a:pt x="293" y="350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2"/>
                  <a:pt x="293" y="354"/>
                  <a:pt x="291" y="354"/>
                </a:cubicBezTo>
                <a:cubicBezTo>
                  <a:pt x="291" y="354"/>
                  <a:pt x="291" y="354"/>
                  <a:pt x="291" y="354"/>
                </a:cubicBezTo>
                <a:cubicBezTo>
                  <a:pt x="290" y="355"/>
                  <a:pt x="289" y="355"/>
                  <a:pt x="288" y="354"/>
                </a:cubicBezTo>
                <a:cubicBezTo>
                  <a:pt x="288" y="354"/>
                  <a:pt x="288" y="354"/>
                  <a:pt x="288" y="354"/>
                </a:cubicBezTo>
                <a:cubicBezTo>
                  <a:pt x="251" y="333"/>
                  <a:pt x="251" y="333"/>
                  <a:pt x="251" y="333"/>
                </a:cubicBezTo>
                <a:cubicBezTo>
                  <a:pt x="251" y="333"/>
                  <a:pt x="252" y="334"/>
                  <a:pt x="252" y="334"/>
                </a:cubicBezTo>
                <a:cubicBezTo>
                  <a:pt x="252" y="334"/>
                  <a:pt x="252" y="334"/>
                  <a:pt x="252" y="334"/>
                </a:cubicBezTo>
                <a:cubicBezTo>
                  <a:pt x="260" y="340"/>
                  <a:pt x="266" y="344"/>
                  <a:pt x="268" y="347"/>
                </a:cubicBezTo>
                <a:cubicBezTo>
                  <a:pt x="268" y="347"/>
                  <a:pt x="268" y="347"/>
                  <a:pt x="268" y="347"/>
                </a:cubicBezTo>
                <a:cubicBezTo>
                  <a:pt x="269" y="348"/>
                  <a:pt x="270" y="349"/>
                  <a:pt x="270" y="351"/>
                </a:cubicBezTo>
                <a:cubicBezTo>
                  <a:pt x="270" y="351"/>
                  <a:pt x="270" y="351"/>
                  <a:pt x="270" y="351"/>
                </a:cubicBezTo>
                <a:cubicBezTo>
                  <a:pt x="270" y="351"/>
                  <a:pt x="270" y="352"/>
                  <a:pt x="269" y="353"/>
                </a:cubicBezTo>
                <a:cubicBezTo>
                  <a:pt x="269" y="353"/>
                  <a:pt x="269" y="353"/>
                  <a:pt x="269" y="353"/>
                </a:cubicBezTo>
                <a:cubicBezTo>
                  <a:pt x="268" y="355"/>
                  <a:pt x="266" y="355"/>
                  <a:pt x="264" y="354"/>
                </a:cubicBezTo>
                <a:cubicBezTo>
                  <a:pt x="264" y="354"/>
                  <a:pt x="264" y="354"/>
                  <a:pt x="264" y="354"/>
                </a:cubicBezTo>
                <a:cubicBezTo>
                  <a:pt x="264" y="354"/>
                  <a:pt x="256" y="349"/>
                  <a:pt x="242" y="341"/>
                </a:cubicBezTo>
                <a:cubicBezTo>
                  <a:pt x="242" y="341"/>
                  <a:pt x="242" y="341"/>
                  <a:pt x="242" y="341"/>
                </a:cubicBezTo>
                <a:cubicBezTo>
                  <a:pt x="244" y="343"/>
                  <a:pt x="246" y="345"/>
                  <a:pt x="248" y="347"/>
                </a:cubicBezTo>
                <a:cubicBezTo>
                  <a:pt x="248" y="347"/>
                  <a:pt x="248" y="347"/>
                  <a:pt x="248" y="347"/>
                </a:cubicBezTo>
                <a:cubicBezTo>
                  <a:pt x="248" y="347"/>
                  <a:pt x="249" y="348"/>
                  <a:pt x="249" y="350"/>
                </a:cubicBezTo>
                <a:cubicBezTo>
                  <a:pt x="249" y="350"/>
                  <a:pt x="249" y="350"/>
                  <a:pt x="249" y="350"/>
                </a:cubicBezTo>
                <a:cubicBezTo>
                  <a:pt x="249" y="351"/>
                  <a:pt x="249" y="352"/>
                  <a:pt x="249" y="352"/>
                </a:cubicBezTo>
                <a:cubicBezTo>
                  <a:pt x="249" y="352"/>
                  <a:pt x="249" y="352"/>
                  <a:pt x="249" y="352"/>
                </a:cubicBezTo>
                <a:cubicBezTo>
                  <a:pt x="248" y="354"/>
                  <a:pt x="245" y="355"/>
                  <a:pt x="244" y="354"/>
                </a:cubicBezTo>
                <a:cubicBezTo>
                  <a:pt x="244" y="354"/>
                  <a:pt x="244" y="354"/>
                  <a:pt x="244" y="354"/>
                </a:cubicBezTo>
                <a:cubicBezTo>
                  <a:pt x="149" y="301"/>
                  <a:pt x="149" y="301"/>
                  <a:pt x="149" y="301"/>
                </a:cubicBezTo>
                <a:cubicBezTo>
                  <a:pt x="222" y="346"/>
                  <a:pt x="222" y="346"/>
                  <a:pt x="222" y="346"/>
                </a:cubicBezTo>
                <a:cubicBezTo>
                  <a:pt x="223" y="347"/>
                  <a:pt x="223" y="348"/>
                  <a:pt x="224" y="349"/>
                </a:cubicBezTo>
                <a:cubicBezTo>
                  <a:pt x="224" y="349"/>
                  <a:pt x="224" y="349"/>
                  <a:pt x="224" y="349"/>
                </a:cubicBezTo>
                <a:cubicBezTo>
                  <a:pt x="224" y="350"/>
                  <a:pt x="223" y="351"/>
                  <a:pt x="223" y="352"/>
                </a:cubicBezTo>
                <a:cubicBezTo>
                  <a:pt x="223" y="352"/>
                  <a:pt x="223" y="352"/>
                  <a:pt x="223" y="352"/>
                </a:cubicBezTo>
                <a:cubicBezTo>
                  <a:pt x="221" y="353"/>
                  <a:pt x="220" y="353"/>
                  <a:pt x="220" y="353"/>
                </a:cubicBezTo>
                <a:cubicBezTo>
                  <a:pt x="220" y="353"/>
                  <a:pt x="220" y="353"/>
                  <a:pt x="220" y="353"/>
                </a:cubicBezTo>
                <a:cubicBezTo>
                  <a:pt x="218" y="353"/>
                  <a:pt x="217" y="353"/>
                  <a:pt x="216" y="352"/>
                </a:cubicBezTo>
                <a:cubicBezTo>
                  <a:pt x="216" y="352"/>
                  <a:pt x="216" y="352"/>
                  <a:pt x="216" y="352"/>
                </a:cubicBezTo>
                <a:cubicBezTo>
                  <a:pt x="214" y="352"/>
                  <a:pt x="213" y="351"/>
                  <a:pt x="211" y="350"/>
                </a:cubicBezTo>
                <a:cubicBezTo>
                  <a:pt x="211" y="350"/>
                  <a:pt x="211" y="350"/>
                  <a:pt x="211" y="350"/>
                </a:cubicBezTo>
                <a:cubicBezTo>
                  <a:pt x="207" y="348"/>
                  <a:pt x="202" y="346"/>
                  <a:pt x="196" y="342"/>
                </a:cubicBezTo>
                <a:cubicBezTo>
                  <a:pt x="196" y="342"/>
                  <a:pt x="196" y="342"/>
                  <a:pt x="196" y="342"/>
                </a:cubicBezTo>
                <a:cubicBezTo>
                  <a:pt x="184" y="336"/>
                  <a:pt x="168" y="327"/>
                  <a:pt x="150" y="317"/>
                </a:cubicBezTo>
                <a:cubicBezTo>
                  <a:pt x="150" y="317"/>
                  <a:pt x="150" y="317"/>
                  <a:pt x="150" y="317"/>
                </a:cubicBezTo>
                <a:cubicBezTo>
                  <a:pt x="141" y="312"/>
                  <a:pt x="132" y="307"/>
                  <a:pt x="123" y="302"/>
                </a:cubicBezTo>
                <a:cubicBezTo>
                  <a:pt x="123" y="302"/>
                  <a:pt x="123" y="302"/>
                  <a:pt x="123" y="302"/>
                </a:cubicBezTo>
                <a:cubicBezTo>
                  <a:pt x="161" y="325"/>
                  <a:pt x="195" y="345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9" y="347"/>
                  <a:pt x="200" y="350"/>
                  <a:pt x="199" y="352"/>
                </a:cubicBezTo>
                <a:cubicBezTo>
                  <a:pt x="199" y="352"/>
                  <a:pt x="199" y="352"/>
                  <a:pt x="199" y="352"/>
                </a:cubicBezTo>
                <a:cubicBezTo>
                  <a:pt x="198" y="353"/>
                  <a:pt x="195" y="354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26" y="315"/>
                  <a:pt x="126" y="315"/>
                  <a:pt x="126" y="315"/>
                </a:cubicBezTo>
                <a:cubicBezTo>
                  <a:pt x="155" y="333"/>
                  <a:pt x="177" y="346"/>
                  <a:pt x="177" y="346"/>
                </a:cubicBezTo>
                <a:cubicBezTo>
                  <a:pt x="177" y="346"/>
                  <a:pt x="177" y="346"/>
                  <a:pt x="177" y="346"/>
                </a:cubicBezTo>
                <a:cubicBezTo>
                  <a:pt x="179" y="347"/>
                  <a:pt x="179" y="349"/>
                  <a:pt x="178" y="351"/>
                </a:cubicBezTo>
                <a:cubicBezTo>
                  <a:pt x="178" y="351"/>
                  <a:pt x="178" y="351"/>
                  <a:pt x="178" y="351"/>
                </a:cubicBezTo>
                <a:cubicBezTo>
                  <a:pt x="177" y="353"/>
                  <a:pt x="175" y="354"/>
                  <a:pt x="173" y="353"/>
                </a:cubicBezTo>
                <a:cubicBezTo>
                  <a:pt x="173" y="353"/>
                  <a:pt x="173" y="353"/>
                  <a:pt x="173" y="353"/>
                </a:cubicBezTo>
                <a:cubicBezTo>
                  <a:pt x="84" y="305"/>
                  <a:pt x="84" y="305"/>
                  <a:pt x="84" y="305"/>
                </a:cubicBezTo>
                <a:cubicBezTo>
                  <a:pt x="100" y="315"/>
                  <a:pt x="116" y="324"/>
                  <a:pt x="128" y="331"/>
                </a:cubicBezTo>
                <a:cubicBezTo>
                  <a:pt x="128" y="331"/>
                  <a:pt x="128" y="331"/>
                  <a:pt x="128" y="331"/>
                </a:cubicBezTo>
                <a:cubicBezTo>
                  <a:pt x="141" y="339"/>
                  <a:pt x="150" y="344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2" y="346"/>
                  <a:pt x="152" y="346"/>
                  <a:pt x="152" y="346"/>
                </a:cubicBezTo>
                <a:cubicBezTo>
                  <a:pt x="152" y="346"/>
                  <a:pt x="152" y="346"/>
                  <a:pt x="152" y="346"/>
                </a:cubicBezTo>
                <a:cubicBezTo>
                  <a:pt x="152" y="346"/>
                  <a:pt x="152" y="347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9"/>
                  <a:pt x="152" y="350"/>
                  <a:pt x="151" y="351"/>
                </a:cubicBezTo>
                <a:cubicBezTo>
                  <a:pt x="151" y="351"/>
                  <a:pt x="151" y="351"/>
                  <a:pt x="151" y="351"/>
                </a:cubicBezTo>
                <a:cubicBezTo>
                  <a:pt x="149" y="352"/>
                  <a:pt x="148" y="352"/>
                  <a:pt x="147" y="351"/>
                </a:cubicBezTo>
                <a:cubicBezTo>
                  <a:pt x="147" y="351"/>
                  <a:pt x="147" y="351"/>
                  <a:pt x="147" y="351"/>
                </a:cubicBezTo>
                <a:cubicBezTo>
                  <a:pt x="147" y="351"/>
                  <a:pt x="134" y="344"/>
                  <a:pt x="117" y="334"/>
                </a:cubicBezTo>
                <a:cubicBezTo>
                  <a:pt x="117" y="334"/>
                  <a:pt x="117" y="334"/>
                  <a:pt x="117" y="334"/>
                </a:cubicBezTo>
                <a:cubicBezTo>
                  <a:pt x="125" y="339"/>
                  <a:pt x="131" y="343"/>
                  <a:pt x="134" y="346"/>
                </a:cubicBezTo>
                <a:cubicBezTo>
                  <a:pt x="134" y="346"/>
                  <a:pt x="134" y="346"/>
                  <a:pt x="134" y="346"/>
                </a:cubicBezTo>
                <a:cubicBezTo>
                  <a:pt x="135" y="347"/>
                  <a:pt x="136" y="347"/>
                  <a:pt x="137" y="348"/>
                </a:cubicBezTo>
                <a:cubicBezTo>
                  <a:pt x="137" y="348"/>
                  <a:pt x="137" y="348"/>
                  <a:pt x="137" y="348"/>
                </a:cubicBezTo>
                <a:cubicBezTo>
                  <a:pt x="137" y="348"/>
                  <a:pt x="138" y="348"/>
                  <a:pt x="138" y="350"/>
                </a:cubicBezTo>
                <a:cubicBezTo>
                  <a:pt x="138" y="350"/>
                  <a:pt x="138" y="350"/>
                  <a:pt x="138" y="350"/>
                </a:cubicBezTo>
                <a:cubicBezTo>
                  <a:pt x="138" y="350"/>
                  <a:pt x="138" y="351"/>
                  <a:pt x="138" y="352"/>
                </a:cubicBezTo>
                <a:cubicBezTo>
                  <a:pt x="138" y="352"/>
                  <a:pt x="138" y="352"/>
                  <a:pt x="138" y="352"/>
                </a:cubicBezTo>
                <a:cubicBezTo>
                  <a:pt x="137" y="353"/>
                  <a:pt x="136" y="354"/>
                  <a:pt x="135" y="354"/>
                </a:cubicBezTo>
                <a:cubicBezTo>
                  <a:pt x="135" y="354"/>
                  <a:pt x="135" y="354"/>
                  <a:pt x="135" y="354"/>
                </a:cubicBezTo>
                <a:cubicBezTo>
                  <a:pt x="134" y="354"/>
                  <a:pt x="133" y="354"/>
                  <a:pt x="132" y="354"/>
                </a:cubicBezTo>
                <a:cubicBezTo>
                  <a:pt x="132" y="354"/>
                  <a:pt x="132" y="354"/>
                  <a:pt x="132" y="354"/>
                </a:cubicBezTo>
                <a:cubicBezTo>
                  <a:pt x="96" y="335"/>
                  <a:pt x="96" y="335"/>
                  <a:pt x="96" y="335"/>
                </a:cubicBezTo>
                <a:cubicBezTo>
                  <a:pt x="112" y="344"/>
                  <a:pt x="112" y="344"/>
                  <a:pt x="112" y="344"/>
                </a:cubicBezTo>
                <a:cubicBezTo>
                  <a:pt x="113" y="346"/>
                  <a:pt x="114" y="348"/>
                  <a:pt x="113" y="349"/>
                </a:cubicBezTo>
                <a:cubicBezTo>
                  <a:pt x="113" y="349"/>
                  <a:pt x="113" y="349"/>
                  <a:pt x="113" y="349"/>
                </a:cubicBezTo>
                <a:cubicBezTo>
                  <a:pt x="112" y="351"/>
                  <a:pt x="110" y="352"/>
                  <a:pt x="108" y="351"/>
                </a:cubicBezTo>
                <a:cubicBezTo>
                  <a:pt x="108" y="351"/>
                  <a:pt x="108" y="351"/>
                  <a:pt x="108" y="351"/>
                </a:cubicBezTo>
                <a:cubicBezTo>
                  <a:pt x="81" y="338"/>
                  <a:pt x="81" y="338"/>
                  <a:pt x="81" y="338"/>
                </a:cubicBezTo>
                <a:cubicBezTo>
                  <a:pt x="83" y="340"/>
                  <a:pt x="85" y="341"/>
                  <a:pt x="87" y="342"/>
                </a:cubicBezTo>
                <a:cubicBezTo>
                  <a:pt x="87" y="342"/>
                  <a:pt x="87" y="342"/>
                  <a:pt x="87" y="342"/>
                </a:cubicBezTo>
                <a:cubicBezTo>
                  <a:pt x="90" y="344"/>
                  <a:pt x="91" y="345"/>
                  <a:pt x="92" y="347"/>
                </a:cubicBezTo>
                <a:cubicBezTo>
                  <a:pt x="92" y="347"/>
                  <a:pt x="92" y="347"/>
                  <a:pt x="92" y="347"/>
                </a:cubicBezTo>
                <a:cubicBezTo>
                  <a:pt x="93" y="347"/>
                  <a:pt x="93" y="348"/>
                  <a:pt x="93" y="349"/>
                </a:cubicBezTo>
                <a:cubicBezTo>
                  <a:pt x="93" y="349"/>
                  <a:pt x="93" y="349"/>
                  <a:pt x="93" y="349"/>
                </a:cubicBezTo>
                <a:cubicBezTo>
                  <a:pt x="94" y="350"/>
                  <a:pt x="93" y="351"/>
                  <a:pt x="93" y="351"/>
                </a:cubicBezTo>
                <a:cubicBezTo>
                  <a:pt x="93" y="351"/>
                  <a:pt x="93" y="351"/>
                  <a:pt x="93" y="351"/>
                </a:cubicBezTo>
                <a:cubicBezTo>
                  <a:pt x="92" y="352"/>
                  <a:pt x="92" y="352"/>
                  <a:pt x="92" y="352"/>
                </a:cubicBezTo>
                <a:cubicBezTo>
                  <a:pt x="91" y="353"/>
                  <a:pt x="90" y="353"/>
                  <a:pt x="89" y="353"/>
                </a:cubicBezTo>
                <a:cubicBezTo>
                  <a:pt x="89" y="353"/>
                  <a:pt x="89" y="353"/>
                  <a:pt x="89" y="353"/>
                </a:cubicBezTo>
                <a:cubicBezTo>
                  <a:pt x="88" y="353"/>
                  <a:pt x="87" y="353"/>
                  <a:pt x="85" y="352"/>
                </a:cubicBezTo>
                <a:cubicBezTo>
                  <a:pt x="85" y="352"/>
                  <a:pt x="85" y="352"/>
                  <a:pt x="85" y="352"/>
                </a:cubicBezTo>
                <a:cubicBezTo>
                  <a:pt x="84" y="352"/>
                  <a:pt x="82" y="351"/>
                  <a:pt x="79" y="350"/>
                </a:cubicBezTo>
                <a:cubicBezTo>
                  <a:pt x="79" y="350"/>
                  <a:pt x="79" y="350"/>
                  <a:pt x="79" y="350"/>
                </a:cubicBezTo>
                <a:cubicBezTo>
                  <a:pt x="74" y="348"/>
                  <a:pt x="68" y="346"/>
                  <a:pt x="61" y="343"/>
                </a:cubicBezTo>
                <a:cubicBezTo>
                  <a:pt x="61" y="343"/>
                  <a:pt x="61" y="343"/>
                  <a:pt x="61" y="343"/>
                </a:cubicBezTo>
                <a:cubicBezTo>
                  <a:pt x="57" y="341"/>
                  <a:pt x="53" y="339"/>
                  <a:pt x="48" y="337"/>
                </a:cubicBezTo>
                <a:cubicBezTo>
                  <a:pt x="48" y="337"/>
                  <a:pt x="48" y="337"/>
                  <a:pt x="48" y="337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3" y="346"/>
                  <a:pt x="64" y="349"/>
                  <a:pt x="62" y="350"/>
                </a:cubicBezTo>
                <a:cubicBezTo>
                  <a:pt x="62" y="350"/>
                  <a:pt x="62" y="350"/>
                  <a:pt x="62" y="350"/>
                </a:cubicBezTo>
                <a:cubicBezTo>
                  <a:pt x="62" y="352"/>
                  <a:pt x="60" y="352"/>
                  <a:pt x="59" y="352"/>
                </a:cubicBezTo>
                <a:cubicBezTo>
                  <a:pt x="59" y="352"/>
                  <a:pt x="59" y="352"/>
                  <a:pt x="59" y="352"/>
                </a:cubicBezTo>
                <a:cubicBezTo>
                  <a:pt x="58" y="352"/>
                  <a:pt x="58" y="352"/>
                  <a:pt x="58" y="352"/>
                </a:cubicBezTo>
                <a:cubicBezTo>
                  <a:pt x="58" y="352"/>
                  <a:pt x="58" y="352"/>
                  <a:pt x="58" y="352"/>
                </a:cubicBezTo>
                <a:cubicBezTo>
                  <a:pt x="57" y="352"/>
                  <a:pt x="57" y="352"/>
                  <a:pt x="56" y="351"/>
                </a:cubicBezTo>
                <a:cubicBezTo>
                  <a:pt x="56" y="351"/>
                  <a:pt x="56" y="351"/>
                  <a:pt x="56" y="351"/>
                </a:cubicBezTo>
                <a:cubicBezTo>
                  <a:pt x="55" y="351"/>
                  <a:pt x="53" y="351"/>
                  <a:pt x="51" y="350"/>
                </a:cubicBezTo>
                <a:cubicBezTo>
                  <a:pt x="51" y="350"/>
                  <a:pt x="51" y="350"/>
                  <a:pt x="51" y="350"/>
                </a:cubicBezTo>
                <a:cubicBezTo>
                  <a:pt x="46" y="349"/>
                  <a:pt x="41" y="347"/>
                  <a:pt x="35" y="345"/>
                </a:cubicBezTo>
                <a:cubicBezTo>
                  <a:pt x="35" y="345"/>
                  <a:pt x="35" y="345"/>
                  <a:pt x="35" y="345"/>
                </a:cubicBezTo>
                <a:cubicBezTo>
                  <a:pt x="38" y="347"/>
                  <a:pt x="39" y="348"/>
                  <a:pt x="39" y="348"/>
                </a:cubicBezTo>
                <a:cubicBezTo>
                  <a:pt x="39" y="348"/>
                  <a:pt x="39" y="348"/>
                  <a:pt x="39" y="348"/>
                </a:cubicBezTo>
                <a:cubicBezTo>
                  <a:pt x="41" y="349"/>
                  <a:pt x="42" y="351"/>
                  <a:pt x="41" y="352"/>
                </a:cubicBezTo>
                <a:cubicBezTo>
                  <a:pt x="41" y="352"/>
                  <a:pt x="41" y="352"/>
                  <a:pt x="41" y="352"/>
                </a:cubicBezTo>
                <a:cubicBezTo>
                  <a:pt x="40" y="354"/>
                  <a:pt x="39" y="355"/>
                  <a:pt x="37" y="355"/>
                </a:cubicBezTo>
                <a:cubicBezTo>
                  <a:pt x="37" y="355"/>
                  <a:pt x="37" y="355"/>
                  <a:pt x="37" y="355"/>
                </a:cubicBezTo>
                <a:cubicBezTo>
                  <a:pt x="37" y="355"/>
                  <a:pt x="30" y="354"/>
                  <a:pt x="22" y="353"/>
                </a:cubicBezTo>
                <a:cubicBezTo>
                  <a:pt x="22" y="353"/>
                  <a:pt x="22" y="353"/>
                  <a:pt x="22" y="353"/>
                </a:cubicBezTo>
                <a:cubicBezTo>
                  <a:pt x="19" y="352"/>
                  <a:pt x="16" y="352"/>
                  <a:pt x="13" y="351"/>
                </a:cubicBezTo>
                <a:cubicBezTo>
                  <a:pt x="13" y="351"/>
                  <a:pt x="13" y="351"/>
                  <a:pt x="13" y="351"/>
                </a:cubicBezTo>
                <a:cubicBezTo>
                  <a:pt x="13" y="351"/>
                  <a:pt x="13" y="351"/>
                  <a:pt x="13" y="352"/>
                </a:cubicBezTo>
                <a:cubicBezTo>
                  <a:pt x="13" y="352"/>
                  <a:pt x="13" y="352"/>
                  <a:pt x="13" y="352"/>
                </a:cubicBezTo>
                <a:cubicBezTo>
                  <a:pt x="12" y="353"/>
                  <a:pt x="9" y="354"/>
                  <a:pt x="7" y="353"/>
                </a:cubicBezTo>
                <a:cubicBezTo>
                  <a:pt x="7" y="353"/>
                  <a:pt x="7" y="353"/>
                  <a:pt x="7" y="353"/>
                </a:cubicBezTo>
                <a:cubicBezTo>
                  <a:pt x="3" y="350"/>
                  <a:pt x="3" y="350"/>
                  <a:pt x="3" y="350"/>
                </a:cubicBezTo>
                <a:cubicBezTo>
                  <a:pt x="1" y="349"/>
                  <a:pt x="1" y="347"/>
                  <a:pt x="2" y="345"/>
                </a:cubicBezTo>
                <a:cubicBezTo>
                  <a:pt x="2" y="345"/>
                  <a:pt x="2" y="345"/>
                  <a:pt x="2" y="345"/>
                </a:cubicBezTo>
                <a:cubicBezTo>
                  <a:pt x="4" y="343"/>
                  <a:pt x="4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7" y="343"/>
                  <a:pt x="14" y="344"/>
                  <a:pt x="20" y="34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15" y="341"/>
                  <a:pt x="10" y="338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7" y="337"/>
                  <a:pt x="7" y="337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4"/>
                  <a:pt x="6" y="334"/>
                  <a:pt x="6" y="334"/>
                </a:cubicBezTo>
                <a:cubicBezTo>
                  <a:pt x="6" y="334"/>
                  <a:pt x="6" y="334"/>
                  <a:pt x="6" y="334"/>
                </a:cubicBezTo>
                <a:cubicBezTo>
                  <a:pt x="6" y="333"/>
                  <a:pt x="6" y="332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8" y="331"/>
                  <a:pt x="8" y="331"/>
                  <a:pt x="8" y="330"/>
                </a:cubicBezTo>
                <a:cubicBezTo>
                  <a:pt x="8" y="330"/>
                  <a:pt x="8" y="330"/>
                  <a:pt x="8" y="330"/>
                </a:cubicBezTo>
                <a:cubicBezTo>
                  <a:pt x="8" y="330"/>
                  <a:pt x="8" y="330"/>
                  <a:pt x="9" y="330"/>
                </a:cubicBezTo>
                <a:cubicBezTo>
                  <a:pt x="9" y="330"/>
                  <a:pt x="9" y="330"/>
                  <a:pt x="9" y="330"/>
                </a:cubicBezTo>
                <a:cubicBezTo>
                  <a:pt x="9" y="330"/>
                  <a:pt x="9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1" y="330"/>
                  <a:pt x="11" y="330"/>
                  <a:pt x="12" y="330"/>
                </a:cubicBezTo>
                <a:cubicBezTo>
                  <a:pt x="12" y="330"/>
                  <a:pt x="12" y="330"/>
                  <a:pt x="12" y="330"/>
                </a:cubicBezTo>
                <a:cubicBezTo>
                  <a:pt x="12" y="330"/>
                  <a:pt x="13" y="331"/>
                  <a:pt x="13" y="331"/>
                </a:cubicBezTo>
                <a:cubicBezTo>
                  <a:pt x="13" y="331"/>
                  <a:pt x="13" y="331"/>
                  <a:pt x="13" y="331"/>
                </a:cubicBezTo>
                <a:cubicBezTo>
                  <a:pt x="15" y="331"/>
                  <a:pt x="17" y="332"/>
                  <a:pt x="19" y="332"/>
                </a:cubicBezTo>
                <a:cubicBezTo>
                  <a:pt x="19" y="332"/>
                  <a:pt x="19" y="332"/>
                  <a:pt x="19" y="332"/>
                </a:cubicBezTo>
                <a:cubicBezTo>
                  <a:pt x="23" y="334"/>
                  <a:pt x="28" y="335"/>
                  <a:pt x="34" y="337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5" y="319"/>
                  <a:pt x="5" y="319"/>
                  <a:pt x="5" y="319"/>
                </a:cubicBezTo>
                <a:cubicBezTo>
                  <a:pt x="3" y="318"/>
                  <a:pt x="3" y="316"/>
                  <a:pt x="4" y="314"/>
                </a:cubicBezTo>
                <a:cubicBezTo>
                  <a:pt x="4" y="314"/>
                  <a:pt x="4" y="314"/>
                  <a:pt x="4" y="314"/>
                </a:cubicBezTo>
                <a:cubicBezTo>
                  <a:pt x="5" y="312"/>
                  <a:pt x="6" y="312"/>
                  <a:pt x="7" y="312"/>
                </a:cubicBezTo>
                <a:cubicBezTo>
                  <a:pt x="7" y="312"/>
                  <a:pt x="7" y="312"/>
                  <a:pt x="7" y="312"/>
                </a:cubicBezTo>
                <a:cubicBezTo>
                  <a:pt x="9" y="312"/>
                  <a:pt x="9" y="312"/>
                  <a:pt x="11" y="313"/>
                </a:cubicBezTo>
                <a:cubicBezTo>
                  <a:pt x="11" y="313"/>
                  <a:pt x="11" y="313"/>
                  <a:pt x="11" y="313"/>
                </a:cubicBezTo>
                <a:cubicBezTo>
                  <a:pt x="12" y="314"/>
                  <a:pt x="14" y="314"/>
                  <a:pt x="17" y="315"/>
                </a:cubicBezTo>
                <a:cubicBezTo>
                  <a:pt x="17" y="315"/>
                  <a:pt x="17" y="315"/>
                  <a:pt x="17" y="315"/>
                </a:cubicBezTo>
                <a:cubicBezTo>
                  <a:pt x="21" y="317"/>
                  <a:pt x="27" y="320"/>
                  <a:pt x="34" y="323"/>
                </a:cubicBezTo>
                <a:cubicBezTo>
                  <a:pt x="34" y="323"/>
                  <a:pt x="34" y="323"/>
                  <a:pt x="34" y="323"/>
                </a:cubicBezTo>
                <a:cubicBezTo>
                  <a:pt x="43" y="326"/>
                  <a:pt x="52" y="331"/>
                  <a:pt x="61" y="334"/>
                </a:cubicBezTo>
                <a:cubicBezTo>
                  <a:pt x="61" y="334"/>
                  <a:pt x="61" y="334"/>
                  <a:pt x="61" y="334"/>
                </a:cubicBezTo>
                <a:cubicBezTo>
                  <a:pt x="57" y="332"/>
                  <a:pt x="52" y="329"/>
                  <a:pt x="48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28" y="315"/>
                  <a:pt x="8" y="303"/>
                  <a:pt x="8" y="303"/>
                </a:cubicBezTo>
                <a:cubicBezTo>
                  <a:pt x="8" y="303"/>
                  <a:pt x="8" y="303"/>
                  <a:pt x="8" y="303"/>
                </a:cubicBezTo>
                <a:cubicBezTo>
                  <a:pt x="7" y="302"/>
                  <a:pt x="6" y="300"/>
                  <a:pt x="7" y="298"/>
                </a:cubicBezTo>
                <a:cubicBezTo>
                  <a:pt x="7" y="298"/>
                  <a:pt x="7" y="298"/>
                  <a:pt x="7" y="298"/>
                </a:cubicBezTo>
                <a:cubicBezTo>
                  <a:pt x="8" y="296"/>
                  <a:pt x="10" y="296"/>
                  <a:pt x="12" y="297"/>
                </a:cubicBezTo>
                <a:cubicBezTo>
                  <a:pt x="12" y="297"/>
                  <a:pt x="12" y="297"/>
                  <a:pt x="12" y="297"/>
                </a:cubicBezTo>
                <a:cubicBezTo>
                  <a:pt x="50" y="315"/>
                  <a:pt x="50" y="315"/>
                  <a:pt x="50" y="315"/>
                </a:cubicBezTo>
                <a:cubicBezTo>
                  <a:pt x="8" y="288"/>
                  <a:pt x="8" y="288"/>
                  <a:pt x="8" y="288"/>
                </a:cubicBezTo>
                <a:cubicBezTo>
                  <a:pt x="6" y="287"/>
                  <a:pt x="5" y="285"/>
                  <a:pt x="6" y="283"/>
                </a:cubicBezTo>
                <a:cubicBezTo>
                  <a:pt x="6" y="283"/>
                  <a:pt x="6" y="283"/>
                  <a:pt x="6" y="283"/>
                </a:cubicBezTo>
                <a:cubicBezTo>
                  <a:pt x="7" y="281"/>
                  <a:pt x="9" y="281"/>
                  <a:pt x="11" y="282"/>
                </a:cubicBezTo>
                <a:cubicBezTo>
                  <a:pt x="11" y="282"/>
                  <a:pt x="11" y="282"/>
                  <a:pt x="11" y="282"/>
                </a:cubicBezTo>
                <a:cubicBezTo>
                  <a:pt x="55" y="305"/>
                  <a:pt x="55" y="305"/>
                  <a:pt x="55" y="305"/>
                </a:cubicBezTo>
                <a:cubicBezTo>
                  <a:pt x="29" y="289"/>
                  <a:pt x="6" y="275"/>
                  <a:pt x="6" y="275"/>
                </a:cubicBezTo>
                <a:cubicBezTo>
                  <a:pt x="6" y="275"/>
                  <a:pt x="6" y="275"/>
                  <a:pt x="6" y="275"/>
                </a:cubicBezTo>
                <a:cubicBezTo>
                  <a:pt x="4" y="274"/>
                  <a:pt x="4" y="272"/>
                  <a:pt x="5" y="270"/>
                </a:cubicBezTo>
                <a:cubicBezTo>
                  <a:pt x="5" y="270"/>
                  <a:pt x="5" y="270"/>
                  <a:pt x="5" y="270"/>
                </a:cubicBezTo>
                <a:cubicBezTo>
                  <a:pt x="6" y="268"/>
                  <a:pt x="8" y="268"/>
                  <a:pt x="8" y="268"/>
                </a:cubicBezTo>
                <a:cubicBezTo>
                  <a:pt x="8" y="268"/>
                  <a:pt x="8" y="268"/>
                  <a:pt x="8" y="268"/>
                </a:cubicBezTo>
                <a:cubicBezTo>
                  <a:pt x="10" y="268"/>
                  <a:pt x="11" y="269"/>
                  <a:pt x="12" y="269"/>
                </a:cubicBezTo>
                <a:cubicBezTo>
                  <a:pt x="12" y="269"/>
                  <a:pt x="12" y="269"/>
                  <a:pt x="12" y="269"/>
                </a:cubicBezTo>
                <a:cubicBezTo>
                  <a:pt x="13" y="269"/>
                  <a:pt x="13" y="269"/>
                  <a:pt x="13" y="269"/>
                </a:cubicBezTo>
                <a:cubicBezTo>
                  <a:pt x="13" y="269"/>
                  <a:pt x="13" y="269"/>
                  <a:pt x="13" y="269"/>
                </a:cubicBezTo>
                <a:cubicBezTo>
                  <a:pt x="13" y="269"/>
                  <a:pt x="12" y="269"/>
                  <a:pt x="12" y="269"/>
                </a:cubicBezTo>
                <a:cubicBezTo>
                  <a:pt x="12" y="269"/>
                  <a:pt x="12" y="269"/>
                  <a:pt x="12" y="269"/>
                </a:cubicBezTo>
                <a:cubicBezTo>
                  <a:pt x="7" y="265"/>
                  <a:pt x="4" y="263"/>
                  <a:pt x="3" y="261"/>
                </a:cubicBezTo>
                <a:cubicBezTo>
                  <a:pt x="3" y="261"/>
                  <a:pt x="3" y="261"/>
                  <a:pt x="3" y="261"/>
                </a:cubicBezTo>
                <a:cubicBezTo>
                  <a:pt x="2" y="261"/>
                  <a:pt x="1" y="261"/>
                  <a:pt x="1" y="258"/>
                </a:cubicBezTo>
                <a:cubicBezTo>
                  <a:pt x="1" y="258"/>
                  <a:pt x="1" y="258"/>
                  <a:pt x="1" y="258"/>
                </a:cubicBezTo>
                <a:cubicBezTo>
                  <a:pt x="1" y="258"/>
                  <a:pt x="1" y="256"/>
                  <a:pt x="3" y="255"/>
                </a:cubicBezTo>
                <a:cubicBezTo>
                  <a:pt x="3" y="255"/>
                  <a:pt x="3" y="255"/>
                  <a:pt x="3" y="255"/>
                </a:cubicBezTo>
                <a:cubicBezTo>
                  <a:pt x="4" y="254"/>
                  <a:pt x="6" y="254"/>
                  <a:pt x="7" y="255"/>
                </a:cubicBezTo>
                <a:cubicBezTo>
                  <a:pt x="7" y="255"/>
                  <a:pt x="7" y="255"/>
                  <a:pt x="7" y="255"/>
                </a:cubicBezTo>
                <a:cubicBezTo>
                  <a:pt x="60" y="283"/>
                  <a:pt x="60" y="283"/>
                  <a:pt x="60" y="283"/>
                </a:cubicBezTo>
                <a:cubicBezTo>
                  <a:pt x="35" y="268"/>
                  <a:pt x="14" y="254"/>
                  <a:pt x="6" y="249"/>
                </a:cubicBezTo>
                <a:cubicBezTo>
                  <a:pt x="6" y="249"/>
                  <a:pt x="6" y="249"/>
                  <a:pt x="6" y="249"/>
                </a:cubicBezTo>
                <a:cubicBezTo>
                  <a:pt x="4" y="248"/>
                  <a:pt x="3" y="247"/>
                  <a:pt x="2" y="246"/>
                </a:cubicBezTo>
                <a:cubicBezTo>
                  <a:pt x="2" y="246"/>
                  <a:pt x="2" y="246"/>
                  <a:pt x="2" y="246"/>
                </a:cubicBezTo>
                <a:cubicBezTo>
                  <a:pt x="2" y="245"/>
                  <a:pt x="2" y="245"/>
                  <a:pt x="1" y="243"/>
                </a:cubicBezTo>
                <a:cubicBezTo>
                  <a:pt x="1" y="243"/>
                  <a:pt x="1" y="243"/>
                  <a:pt x="1" y="243"/>
                </a:cubicBezTo>
                <a:cubicBezTo>
                  <a:pt x="1" y="243"/>
                  <a:pt x="1" y="243"/>
                  <a:pt x="1" y="243"/>
                </a:cubicBezTo>
                <a:cubicBezTo>
                  <a:pt x="1" y="243"/>
                  <a:pt x="1" y="243"/>
                  <a:pt x="2" y="242"/>
                </a:cubicBezTo>
                <a:cubicBezTo>
                  <a:pt x="2" y="242"/>
                  <a:pt x="2" y="242"/>
                  <a:pt x="2" y="242"/>
                </a:cubicBezTo>
                <a:cubicBezTo>
                  <a:pt x="2" y="241"/>
                  <a:pt x="3" y="239"/>
                  <a:pt x="5" y="239"/>
                </a:cubicBezTo>
                <a:cubicBezTo>
                  <a:pt x="5" y="239"/>
                  <a:pt x="5" y="239"/>
                  <a:pt x="5" y="239"/>
                </a:cubicBezTo>
                <a:cubicBezTo>
                  <a:pt x="5" y="239"/>
                  <a:pt x="6" y="239"/>
                  <a:pt x="7" y="240"/>
                </a:cubicBezTo>
                <a:cubicBezTo>
                  <a:pt x="7" y="240"/>
                  <a:pt x="7" y="240"/>
                  <a:pt x="7" y="240"/>
                </a:cubicBezTo>
                <a:cubicBezTo>
                  <a:pt x="25" y="250"/>
                  <a:pt x="25" y="250"/>
                  <a:pt x="25" y="250"/>
                </a:cubicBezTo>
                <a:cubicBezTo>
                  <a:pt x="23" y="248"/>
                  <a:pt x="21" y="247"/>
                  <a:pt x="19" y="246"/>
                </a:cubicBezTo>
                <a:cubicBezTo>
                  <a:pt x="19" y="246"/>
                  <a:pt x="19" y="246"/>
                  <a:pt x="19" y="246"/>
                </a:cubicBezTo>
                <a:cubicBezTo>
                  <a:pt x="13" y="242"/>
                  <a:pt x="9" y="239"/>
                  <a:pt x="7" y="237"/>
                </a:cubicBezTo>
                <a:cubicBezTo>
                  <a:pt x="7" y="237"/>
                  <a:pt x="7" y="237"/>
                  <a:pt x="7" y="237"/>
                </a:cubicBezTo>
                <a:cubicBezTo>
                  <a:pt x="7" y="236"/>
                  <a:pt x="6" y="236"/>
                  <a:pt x="6" y="234"/>
                </a:cubicBezTo>
                <a:cubicBezTo>
                  <a:pt x="6" y="234"/>
                  <a:pt x="6" y="234"/>
                  <a:pt x="6" y="234"/>
                </a:cubicBezTo>
                <a:cubicBezTo>
                  <a:pt x="6" y="234"/>
                  <a:pt x="6" y="233"/>
                  <a:pt x="6" y="232"/>
                </a:cubicBezTo>
                <a:cubicBezTo>
                  <a:pt x="6" y="232"/>
                  <a:pt x="6" y="232"/>
                  <a:pt x="6" y="232"/>
                </a:cubicBezTo>
                <a:cubicBezTo>
                  <a:pt x="6" y="232"/>
                  <a:pt x="6" y="232"/>
                  <a:pt x="6" y="231"/>
                </a:cubicBezTo>
                <a:cubicBezTo>
                  <a:pt x="6" y="231"/>
                  <a:pt x="6" y="231"/>
                  <a:pt x="6" y="231"/>
                </a:cubicBezTo>
                <a:cubicBezTo>
                  <a:pt x="7" y="231"/>
                  <a:pt x="8" y="230"/>
                  <a:pt x="10" y="230"/>
                </a:cubicBezTo>
                <a:cubicBezTo>
                  <a:pt x="10" y="230"/>
                  <a:pt x="10" y="230"/>
                  <a:pt x="10" y="230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1" y="230"/>
                  <a:pt x="12" y="230"/>
                  <a:pt x="12" y="230"/>
                </a:cubicBezTo>
                <a:cubicBezTo>
                  <a:pt x="12" y="230"/>
                  <a:pt x="12" y="230"/>
                  <a:pt x="12" y="230"/>
                </a:cubicBezTo>
                <a:cubicBezTo>
                  <a:pt x="12" y="231"/>
                  <a:pt x="13" y="231"/>
                  <a:pt x="13" y="231"/>
                </a:cubicBezTo>
                <a:cubicBezTo>
                  <a:pt x="13" y="231"/>
                  <a:pt x="13" y="231"/>
                  <a:pt x="13" y="231"/>
                </a:cubicBezTo>
                <a:cubicBezTo>
                  <a:pt x="15" y="232"/>
                  <a:pt x="16" y="233"/>
                  <a:pt x="19" y="234"/>
                </a:cubicBezTo>
                <a:cubicBezTo>
                  <a:pt x="19" y="234"/>
                  <a:pt x="19" y="234"/>
                  <a:pt x="19" y="234"/>
                </a:cubicBezTo>
                <a:cubicBezTo>
                  <a:pt x="23" y="236"/>
                  <a:pt x="29" y="240"/>
                  <a:pt x="36" y="244"/>
                </a:cubicBezTo>
                <a:cubicBezTo>
                  <a:pt x="36" y="244"/>
                  <a:pt x="36" y="244"/>
                  <a:pt x="36" y="244"/>
                </a:cubicBezTo>
                <a:cubicBezTo>
                  <a:pt x="51" y="252"/>
                  <a:pt x="71" y="264"/>
                  <a:pt x="93" y="276"/>
                </a:cubicBezTo>
                <a:cubicBezTo>
                  <a:pt x="93" y="276"/>
                  <a:pt x="93" y="276"/>
                  <a:pt x="93" y="276"/>
                </a:cubicBezTo>
                <a:cubicBezTo>
                  <a:pt x="103" y="282"/>
                  <a:pt x="113" y="288"/>
                  <a:pt x="123" y="293"/>
                </a:cubicBezTo>
                <a:cubicBezTo>
                  <a:pt x="123" y="293"/>
                  <a:pt x="123" y="293"/>
                  <a:pt x="123" y="293"/>
                </a:cubicBezTo>
                <a:cubicBezTo>
                  <a:pt x="7" y="221"/>
                  <a:pt x="7" y="221"/>
                  <a:pt x="7" y="221"/>
                </a:cubicBezTo>
                <a:cubicBezTo>
                  <a:pt x="5" y="219"/>
                  <a:pt x="4" y="217"/>
                  <a:pt x="5" y="215"/>
                </a:cubicBezTo>
                <a:cubicBezTo>
                  <a:pt x="5" y="215"/>
                  <a:pt x="5" y="215"/>
                  <a:pt x="5" y="215"/>
                </a:cubicBezTo>
                <a:cubicBezTo>
                  <a:pt x="6" y="214"/>
                  <a:pt x="9" y="213"/>
                  <a:pt x="10" y="214"/>
                </a:cubicBezTo>
                <a:cubicBezTo>
                  <a:pt x="10" y="214"/>
                  <a:pt x="10" y="214"/>
                  <a:pt x="10" y="214"/>
                </a:cubicBezTo>
                <a:cubicBezTo>
                  <a:pt x="156" y="296"/>
                  <a:pt x="156" y="296"/>
                  <a:pt x="156" y="296"/>
                </a:cubicBezTo>
                <a:cubicBezTo>
                  <a:pt x="150" y="292"/>
                  <a:pt x="144" y="289"/>
                  <a:pt x="138" y="285"/>
                </a:cubicBezTo>
                <a:cubicBezTo>
                  <a:pt x="138" y="285"/>
                  <a:pt x="138" y="285"/>
                  <a:pt x="138" y="285"/>
                </a:cubicBezTo>
                <a:cubicBezTo>
                  <a:pt x="83" y="252"/>
                  <a:pt x="24" y="218"/>
                  <a:pt x="8" y="208"/>
                </a:cubicBezTo>
                <a:cubicBezTo>
                  <a:pt x="8" y="208"/>
                  <a:pt x="8" y="208"/>
                  <a:pt x="8" y="208"/>
                </a:cubicBezTo>
                <a:cubicBezTo>
                  <a:pt x="6" y="206"/>
                  <a:pt x="5" y="205"/>
                  <a:pt x="4" y="204"/>
                </a:cubicBezTo>
                <a:cubicBezTo>
                  <a:pt x="4" y="204"/>
                  <a:pt x="4" y="204"/>
                  <a:pt x="4" y="204"/>
                </a:cubicBezTo>
                <a:cubicBezTo>
                  <a:pt x="4" y="204"/>
                  <a:pt x="3" y="203"/>
                  <a:pt x="3" y="201"/>
                </a:cubicBezTo>
                <a:cubicBezTo>
                  <a:pt x="3" y="201"/>
                  <a:pt x="3" y="201"/>
                  <a:pt x="3" y="201"/>
                </a:cubicBezTo>
                <a:cubicBezTo>
                  <a:pt x="3" y="201"/>
                  <a:pt x="3" y="200"/>
                  <a:pt x="3" y="199"/>
                </a:cubicBezTo>
                <a:cubicBezTo>
                  <a:pt x="3" y="199"/>
                  <a:pt x="3" y="199"/>
                  <a:pt x="3" y="199"/>
                </a:cubicBezTo>
                <a:cubicBezTo>
                  <a:pt x="3" y="199"/>
                  <a:pt x="3" y="199"/>
                  <a:pt x="4" y="199"/>
                </a:cubicBezTo>
                <a:cubicBezTo>
                  <a:pt x="4" y="199"/>
                  <a:pt x="4" y="199"/>
                  <a:pt x="4" y="199"/>
                </a:cubicBezTo>
                <a:cubicBezTo>
                  <a:pt x="4" y="199"/>
                  <a:pt x="4" y="198"/>
                  <a:pt x="5" y="198"/>
                </a:cubicBezTo>
                <a:cubicBezTo>
                  <a:pt x="5" y="198"/>
                  <a:pt x="5" y="198"/>
                  <a:pt x="5" y="198"/>
                </a:cubicBezTo>
                <a:cubicBezTo>
                  <a:pt x="5" y="198"/>
                  <a:pt x="5" y="198"/>
                  <a:pt x="6" y="198"/>
                </a:cubicBezTo>
                <a:cubicBezTo>
                  <a:pt x="6" y="198"/>
                  <a:pt x="6" y="198"/>
                  <a:pt x="6" y="198"/>
                </a:cubicBezTo>
                <a:cubicBezTo>
                  <a:pt x="6" y="198"/>
                  <a:pt x="6" y="198"/>
                  <a:pt x="6" y="198"/>
                </a:cubicBezTo>
                <a:cubicBezTo>
                  <a:pt x="6" y="197"/>
                  <a:pt x="6" y="197"/>
                  <a:pt x="7" y="197"/>
                </a:cubicBezTo>
                <a:cubicBezTo>
                  <a:pt x="7" y="197"/>
                  <a:pt x="7" y="197"/>
                  <a:pt x="7" y="197"/>
                </a:cubicBezTo>
                <a:cubicBezTo>
                  <a:pt x="8" y="198"/>
                  <a:pt x="8" y="198"/>
                  <a:pt x="8" y="198"/>
                </a:cubicBezTo>
                <a:cubicBezTo>
                  <a:pt x="8" y="198"/>
                  <a:pt x="8" y="198"/>
                  <a:pt x="8" y="198"/>
                </a:cubicBezTo>
                <a:cubicBezTo>
                  <a:pt x="9" y="198"/>
                  <a:pt x="9" y="198"/>
                  <a:pt x="9" y="198"/>
                </a:cubicBezTo>
                <a:cubicBezTo>
                  <a:pt x="9" y="198"/>
                  <a:pt x="9" y="198"/>
                  <a:pt x="9" y="198"/>
                </a:cubicBezTo>
                <a:cubicBezTo>
                  <a:pt x="10" y="199"/>
                  <a:pt x="11" y="199"/>
                  <a:pt x="12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14" y="201"/>
                  <a:pt x="17" y="202"/>
                  <a:pt x="21" y="204"/>
                </a:cubicBezTo>
                <a:cubicBezTo>
                  <a:pt x="21" y="204"/>
                  <a:pt x="21" y="204"/>
                  <a:pt x="21" y="204"/>
                </a:cubicBezTo>
                <a:cubicBezTo>
                  <a:pt x="28" y="208"/>
                  <a:pt x="38" y="214"/>
                  <a:pt x="50" y="221"/>
                </a:cubicBezTo>
                <a:cubicBezTo>
                  <a:pt x="50" y="221"/>
                  <a:pt x="50" y="221"/>
                  <a:pt x="50" y="221"/>
                </a:cubicBezTo>
                <a:cubicBezTo>
                  <a:pt x="75" y="235"/>
                  <a:pt x="106" y="254"/>
                  <a:pt x="138" y="272"/>
                </a:cubicBezTo>
                <a:cubicBezTo>
                  <a:pt x="138" y="272"/>
                  <a:pt x="138" y="272"/>
                  <a:pt x="138" y="272"/>
                </a:cubicBezTo>
                <a:cubicBezTo>
                  <a:pt x="78" y="236"/>
                  <a:pt x="16" y="200"/>
                  <a:pt x="7" y="194"/>
                </a:cubicBezTo>
                <a:cubicBezTo>
                  <a:pt x="7" y="194"/>
                  <a:pt x="7" y="194"/>
                  <a:pt x="7" y="194"/>
                </a:cubicBezTo>
                <a:cubicBezTo>
                  <a:pt x="6" y="193"/>
                  <a:pt x="6" y="193"/>
                  <a:pt x="5" y="192"/>
                </a:cubicBezTo>
                <a:cubicBezTo>
                  <a:pt x="5" y="192"/>
                  <a:pt x="5" y="192"/>
                  <a:pt x="5" y="192"/>
                </a:cubicBezTo>
                <a:cubicBezTo>
                  <a:pt x="5" y="192"/>
                  <a:pt x="4" y="192"/>
                  <a:pt x="4" y="190"/>
                </a:cubicBezTo>
                <a:cubicBezTo>
                  <a:pt x="4" y="190"/>
                  <a:pt x="4" y="190"/>
                  <a:pt x="4" y="190"/>
                </a:cubicBezTo>
                <a:cubicBezTo>
                  <a:pt x="4" y="189"/>
                  <a:pt x="4" y="189"/>
                  <a:pt x="5" y="188"/>
                </a:cubicBezTo>
                <a:cubicBezTo>
                  <a:pt x="5" y="188"/>
                  <a:pt x="5" y="188"/>
                  <a:pt x="5" y="188"/>
                </a:cubicBezTo>
                <a:cubicBezTo>
                  <a:pt x="5" y="188"/>
                  <a:pt x="5" y="187"/>
                  <a:pt x="6" y="187"/>
                </a:cubicBezTo>
                <a:cubicBezTo>
                  <a:pt x="6" y="187"/>
                  <a:pt x="6" y="187"/>
                  <a:pt x="6" y="187"/>
                </a:cubicBezTo>
                <a:cubicBezTo>
                  <a:pt x="7" y="186"/>
                  <a:pt x="8" y="186"/>
                  <a:pt x="9" y="186"/>
                </a:cubicBezTo>
                <a:cubicBezTo>
                  <a:pt x="9" y="186"/>
                  <a:pt x="9" y="186"/>
                  <a:pt x="9" y="186"/>
                </a:cubicBezTo>
                <a:cubicBezTo>
                  <a:pt x="10" y="186"/>
                  <a:pt x="10" y="186"/>
                  <a:pt x="10" y="186"/>
                </a:cubicBezTo>
                <a:cubicBezTo>
                  <a:pt x="47" y="208"/>
                  <a:pt x="47" y="208"/>
                  <a:pt x="47" y="208"/>
                </a:cubicBezTo>
                <a:cubicBezTo>
                  <a:pt x="38" y="202"/>
                  <a:pt x="31" y="197"/>
                  <a:pt x="25" y="193"/>
                </a:cubicBezTo>
                <a:cubicBezTo>
                  <a:pt x="25" y="193"/>
                  <a:pt x="25" y="193"/>
                  <a:pt x="25" y="193"/>
                </a:cubicBezTo>
                <a:cubicBezTo>
                  <a:pt x="16" y="187"/>
                  <a:pt x="10" y="183"/>
                  <a:pt x="8" y="180"/>
                </a:cubicBezTo>
                <a:cubicBezTo>
                  <a:pt x="8" y="180"/>
                  <a:pt x="8" y="180"/>
                  <a:pt x="8" y="180"/>
                </a:cubicBezTo>
                <a:cubicBezTo>
                  <a:pt x="7" y="179"/>
                  <a:pt x="6" y="179"/>
                  <a:pt x="6" y="176"/>
                </a:cubicBezTo>
                <a:cubicBezTo>
                  <a:pt x="6" y="176"/>
                  <a:pt x="6" y="176"/>
                  <a:pt x="6" y="176"/>
                </a:cubicBezTo>
                <a:cubicBezTo>
                  <a:pt x="6" y="176"/>
                  <a:pt x="6" y="175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2"/>
                  <a:pt x="10" y="172"/>
                  <a:pt x="10" y="172"/>
                </a:cubicBezTo>
                <a:cubicBezTo>
                  <a:pt x="10" y="172"/>
                  <a:pt x="10" y="172"/>
                  <a:pt x="10" y="172"/>
                </a:cubicBezTo>
                <a:cubicBezTo>
                  <a:pt x="12" y="172"/>
                  <a:pt x="13" y="173"/>
                  <a:pt x="15" y="174"/>
                </a:cubicBezTo>
                <a:cubicBezTo>
                  <a:pt x="15" y="174"/>
                  <a:pt x="15" y="174"/>
                  <a:pt x="15" y="174"/>
                </a:cubicBezTo>
                <a:cubicBezTo>
                  <a:pt x="17" y="174"/>
                  <a:pt x="19" y="175"/>
                  <a:pt x="21" y="177"/>
                </a:cubicBezTo>
                <a:cubicBezTo>
                  <a:pt x="21" y="177"/>
                  <a:pt x="21" y="177"/>
                  <a:pt x="21" y="177"/>
                </a:cubicBezTo>
                <a:cubicBezTo>
                  <a:pt x="27" y="179"/>
                  <a:pt x="34" y="183"/>
                  <a:pt x="42" y="188"/>
                </a:cubicBezTo>
                <a:cubicBezTo>
                  <a:pt x="42" y="188"/>
                  <a:pt x="42" y="188"/>
                  <a:pt x="42" y="188"/>
                </a:cubicBezTo>
                <a:cubicBezTo>
                  <a:pt x="58" y="197"/>
                  <a:pt x="81" y="211"/>
                  <a:pt x="105" y="225"/>
                </a:cubicBezTo>
                <a:cubicBezTo>
                  <a:pt x="105" y="225"/>
                  <a:pt x="105" y="225"/>
                  <a:pt x="105" y="225"/>
                </a:cubicBezTo>
                <a:cubicBezTo>
                  <a:pt x="154" y="255"/>
                  <a:pt x="213" y="290"/>
                  <a:pt x="257" y="316"/>
                </a:cubicBezTo>
                <a:cubicBezTo>
                  <a:pt x="257" y="316"/>
                  <a:pt x="257" y="316"/>
                  <a:pt x="257" y="316"/>
                </a:cubicBezTo>
                <a:cubicBezTo>
                  <a:pt x="266" y="321"/>
                  <a:pt x="276" y="327"/>
                  <a:pt x="284" y="331"/>
                </a:cubicBezTo>
                <a:cubicBezTo>
                  <a:pt x="284" y="331"/>
                  <a:pt x="284" y="331"/>
                  <a:pt x="284" y="331"/>
                </a:cubicBezTo>
                <a:cubicBezTo>
                  <a:pt x="280" y="329"/>
                  <a:pt x="277" y="327"/>
                  <a:pt x="273" y="325"/>
                </a:cubicBezTo>
                <a:cubicBezTo>
                  <a:pt x="273" y="325"/>
                  <a:pt x="273" y="325"/>
                  <a:pt x="273" y="325"/>
                </a:cubicBezTo>
                <a:cubicBezTo>
                  <a:pt x="248" y="309"/>
                  <a:pt x="213" y="288"/>
                  <a:pt x="178" y="267"/>
                </a:cubicBezTo>
                <a:cubicBezTo>
                  <a:pt x="178" y="267"/>
                  <a:pt x="178" y="267"/>
                  <a:pt x="178" y="267"/>
                </a:cubicBezTo>
                <a:cubicBezTo>
                  <a:pt x="106" y="224"/>
                  <a:pt x="30" y="179"/>
                  <a:pt x="9" y="164"/>
                </a:cubicBezTo>
                <a:cubicBezTo>
                  <a:pt x="9" y="164"/>
                  <a:pt x="9" y="164"/>
                  <a:pt x="9" y="164"/>
                </a:cubicBezTo>
                <a:cubicBezTo>
                  <a:pt x="6" y="162"/>
                  <a:pt x="4" y="161"/>
                  <a:pt x="3" y="159"/>
                </a:cubicBezTo>
                <a:cubicBezTo>
                  <a:pt x="3" y="159"/>
                  <a:pt x="3" y="159"/>
                  <a:pt x="3" y="159"/>
                </a:cubicBezTo>
                <a:cubicBezTo>
                  <a:pt x="3" y="159"/>
                  <a:pt x="2" y="158"/>
                  <a:pt x="2" y="156"/>
                </a:cubicBezTo>
                <a:cubicBezTo>
                  <a:pt x="2" y="156"/>
                  <a:pt x="2" y="156"/>
                  <a:pt x="2" y="156"/>
                </a:cubicBezTo>
                <a:cubicBezTo>
                  <a:pt x="2" y="156"/>
                  <a:pt x="2" y="155"/>
                  <a:pt x="3" y="154"/>
                </a:cubicBezTo>
                <a:cubicBezTo>
                  <a:pt x="3" y="154"/>
                  <a:pt x="3" y="154"/>
                  <a:pt x="3" y="154"/>
                </a:cubicBezTo>
                <a:cubicBezTo>
                  <a:pt x="4" y="153"/>
                  <a:pt x="5" y="153"/>
                  <a:pt x="6" y="153"/>
                </a:cubicBezTo>
                <a:cubicBezTo>
                  <a:pt x="6" y="153"/>
                  <a:pt x="6" y="153"/>
                  <a:pt x="6" y="153"/>
                </a:cubicBezTo>
                <a:cubicBezTo>
                  <a:pt x="7" y="153"/>
                  <a:pt x="7" y="153"/>
                  <a:pt x="8" y="153"/>
                </a:cubicBezTo>
                <a:cubicBezTo>
                  <a:pt x="8" y="153"/>
                  <a:pt x="8" y="153"/>
                  <a:pt x="8" y="153"/>
                </a:cubicBezTo>
                <a:cubicBezTo>
                  <a:pt x="8" y="153"/>
                  <a:pt x="9" y="153"/>
                  <a:pt x="9" y="153"/>
                </a:cubicBezTo>
                <a:cubicBezTo>
                  <a:pt x="9" y="153"/>
                  <a:pt x="9" y="153"/>
                  <a:pt x="9" y="153"/>
                </a:cubicBezTo>
                <a:cubicBezTo>
                  <a:pt x="10" y="154"/>
                  <a:pt x="11" y="154"/>
                  <a:pt x="12" y="155"/>
                </a:cubicBezTo>
                <a:cubicBezTo>
                  <a:pt x="12" y="155"/>
                  <a:pt x="12" y="155"/>
                  <a:pt x="12" y="155"/>
                </a:cubicBezTo>
                <a:cubicBezTo>
                  <a:pt x="13" y="155"/>
                  <a:pt x="14" y="156"/>
                  <a:pt x="14" y="156"/>
                </a:cubicBezTo>
                <a:cubicBezTo>
                  <a:pt x="14" y="156"/>
                  <a:pt x="14" y="156"/>
                  <a:pt x="14" y="156"/>
                </a:cubicBezTo>
                <a:cubicBezTo>
                  <a:pt x="10" y="153"/>
                  <a:pt x="7" y="151"/>
                  <a:pt x="6" y="149"/>
                </a:cubicBezTo>
                <a:cubicBezTo>
                  <a:pt x="6" y="149"/>
                  <a:pt x="6" y="149"/>
                  <a:pt x="6" y="149"/>
                </a:cubicBezTo>
                <a:cubicBezTo>
                  <a:pt x="5" y="148"/>
                  <a:pt x="4" y="147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3"/>
                  <a:pt x="5" y="142"/>
                </a:cubicBezTo>
                <a:cubicBezTo>
                  <a:pt x="5" y="142"/>
                  <a:pt x="5" y="142"/>
                  <a:pt x="5" y="142"/>
                </a:cubicBezTo>
                <a:cubicBezTo>
                  <a:pt x="6" y="140"/>
                  <a:pt x="8" y="140"/>
                  <a:pt x="9" y="141"/>
                </a:cubicBezTo>
                <a:cubicBezTo>
                  <a:pt x="9" y="141"/>
                  <a:pt x="9" y="141"/>
                  <a:pt x="9" y="141"/>
                </a:cubicBezTo>
                <a:cubicBezTo>
                  <a:pt x="105" y="196"/>
                  <a:pt x="105" y="196"/>
                  <a:pt x="105" y="196"/>
                </a:cubicBezTo>
                <a:cubicBezTo>
                  <a:pt x="53" y="164"/>
                  <a:pt x="13" y="139"/>
                  <a:pt x="4" y="132"/>
                </a:cubicBezTo>
                <a:cubicBezTo>
                  <a:pt x="4" y="132"/>
                  <a:pt x="4" y="132"/>
                  <a:pt x="4" y="132"/>
                </a:cubicBezTo>
                <a:cubicBezTo>
                  <a:pt x="3" y="131"/>
                  <a:pt x="3" y="131"/>
                  <a:pt x="2" y="130"/>
                </a:cubicBezTo>
                <a:cubicBezTo>
                  <a:pt x="2" y="130"/>
                  <a:pt x="2" y="130"/>
                  <a:pt x="2" y="130"/>
                </a:cubicBezTo>
                <a:cubicBezTo>
                  <a:pt x="2" y="130"/>
                  <a:pt x="1" y="129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7"/>
                  <a:pt x="1" y="126"/>
                  <a:pt x="3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4" y="124"/>
                  <a:pt x="4" y="124"/>
                  <a:pt x="5" y="124"/>
                </a:cubicBezTo>
                <a:cubicBezTo>
                  <a:pt x="5" y="124"/>
                  <a:pt x="5" y="124"/>
                  <a:pt x="5" y="124"/>
                </a:cubicBezTo>
                <a:cubicBezTo>
                  <a:pt x="6" y="124"/>
                  <a:pt x="6" y="124"/>
                  <a:pt x="7" y="124"/>
                </a:cubicBezTo>
                <a:cubicBezTo>
                  <a:pt x="7" y="124"/>
                  <a:pt x="7" y="124"/>
                  <a:pt x="7" y="124"/>
                </a:cubicBezTo>
                <a:cubicBezTo>
                  <a:pt x="7" y="124"/>
                  <a:pt x="28" y="137"/>
                  <a:pt x="60" y="155"/>
                </a:cubicBezTo>
                <a:cubicBezTo>
                  <a:pt x="60" y="155"/>
                  <a:pt x="60" y="155"/>
                  <a:pt x="60" y="155"/>
                </a:cubicBezTo>
                <a:cubicBezTo>
                  <a:pt x="86" y="170"/>
                  <a:pt x="119" y="189"/>
                  <a:pt x="154" y="209"/>
                </a:cubicBezTo>
                <a:cubicBezTo>
                  <a:pt x="154" y="209"/>
                  <a:pt x="154" y="209"/>
                  <a:pt x="154" y="209"/>
                </a:cubicBezTo>
                <a:cubicBezTo>
                  <a:pt x="90" y="169"/>
                  <a:pt x="31" y="133"/>
                  <a:pt x="13" y="120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10" y="117"/>
                  <a:pt x="8" y="116"/>
                  <a:pt x="7" y="115"/>
                </a:cubicBezTo>
                <a:cubicBezTo>
                  <a:pt x="7" y="115"/>
                  <a:pt x="7" y="115"/>
                  <a:pt x="7" y="115"/>
                </a:cubicBezTo>
                <a:cubicBezTo>
                  <a:pt x="6" y="114"/>
                  <a:pt x="6" y="114"/>
                  <a:pt x="5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5" y="112"/>
                  <a:pt x="5" y="112"/>
                  <a:pt x="5" y="111"/>
                </a:cubicBezTo>
                <a:cubicBezTo>
                  <a:pt x="5" y="111"/>
                  <a:pt x="5" y="111"/>
                  <a:pt x="5" y="111"/>
                </a:cubicBezTo>
                <a:cubicBezTo>
                  <a:pt x="5" y="111"/>
                  <a:pt x="6" y="110"/>
                  <a:pt x="6" y="110"/>
                </a:cubicBezTo>
                <a:cubicBezTo>
                  <a:pt x="6" y="110"/>
                  <a:pt x="6" y="110"/>
                  <a:pt x="6" y="110"/>
                </a:cubicBezTo>
                <a:cubicBezTo>
                  <a:pt x="6" y="110"/>
                  <a:pt x="6" y="110"/>
                  <a:pt x="6" y="110"/>
                </a:cubicBezTo>
                <a:cubicBezTo>
                  <a:pt x="7" y="108"/>
                  <a:pt x="9" y="108"/>
                  <a:pt x="1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3" y="108"/>
                  <a:pt x="15" y="109"/>
                  <a:pt x="19" y="110"/>
                </a:cubicBezTo>
                <a:cubicBezTo>
                  <a:pt x="19" y="110"/>
                  <a:pt x="19" y="110"/>
                  <a:pt x="19" y="110"/>
                </a:cubicBezTo>
                <a:cubicBezTo>
                  <a:pt x="22" y="112"/>
                  <a:pt x="27" y="114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5" y="118"/>
                  <a:pt x="39" y="120"/>
                  <a:pt x="42" y="12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36" y="118"/>
                  <a:pt x="30" y="114"/>
                  <a:pt x="26" y="111"/>
                </a:cubicBezTo>
                <a:cubicBezTo>
                  <a:pt x="26" y="111"/>
                  <a:pt x="26" y="111"/>
                  <a:pt x="26" y="111"/>
                </a:cubicBezTo>
                <a:cubicBezTo>
                  <a:pt x="15" y="104"/>
                  <a:pt x="7" y="99"/>
                  <a:pt x="4" y="95"/>
                </a:cubicBezTo>
                <a:cubicBezTo>
                  <a:pt x="4" y="95"/>
                  <a:pt x="4" y="95"/>
                  <a:pt x="4" y="95"/>
                </a:cubicBezTo>
                <a:cubicBezTo>
                  <a:pt x="3" y="94"/>
                  <a:pt x="2" y="94"/>
                  <a:pt x="2" y="91"/>
                </a:cubicBezTo>
                <a:cubicBezTo>
                  <a:pt x="2" y="91"/>
                  <a:pt x="2" y="91"/>
                  <a:pt x="2" y="91"/>
                </a:cubicBezTo>
                <a:cubicBezTo>
                  <a:pt x="2" y="91"/>
                  <a:pt x="2" y="89"/>
                  <a:pt x="3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4" y="87"/>
                  <a:pt x="6" y="87"/>
                  <a:pt x="8" y="88"/>
                </a:cubicBezTo>
                <a:cubicBezTo>
                  <a:pt x="8" y="88"/>
                  <a:pt x="8" y="88"/>
                  <a:pt x="8" y="88"/>
                </a:cubicBezTo>
                <a:cubicBezTo>
                  <a:pt x="243" y="225"/>
                  <a:pt x="243" y="225"/>
                  <a:pt x="243" y="225"/>
                </a:cubicBezTo>
                <a:cubicBezTo>
                  <a:pt x="235" y="221"/>
                  <a:pt x="227" y="216"/>
                  <a:pt x="219" y="211"/>
                </a:cubicBezTo>
                <a:cubicBezTo>
                  <a:pt x="219" y="211"/>
                  <a:pt x="219" y="211"/>
                  <a:pt x="219" y="211"/>
                </a:cubicBezTo>
                <a:cubicBezTo>
                  <a:pt x="147" y="169"/>
                  <a:pt x="66" y="122"/>
                  <a:pt x="28" y="98"/>
                </a:cubicBezTo>
                <a:cubicBezTo>
                  <a:pt x="28" y="98"/>
                  <a:pt x="28" y="98"/>
                  <a:pt x="28" y="98"/>
                </a:cubicBezTo>
                <a:cubicBezTo>
                  <a:pt x="17" y="91"/>
                  <a:pt x="10" y="86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6" y="82"/>
                  <a:pt x="5" y="82"/>
                  <a:pt x="5" y="79"/>
                </a:cubicBezTo>
                <a:cubicBezTo>
                  <a:pt x="5" y="79"/>
                  <a:pt x="5" y="79"/>
                  <a:pt x="5" y="79"/>
                </a:cubicBezTo>
                <a:cubicBezTo>
                  <a:pt x="5" y="78"/>
                  <a:pt x="5" y="77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7" y="75"/>
                  <a:pt x="8" y="75"/>
                  <a:pt x="9" y="75"/>
                </a:cubicBezTo>
                <a:cubicBezTo>
                  <a:pt x="9" y="75"/>
                  <a:pt x="9" y="75"/>
                  <a:pt x="9" y="75"/>
                </a:cubicBezTo>
                <a:cubicBezTo>
                  <a:pt x="11" y="75"/>
                  <a:pt x="11" y="75"/>
                  <a:pt x="12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3" y="76"/>
                  <a:pt x="14" y="77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8" y="79"/>
                  <a:pt x="22" y="81"/>
                  <a:pt x="27" y="84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9"/>
                  <a:pt x="50" y="96"/>
                  <a:pt x="65" y="105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91" y="120"/>
                  <a:pt x="122" y="138"/>
                  <a:pt x="155" y="157"/>
                </a:cubicBezTo>
                <a:cubicBezTo>
                  <a:pt x="155" y="157"/>
                  <a:pt x="155" y="157"/>
                  <a:pt x="155" y="157"/>
                </a:cubicBezTo>
                <a:cubicBezTo>
                  <a:pt x="2" y="62"/>
                  <a:pt x="2" y="62"/>
                  <a:pt x="2" y="62"/>
                </a:cubicBezTo>
                <a:cubicBezTo>
                  <a:pt x="1" y="60"/>
                  <a:pt x="0" y="58"/>
                  <a:pt x="1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2" y="54"/>
                  <a:pt x="4" y="54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7" y="55"/>
                  <a:pt x="9" y="55"/>
                  <a:pt x="12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5" y="58"/>
                  <a:pt x="19" y="60"/>
                  <a:pt x="23" y="62"/>
                </a:cubicBezTo>
                <a:cubicBezTo>
                  <a:pt x="23" y="62"/>
                  <a:pt x="23" y="62"/>
                  <a:pt x="23" y="62"/>
                </a:cubicBezTo>
                <a:cubicBezTo>
                  <a:pt x="32" y="67"/>
                  <a:pt x="45" y="74"/>
                  <a:pt x="59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88" y="98"/>
                  <a:pt x="125" y="120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7" y="45"/>
                  <a:pt x="7" y="45"/>
                  <a:pt x="7" y="45"/>
                </a:cubicBezTo>
                <a:cubicBezTo>
                  <a:pt x="5" y="44"/>
                  <a:pt x="5" y="42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7" y="39"/>
                  <a:pt x="9" y="38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87" y="139"/>
                  <a:pt x="187" y="139"/>
                  <a:pt x="187" y="139"/>
                </a:cubicBezTo>
                <a:cubicBezTo>
                  <a:pt x="158" y="122"/>
                  <a:pt x="158" y="122"/>
                  <a:pt x="158" y="122"/>
                </a:cubicBezTo>
                <a:cubicBezTo>
                  <a:pt x="80" y="74"/>
                  <a:pt x="9" y="29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5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3"/>
                  <a:pt x="4" y="23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0"/>
                  <a:pt x="6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229" y="156"/>
                  <a:pt x="300" y="199"/>
                  <a:pt x="336" y="218"/>
                </a:cubicBezTo>
                <a:cubicBezTo>
                  <a:pt x="336" y="218"/>
                  <a:pt x="336" y="218"/>
                  <a:pt x="336" y="218"/>
                </a:cubicBezTo>
                <a:cubicBezTo>
                  <a:pt x="329" y="213"/>
                  <a:pt x="319" y="207"/>
                  <a:pt x="309" y="201"/>
                </a:cubicBezTo>
                <a:cubicBezTo>
                  <a:pt x="309" y="201"/>
                  <a:pt x="309" y="201"/>
                  <a:pt x="309" y="201"/>
                </a:cubicBezTo>
                <a:cubicBezTo>
                  <a:pt x="280" y="182"/>
                  <a:pt x="241" y="159"/>
                  <a:pt x="200" y="135"/>
                </a:cubicBezTo>
                <a:cubicBezTo>
                  <a:pt x="200" y="135"/>
                  <a:pt x="200" y="135"/>
                  <a:pt x="200" y="135"/>
                </a:cubicBezTo>
                <a:cubicBezTo>
                  <a:pt x="119" y="86"/>
                  <a:pt x="32" y="35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5" y="16"/>
                  <a:pt x="3" y="14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2"/>
                  <a:pt x="1" y="12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9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3" y="6"/>
                  <a:pt x="4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8" y="6"/>
                  <a:pt x="9" y="7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6" y="10"/>
                  <a:pt x="20" y="12"/>
                  <a:pt x="26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36" y="20"/>
                  <a:pt x="49" y="28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18" y="8"/>
                  <a:pt x="18" y="8"/>
                  <a:pt x="18" y="8"/>
                </a:cubicBezTo>
                <a:cubicBezTo>
                  <a:pt x="16" y="7"/>
                  <a:pt x="16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1"/>
                  <a:pt x="20" y="1"/>
                  <a:pt x="20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3" y="1"/>
                  <a:pt x="24" y="2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30" y="4"/>
                  <a:pt x="34" y="6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7" y="14"/>
                  <a:pt x="59" y="21"/>
                  <a:pt x="74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9" y="32"/>
                  <a:pt x="85" y="35"/>
                  <a:pt x="91" y="39"/>
                </a:cubicBezTo>
                <a:cubicBezTo>
                  <a:pt x="91" y="39"/>
                  <a:pt x="91" y="39"/>
                  <a:pt x="91" y="39"/>
                </a:cubicBezTo>
                <a:cubicBezTo>
                  <a:pt x="68" y="24"/>
                  <a:pt x="51" y="14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6" y="10"/>
                  <a:pt x="45" y="10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4" y="8"/>
                  <a:pt x="44" y="8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6"/>
                </a:cubicBezTo>
                <a:cubicBezTo>
                  <a:pt x="44" y="6"/>
                  <a:pt x="44" y="6"/>
                  <a:pt x="44" y="6"/>
                </a:cubicBezTo>
                <a:cubicBezTo>
                  <a:pt x="44" y="6"/>
                  <a:pt x="44" y="6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4"/>
                  <a:pt x="44" y="4"/>
                  <a:pt x="45" y="4"/>
                </a:cubicBezTo>
                <a:cubicBezTo>
                  <a:pt x="45" y="4"/>
                  <a:pt x="45" y="4"/>
                  <a:pt x="45" y="4"/>
                </a:cubicBezTo>
                <a:cubicBezTo>
                  <a:pt x="46" y="2"/>
                  <a:pt x="47" y="2"/>
                  <a:pt x="48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52" y="2"/>
                  <a:pt x="56" y="5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71" y="12"/>
                  <a:pt x="81" y="17"/>
                  <a:pt x="92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103" y="30"/>
                  <a:pt x="115" y="37"/>
                  <a:pt x="128" y="44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4" y="42"/>
                  <a:pt x="120" y="39"/>
                  <a:pt x="116" y="37"/>
                </a:cubicBezTo>
                <a:cubicBezTo>
                  <a:pt x="116" y="37"/>
                  <a:pt x="116" y="37"/>
                  <a:pt x="116" y="37"/>
                </a:cubicBezTo>
                <a:cubicBezTo>
                  <a:pt x="89" y="20"/>
                  <a:pt x="72" y="9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7"/>
                  <a:pt x="70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69" y="7"/>
                  <a:pt x="69" y="7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4"/>
                  <a:pt x="69" y="3"/>
                  <a:pt x="71" y="2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1"/>
                  <a:pt x="73" y="1"/>
                  <a:pt x="73" y="1"/>
                </a:cubicBezTo>
                <a:cubicBezTo>
                  <a:pt x="73" y="1"/>
                  <a:pt x="73" y="1"/>
                  <a:pt x="73" y="1"/>
                </a:cubicBezTo>
                <a:cubicBezTo>
                  <a:pt x="75" y="1"/>
                  <a:pt x="76" y="2"/>
                  <a:pt x="79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81" y="4"/>
                  <a:pt x="83" y="5"/>
                  <a:pt x="87" y="7"/>
                </a:cubicBezTo>
                <a:cubicBezTo>
                  <a:pt x="87" y="7"/>
                  <a:pt x="87" y="7"/>
                  <a:pt x="87" y="7"/>
                </a:cubicBezTo>
                <a:cubicBezTo>
                  <a:pt x="91" y="9"/>
                  <a:pt x="97" y="12"/>
                  <a:pt x="103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00" y="14"/>
                  <a:pt x="98" y="12"/>
                  <a:pt x="97" y="11"/>
                </a:cubicBezTo>
                <a:cubicBezTo>
                  <a:pt x="97" y="11"/>
                  <a:pt x="97" y="11"/>
                  <a:pt x="97" y="11"/>
                </a:cubicBezTo>
                <a:cubicBezTo>
                  <a:pt x="96" y="10"/>
                  <a:pt x="96" y="10"/>
                  <a:pt x="95" y="7"/>
                </a:cubicBezTo>
                <a:cubicBezTo>
                  <a:pt x="95" y="7"/>
                  <a:pt x="95" y="7"/>
                  <a:pt x="95" y="7"/>
                </a:cubicBezTo>
                <a:cubicBezTo>
                  <a:pt x="95" y="7"/>
                  <a:pt x="95" y="6"/>
                  <a:pt x="96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98" y="3"/>
                  <a:pt x="99" y="3"/>
                  <a:pt x="101" y="4"/>
                </a:cubicBezTo>
                <a:cubicBezTo>
                  <a:pt x="101" y="4"/>
                  <a:pt x="101" y="4"/>
                  <a:pt x="101" y="4"/>
                </a:cubicBezTo>
                <a:cubicBezTo>
                  <a:pt x="101" y="4"/>
                  <a:pt x="162" y="38"/>
                  <a:pt x="225" y="74"/>
                </a:cubicBezTo>
                <a:cubicBezTo>
                  <a:pt x="225" y="74"/>
                  <a:pt x="225" y="74"/>
                  <a:pt x="225" y="74"/>
                </a:cubicBezTo>
                <a:cubicBezTo>
                  <a:pt x="227" y="74"/>
                  <a:pt x="228" y="75"/>
                  <a:pt x="229" y="76"/>
                </a:cubicBezTo>
                <a:cubicBezTo>
                  <a:pt x="229" y="76"/>
                  <a:pt x="229" y="76"/>
                  <a:pt x="229" y="76"/>
                </a:cubicBezTo>
                <a:cubicBezTo>
                  <a:pt x="123" y="10"/>
                  <a:pt x="123" y="10"/>
                  <a:pt x="123" y="10"/>
                </a:cubicBezTo>
                <a:cubicBezTo>
                  <a:pt x="122" y="9"/>
                  <a:pt x="121" y="7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3" y="3"/>
                  <a:pt x="125" y="3"/>
                  <a:pt x="126" y="3"/>
                </a:cubicBezTo>
                <a:cubicBezTo>
                  <a:pt x="126" y="3"/>
                  <a:pt x="126" y="3"/>
                  <a:pt x="126" y="3"/>
                </a:cubicBezTo>
                <a:cubicBezTo>
                  <a:pt x="127" y="3"/>
                  <a:pt x="127" y="3"/>
                  <a:pt x="128" y="3"/>
                </a:cubicBezTo>
                <a:cubicBezTo>
                  <a:pt x="128" y="3"/>
                  <a:pt x="128" y="3"/>
                  <a:pt x="128" y="3"/>
                </a:cubicBezTo>
                <a:cubicBezTo>
                  <a:pt x="128" y="4"/>
                  <a:pt x="129" y="4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31" y="5"/>
                  <a:pt x="133" y="6"/>
                  <a:pt x="136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41" y="10"/>
                  <a:pt x="147" y="14"/>
                  <a:pt x="156" y="19"/>
                </a:cubicBezTo>
                <a:cubicBezTo>
                  <a:pt x="156" y="19"/>
                  <a:pt x="156" y="19"/>
                  <a:pt x="156" y="19"/>
                </a:cubicBezTo>
                <a:cubicBezTo>
                  <a:pt x="161" y="22"/>
                  <a:pt x="166" y="25"/>
                  <a:pt x="172" y="29"/>
                </a:cubicBezTo>
                <a:cubicBezTo>
                  <a:pt x="172" y="29"/>
                  <a:pt x="172" y="29"/>
                  <a:pt x="172" y="29"/>
                </a:cubicBezTo>
                <a:cubicBezTo>
                  <a:pt x="157" y="20"/>
                  <a:pt x="147" y="13"/>
                  <a:pt x="144" y="11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0"/>
                  <a:pt x="143" y="10"/>
                  <a:pt x="142" y="9"/>
                </a:cubicBezTo>
                <a:cubicBezTo>
                  <a:pt x="142" y="9"/>
                  <a:pt x="142" y="9"/>
                  <a:pt x="142" y="9"/>
                </a:cubicBezTo>
                <a:cubicBezTo>
                  <a:pt x="142" y="9"/>
                  <a:pt x="142" y="9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1" y="6"/>
                  <a:pt x="142" y="5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4"/>
                  <a:pt x="143" y="3"/>
                  <a:pt x="144" y="3"/>
                </a:cubicBezTo>
                <a:cubicBezTo>
                  <a:pt x="144" y="3"/>
                  <a:pt x="144" y="3"/>
                  <a:pt x="144" y="3"/>
                </a:cubicBezTo>
                <a:cubicBezTo>
                  <a:pt x="146" y="3"/>
                  <a:pt x="146" y="3"/>
                  <a:pt x="146" y="3"/>
                </a:cubicBezTo>
                <a:cubicBezTo>
                  <a:pt x="146" y="3"/>
                  <a:pt x="146" y="3"/>
                  <a:pt x="146" y="3"/>
                </a:cubicBezTo>
                <a:cubicBezTo>
                  <a:pt x="147" y="3"/>
                  <a:pt x="147" y="3"/>
                  <a:pt x="147" y="3"/>
                </a:cubicBezTo>
                <a:cubicBezTo>
                  <a:pt x="147" y="4"/>
                  <a:pt x="185" y="25"/>
                  <a:pt x="228" y="49"/>
                </a:cubicBezTo>
                <a:cubicBezTo>
                  <a:pt x="228" y="49"/>
                  <a:pt x="228" y="49"/>
                  <a:pt x="228" y="49"/>
                </a:cubicBezTo>
                <a:cubicBezTo>
                  <a:pt x="254" y="64"/>
                  <a:pt x="283" y="80"/>
                  <a:pt x="307" y="93"/>
                </a:cubicBezTo>
                <a:cubicBezTo>
                  <a:pt x="307" y="93"/>
                  <a:pt x="307" y="93"/>
                  <a:pt x="307" y="93"/>
                </a:cubicBezTo>
                <a:cubicBezTo>
                  <a:pt x="293" y="84"/>
                  <a:pt x="278" y="75"/>
                  <a:pt x="262" y="65"/>
                </a:cubicBezTo>
                <a:cubicBezTo>
                  <a:pt x="262" y="65"/>
                  <a:pt x="262" y="65"/>
                  <a:pt x="262" y="65"/>
                </a:cubicBezTo>
                <a:cubicBezTo>
                  <a:pt x="216" y="36"/>
                  <a:pt x="170" y="7"/>
                  <a:pt x="170" y="7"/>
                </a:cubicBezTo>
                <a:cubicBezTo>
                  <a:pt x="170" y="7"/>
                  <a:pt x="170" y="7"/>
                  <a:pt x="170" y="7"/>
                </a:cubicBezTo>
                <a:cubicBezTo>
                  <a:pt x="170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8" y="6"/>
                  <a:pt x="168" y="6"/>
                  <a:pt x="168" y="5"/>
                </a:cubicBezTo>
                <a:cubicBezTo>
                  <a:pt x="168" y="5"/>
                  <a:pt x="168" y="5"/>
                  <a:pt x="168" y="5"/>
                </a:cubicBezTo>
                <a:cubicBezTo>
                  <a:pt x="168" y="5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3"/>
                  <a:pt x="168" y="2"/>
                  <a:pt x="169" y="2"/>
                </a:cubicBezTo>
                <a:cubicBezTo>
                  <a:pt x="169" y="2"/>
                  <a:pt x="169" y="2"/>
                  <a:pt x="169" y="2"/>
                </a:cubicBezTo>
                <a:cubicBezTo>
                  <a:pt x="170" y="1"/>
                  <a:pt x="171" y="0"/>
                  <a:pt x="172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72" y="0"/>
                  <a:pt x="172" y="0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5" y="1"/>
                  <a:pt x="175" y="2"/>
                  <a:pt x="176" y="2"/>
                </a:cubicBezTo>
                <a:cubicBezTo>
                  <a:pt x="176" y="2"/>
                  <a:pt x="176" y="2"/>
                  <a:pt x="176" y="2"/>
                </a:cubicBezTo>
                <a:cubicBezTo>
                  <a:pt x="177" y="3"/>
                  <a:pt x="179" y="4"/>
                  <a:pt x="182" y="5"/>
                </a:cubicBezTo>
                <a:cubicBezTo>
                  <a:pt x="182" y="5"/>
                  <a:pt x="182" y="5"/>
                  <a:pt x="182" y="5"/>
                </a:cubicBezTo>
                <a:cubicBezTo>
                  <a:pt x="187" y="8"/>
                  <a:pt x="194" y="12"/>
                  <a:pt x="203" y="17"/>
                </a:cubicBezTo>
                <a:cubicBezTo>
                  <a:pt x="203" y="17"/>
                  <a:pt x="203" y="17"/>
                  <a:pt x="203" y="17"/>
                </a:cubicBezTo>
                <a:cubicBezTo>
                  <a:pt x="218" y="25"/>
                  <a:pt x="237" y="35"/>
                  <a:pt x="257" y="46"/>
                </a:cubicBezTo>
                <a:cubicBezTo>
                  <a:pt x="257" y="46"/>
                  <a:pt x="257" y="46"/>
                  <a:pt x="257" y="46"/>
                </a:cubicBezTo>
                <a:cubicBezTo>
                  <a:pt x="225" y="27"/>
                  <a:pt x="199" y="10"/>
                  <a:pt x="199" y="10"/>
                </a:cubicBezTo>
                <a:cubicBezTo>
                  <a:pt x="199" y="10"/>
                  <a:pt x="199" y="10"/>
                  <a:pt x="199" y="10"/>
                </a:cubicBezTo>
                <a:cubicBezTo>
                  <a:pt x="197" y="9"/>
                  <a:pt x="196" y="7"/>
                  <a:pt x="197" y="5"/>
                </a:cubicBezTo>
                <a:cubicBezTo>
                  <a:pt x="197" y="5"/>
                  <a:pt x="197" y="5"/>
                  <a:pt x="197" y="5"/>
                </a:cubicBezTo>
                <a:cubicBezTo>
                  <a:pt x="198" y="4"/>
                  <a:pt x="201" y="3"/>
                  <a:pt x="202" y="4"/>
                </a:cubicBezTo>
                <a:cubicBezTo>
                  <a:pt x="202" y="4"/>
                  <a:pt x="202" y="4"/>
                  <a:pt x="202" y="4"/>
                </a:cubicBezTo>
                <a:cubicBezTo>
                  <a:pt x="295" y="51"/>
                  <a:pt x="295" y="51"/>
                  <a:pt x="295" y="51"/>
                </a:cubicBezTo>
                <a:cubicBezTo>
                  <a:pt x="293" y="50"/>
                  <a:pt x="292" y="49"/>
                  <a:pt x="290" y="48"/>
                </a:cubicBezTo>
                <a:cubicBezTo>
                  <a:pt x="290" y="48"/>
                  <a:pt x="290" y="48"/>
                  <a:pt x="290" y="48"/>
                </a:cubicBezTo>
                <a:cubicBezTo>
                  <a:pt x="258" y="29"/>
                  <a:pt x="227" y="10"/>
                  <a:pt x="227" y="10"/>
                </a:cubicBezTo>
                <a:cubicBezTo>
                  <a:pt x="227" y="10"/>
                  <a:pt x="227" y="10"/>
                  <a:pt x="227" y="10"/>
                </a:cubicBezTo>
                <a:cubicBezTo>
                  <a:pt x="225" y="9"/>
                  <a:pt x="225" y="7"/>
                  <a:pt x="226" y="5"/>
                </a:cubicBezTo>
                <a:cubicBezTo>
                  <a:pt x="226" y="5"/>
                  <a:pt x="226" y="5"/>
                  <a:pt x="226" y="5"/>
                </a:cubicBezTo>
                <a:cubicBezTo>
                  <a:pt x="227" y="4"/>
                  <a:pt x="229" y="3"/>
                  <a:pt x="231" y="4"/>
                </a:cubicBezTo>
                <a:cubicBezTo>
                  <a:pt x="231" y="4"/>
                  <a:pt x="231" y="4"/>
                  <a:pt x="231" y="4"/>
                </a:cubicBezTo>
                <a:cubicBezTo>
                  <a:pt x="265" y="22"/>
                  <a:pt x="265" y="22"/>
                  <a:pt x="265" y="22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3" y="9"/>
                  <a:pt x="243" y="6"/>
                  <a:pt x="244" y="5"/>
                </a:cubicBezTo>
                <a:cubicBezTo>
                  <a:pt x="244" y="5"/>
                  <a:pt x="244" y="5"/>
                  <a:pt x="244" y="5"/>
                </a:cubicBezTo>
                <a:cubicBezTo>
                  <a:pt x="245" y="3"/>
                  <a:pt x="247" y="2"/>
                  <a:pt x="249" y="3"/>
                </a:cubicBezTo>
                <a:cubicBezTo>
                  <a:pt x="249" y="3"/>
                  <a:pt x="249" y="3"/>
                  <a:pt x="249" y="3"/>
                </a:cubicBezTo>
                <a:cubicBezTo>
                  <a:pt x="249" y="3"/>
                  <a:pt x="272" y="14"/>
                  <a:pt x="297" y="25"/>
                </a:cubicBezTo>
                <a:cubicBezTo>
                  <a:pt x="297" y="25"/>
                  <a:pt x="297" y="25"/>
                  <a:pt x="297" y="25"/>
                </a:cubicBezTo>
                <a:cubicBezTo>
                  <a:pt x="305" y="29"/>
                  <a:pt x="313" y="33"/>
                  <a:pt x="320" y="36"/>
                </a:cubicBezTo>
                <a:cubicBezTo>
                  <a:pt x="320" y="36"/>
                  <a:pt x="320" y="36"/>
                  <a:pt x="320" y="36"/>
                </a:cubicBezTo>
                <a:cubicBezTo>
                  <a:pt x="317" y="34"/>
                  <a:pt x="314" y="33"/>
                  <a:pt x="311" y="31"/>
                </a:cubicBezTo>
                <a:cubicBezTo>
                  <a:pt x="311" y="31"/>
                  <a:pt x="311" y="31"/>
                  <a:pt x="311" y="31"/>
                </a:cubicBezTo>
                <a:cubicBezTo>
                  <a:pt x="292" y="19"/>
                  <a:pt x="272" y="7"/>
                  <a:pt x="272" y="7"/>
                </a:cubicBezTo>
                <a:cubicBezTo>
                  <a:pt x="272" y="7"/>
                  <a:pt x="272" y="7"/>
                  <a:pt x="272" y="7"/>
                </a:cubicBezTo>
                <a:cubicBezTo>
                  <a:pt x="270" y="6"/>
                  <a:pt x="269" y="4"/>
                  <a:pt x="270" y="2"/>
                </a:cubicBezTo>
                <a:cubicBezTo>
                  <a:pt x="270" y="2"/>
                  <a:pt x="270" y="2"/>
                  <a:pt x="270" y="2"/>
                </a:cubicBezTo>
                <a:cubicBezTo>
                  <a:pt x="271" y="0"/>
                  <a:pt x="273" y="0"/>
                  <a:pt x="275" y="1"/>
                </a:cubicBezTo>
                <a:cubicBezTo>
                  <a:pt x="275" y="1"/>
                  <a:pt x="275" y="1"/>
                  <a:pt x="275" y="1"/>
                </a:cubicBezTo>
                <a:cubicBezTo>
                  <a:pt x="275" y="1"/>
                  <a:pt x="296" y="10"/>
                  <a:pt x="317" y="20"/>
                </a:cubicBezTo>
                <a:cubicBezTo>
                  <a:pt x="317" y="20"/>
                  <a:pt x="317" y="20"/>
                  <a:pt x="317" y="20"/>
                </a:cubicBezTo>
                <a:cubicBezTo>
                  <a:pt x="298" y="8"/>
                  <a:pt x="298" y="8"/>
                  <a:pt x="298" y="8"/>
                </a:cubicBezTo>
                <a:cubicBezTo>
                  <a:pt x="297" y="7"/>
                  <a:pt x="296" y="6"/>
                  <a:pt x="296" y="5"/>
                </a:cubicBezTo>
                <a:cubicBezTo>
                  <a:pt x="296" y="5"/>
                  <a:pt x="296" y="5"/>
                  <a:pt x="296" y="5"/>
                </a:cubicBezTo>
                <a:cubicBezTo>
                  <a:pt x="296" y="5"/>
                  <a:pt x="296" y="5"/>
                  <a:pt x="296" y="5"/>
                </a:cubicBezTo>
                <a:cubicBezTo>
                  <a:pt x="296" y="4"/>
                  <a:pt x="297" y="3"/>
                  <a:pt x="297" y="2"/>
                </a:cubicBezTo>
                <a:cubicBezTo>
                  <a:pt x="297" y="2"/>
                  <a:pt x="297" y="2"/>
                  <a:pt x="297" y="2"/>
                </a:cubicBezTo>
                <a:cubicBezTo>
                  <a:pt x="298" y="1"/>
                  <a:pt x="299" y="1"/>
                  <a:pt x="300" y="1"/>
                </a:cubicBezTo>
                <a:cubicBezTo>
                  <a:pt x="300" y="1"/>
                  <a:pt x="300" y="1"/>
                  <a:pt x="300" y="1"/>
                </a:cubicBezTo>
                <a:cubicBezTo>
                  <a:pt x="302" y="1"/>
                  <a:pt x="301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3" y="2"/>
                  <a:pt x="304" y="2"/>
                </a:cubicBezTo>
                <a:cubicBezTo>
                  <a:pt x="304" y="2"/>
                  <a:pt x="304" y="2"/>
                  <a:pt x="304" y="2"/>
                </a:cubicBezTo>
                <a:cubicBezTo>
                  <a:pt x="305" y="2"/>
                  <a:pt x="307" y="3"/>
                  <a:pt x="309" y="4"/>
                </a:cubicBezTo>
                <a:cubicBezTo>
                  <a:pt x="309" y="4"/>
                  <a:pt x="309" y="4"/>
                  <a:pt x="309" y="4"/>
                </a:cubicBezTo>
                <a:cubicBezTo>
                  <a:pt x="313" y="5"/>
                  <a:pt x="318" y="7"/>
                  <a:pt x="323" y="9"/>
                </a:cubicBezTo>
                <a:cubicBezTo>
                  <a:pt x="323" y="9"/>
                  <a:pt x="323" y="9"/>
                  <a:pt x="323" y="9"/>
                </a:cubicBezTo>
                <a:cubicBezTo>
                  <a:pt x="322" y="9"/>
                  <a:pt x="321" y="8"/>
                  <a:pt x="321" y="8"/>
                </a:cubicBezTo>
                <a:cubicBezTo>
                  <a:pt x="321" y="8"/>
                  <a:pt x="321" y="8"/>
                  <a:pt x="321" y="8"/>
                </a:cubicBezTo>
                <a:cubicBezTo>
                  <a:pt x="320" y="8"/>
                  <a:pt x="320" y="7"/>
                  <a:pt x="320" y="6"/>
                </a:cubicBezTo>
                <a:cubicBezTo>
                  <a:pt x="320" y="6"/>
                  <a:pt x="320" y="6"/>
                  <a:pt x="320" y="6"/>
                </a:cubicBezTo>
                <a:cubicBezTo>
                  <a:pt x="319" y="5"/>
                  <a:pt x="319" y="4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1" y="2"/>
                  <a:pt x="322" y="2"/>
                  <a:pt x="322" y="1"/>
                </a:cubicBezTo>
                <a:cubicBezTo>
                  <a:pt x="322" y="1"/>
                  <a:pt x="322" y="1"/>
                  <a:pt x="322" y="1"/>
                </a:cubicBezTo>
                <a:cubicBezTo>
                  <a:pt x="323" y="1"/>
                  <a:pt x="323" y="1"/>
                  <a:pt x="323" y="1"/>
                </a:cubicBezTo>
                <a:cubicBezTo>
                  <a:pt x="323" y="1"/>
                  <a:pt x="323" y="1"/>
                  <a:pt x="323" y="1"/>
                </a:cubicBezTo>
                <a:cubicBezTo>
                  <a:pt x="324" y="1"/>
                  <a:pt x="324" y="1"/>
                  <a:pt x="325" y="1"/>
                </a:cubicBezTo>
                <a:cubicBezTo>
                  <a:pt x="325" y="1"/>
                  <a:pt x="325" y="1"/>
                  <a:pt x="325" y="1"/>
                </a:cubicBezTo>
                <a:cubicBezTo>
                  <a:pt x="330" y="1"/>
                  <a:pt x="344" y="3"/>
                  <a:pt x="352" y="4"/>
                </a:cubicBezTo>
                <a:cubicBezTo>
                  <a:pt x="352" y="4"/>
                  <a:pt x="352" y="4"/>
                  <a:pt x="352" y="4"/>
                </a:cubicBezTo>
                <a:cubicBezTo>
                  <a:pt x="354" y="3"/>
                  <a:pt x="356" y="2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60" y="5"/>
                  <a:pt x="360" y="5"/>
                  <a:pt x="360" y="5"/>
                </a:cubicBezTo>
                <a:cubicBezTo>
                  <a:pt x="361" y="6"/>
                  <a:pt x="362" y="8"/>
                  <a:pt x="361" y="9"/>
                </a:cubicBezTo>
                <a:cubicBezTo>
                  <a:pt x="361" y="9"/>
                  <a:pt x="361" y="9"/>
                  <a:pt x="361" y="9"/>
                </a:cubicBezTo>
                <a:cubicBezTo>
                  <a:pt x="361" y="11"/>
                  <a:pt x="359" y="12"/>
                  <a:pt x="357" y="12"/>
                </a:cubicBezTo>
                <a:cubicBezTo>
                  <a:pt x="357" y="12"/>
                  <a:pt x="357" y="12"/>
                  <a:pt x="357" y="12"/>
                </a:cubicBezTo>
                <a:cubicBezTo>
                  <a:pt x="357" y="12"/>
                  <a:pt x="351" y="11"/>
                  <a:pt x="343" y="10"/>
                </a:cubicBezTo>
                <a:cubicBezTo>
                  <a:pt x="343" y="10"/>
                  <a:pt x="343" y="10"/>
                  <a:pt x="343" y="10"/>
                </a:cubicBezTo>
                <a:cubicBezTo>
                  <a:pt x="342" y="10"/>
                  <a:pt x="340" y="10"/>
                  <a:pt x="338" y="10"/>
                </a:cubicBezTo>
                <a:cubicBezTo>
                  <a:pt x="338" y="10"/>
                  <a:pt x="338" y="10"/>
                  <a:pt x="338" y="10"/>
                </a:cubicBezTo>
                <a:cubicBezTo>
                  <a:pt x="345" y="14"/>
                  <a:pt x="352" y="18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7" y="21"/>
                  <a:pt x="357" y="22"/>
                  <a:pt x="358" y="23"/>
                </a:cubicBezTo>
                <a:cubicBezTo>
                  <a:pt x="358" y="23"/>
                  <a:pt x="358" y="23"/>
                  <a:pt x="358" y="23"/>
                </a:cubicBezTo>
                <a:cubicBezTo>
                  <a:pt x="359" y="23"/>
                  <a:pt x="359" y="23"/>
                  <a:pt x="359" y="25"/>
                </a:cubicBezTo>
                <a:cubicBezTo>
                  <a:pt x="359" y="25"/>
                  <a:pt x="359" y="25"/>
                  <a:pt x="359" y="25"/>
                </a:cubicBezTo>
                <a:cubicBezTo>
                  <a:pt x="359" y="25"/>
                  <a:pt x="360" y="26"/>
                  <a:pt x="359" y="27"/>
                </a:cubicBezTo>
                <a:cubicBezTo>
                  <a:pt x="359" y="27"/>
                  <a:pt x="359" y="27"/>
                  <a:pt x="359" y="27"/>
                </a:cubicBezTo>
                <a:cubicBezTo>
                  <a:pt x="358" y="28"/>
                  <a:pt x="357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5" y="29"/>
                </a:cubicBezTo>
                <a:cubicBezTo>
                  <a:pt x="355" y="29"/>
                  <a:pt x="355" y="29"/>
                  <a:pt x="355" y="29"/>
                </a:cubicBezTo>
                <a:cubicBezTo>
                  <a:pt x="354" y="29"/>
                  <a:pt x="353" y="29"/>
                  <a:pt x="351" y="28"/>
                </a:cubicBezTo>
                <a:cubicBezTo>
                  <a:pt x="351" y="28"/>
                  <a:pt x="351" y="28"/>
                  <a:pt x="351" y="28"/>
                </a:cubicBezTo>
                <a:cubicBezTo>
                  <a:pt x="350" y="28"/>
                  <a:pt x="347" y="27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2" y="25"/>
                  <a:pt x="339" y="24"/>
                  <a:pt x="336" y="22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59" y="37"/>
                  <a:pt x="359" y="37"/>
                  <a:pt x="359" y="37"/>
                </a:cubicBezTo>
                <a:cubicBezTo>
                  <a:pt x="360" y="37"/>
                  <a:pt x="360" y="38"/>
                  <a:pt x="361" y="39"/>
                </a:cubicBezTo>
                <a:cubicBezTo>
                  <a:pt x="361" y="39"/>
                  <a:pt x="361" y="39"/>
                  <a:pt x="361" y="39"/>
                </a:cubicBezTo>
                <a:cubicBezTo>
                  <a:pt x="361" y="41"/>
                  <a:pt x="360" y="42"/>
                  <a:pt x="360" y="43"/>
                </a:cubicBezTo>
                <a:cubicBezTo>
                  <a:pt x="360" y="43"/>
                  <a:pt x="360" y="43"/>
                  <a:pt x="360" y="43"/>
                </a:cubicBezTo>
                <a:cubicBezTo>
                  <a:pt x="358" y="44"/>
                  <a:pt x="357" y="44"/>
                  <a:pt x="357" y="44"/>
                </a:cubicBezTo>
                <a:cubicBezTo>
                  <a:pt x="357" y="44"/>
                  <a:pt x="357" y="44"/>
                  <a:pt x="357" y="44"/>
                </a:cubicBezTo>
                <a:cubicBezTo>
                  <a:pt x="354" y="44"/>
                  <a:pt x="353" y="43"/>
                  <a:pt x="350" y="42"/>
                </a:cubicBezTo>
                <a:cubicBezTo>
                  <a:pt x="350" y="42"/>
                  <a:pt x="350" y="42"/>
                  <a:pt x="350" y="42"/>
                </a:cubicBezTo>
                <a:cubicBezTo>
                  <a:pt x="348" y="41"/>
                  <a:pt x="344" y="40"/>
                  <a:pt x="340" y="38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37" y="37"/>
                  <a:pt x="334" y="35"/>
                  <a:pt x="331" y="34"/>
                </a:cubicBezTo>
                <a:cubicBezTo>
                  <a:pt x="331" y="34"/>
                  <a:pt x="331" y="34"/>
                  <a:pt x="331" y="34"/>
                </a:cubicBezTo>
                <a:cubicBezTo>
                  <a:pt x="339" y="39"/>
                  <a:pt x="346" y="43"/>
                  <a:pt x="350" y="46"/>
                </a:cubicBezTo>
                <a:cubicBezTo>
                  <a:pt x="350" y="46"/>
                  <a:pt x="350" y="46"/>
                  <a:pt x="350" y="46"/>
                </a:cubicBezTo>
                <a:cubicBezTo>
                  <a:pt x="353" y="48"/>
                  <a:pt x="354" y="49"/>
                  <a:pt x="356" y="51"/>
                </a:cubicBezTo>
                <a:cubicBezTo>
                  <a:pt x="356" y="51"/>
                  <a:pt x="356" y="51"/>
                  <a:pt x="356" y="51"/>
                </a:cubicBezTo>
                <a:cubicBezTo>
                  <a:pt x="356" y="51"/>
                  <a:pt x="357" y="51"/>
                  <a:pt x="357" y="53"/>
                </a:cubicBezTo>
                <a:cubicBezTo>
                  <a:pt x="357" y="53"/>
                  <a:pt x="357" y="53"/>
                  <a:pt x="357" y="53"/>
                </a:cubicBezTo>
                <a:cubicBezTo>
                  <a:pt x="357" y="54"/>
                  <a:pt x="357" y="54"/>
                  <a:pt x="356" y="55"/>
                </a:cubicBezTo>
                <a:cubicBezTo>
                  <a:pt x="356" y="55"/>
                  <a:pt x="356" y="55"/>
                  <a:pt x="356" y="55"/>
                </a:cubicBezTo>
                <a:cubicBezTo>
                  <a:pt x="356" y="56"/>
                  <a:pt x="356" y="56"/>
                  <a:pt x="356" y="56"/>
                </a:cubicBezTo>
                <a:cubicBezTo>
                  <a:pt x="354" y="58"/>
                  <a:pt x="353" y="57"/>
                  <a:pt x="353" y="57"/>
                </a:cubicBezTo>
                <a:cubicBezTo>
                  <a:pt x="353" y="57"/>
                  <a:pt x="353" y="57"/>
                  <a:pt x="353" y="57"/>
                </a:cubicBezTo>
                <a:cubicBezTo>
                  <a:pt x="350" y="57"/>
                  <a:pt x="349" y="56"/>
                  <a:pt x="345" y="55"/>
                </a:cubicBezTo>
                <a:cubicBezTo>
                  <a:pt x="345" y="55"/>
                  <a:pt x="345" y="55"/>
                  <a:pt x="345" y="55"/>
                </a:cubicBezTo>
                <a:cubicBezTo>
                  <a:pt x="342" y="54"/>
                  <a:pt x="337" y="52"/>
                  <a:pt x="332" y="50"/>
                </a:cubicBezTo>
                <a:cubicBezTo>
                  <a:pt x="332" y="50"/>
                  <a:pt x="332" y="50"/>
                  <a:pt x="332" y="50"/>
                </a:cubicBezTo>
                <a:cubicBezTo>
                  <a:pt x="323" y="46"/>
                  <a:pt x="313" y="41"/>
                  <a:pt x="302" y="36"/>
                </a:cubicBezTo>
                <a:cubicBezTo>
                  <a:pt x="302" y="36"/>
                  <a:pt x="302" y="36"/>
                  <a:pt x="302" y="36"/>
                </a:cubicBezTo>
                <a:cubicBezTo>
                  <a:pt x="358" y="71"/>
                  <a:pt x="358" y="71"/>
                  <a:pt x="358" y="71"/>
                </a:cubicBezTo>
                <a:cubicBezTo>
                  <a:pt x="360" y="72"/>
                  <a:pt x="360" y="75"/>
                  <a:pt x="359" y="76"/>
                </a:cubicBezTo>
                <a:cubicBezTo>
                  <a:pt x="359" y="76"/>
                  <a:pt x="359" y="76"/>
                  <a:pt x="359" y="76"/>
                </a:cubicBezTo>
                <a:cubicBezTo>
                  <a:pt x="358" y="78"/>
                  <a:pt x="356" y="79"/>
                  <a:pt x="354" y="78"/>
                </a:cubicBezTo>
                <a:cubicBezTo>
                  <a:pt x="354" y="78"/>
                  <a:pt x="354" y="78"/>
                  <a:pt x="354" y="78"/>
                </a:cubicBezTo>
                <a:cubicBezTo>
                  <a:pt x="341" y="70"/>
                  <a:pt x="341" y="70"/>
                  <a:pt x="341" y="70"/>
                </a:cubicBezTo>
                <a:cubicBezTo>
                  <a:pt x="344" y="72"/>
                  <a:pt x="346" y="74"/>
                  <a:pt x="349" y="76"/>
                </a:cubicBezTo>
                <a:cubicBezTo>
                  <a:pt x="349" y="76"/>
                  <a:pt x="349" y="76"/>
                  <a:pt x="349" y="76"/>
                </a:cubicBezTo>
                <a:cubicBezTo>
                  <a:pt x="353" y="79"/>
                  <a:pt x="355" y="81"/>
                  <a:pt x="357" y="82"/>
                </a:cubicBezTo>
                <a:cubicBezTo>
                  <a:pt x="357" y="82"/>
                  <a:pt x="357" y="82"/>
                  <a:pt x="357" y="82"/>
                </a:cubicBezTo>
                <a:cubicBezTo>
                  <a:pt x="357" y="83"/>
                  <a:pt x="358" y="83"/>
                  <a:pt x="358" y="85"/>
                </a:cubicBezTo>
                <a:cubicBezTo>
                  <a:pt x="358" y="85"/>
                  <a:pt x="358" y="85"/>
                  <a:pt x="358" y="85"/>
                </a:cubicBezTo>
                <a:cubicBezTo>
                  <a:pt x="358" y="86"/>
                  <a:pt x="358" y="87"/>
                  <a:pt x="358" y="87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7" y="88"/>
                  <a:pt x="357" y="89"/>
                  <a:pt x="356" y="89"/>
                </a:cubicBezTo>
                <a:cubicBezTo>
                  <a:pt x="356" y="89"/>
                  <a:pt x="356" y="89"/>
                  <a:pt x="356" y="89"/>
                </a:cubicBezTo>
                <a:cubicBezTo>
                  <a:pt x="355" y="89"/>
                  <a:pt x="354" y="89"/>
                  <a:pt x="353" y="89"/>
                </a:cubicBezTo>
                <a:cubicBezTo>
                  <a:pt x="353" y="89"/>
                  <a:pt x="353" y="89"/>
                  <a:pt x="353" y="89"/>
                </a:cubicBezTo>
                <a:cubicBezTo>
                  <a:pt x="286" y="55"/>
                  <a:pt x="286" y="55"/>
                  <a:pt x="286" y="55"/>
                </a:cubicBezTo>
                <a:cubicBezTo>
                  <a:pt x="317" y="74"/>
                  <a:pt x="347" y="93"/>
                  <a:pt x="356" y="99"/>
                </a:cubicBezTo>
                <a:cubicBezTo>
                  <a:pt x="356" y="99"/>
                  <a:pt x="356" y="99"/>
                  <a:pt x="356" y="99"/>
                </a:cubicBezTo>
                <a:cubicBezTo>
                  <a:pt x="358" y="101"/>
                  <a:pt x="359" y="101"/>
                  <a:pt x="360" y="102"/>
                </a:cubicBezTo>
                <a:cubicBezTo>
                  <a:pt x="360" y="102"/>
                  <a:pt x="360" y="102"/>
                  <a:pt x="360" y="102"/>
                </a:cubicBezTo>
                <a:cubicBezTo>
                  <a:pt x="360" y="103"/>
                  <a:pt x="360" y="103"/>
                  <a:pt x="361" y="105"/>
                </a:cubicBezTo>
                <a:cubicBezTo>
                  <a:pt x="361" y="105"/>
                  <a:pt x="361" y="105"/>
                  <a:pt x="361" y="105"/>
                </a:cubicBezTo>
                <a:cubicBezTo>
                  <a:pt x="361" y="105"/>
                  <a:pt x="361" y="105"/>
                  <a:pt x="360" y="106"/>
                </a:cubicBezTo>
                <a:cubicBezTo>
                  <a:pt x="360" y="106"/>
                  <a:pt x="360" y="106"/>
                  <a:pt x="360" y="106"/>
                </a:cubicBezTo>
                <a:cubicBezTo>
                  <a:pt x="360" y="107"/>
                  <a:pt x="359" y="108"/>
                  <a:pt x="358" y="108"/>
                </a:cubicBezTo>
                <a:cubicBezTo>
                  <a:pt x="358" y="108"/>
                  <a:pt x="358" y="108"/>
                  <a:pt x="358" y="108"/>
                </a:cubicBezTo>
                <a:cubicBezTo>
                  <a:pt x="357" y="109"/>
                  <a:pt x="356" y="109"/>
                  <a:pt x="355" y="108"/>
                </a:cubicBezTo>
                <a:cubicBezTo>
                  <a:pt x="355" y="108"/>
                  <a:pt x="355" y="108"/>
                  <a:pt x="355" y="108"/>
                </a:cubicBezTo>
                <a:cubicBezTo>
                  <a:pt x="355" y="108"/>
                  <a:pt x="319" y="88"/>
                  <a:pt x="279" y="67"/>
                </a:cubicBezTo>
                <a:cubicBezTo>
                  <a:pt x="279" y="67"/>
                  <a:pt x="279" y="67"/>
                  <a:pt x="279" y="67"/>
                </a:cubicBezTo>
                <a:cubicBezTo>
                  <a:pt x="297" y="78"/>
                  <a:pt x="314" y="88"/>
                  <a:pt x="328" y="97"/>
                </a:cubicBezTo>
                <a:cubicBezTo>
                  <a:pt x="328" y="97"/>
                  <a:pt x="328" y="97"/>
                  <a:pt x="328" y="97"/>
                </a:cubicBezTo>
                <a:cubicBezTo>
                  <a:pt x="345" y="108"/>
                  <a:pt x="357" y="115"/>
                  <a:pt x="358" y="116"/>
                </a:cubicBezTo>
                <a:cubicBezTo>
                  <a:pt x="358" y="116"/>
                  <a:pt x="358" y="116"/>
                  <a:pt x="358" y="116"/>
                </a:cubicBezTo>
                <a:cubicBezTo>
                  <a:pt x="358" y="116"/>
                  <a:pt x="359" y="116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60" y="118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0" y="118"/>
                  <a:pt x="360" y="118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20"/>
                  <a:pt x="360" y="121"/>
                  <a:pt x="359" y="122"/>
                </a:cubicBezTo>
                <a:cubicBezTo>
                  <a:pt x="359" y="122"/>
                  <a:pt x="359" y="122"/>
                  <a:pt x="359" y="122"/>
                </a:cubicBezTo>
                <a:cubicBezTo>
                  <a:pt x="358" y="123"/>
                  <a:pt x="356" y="123"/>
                  <a:pt x="355" y="123"/>
                </a:cubicBezTo>
                <a:cubicBezTo>
                  <a:pt x="355" y="123"/>
                  <a:pt x="355" y="123"/>
                  <a:pt x="355" y="123"/>
                </a:cubicBezTo>
                <a:cubicBezTo>
                  <a:pt x="352" y="123"/>
                  <a:pt x="348" y="121"/>
                  <a:pt x="341" y="118"/>
                </a:cubicBezTo>
                <a:cubicBezTo>
                  <a:pt x="341" y="118"/>
                  <a:pt x="341" y="118"/>
                  <a:pt x="341" y="118"/>
                </a:cubicBezTo>
                <a:cubicBezTo>
                  <a:pt x="334" y="115"/>
                  <a:pt x="325" y="111"/>
                  <a:pt x="315" y="105"/>
                </a:cubicBezTo>
                <a:cubicBezTo>
                  <a:pt x="315" y="105"/>
                  <a:pt x="315" y="105"/>
                  <a:pt x="315" y="105"/>
                </a:cubicBezTo>
                <a:cubicBezTo>
                  <a:pt x="303" y="100"/>
                  <a:pt x="290" y="93"/>
                  <a:pt x="277" y="85"/>
                </a:cubicBezTo>
                <a:cubicBezTo>
                  <a:pt x="277" y="85"/>
                  <a:pt x="277" y="85"/>
                  <a:pt x="277" y="85"/>
                </a:cubicBezTo>
                <a:cubicBezTo>
                  <a:pt x="321" y="112"/>
                  <a:pt x="358" y="135"/>
                  <a:pt x="358" y="136"/>
                </a:cubicBezTo>
                <a:cubicBezTo>
                  <a:pt x="358" y="136"/>
                  <a:pt x="358" y="136"/>
                  <a:pt x="358" y="136"/>
                </a:cubicBezTo>
                <a:cubicBezTo>
                  <a:pt x="359" y="136"/>
                  <a:pt x="360" y="137"/>
                  <a:pt x="360" y="138"/>
                </a:cubicBezTo>
                <a:cubicBezTo>
                  <a:pt x="360" y="138"/>
                  <a:pt x="360" y="138"/>
                  <a:pt x="360" y="138"/>
                </a:cubicBezTo>
                <a:cubicBezTo>
                  <a:pt x="360" y="139"/>
                  <a:pt x="360" y="140"/>
                  <a:pt x="360" y="141"/>
                </a:cubicBezTo>
                <a:cubicBezTo>
                  <a:pt x="360" y="141"/>
                  <a:pt x="360" y="141"/>
                  <a:pt x="360" y="141"/>
                </a:cubicBezTo>
                <a:cubicBezTo>
                  <a:pt x="358" y="143"/>
                  <a:pt x="357" y="143"/>
                  <a:pt x="356" y="143"/>
                </a:cubicBezTo>
                <a:cubicBezTo>
                  <a:pt x="356" y="143"/>
                  <a:pt x="356" y="143"/>
                  <a:pt x="356" y="143"/>
                </a:cubicBezTo>
                <a:cubicBezTo>
                  <a:pt x="354" y="143"/>
                  <a:pt x="353" y="142"/>
                  <a:pt x="351" y="141"/>
                </a:cubicBezTo>
                <a:cubicBezTo>
                  <a:pt x="351" y="141"/>
                  <a:pt x="351" y="141"/>
                  <a:pt x="351" y="141"/>
                </a:cubicBezTo>
                <a:cubicBezTo>
                  <a:pt x="349" y="140"/>
                  <a:pt x="347" y="139"/>
                  <a:pt x="344" y="138"/>
                </a:cubicBezTo>
                <a:cubicBezTo>
                  <a:pt x="344" y="138"/>
                  <a:pt x="344" y="138"/>
                  <a:pt x="344" y="138"/>
                </a:cubicBezTo>
                <a:cubicBezTo>
                  <a:pt x="342" y="137"/>
                  <a:pt x="339" y="135"/>
                  <a:pt x="336" y="134"/>
                </a:cubicBezTo>
                <a:cubicBezTo>
                  <a:pt x="336" y="134"/>
                  <a:pt x="336" y="134"/>
                  <a:pt x="336" y="134"/>
                </a:cubicBezTo>
                <a:cubicBezTo>
                  <a:pt x="360" y="149"/>
                  <a:pt x="360" y="149"/>
                  <a:pt x="360" y="149"/>
                </a:cubicBezTo>
                <a:cubicBezTo>
                  <a:pt x="361" y="149"/>
                  <a:pt x="361" y="149"/>
                  <a:pt x="361" y="150"/>
                </a:cubicBezTo>
                <a:cubicBezTo>
                  <a:pt x="361" y="150"/>
                  <a:pt x="361" y="150"/>
                  <a:pt x="361" y="150"/>
                </a:cubicBezTo>
                <a:cubicBezTo>
                  <a:pt x="363" y="151"/>
                  <a:pt x="363" y="153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0" y="156"/>
                </a:cubicBezTo>
                <a:cubicBezTo>
                  <a:pt x="360" y="156"/>
                  <a:pt x="360" y="156"/>
                  <a:pt x="360" y="156"/>
                </a:cubicBezTo>
                <a:cubicBezTo>
                  <a:pt x="360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6" y="155"/>
                  <a:pt x="356" y="155"/>
                  <a:pt x="356" y="155"/>
                </a:cubicBezTo>
                <a:cubicBezTo>
                  <a:pt x="356" y="155"/>
                  <a:pt x="356" y="155"/>
                  <a:pt x="356" y="155"/>
                </a:cubicBezTo>
                <a:cubicBezTo>
                  <a:pt x="355" y="155"/>
                  <a:pt x="355" y="154"/>
                  <a:pt x="354" y="154"/>
                </a:cubicBezTo>
                <a:cubicBezTo>
                  <a:pt x="354" y="154"/>
                  <a:pt x="354" y="154"/>
                  <a:pt x="354" y="154"/>
                </a:cubicBezTo>
                <a:cubicBezTo>
                  <a:pt x="352" y="153"/>
                  <a:pt x="349" y="151"/>
                  <a:pt x="345" y="149"/>
                </a:cubicBezTo>
                <a:cubicBezTo>
                  <a:pt x="345" y="149"/>
                  <a:pt x="345" y="149"/>
                  <a:pt x="345" y="149"/>
                </a:cubicBezTo>
                <a:cubicBezTo>
                  <a:pt x="338" y="145"/>
                  <a:pt x="328" y="140"/>
                  <a:pt x="315" y="133"/>
                </a:cubicBezTo>
                <a:cubicBezTo>
                  <a:pt x="315" y="133"/>
                  <a:pt x="315" y="133"/>
                  <a:pt x="315" y="133"/>
                </a:cubicBezTo>
                <a:cubicBezTo>
                  <a:pt x="291" y="119"/>
                  <a:pt x="259" y="101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ubicBezTo>
                  <a:pt x="209" y="73"/>
                  <a:pt x="191" y="63"/>
                  <a:pt x="175" y="54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78" y="56"/>
                  <a:pt x="181" y="57"/>
                  <a:pt x="183" y="59"/>
                </a:cubicBezTo>
                <a:cubicBezTo>
                  <a:pt x="183" y="59"/>
                  <a:pt x="183" y="59"/>
                  <a:pt x="183" y="59"/>
                </a:cubicBezTo>
                <a:cubicBezTo>
                  <a:pt x="229" y="87"/>
                  <a:pt x="284" y="120"/>
                  <a:pt x="320" y="142"/>
                </a:cubicBezTo>
                <a:cubicBezTo>
                  <a:pt x="320" y="142"/>
                  <a:pt x="320" y="142"/>
                  <a:pt x="320" y="142"/>
                </a:cubicBezTo>
                <a:cubicBezTo>
                  <a:pt x="345" y="157"/>
                  <a:pt x="361" y="166"/>
                  <a:pt x="361" y="166"/>
                </a:cubicBezTo>
                <a:cubicBezTo>
                  <a:pt x="361" y="166"/>
                  <a:pt x="361" y="166"/>
                  <a:pt x="361" y="166"/>
                </a:cubicBezTo>
                <a:cubicBezTo>
                  <a:pt x="362" y="167"/>
                  <a:pt x="363" y="168"/>
                  <a:pt x="363" y="169"/>
                </a:cubicBezTo>
                <a:cubicBezTo>
                  <a:pt x="363" y="169"/>
                  <a:pt x="363" y="169"/>
                  <a:pt x="363" y="169"/>
                </a:cubicBezTo>
                <a:cubicBezTo>
                  <a:pt x="363" y="170"/>
                  <a:pt x="363" y="171"/>
                  <a:pt x="362" y="172"/>
                </a:cubicBezTo>
                <a:cubicBezTo>
                  <a:pt x="362" y="172"/>
                  <a:pt x="362" y="172"/>
                  <a:pt x="362" y="172"/>
                </a:cubicBezTo>
                <a:cubicBezTo>
                  <a:pt x="361" y="173"/>
                  <a:pt x="359" y="173"/>
                  <a:pt x="358" y="173"/>
                </a:cubicBezTo>
                <a:cubicBezTo>
                  <a:pt x="358" y="173"/>
                  <a:pt x="358" y="173"/>
                  <a:pt x="358" y="173"/>
                </a:cubicBezTo>
                <a:cubicBezTo>
                  <a:pt x="355" y="173"/>
                  <a:pt x="351" y="171"/>
                  <a:pt x="344" y="168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37" y="164"/>
                  <a:pt x="328" y="159"/>
                  <a:pt x="317" y="153"/>
                </a:cubicBezTo>
                <a:cubicBezTo>
                  <a:pt x="317" y="153"/>
                  <a:pt x="317" y="153"/>
                  <a:pt x="317" y="153"/>
                </a:cubicBezTo>
                <a:cubicBezTo>
                  <a:pt x="314" y="151"/>
                  <a:pt x="311" y="150"/>
                  <a:pt x="308" y="148"/>
                </a:cubicBezTo>
                <a:cubicBezTo>
                  <a:pt x="308" y="148"/>
                  <a:pt x="308" y="148"/>
                  <a:pt x="308" y="148"/>
                </a:cubicBezTo>
                <a:cubicBezTo>
                  <a:pt x="310" y="149"/>
                  <a:pt x="311" y="150"/>
                  <a:pt x="313" y="151"/>
                </a:cubicBezTo>
                <a:cubicBezTo>
                  <a:pt x="313" y="151"/>
                  <a:pt x="313" y="151"/>
                  <a:pt x="313" y="151"/>
                </a:cubicBezTo>
                <a:cubicBezTo>
                  <a:pt x="339" y="167"/>
                  <a:pt x="357" y="178"/>
                  <a:pt x="357" y="178"/>
                </a:cubicBezTo>
                <a:cubicBezTo>
                  <a:pt x="357" y="178"/>
                  <a:pt x="357" y="178"/>
                  <a:pt x="357" y="178"/>
                </a:cubicBezTo>
                <a:cubicBezTo>
                  <a:pt x="358" y="179"/>
                  <a:pt x="358" y="180"/>
                  <a:pt x="359" y="181"/>
                </a:cubicBezTo>
                <a:cubicBezTo>
                  <a:pt x="359" y="181"/>
                  <a:pt x="359" y="181"/>
                  <a:pt x="359" y="181"/>
                </a:cubicBezTo>
                <a:cubicBezTo>
                  <a:pt x="359" y="182"/>
                  <a:pt x="358" y="183"/>
                  <a:pt x="358" y="184"/>
                </a:cubicBezTo>
                <a:cubicBezTo>
                  <a:pt x="358" y="184"/>
                  <a:pt x="358" y="184"/>
                  <a:pt x="358" y="184"/>
                </a:cubicBezTo>
                <a:cubicBezTo>
                  <a:pt x="357" y="185"/>
                  <a:pt x="355" y="185"/>
                  <a:pt x="355" y="185"/>
                </a:cubicBezTo>
                <a:cubicBezTo>
                  <a:pt x="355" y="185"/>
                  <a:pt x="355" y="185"/>
                  <a:pt x="355" y="185"/>
                </a:cubicBezTo>
                <a:cubicBezTo>
                  <a:pt x="352" y="185"/>
                  <a:pt x="351" y="184"/>
                  <a:pt x="349" y="183"/>
                </a:cubicBezTo>
                <a:cubicBezTo>
                  <a:pt x="349" y="183"/>
                  <a:pt x="349" y="183"/>
                  <a:pt x="349" y="183"/>
                </a:cubicBezTo>
                <a:cubicBezTo>
                  <a:pt x="347" y="182"/>
                  <a:pt x="344" y="181"/>
                  <a:pt x="341" y="179"/>
                </a:cubicBezTo>
                <a:cubicBezTo>
                  <a:pt x="341" y="179"/>
                  <a:pt x="341" y="179"/>
                  <a:pt x="341" y="179"/>
                </a:cubicBezTo>
                <a:cubicBezTo>
                  <a:pt x="334" y="175"/>
                  <a:pt x="325" y="170"/>
                  <a:pt x="314" y="164"/>
                </a:cubicBezTo>
                <a:cubicBezTo>
                  <a:pt x="314" y="164"/>
                  <a:pt x="314" y="164"/>
                  <a:pt x="314" y="164"/>
                </a:cubicBezTo>
                <a:cubicBezTo>
                  <a:pt x="292" y="151"/>
                  <a:pt x="263" y="134"/>
                  <a:pt x="232" y="115"/>
                </a:cubicBezTo>
                <a:cubicBezTo>
                  <a:pt x="232" y="115"/>
                  <a:pt x="232" y="115"/>
                  <a:pt x="232" y="115"/>
                </a:cubicBezTo>
                <a:cubicBezTo>
                  <a:pt x="193" y="92"/>
                  <a:pt x="152" y="67"/>
                  <a:pt x="118" y="47"/>
                </a:cubicBezTo>
                <a:cubicBezTo>
                  <a:pt x="118" y="47"/>
                  <a:pt x="118" y="47"/>
                  <a:pt x="118" y="47"/>
                </a:cubicBezTo>
                <a:cubicBezTo>
                  <a:pt x="127" y="53"/>
                  <a:pt x="136" y="59"/>
                  <a:pt x="146" y="65"/>
                </a:cubicBezTo>
                <a:cubicBezTo>
                  <a:pt x="146" y="65"/>
                  <a:pt x="146" y="65"/>
                  <a:pt x="146" y="65"/>
                </a:cubicBezTo>
                <a:cubicBezTo>
                  <a:pt x="200" y="98"/>
                  <a:pt x="264" y="138"/>
                  <a:pt x="307" y="165"/>
                </a:cubicBezTo>
                <a:cubicBezTo>
                  <a:pt x="307" y="165"/>
                  <a:pt x="307" y="165"/>
                  <a:pt x="307" y="165"/>
                </a:cubicBezTo>
                <a:cubicBezTo>
                  <a:pt x="336" y="182"/>
                  <a:pt x="355" y="194"/>
                  <a:pt x="355" y="194"/>
                </a:cubicBezTo>
                <a:cubicBezTo>
                  <a:pt x="355" y="194"/>
                  <a:pt x="355" y="194"/>
                  <a:pt x="355" y="194"/>
                </a:cubicBezTo>
                <a:cubicBezTo>
                  <a:pt x="356" y="195"/>
                  <a:pt x="357" y="196"/>
                  <a:pt x="357" y="197"/>
                </a:cubicBezTo>
                <a:cubicBezTo>
                  <a:pt x="357" y="197"/>
                  <a:pt x="357" y="197"/>
                  <a:pt x="357" y="197"/>
                </a:cubicBezTo>
                <a:cubicBezTo>
                  <a:pt x="357" y="198"/>
                  <a:pt x="357" y="199"/>
                  <a:pt x="356" y="200"/>
                </a:cubicBezTo>
                <a:cubicBezTo>
                  <a:pt x="356" y="200"/>
                  <a:pt x="356" y="200"/>
                  <a:pt x="356" y="200"/>
                </a:cubicBezTo>
                <a:cubicBezTo>
                  <a:pt x="355" y="201"/>
                  <a:pt x="354" y="201"/>
                  <a:pt x="353" y="201"/>
                </a:cubicBezTo>
                <a:cubicBezTo>
                  <a:pt x="353" y="201"/>
                  <a:pt x="353" y="201"/>
                  <a:pt x="353" y="201"/>
                </a:cubicBezTo>
                <a:cubicBezTo>
                  <a:pt x="351" y="201"/>
                  <a:pt x="350" y="200"/>
                  <a:pt x="347" y="199"/>
                </a:cubicBezTo>
                <a:cubicBezTo>
                  <a:pt x="347" y="199"/>
                  <a:pt x="347" y="199"/>
                  <a:pt x="347" y="199"/>
                </a:cubicBezTo>
                <a:cubicBezTo>
                  <a:pt x="345" y="198"/>
                  <a:pt x="342" y="196"/>
                  <a:pt x="338" y="194"/>
                </a:cubicBezTo>
                <a:cubicBezTo>
                  <a:pt x="338" y="194"/>
                  <a:pt x="338" y="194"/>
                  <a:pt x="338" y="194"/>
                </a:cubicBezTo>
                <a:cubicBezTo>
                  <a:pt x="331" y="190"/>
                  <a:pt x="321" y="184"/>
                  <a:pt x="308" y="177"/>
                </a:cubicBezTo>
                <a:cubicBezTo>
                  <a:pt x="308" y="177"/>
                  <a:pt x="308" y="177"/>
                  <a:pt x="308" y="177"/>
                </a:cubicBezTo>
                <a:cubicBezTo>
                  <a:pt x="284" y="163"/>
                  <a:pt x="252" y="144"/>
                  <a:pt x="217" y="123"/>
                </a:cubicBezTo>
                <a:cubicBezTo>
                  <a:pt x="217" y="123"/>
                  <a:pt x="217" y="123"/>
                  <a:pt x="217" y="123"/>
                </a:cubicBezTo>
                <a:cubicBezTo>
                  <a:pt x="215" y="121"/>
                  <a:pt x="212" y="120"/>
                  <a:pt x="209" y="118"/>
                </a:cubicBezTo>
                <a:cubicBezTo>
                  <a:pt x="209" y="118"/>
                  <a:pt x="209" y="118"/>
                  <a:pt x="209" y="118"/>
                </a:cubicBezTo>
                <a:cubicBezTo>
                  <a:pt x="358" y="211"/>
                  <a:pt x="358" y="211"/>
                  <a:pt x="358" y="211"/>
                </a:cubicBezTo>
                <a:cubicBezTo>
                  <a:pt x="358" y="211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60" y="214"/>
                  <a:pt x="360" y="216"/>
                  <a:pt x="359" y="217"/>
                </a:cubicBezTo>
                <a:cubicBezTo>
                  <a:pt x="359" y="217"/>
                  <a:pt x="359" y="217"/>
                  <a:pt x="359" y="217"/>
                </a:cubicBezTo>
                <a:cubicBezTo>
                  <a:pt x="358" y="218"/>
                  <a:pt x="356" y="219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7"/>
                  <a:pt x="353" y="217"/>
                </a:cubicBezTo>
                <a:cubicBezTo>
                  <a:pt x="353" y="217"/>
                  <a:pt x="353" y="217"/>
                  <a:pt x="353" y="217"/>
                </a:cubicBezTo>
                <a:cubicBezTo>
                  <a:pt x="353" y="217"/>
                  <a:pt x="352" y="217"/>
                  <a:pt x="351" y="216"/>
                </a:cubicBezTo>
                <a:cubicBezTo>
                  <a:pt x="351" y="216"/>
                  <a:pt x="351" y="216"/>
                  <a:pt x="351" y="216"/>
                </a:cubicBezTo>
                <a:cubicBezTo>
                  <a:pt x="349" y="215"/>
                  <a:pt x="347" y="213"/>
                  <a:pt x="343" y="211"/>
                </a:cubicBezTo>
                <a:cubicBezTo>
                  <a:pt x="343" y="211"/>
                  <a:pt x="343" y="211"/>
                  <a:pt x="343" y="211"/>
                </a:cubicBezTo>
                <a:cubicBezTo>
                  <a:pt x="336" y="207"/>
                  <a:pt x="326" y="201"/>
                  <a:pt x="313" y="193"/>
                </a:cubicBezTo>
                <a:cubicBezTo>
                  <a:pt x="313" y="193"/>
                  <a:pt x="313" y="193"/>
                  <a:pt x="313" y="193"/>
                </a:cubicBezTo>
                <a:cubicBezTo>
                  <a:pt x="288" y="178"/>
                  <a:pt x="254" y="157"/>
                  <a:pt x="217" y="135"/>
                </a:cubicBezTo>
                <a:cubicBezTo>
                  <a:pt x="217" y="135"/>
                  <a:pt x="217" y="135"/>
                  <a:pt x="217" y="135"/>
                </a:cubicBezTo>
                <a:cubicBezTo>
                  <a:pt x="174" y="110"/>
                  <a:pt x="128" y="82"/>
                  <a:pt x="89" y="60"/>
                </a:cubicBezTo>
                <a:cubicBezTo>
                  <a:pt x="89" y="60"/>
                  <a:pt x="89" y="60"/>
                  <a:pt x="89" y="60"/>
                </a:cubicBezTo>
                <a:cubicBezTo>
                  <a:pt x="106" y="70"/>
                  <a:pt x="124" y="81"/>
                  <a:pt x="143" y="92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217" y="136"/>
                  <a:pt x="299" y="185"/>
                  <a:pt x="338" y="211"/>
                </a:cubicBezTo>
                <a:cubicBezTo>
                  <a:pt x="338" y="211"/>
                  <a:pt x="338" y="211"/>
                  <a:pt x="338" y="211"/>
                </a:cubicBezTo>
                <a:cubicBezTo>
                  <a:pt x="350" y="218"/>
                  <a:pt x="357" y="223"/>
                  <a:pt x="360" y="226"/>
                </a:cubicBezTo>
                <a:cubicBezTo>
                  <a:pt x="360" y="226"/>
                  <a:pt x="360" y="226"/>
                  <a:pt x="360" y="226"/>
                </a:cubicBezTo>
                <a:cubicBezTo>
                  <a:pt x="361" y="227"/>
                  <a:pt x="362" y="228"/>
                  <a:pt x="362" y="231"/>
                </a:cubicBezTo>
                <a:cubicBezTo>
                  <a:pt x="362" y="231"/>
                  <a:pt x="362" y="231"/>
                  <a:pt x="362" y="231"/>
                </a:cubicBezTo>
                <a:cubicBezTo>
                  <a:pt x="362" y="231"/>
                  <a:pt x="362" y="232"/>
                  <a:pt x="361" y="233"/>
                </a:cubicBezTo>
                <a:cubicBezTo>
                  <a:pt x="361" y="233"/>
                  <a:pt x="361" y="233"/>
                  <a:pt x="361" y="233"/>
                </a:cubicBezTo>
                <a:cubicBezTo>
                  <a:pt x="360" y="235"/>
                  <a:pt x="358" y="235"/>
                  <a:pt x="357" y="235"/>
                </a:cubicBezTo>
                <a:cubicBezTo>
                  <a:pt x="357" y="235"/>
                  <a:pt x="357" y="235"/>
                  <a:pt x="357" y="235"/>
                </a:cubicBezTo>
                <a:cubicBezTo>
                  <a:pt x="355" y="235"/>
                  <a:pt x="354" y="234"/>
                  <a:pt x="351" y="233"/>
                </a:cubicBezTo>
                <a:cubicBezTo>
                  <a:pt x="351" y="233"/>
                  <a:pt x="351" y="233"/>
                  <a:pt x="351" y="233"/>
                </a:cubicBezTo>
                <a:cubicBezTo>
                  <a:pt x="356" y="236"/>
                  <a:pt x="356" y="236"/>
                  <a:pt x="356" y="236"/>
                </a:cubicBezTo>
                <a:cubicBezTo>
                  <a:pt x="357" y="237"/>
                  <a:pt x="358" y="240"/>
                  <a:pt x="357" y="241"/>
                </a:cubicBezTo>
                <a:cubicBezTo>
                  <a:pt x="357" y="241"/>
                  <a:pt x="357" y="241"/>
                  <a:pt x="357" y="241"/>
                </a:cubicBezTo>
                <a:cubicBezTo>
                  <a:pt x="356" y="243"/>
                  <a:pt x="353" y="244"/>
                  <a:pt x="352" y="243"/>
                </a:cubicBezTo>
                <a:cubicBezTo>
                  <a:pt x="352" y="243"/>
                  <a:pt x="352" y="243"/>
                  <a:pt x="352" y="243"/>
                </a:cubicBezTo>
                <a:cubicBezTo>
                  <a:pt x="176" y="142"/>
                  <a:pt x="176" y="142"/>
                  <a:pt x="176" y="142"/>
                </a:cubicBezTo>
                <a:cubicBezTo>
                  <a:pt x="356" y="254"/>
                  <a:pt x="356" y="254"/>
                  <a:pt x="356" y="254"/>
                </a:cubicBezTo>
                <a:cubicBezTo>
                  <a:pt x="357" y="255"/>
                  <a:pt x="357" y="256"/>
                  <a:pt x="357" y="257"/>
                </a:cubicBezTo>
                <a:cubicBezTo>
                  <a:pt x="357" y="257"/>
                  <a:pt x="357" y="257"/>
                  <a:pt x="357" y="257"/>
                </a:cubicBezTo>
                <a:cubicBezTo>
                  <a:pt x="357" y="258"/>
                  <a:pt x="357" y="259"/>
                  <a:pt x="356" y="260"/>
                </a:cubicBezTo>
                <a:cubicBezTo>
                  <a:pt x="356" y="260"/>
                  <a:pt x="356" y="260"/>
                  <a:pt x="356" y="260"/>
                </a:cubicBezTo>
                <a:cubicBezTo>
                  <a:pt x="355" y="261"/>
                  <a:pt x="354" y="261"/>
                  <a:pt x="353" y="261"/>
                </a:cubicBezTo>
                <a:cubicBezTo>
                  <a:pt x="353" y="261"/>
                  <a:pt x="353" y="261"/>
                  <a:pt x="353" y="261"/>
                </a:cubicBezTo>
                <a:cubicBezTo>
                  <a:pt x="351" y="261"/>
                  <a:pt x="350" y="260"/>
                  <a:pt x="347" y="259"/>
                </a:cubicBezTo>
                <a:cubicBezTo>
                  <a:pt x="347" y="259"/>
                  <a:pt x="347" y="259"/>
                  <a:pt x="347" y="259"/>
                </a:cubicBezTo>
                <a:cubicBezTo>
                  <a:pt x="345" y="258"/>
                  <a:pt x="342" y="256"/>
                  <a:pt x="338" y="254"/>
                </a:cubicBezTo>
                <a:cubicBezTo>
                  <a:pt x="338" y="254"/>
                  <a:pt x="338" y="254"/>
                  <a:pt x="338" y="254"/>
                </a:cubicBezTo>
                <a:cubicBezTo>
                  <a:pt x="331" y="250"/>
                  <a:pt x="320" y="244"/>
                  <a:pt x="308" y="237"/>
                </a:cubicBezTo>
                <a:cubicBezTo>
                  <a:pt x="308" y="237"/>
                  <a:pt x="308" y="237"/>
                  <a:pt x="308" y="237"/>
                </a:cubicBezTo>
                <a:cubicBezTo>
                  <a:pt x="283" y="223"/>
                  <a:pt x="249" y="203"/>
                  <a:pt x="214" y="182"/>
                </a:cubicBezTo>
                <a:cubicBezTo>
                  <a:pt x="214" y="182"/>
                  <a:pt x="214" y="182"/>
                  <a:pt x="214" y="182"/>
                </a:cubicBezTo>
                <a:cubicBezTo>
                  <a:pt x="184" y="164"/>
                  <a:pt x="152" y="145"/>
                  <a:pt x="123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7" y="274"/>
                  <a:pt x="357" y="274"/>
                  <a:pt x="357" y="274"/>
                </a:cubicBezTo>
                <a:cubicBezTo>
                  <a:pt x="357" y="274"/>
                  <a:pt x="357" y="274"/>
                  <a:pt x="357" y="274"/>
                </a:cubicBezTo>
                <a:cubicBezTo>
                  <a:pt x="358" y="276"/>
                  <a:pt x="357" y="278"/>
                  <a:pt x="356" y="279"/>
                </a:cubicBezTo>
                <a:cubicBezTo>
                  <a:pt x="356" y="279"/>
                  <a:pt x="356" y="279"/>
                  <a:pt x="356" y="279"/>
                </a:cubicBezTo>
                <a:cubicBezTo>
                  <a:pt x="355" y="280"/>
                  <a:pt x="354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1" y="280"/>
                  <a:pt x="351" y="280"/>
                  <a:pt x="351" y="279"/>
                </a:cubicBezTo>
                <a:cubicBezTo>
                  <a:pt x="351" y="279"/>
                  <a:pt x="351" y="279"/>
                  <a:pt x="351" y="279"/>
                </a:cubicBezTo>
                <a:cubicBezTo>
                  <a:pt x="351" y="279"/>
                  <a:pt x="350" y="279"/>
                  <a:pt x="349" y="279"/>
                </a:cubicBezTo>
                <a:cubicBezTo>
                  <a:pt x="349" y="279"/>
                  <a:pt x="349" y="279"/>
                  <a:pt x="349" y="279"/>
                </a:cubicBezTo>
                <a:cubicBezTo>
                  <a:pt x="348" y="278"/>
                  <a:pt x="346" y="277"/>
                  <a:pt x="343" y="275"/>
                </a:cubicBezTo>
                <a:cubicBezTo>
                  <a:pt x="343" y="275"/>
                  <a:pt x="343" y="275"/>
                  <a:pt x="343" y="275"/>
                </a:cubicBezTo>
                <a:cubicBezTo>
                  <a:pt x="338" y="272"/>
                  <a:pt x="331" y="268"/>
                  <a:pt x="321" y="262"/>
                </a:cubicBezTo>
                <a:cubicBezTo>
                  <a:pt x="321" y="262"/>
                  <a:pt x="321" y="262"/>
                  <a:pt x="321" y="262"/>
                </a:cubicBezTo>
                <a:cubicBezTo>
                  <a:pt x="305" y="253"/>
                  <a:pt x="282" y="240"/>
                  <a:pt x="257" y="225"/>
                </a:cubicBezTo>
                <a:cubicBezTo>
                  <a:pt x="257" y="225"/>
                  <a:pt x="257" y="225"/>
                  <a:pt x="257" y="225"/>
                </a:cubicBezTo>
                <a:cubicBezTo>
                  <a:pt x="289" y="244"/>
                  <a:pt x="317" y="261"/>
                  <a:pt x="335" y="273"/>
                </a:cubicBezTo>
                <a:cubicBezTo>
                  <a:pt x="335" y="273"/>
                  <a:pt x="335" y="273"/>
                  <a:pt x="335" y="273"/>
                </a:cubicBezTo>
                <a:cubicBezTo>
                  <a:pt x="346" y="281"/>
                  <a:pt x="353" y="286"/>
                  <a:pt x="356" y="290"/>
                </a:cubicBezTo>
                <a:cubicBezTo>
                  <a:pt x="356" y="290"/>
                  <a:pt x="356" y="290"/>
                  <a:pt x="356" y="290"/>
                </a:cubicBezTo>
                <a:cubicBezTo>
                  <a:pt x="357" y="291"/>
                  <a:pt x="358" y="292"/>
                  <a:pt x="358" y="294"/>
                </a:cubicBezTo>
                <a:cubicBezTo>
                  <a:pt x="358" y="294"/>
                  <a:pt x="358" y="294"/>
                  <a:pt x="358" y="294"/>
                </a:cubicBezTo>
                <a:cubicBezTo>
                  <a:pt x="358" y="295"/>
                  <a:pt x="358" y="296"/>
                  <a:pt x="357" y="297"/>
                </a:cubicBezTo>
                <a:cubicBezTo>
                  <a:pt x="357" y="297"/>
                  <a:pt x="357" y="297"/>
                  <a:pt x="357" y="297"/>
                </a:cubicBezTo>
                <a:cubicBezTo>
                  <a:pt x="356" y="298"/>
                  <a:pt x="354" y="299"/>
                  <a:pt x="352" y="298"/>
                </a:cubicBezTo>
                <a:cubicBezTo>
                  <a:pt x="352" y="298"/>
                  <a:pt x="352" y="298"/>
                  <a:pt x="352" y="298"/>
                </a:cubicBezTo>
                <a:cubicBezTo>
                  <a:pt x="337" y="289"/>
                  <a:pt x="337" y="289"/>
                  <a:pt x="337" y="289"/>
                </a:cubicBezTo>
                <a:cubicBezTo>
                  <a:pt x="338" y="289"/>
                  <a:pt x="338" y="290"/>
                  <a:pt x="338" y="290"/>
                </a:cubicBezTo>
                <a:cubicBezTo>
                  <a:pt x="338" y="290"/>
                  <a:pt x="338" y="290"/>
                  <a:pt x="338" y="290"/>
                </a:cubicBezTo>
                <a:cubicBezTo>
                  <a:pt x="350" y="297"/>
                  <a:pt x="357" y="303"/>
                  <a:pt x="360" y="307"/>
                </a:cubicBezTo>
                <a:cubicBezTo>
                  <a:pt x="360" y="307"/>
                  <a:pt x="360" y="307"/>
                  <a:pt x="360" y="307"/>
                </a:cubicBezTo>
                <a:cubicBezTo>
                  <a:pt x="361" y="308"/>
                  <a:pt x="362" y="309"/>
                  <a:pt x="362" y="311"/>
                </a:cubicBezTo>
                <a:cubicBezTo>
                  <a:pt x="362" y="311"/>
                  <a:pt x="362" y="311"/>
                  <a:pt x="362" y="311"/>
                </a:cubicBezTo>
                <a:cubicBezTo>
                  <a:pt x="362" y="312"/>
                  <a:pt x="362" y="312"/>
                  <a:pt x="362" y="313"/>
                </a:cubicBezTo>
                <a:cubicBezTo>
                  <a:pt x="362" y="313"/>
                  <a:pt x="362" y="313"/>
                  <a:pt x="362" y="313"/>
                </a:cubicBezTo>
                <a:cubicBezTo>
                  <a:pt x="361" y="314"/>
                  <a:pt x="360" y="315"/>
                  <a:pt x="359" y="315"/>
                </a:cubicBezTo>
                <a:cubicBezTo>
                  <a:pt x="359" y="315"/>
                  <a:pt x="359" y="315"/>
                  <a:pt x="359" y="315"/>
                </a:cubicBezTo>
                <a:cubicBezTo>
                  <a:pt x="358" y="315"/>
                  <a:pt x="357" y="315"/>
                  <a:pt x="356" y="315"/>
                </a:cubicBezTo>
                <a:cubicBezTo>
                  <a:pt x="356" y="315"/>
                  <a:pt x="356" y="315"/>
                  <a:pt x="356" y="315"/>
                </a:cubicBezTo>
                <a:cubicBezTo>
                  <a:pt x="356" y="314"/>
                  <a:pt x="338" y="304"/>
                  <a:pt x="310" y="287"/>
                </a:cubicBezTo>
                <a:cubicBezTo>
                  <a:pt x="310" y="287"/>
                  <a:pt x="310" y="287"/>
                  <a:pt x="310" y="287"/>
                </a:cubicBezTo>
                <a:cubicBezTo>
                  <a:pt x="283" y="270"/>
                  <a:pt x="245" y="247"/>
                  <a:pt x="206" y="224"/>
                </a:cubicBezTo>
                <a:cubicBezTo>
                  <a:pt x="206" y="224"/>
                  <a:pt x="206" y="224"/>
                  <a:pt x="206" y="224"/>
                </a:cubicBezTo>
                <a:cubicBezTo>
                  <a:pt x="146" y="188"/>
                  <a:pt x="82" y="15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63" y="143"/>
                  <a:pt x="91" y="161"/>
                  <a:pt x="121" y="180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83" y="218"/>
                  <a:pt x="256" y="263"/>
                  <a:pt x="305" y="293"/>
                </a:cubicBezTo>
                <a:cubicBezTo>
                  <a:pt x="305" y="293"/>
                  <a:pt x="305" y="293"/>
                  <a:pt x="305" y="293"/>
                </a:cubicBezTo>
                <a:cubicBezTo>
                  <a:pt x="336" y="312"/>
                  <a:pt x="357" y="324"/>
                  <a:pt x="359" y="326"/>
                </a:cubicBezTo>
                <a:cubicBezTo>
                  <a:pt x="359" y="326"/>
                  <a:pt x="359" y="326"/>
                  <a:pt x="359" y="326"/>
                </a:cubicBezTo>
                <a:cubicBezTo>
                  <a:pt x="360" y="326"/>
                  <a:pt x="360" y="327"/>
                  <a:pt x="360" y="327"/>
                </a:cubicBezTo>
                <a:cubicBezTo>
                  <a:pt x="360" y="327"/>
                  <a:pt x="360" y="327"/>
                  <a:pt x="360" y="327"/>
                </a:cubicBezTo>
                <a:cubicBezTo>
                  <a:pt x="362" y="328"/>
                  <a:pt x="362" y="330"/>
                  <a:pt x="360" y="332"/>
                </a:cubicBezTo>
                <a:cubicBezTo>
                  <a:pt x="360" y="332"/>
                  <a:pt x="360" y="332"/>
                  <a:pt x="360" y="332"/>
                </a:cubicBezTo>
                <a:cubicBezTo>
                  <a:pt x="360" y="333"/>
                  <a:pt x="358" y="333"/>
                  <a:pt x="357" y="333"/>
                </a:cubicBezTo>
                <a:cubicBezTo>
                  <a:pt x="357" y="333"/>
                  <a:pt x="357" y="333"/>
                  <a:pt x="357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2"/>
                  <a:pt x="355" y="332"/>
                  <a:pt x="355" y="332"/>
                </a:cubicBezTo>
                <a:cubicBezTo>
                  <a:pt x="355" y="332"/>
                  <a:pt x="355" y="332"/>
                  <a:pt x="355" y="332"/>
                </a:cubicBezTo>
                <a:cubicBezTo>
                  <a:pt x="354" y="332"/>
                  <a:pt x="353" y="331"/>
                  <a:pt x="352" y="330"/>
                </a:cubicBezTo>
                <a:cubicBezTo>
                  <a:pt x="352" y="330"/>
                  <a:pt x="352" y="330"/>
                  <a:pt x="352" y="330"/>
                </a:cubicBezTo>
                <a:cubicBezTo>
                  <a:pt x="349" y="329"/>
                  <a:pt x="345" y="327"/>
                  <a:pt x="340" y="324"/>
                </a:cubicBezTo>
                <a:cubicBezTo>
                  <a:pt x="340" y="324"/>
                  <a:pt x="340" y="324"/>
                  <a:pt x="340" y="324"/>
                </a:cubicBezTo>
                <a:cubicBezTo>
                  <a:pt x="330" y="318"/>
                  <a:pt x="317" y="311"/>
                  <a:pt x="300" y="301"/>
                </a:cubicBezTo>
                <a:cubicBezTo>
                  <a:pt x="300" y="301"/>
                  <a:pt x="300" y="301"/>
                  <a:pt x="300" y="301"/>
                </a:cubicBezTo>
                <a:cubicBezTo>
                  <a:pt x="267" y="282"/>
                  <a:pt x="223" y="257"/>
                  <a:pt x="179" y="232"/>
                </a:cubicBezTo>
                <a:cubicBezTo>
                  <a:pt x="179" y="232"/>
                  <a:pt x="179" y="232"/>
                  <a:pt x="179" y="232"/>
                </a:cubicBezTo>
                <a:cubicBezTo>
                  <a:pt x="166" y="224"/>
                  <a:pt x="153" y="217"/>
                  <a:pt x="140" y="210"/>
                </a:cubicBezTo>
                <a:cubicBezTo>
                  <a:pt x="140" y="210"/>
                  <a:pt x="140" y="210"/>
                  <a:pt x="140" y="210"/>
                </a:cubicBezTo>
                <a:cubicBezTo>
                  <a:pt x="198" y="245"/>
                  <a:pt x="261" y="285"/>
                  <a:pt x="306" y="312"/>
                </a:cubicBezTo>
                <a:cubicBezTo>
                  <a:pt x="306" y="312"/>
                  <a:pt x="306" y="312"/>
                  <a:pt x="306" y="312"/>
                </a:cubicBezTo>
                <a:cubicBezTo>
                  <a:pt x="339" y="332"/>
                  <a:pt x="361" y="346"/>
                  <a:pt x="361" y="346"/>
                </a:cubicBezTo>
                <a:cubicBezTo>
                  <a:pt x="361" y="346"/>
                  <a:pt x="361" y="346"/>
                  <a:pt x="361" y="346"/>
                </a:cubicBezTo>
                <a:cubicBezTo>
                  <a:pt x="363" y="347"/>
                  <a:pt x="363" y="349"/>
                  <a:pt x="362" y="351"/>
                </a:cubicBezTo>
                <a:cubicBezTo>
                  <a:pt x="362" y="351"/>
                  <a:pt x="362" y="351"/>
                  <a:pt x="362" y="351"/>
                </a:cubicBezTo>
                <a:cubicBezTo>
                  <a:pt x="361" y="353"/>
                  <a:pt x="359" y="353"/>
                  <a:pt x="357" y="352"/>
                </a:cubicBezTo>
                <a:cubicBezTo>
                  <a:pt x="357" y="352"/>
                  <a:pt x="357" y="352"/>
                  <a:pt x="357" y="352"/>
                </a:cubicBezTo>
                <a:cubicBezTo>
                  <a:pt x="79" y="190"/>
                  <a:pt x="79" y="190"/>
                  <a:pt x="79" y="190"/>
                </a:cubicBezTo>
                <a:cubicBezTo>
                  <a:pt x="90" y="197"/>
                  <a:pt x="101" y="204"/>
                  <a:pt x="114" y="212"/>
                </a:cubicBezTo>
                <a:cubicBezTo>
                  <a:pt x="114" y="212"/>
                  <a:pt x="114" y="212"/>
                  <a:pt x="114" y="212"/>
                </a:cubicBezTo>
                <a:cubicBezTo>
                  <a:pt x="146" y="232"/>
                  <a:pt x="182" y="254"/>
                  <a:pt x="216" y="274"/>
                </a:cubicBezTo>
                <a:cubicBezTo>
                  <a:pt x="216" y="274"/>
                  <a:pt x="216" y="274"/>
                  <a:pt x="216" y="274"/>
                </a:cubicBezTo>
                <a:cubicBezTo>
                  <a:pt x="282" y="313"/>
                  <a:pt x="339" y="347"/>
                  <a:pt x="339" y="347"/>
                </a:cubicBezTo>
                <a:cubicBezTo>
                  <a:pt x="339" y="347"/>
                  <a:pt x="339" y="347"/>
                  <a:pt x="339" y="347"/>
                </a:cubicBezTo>
                <a:cubicBezTo>
                  <a:pt x="340" y="347"/>
                  <a:pt x="340" y="348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50"/>
                </a:cubicBezTo>
                <a:cubicBezTo>
                  <a:pt x="341" y="350"/>
                  <a:pt x="341" y="350"/>
                  <a:pt x="341" y="350"/>
                </a:cubicBezTo>
                <a:cubicBezTo>
                  <a:pt x="341" y="350"/>
                  <a:pt x="341" y="351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3"/>
                  <a:pt x="339" y="353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7" y="354"/>
                  <a:pt x="336" y="354"/>
                  <a:pt x="335" y="353"/>
                </a:cubicBezTo>
                <a:cubicBezTo>
                  <a:pt x="335" y="353"/>
                  <a:pt x="335" y="353"/>
                  <a:pt x="335" y="353"/>
                </a:cubicBezTo>
                <a:cubicBezTo>
                  <a:pt x="335" y="353"/>
                  <a:pt x="321" y="345"/>
                  <a:pt x="299" y="332"/>
                </a:cubicBezTo>
                <a:cubicBezTo>
                  <a:pt x="299" y="332"/>
                  <a:pt x="299" y="332"/>
                  <a:pt x="299" y="332"/>
                </a:cubicBezTo>
                <a:cubicBezTo>
                  <a:pt x="299" y="332"/>
                  <a:pt x="300" y="332"/>
                  <a:pt x="300" y="333"/>
                </a:cubicBezTo>
                <a:cubicBezTo>
                  <a:pt x="300" y="333"/>
                  <a:pt x="300" y="333"/>
                  <a:pt x="300" y="333"/>
                </a:cubicBezTo>
                <a:cubicBezTo>
                  <a:pt x="310" y="339"/>
                  <a:pt x="316" y="344"/>
                  <a:pt x="319" y="347"/>
                </a:cubicBezTo>
                <a:cubicBezTo>
                  <a:pt x="319" y="347"/>
                  <a:pt x="319" y="347"/>
                  <a:pt x="319" y="347"/>
                </a:cubicBezTo>
                <a:cubicBezTo>
                  <a:pt x="320" y="348"/>
                  <a:pt x="321" y="348"/>
                  <a:pt x="321" y="351"/>
                </a:cubicBezTo>
                <a:cubicBezTo>
                  <a:pt x="321" y="351"/>
                  <a:pt x="321" y="351"/>
                  <a:pt x="321" y="351"/>
                </a:cubicBezTo>
                <a:cubicBezTo>
                  <a:pt x="321" y="351"/>
                  <a:pt x="321" y="352"/>
                  <a:pt x="320" y="353"/>
                </a:cubicBezTo>
                <a:cubicBezTo>
                  <a:pt x="320" y="353"/>
                  <a:pt x="320" y="353"/>
                  <a:pt x="320" y="353"/>
                </a:cubicBezTo>
                <a:cubicBezTo>
                  <a:pt x="320" y="353"/>
                  <a:pt x="320" y="353"/>
                  <a:pt x="320" y="353"/>
                </a:cubicBezTo>
                <a:cubicBezTo>
                  <a:pt x="319" y="355"/>
                  <a:pt x="317" y="355"/>
                  <a:pt x="316" y="355"/>
                </a:cubicBezTo>
                <a:cubicBezTo>
                  <a:pt x="316" y="355"/>
                  <a:pt x="316" y="355"/>
                  <a:pt x="316" y="355"/>
                </a:cubicBezTo>
                <a:cubicBezTo>
                  <a:pt x="312" y="355"/>
                  <a:pt x="308" y="352"/>
                  <a:pt x="301" y="349"/>
                </a:cubicBezTo>
                <a:close/>
                <a:moveTo>
                  <a:pt x="359" y="333"/>
                </a:moveTo>
                <a:cubicBezTo>
                  <a:pt x="359" y="333"/>
                  <a:pt x="359" y="333"/>
                  <a:pt x="359" y="333"/>
                </a:cubicBezTo>
                <a:cubicBezTo>
                  <a:pt x="359" y="333"/>
                  <a:pt x="359" y="333"/>
                  <a:pt x="359" y="333"/>
                </a:cubicBezTo>
                <a:cubicBezTo>
                  <a:pt x="359" y="333"/>
                  <a:pt x="359" y="333"/>
                  <a:pt x="359" y="333"/>
                </a:cubicBezTo>
                <a:close/>
                <a:moveTo>
                  <a:pt x="356" y="218"/>
                </a:moveTo>
                <a:cubicBezTo>
                  <a:pt x="356" y="218"/>
                  <a:pt x="356" y="218"/>
                  <a:pt x="356" y="218"/>
                </a:cubicBezTo>
                <a:cubicBezTo>
                  <a:pt x="356" y="218"/>
                  <a:pt x="356" y="218"/>
                  <a:pt x="356" y="218"/>
                </a:cubicBezTo>
                <a:cubicBezTo>
                  <a:pt x="356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6" y="218"/>
                  <a:pt x="356" y="218"/>
                  <a:pt x="356" y="218"/>
                </a:cubicBezTo>
                <a:close/>
                <a:moveTo>
                  <a:pt x="355" y="178"/>
                </a:moveTo>
                <a:cubicBezTo>
                  <a:pt x="355" y="178"/>
                  <a:pt x="355" y="178"/>
                  <a:pt x="355" y="178"/>
                </a:cubicBezTo>
                <a:cubicBezTo>
                  <a:pt x="355" y="178"/>
                  <a:pt x="355" y="178"/>
                  <a:pt x="355" y="178"/>
                </a:cubicBezTo>
                <a:cubicBezTo>
                  <a:pt x="355" y="178"/>
                  <a:pt x="355" y="178"/>
                  <a:pt x="355" y="178"/>
                </a:cubicBezTo>
                <a:close/>
                <a:moveTo>
                  <a:pt x="361" y="155"/>
                </a:move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lose/>
                <a:moveTo>
                  <a:pt x="169" y="6"/>
                </a:moveTo>
                <a:cubicBezTo>
                  <a:pt x="169" y="6"/>
                  <a:pt x="169" y="6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6"/>
                </a:cubicBezTo>
                <a:close/>
                <a:moveTo>
                  <a:pt x="69" y="6"/>
                </a:move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2" name="文本框 7"/>
          <p:cNvSpPr txBox="1"/>
          <p:nvPr/>
        </p:nvSpPr>
        <p:spPr>
          <a:xfrm>
            <a:off x="3125788" y="1645444"/>
            <a:ext cx="444182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将手绘纹理另存为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</a:rPr>
              <a:t>PNG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格式（此处命名为纹理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）</a:t>
            </a:r>
          </a:p>
        </p:txBody>
      </p:sp>
      <p:sp>
        <p:nvSpPr>
          <p:cNvPr id="23" name="文本框 8"/>
          <p:cNvSpPr txBox="1"/>
          <p:nvPr/>
        </p:nvSpPr>
        <p:spPr>
          <a:xfrm>
            <a:off x="866775" y="2264569"/>
            <a:ext cx="796131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二、将需要的文字进行文本填充，选中文本找到菜单栏中的“格式”</a:t>
            </a:r>
            <a:r>
              <a:rPr lang="en-US" altLang="zh-CN" sz="1200" dirty="0">
                <a:solidFill>
                  <a:schemeClr val="bg1"/>
                </a:solidFill>
              </a:rPr>
              <a:t>——</a:t>
            </a:r>
            <a:r>
              <a:rPr lang="zh-CN" altLang="en-US" sz="1200" dirty="0">
                <a:solidFill>
                  <a:schemeClr val="bg1"/>
                </a:solidFill>
              </a:rPr>
              <a:t>“文本填充”，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填充方式选择图片，选择一步骤中的纹理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图片即可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866775" y="2742406"/>
            <a:ext cx="80676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三、如果形状需要填充为手绘效果，操作步骤同一、二；只需在形状填充下选择图片</a:t>
            </a:r>
            <a:r>
              <a:rPr lang="zh-CN" altLang="en-US" sz="1200" dirty="0">
                <a:solidFill>
                  <a:schemeClr val="bg1"/>
                </a:solidFill>
              </a:rPr>
              <a:t>，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再选择合适的手绘纹理即可</a:t>
            </a:r>
          </a:p>
        </p:txBody>
      </p:sp>
      <p:sp>
        <p:nvSpPr>
          <p:cNvPr id="25" name="文本框 2607"/>
          <p:cNvSpPr txBox="1"/>
          <p:nvPr/>
        </p:nvSpPr>
        <p:spPr>
          <a:xfrm>
            <a:off x="301659" y="3128091"/>
            <a:ext cx="3190875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纹理素材</a:t>
            </a:r>
          </a:p>
        </p:txBody>
      </p:sp>
      <p:pic>
        <p:nvPicPr>
          <p:cNvPr id="26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731" y="3953591"/>
            <a:ext cx="101758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844" y="3953591"/>
            <a:ext cx="102393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956" y="3953591"/>
            <a:ext cx="10239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419" y="3923429"/>
            <a:ext cx="101758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531" y="3953591"/>
            <a:ext cx="10239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44" y="3953591"/>
            <a:ext cx="102393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2276073"/>
      </p:ext>
    </p:extLst>
  </p:cSld>
  <p:clrMapOvr>
    <a:masterClrMapping/>
  </p:clrMapOvr>
  <p:transition spd="slow" advClick="0" advTm="6844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趣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味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黑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板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94426" y="3015575"/>
            <a:ext cx="475514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创意</a:t>
            </a:r>
            <a:r>
              <a:rPr lang="zh-CN" altLang="en-US" sz="3800" spc="16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黑板</a:t>
            </a:r>
            <a:r>
              <a:rPr lang="zh-CN" altLang="en-US" sz="3800" spc="16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粉笔字</a:t>
            </a:r>
            <a:r>
              <a:rPr lang="zh-CN" altLang="en-US" sz="3800" spc="16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模板</a:t>
            </a:r>
          </a:p>
        </p:txBody>
      </p:sp>
      <p:sp>
        <p:nvSpPr>
          <p:cNvPr id="41" name="TextBox 7"/>
          <p:cNvSpPr>
            <a:spLocks noChangeArrowheads="1"/>
          </p:cNvSpPr>
          <p:nvPr/>
        </p:nvSpPr>
        <p:spPr bwMode="auto">
          <a:xfrm>
            <a:off x="2599290" y="3888676"/>
            <a:ext cx="394542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816337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>框架完整适用于工作报告、年终总结、新年计划</a:t>
            </a: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47508088"/>
      </p:ext>
    </p:extLst>
  </p:cSld>
  <p:clrMapOvr>
    <a:masterClrMapping/>
  </p:clrMapOvr>
  <p:transition spd="slow" advClick="0" advTm="650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100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600"/>
                            </p:stCondLst>
                            <p:childTnLst>
                              <p:par>
                                <p:cTn id="7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1" grpId="0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903407" y="1347615"/>
            <a:ext cx="1385318" cy="2492375"/>
            <a:chOff x="3903407" y="1347614"/>
            <a:chExt cx="1385318" cy="2492375"/>
          </a:xfrm>
        </p:grpSpPr>
        <p:grpSp>
          <p:nvGrpSpPr>
            <p:cNvPr id="25" name="组合 24"/>
            <p:cNvGrpSpPr/>
            <p:nvPr/>
          </p:nvGrpSpPr>
          <p:grpSpPr>
            <a:xfrm>
              <a:off x="3903407" y="1347614"/>
              <a:ext cx="1385318" cy="2492375"/>
              <a:chOff x="3851919" y="1591543"/>
              <a:chExt cx="1385318" cy="2492375"/>
            </a:xfrm>
          </p:grpSpPr>
          <p:sp>
            <p:nvSpPr>
              <p:cNvPr id="29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0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1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4276091" y="2787774"/>
              <a:ext cx="6559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01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522701" y="1347614"/>
            <a:ext cx="1225224" cy="2204343"/>
            <a:chOff x="1522701" y="1347614"/>
            <a:chExt cx="1225224" cy="2204343"/>
          </a:xfrm>
        </p:grpSpPr>
        <p:grpSp>
          <p:nvGrpSpPr>
            <p:cNvPr id="33" name="组合 32"/>
            <p:cNvGrpSpPr/>
            <p:nvPr/>
          </p:nvGrpSpPr>
          <p:grpSpPr>
            <a:xfrm>
              <a:off x="1522701" y="1347614"/>
              <a:ext cx="1225224" cy="2204343"/>
              <a:chOff x="3851919" y="1591543"/>
              <a:chExt cx="1385318" cy="2492375"/>
            </a:xfrm>
          </p:grpSpPr>
          <p:sp>
            <p:nvSpPr>
              <p:cNvPr id="35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6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7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776080" y="2583944"/>
              <a:ext cx="71846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02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44208" y="1347614"/>
            <a:ext cx="1225224" cy="2204343"/>
            <a:chOff x="6444208" y="1347614"/>
            <a:chExt cx="1225224" cy="2204343"/>
          </a:xfrm>
          <a:solidFill>
            <a:srgbClr val="4BACC6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6444208" y="1347614"/>
              <a:ext cx="1225224" cy="2204343"/>
              <a:chOff x="3851919" y="1591543"/>
              <a:chExt cx="1385318" cy="2492375"/>
            </a:xfrm>
            <a:grpFill/>
          </p:grpSpPr>
          <p:sp>
            <p:nvSpPr>
              <p:cNvPr id="41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2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3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90373" y="2583944"/>
              <a:ext cx="7328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03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1071701" y="3955986"/>
            <a:ext cx="1893692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3590837" y="3955986"/>
            <a:ext cx="1893692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6109973" y="3955986"/>
            <a:ext cx="1893692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9304831"/>
      </p:ext>
    </p:extLst>
  </p:cSld>
  <p:clrMapOvr>
    <a:masterClrMapping/>
  </p:clrMapOvr>
  <p:transition spd="slow" advClick="0" advTm="4143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44" grpId="0"/>
          <p:bldP spid="45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44" grpId="0"/>
          <p:bldP spid="45" grpId="0"/>
          <p:bldP spid="46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5940152" y="3893688"/>
            <a:ext cx="1126616" cy="1126616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892637" y="1255294"/>
            <a:ext cx="3146805" cy="3885177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285702" y="715617"/>
            <a:ext cx="4128904" cy="3565450"/>
            <a:chOff x="5527231" y="954156"/>
            <a:chExt cx="5505205" cy="4753933"/>
          </a:xfrm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93551" y="954156"/>
              <a:ext cx="664202" cy="664199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0401724" y="2303011"/>
              <a:ext cx="630712" cy="63070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5944742" y="1618354"/>
              <a:ext cx="858517" cy="858513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527231" y="4287192"/>
              <a:ext cx="998452" cy="998448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9860358" y="4554151"/>
              <a:ext cx="864619" cy="864616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9044057" y="2279362"/>
              <a:ext cx="899459" cy="899455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7195723" y="1908312"/>
              <a:ext cx="749646" cy="74964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8574548" y="3372396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9808259" y="3278115"/>
              <a:ext cx="332101" cy="332100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029639" y="2630392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931436" y="3100478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76161" y="4125811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601317" y="4868007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672199" y="4482294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9164903" y="5375989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803367" y="2557408"/>
            <a:ext cx="3220140" cy="142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7" name="直線接點 35"/>
          <p:cNvCxnSpPr/>
          <p:nvPr/>
        </p:nvCxnSpPr>
        <p:spPr>
          <a:xfrm flipV="1">
            <a:off x="898078" y="2503786"/>
            <a:ext cx="3044954" cy="1"/>
          </a:xfrm>
          <a:prstGeom prst="line">
            <a:avLst/>
          </a:prstGeom>
          <a:noFill/>
          <a:ln w="19050" cap="flat" cmpd="sng" algn="ctr">
            <a:solidFill>
              <a:schemeClr val="bg1">
                <a:alpha val="30000"/>
              </a:schemeClr>
            </a:solidFill>
            <a:prstDash val="solid"/>
          </a:ln>
          <a:effectLst/>
          <a:scene3d>
            <a:camera prst="orthographicFront"/>
            <a:lightRig rig="chilly" dir="t">
              <a:rot lat="0" lon="0" rev="10200000"/>
            </a:lightRig>
          </a:scene3d>
          <a:sp3d>
            <a:bevelT w="152400" h="50800" prst="softRound"/>
          </a:sp3d>
        </p:spPr>
      </p:cxnSp>
      <p:sp>
        <p:nvSpPr>
          <p:cNvPr id="49" name="文本框 35"/>
          <p:cNvSpPr txBox="1"/>
          <p:nvPr/>
        </p:nvSpPr>
        <p:spPr>
          <a:xfrm>
            <a:off x="898078" y="192244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点击添加文字内容</a:t>
            </a:r>
          </a:p>
        </p:txBody>
      </p:sp>
      <p:sp>
        <p:nvSpPr>
          <p:cNvPr id="50" name="文本框 2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51" name="文本框 2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233107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6484">
        <p14:flip dir="r"/>
      </p:transition>
    </mc:Choice>
    <mc:Fallback xmlns="">
      <p:transition spd="slow" advClick="0" advTm="64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65821 -0.68657 L 4.79167E-6 -1.48148E-6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3432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4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46" grpId="0"/>
      <p:bldP spid="49" grpId="0"/>
      <p:bldP spid="50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6952" y="2695146"/>
            <a:ext cx="6872949" cy="934954"/>
            <a:chOff x="1066952" y="2695146"/>
            <a:chExt cx="6872949" cy="934954"/>
          </a:xfrm>
        </p:grpSpPr>
        <p:sp>
          <p:nvSpPr>
            <p:cNvPr id="17" name="MH_Other_1"/>
            <p:cNvSpPr/>
            <p:nvPr>
              <p:custDataLst>
                <p:tags r:id="rId2"/>
              </p:custDataLst>
            </p:nvPr>
          </p:nvSpPr>
          <p:spPr>
            <a:xfrm>
              <a:off x="1820063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21" name="MH_Other_2"/>
            <p:cNvSpPr/>
            <p:nvPr>
              <p:custDataLst>
                <p:tags r:id="rId3"/>
              </p:custDataLst>
            </p:nvPr>
          </p:nvSpPr>
          <p:spPr>
            <a:xfrm>
              <a:off x="1066952" y="2695146"/>
              <a:ext cx="934953" cy="934954"/>
            </a:xfrm>
            <a:prstGeom prst="ellipse">
              <a:avLst/>
            </a:prstGeom>
            <a:blipFill dpi="0"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 dirty="0">
                  <a:solidFill>
                    <a:schemeClr val="bg1"/>
                  </a:solidFill>
                </a:rPr>
                <a:t>2012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4"/>
              </p:custDataLst>
            </p:nvPr>
          </p:nvSpPr>
          <p:spPr>
            <a:xfrm>
              <a:off x="3303759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4" name="MH_Other_4"/>
            <p:cNvSpPr/>
            <p:nvPr>
              <p:custDataLst>
                <p:tags r:id="rId5"/>
              </p:custDataLst>
            </p:nvPr>
          </p:nvSpPr>
          <p:spPr>
            <a:xfrm>
              <a:off x="2550646" y="2695146"/>
              <a:ext cx="934953" cy="934954"/>
            </a:xfrm>
            <a:prstGeom prst="ellipse">
              <a:avLst/>
            </a:prstGeom>
            <a:blipFill dpi="0"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2013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37" name="MH_Other_5"/>
            <p:cNvSpPr/>
            <p:nvPr>
              <p:custDataLst>
                <p:tags r:id="rId6"/>
              </p:custDataLst>
            </p:nvPr>
          </p:nvSpPr>
          <p:spPr>
            <a:xfrm>
              <a:off x="4789061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8" name="MH_Other_6"/>
            <p:cNvSpPr/>
            <p:nvPr>
              <p:custDataLst>
                <p:tags r:id="rId7"/>
              </p:custDataLst>
            </p:nvPr>
          </p:nvSpPr>
          <p:spPr>
            <a:xfrm>
              <a:off x="4035949" y="2695146"/>
              <a:ext cx="934954" cy="934954"/>
            </a:xfrm>
            <a:prstGeom prst="ellipse">
              <a:avLst/>
            </a:prstGeom>
            <a:blipFill dpi="0"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2014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41" name="MH_Other_7"/>
            <p:cNvSpPr/>
            <p:nvPr>
              <p:custDataLst>
                <p:tags r:id="rId8"/>
              </p:custDataLst>
            </p:nvPr>
          </p:nvSpPr>
          <p:spPr>
            <a:xfrm>
              <a:off x="6272755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42" name="MH_Other_8"/>
            <p:cNvSpPr/>
            <p:nvPr>
              <p:custDataLst>
                <p:tags r:id="rId9"/>
              </p:custDataLst>
            </p:nvPr>
          </p:nvSpPr>
          <p:spPr>
            <a:xfrm>
              <a:off x="5519643" y="2695146"/>
              <a:ext cx="934954" cy="934954"/>
            </a:xfrm>
            <a:prstGeom prst="ellipse">
              <a:avLst/>
            </a:prstGeom>
            <a:blipFill dpi="0" rotWithShape="1"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2015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46" name="MH_Other_9"/>
            <p:cNvSpPr/>
            <p:nvPr>
              <p:custDataLst>
                <p:tags r:id="rId10"/>
              </p:custDataLst>
            </p:nvPr>
          </p:nvSpPr>
          <p:spPr>
            <a:xfrm>
              <a:off x="7004948" y="2695146"/>
              <a:ext cx="934953" cy="934954"/>
            </a:xfrm>
            <a:prstGeom prst="ellipse">
              <a:avLst/>
            </a:prstGeom>
            <a:blipFill dpi="0" rotWithShape="1"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2016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728380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您的内容打在这里，或者通过复制您的文本后，在此框中选择粘贴，并选择只保留文字，您的内容打在这里或者通过</a:t>
            </a: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2275687" y="1458367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790546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您的内容打在这里，或者通过复制您的文本后，在此框中选择粘贴，并选择只保留文字，您的内容打在这里或者通过</a:t>
            </a: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5212235" y="1458367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698770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您的内容打在这里，或者通过复制您的文本后，在此框中选择粘贴，并选择只保留文字，您的内容打在这里或者通过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958526"/>
      </p:ext>
    </p:extLst>
  </p:cSld>
  <p:clrMapOvr>
    <a:masterClrMapping/>
  </p:clrMapOvr>
  <p:transition spd="slow" advClick="0" advTm="359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1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25080" y="2842151"/>
            <a:ext cx="1134462" cy="1136057"/>
            <a:chOff x="925080" y="2842151"/>
            <a:chExt cx="1134462" cy="1136057"/>
          </a:xfrm>
        </p:grpSpPr>
        <p:sp>
          <p:nvSpPr>
            <p:cNvPr id="4" name="MH_Other_3"/>
            <p:cNvSpPr/>
            <p:nvPr>
              <p:custDataLst>
                <p:tags r:id="rId12"/>
              </p:custDataLst>
            </p:nvPr>
          </p:nvSpPr>
          <p:spPr>
            <a:xfrm>
              <a:off x="925080" y="2842151"/>
              <a:ext cx="1134462" cy="1136057"/>
            </a:xfrm>
            <a:prstGeom prst="teardrop">
              <a:avLst/>
            </a:prstGeom>
            <a:blipFill dpi="0"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54000" rIns="8100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4" name="MH_Other_5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1258558" y="3129356"/>
              <a:ext cx="467506" cy="502609"/>
            </a:xfrm>
            <a:custGeom>
              <a:avLst/>
              <a:gdLst>
                <a:gd name="T0" fmla="*/ 2147483646 w 67"/>
                <a:gd name="T1" fmla="*/ 2147483646 h 72"/>
                <a:gd name="T2" fmla="*/ 2147483646 w 67"/>
                <a:gd name="T3" fmla="*/ 2147483646 h 72"/>
                <a:gd name="T4" fmla="*/ 2147483646 w 67"/>
                <a:gd name="T5" fmla="*/ 2147483646 h 72"/>
                <a:gd name="T6" fmla="*/ 0 w 67"/>
                <a:gd name="T7" fmla="*/ 2147483646 h 72"/>
                <a:gd name="T8" fmla="*/ 0 w 67"/>
                <a:gd name="T9" fmla="*/ 2147483646 h 72"/>
                <a:gd name="T10" fmla="*/ 2147483646 w 67"/>
                <a:gd name="T11" fmla="*/ 2147483646 h 72"/>
                <a:gd name="T12" fmla="*/ 2147483646 w 67"/>
                <a:gd name="T13" fmla="*/ 2147483646 h 72"/>
                <a:gd name="T14" fmla="*/ 2147483646 w 67"/>
                <a:gd name="T15" fmla="*/ 2147483646 h 72"/>
                <a:gd name="T16" fmla="*/ 2147483646 w 67"/>
                <a:gd name="T17" fmla="*/ 0 h 72"/>
                <a:gd name="T18" fmla="*/ 2147483646 w 67"/>
                <a:gd name="T19" fmla="*/ 0 h 72"/>
                <a:gd name="T20" fmla="*/ 2147483646 w 67"/>
                <a:gd name="T21" fmla="*/ 2147483646 h 72"/>
                <a:gd name="T22" fmla="*/ 2147483646 w 67"/>
                <a:gd name="T23" fmla="*/ 2147483646 h 72"/>
                <a:gd name="T24" fmla="*/ 2147483646 w 67"/>
                <a:gd name="T25" fmla="*/ 2147483646 h 72"/>
                <a:gd name="T26" fmla="*/ 2147483646 w 67"/>
                <a:gd name="T27" fmla="*/ 2147483646 h 72"/>
                <a:gd name="T28" fmla="*/ 2147483646 w 67"/>
                <a:gd name="T29" fmla="*/ 0 h 72"/>
                <a:gd name="T30" fmla="*/ 2147483646 w 67"/>
                <a:gd name="T31" fmla="*/ 0 h 72"/>
                <a:gd name="T32" fmla="*/ 2147483646 w 67"/>
                <a:gd name="T33" fmla="*/ 2147483646 h 72"/>
                <a:gd name="T34" fmla="*/ 2147483646 w 67"/>
                <a:gd name="T35" fmla="*/ 2147483646 h 72"/>
                <a:gd name="T36" fmla="*/ 2147483646 w 67"/>
                <a:gd name="T37" fmla="*/ 2147483646 h 72"/>
                <a:gd name="T38" fmla="*/ 2147483646 w 67"/>
                <a:gd name="T39" fmla="*/ 2147483646 h 72"/>
                <a:gd name="T40" fmla="*/ 2147483646 w 67"/>
                <a:gd name="T41" fmla="*/ 2147483646 h 72"/>
                <a:gd name="T42" fmla="*/ 2147483646 w 67"/>
                <a:gd name="T43" fmla="*/ 2147483646 h 72"/>
                <a:gd name="T44" fmla="*/ 2147483646 w 67"/>
                <a:gd name="T45" fmla="*/ 2147483646 h 72"/>
                <a:gd name="T46" fmla="*/ 2147483646 w 67"/>
                <a:gd name="T47" fmla="*/ 2147483646 h 72"/>
                <a:gd name="T48" fmla="*/ 2147483646 w 67"/>
                <a:gd name="T49" fmla="*/ 2147483646 h 72"/>
                <a:gd name="T50" fmla="*/ 2147483646 w 67"/>
                <a:gd name="T51" fmla="*/ 2147483646 h 72"/>
                <a:gd name="T52" fmla="*/ 2147483646 w 67"/>
                <a:gd name="T53" fmla="*/ 2147483646 h 72"/>
                <a:gd name="T54" fmla="*/ 2147483646 w 67"/>
                <a:gd name="T55" fmla="*/ 2147483646 h 72"/>
                <a:gd name="T56" fmla="*/ 2147483646 w 67"/>
                <a:gd name="T57" fmla="*/ 2147483646 h 72"/>
                <a:gd name="T58" fmla="*/ 2147483646 w 67"/>
                <a:gd name="T59" fmla="*/ 2147483646 h 72"/>
                <a:gd name="T60" fmla="*/ 2147483646 w 67"/>
                <a:gd name="T61" fmla="*/ 2147483646 h 72"/>
                <a:gd name="T62" fmla="*/ 2147483646 w 67"/>
                <a:gd name="T63" fmla="*/ 2147483646 h 72"/>
                <a:gd name="T64" fmla="*/ 2147483646 w 67"/>
                <a:gd name="T65" fmla="*/ 2147483646 h 72"/>
                <a:gd name="T66" fmla="*/ 2147483646 w 67"/>
                <a:gd name="T67" fmla="*/ 2147483646 h 72"/>
                <a:gd name="T68" fmla="*/ 2147483646 w 67"/>
                <a:gd name="T69" fmla="*/ 2147483646 h 72"/>
                <a:gd name="T70" fmla="*/ 2147483646 w 67"/>
                <a:gd name="T71" fmla="*/ 2147483646 h 72"/>
                <a:gd name="T72" fmla="*/ 2147483646 w 67"/>
                <a:gd name="T73" fmla="*/ 2147483646 h 72"/>
                <a:gd name="T74" fmla="*/ 2147483646 w 67"/>
                <a:gd name="T75" fmla="*/ 2147483646 h 72"/>
                <a:gd name="T76" fmla="*/ 2147483646 w 67"/>
                <a:gd name="T77" fmla="*/ 2147483646 h 72"/>
                <a:gd name="T78" fmla="*/ 2147483646 w 67"/>
                <a:gd name="T79" fmla="*/ 2147483646 h 72"/>
                <a:gd name="T80" fmla="*/ 2147483646 w 67"/>
                <a:gd name="T81" fmla="*/ 2147483646 h 72"/>
                <a:gd name="T82" fmla="*/ 2147483646 w 67"/>
                <a:gd name="T83" fmla="*/ 2147483646 h 72"/>
                <a:gd name="T84" fmla="*/ 2147483646 w 67"/>
                <a:gd name="T85" fmla="*/ 2147483646 h 72"/>
                <a:gd name="T86" fmla="*/ 2147483646 w 67"/>
                <a:gd name="T87" fmla="*/ 2147483646 h 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15386" y="2842151"/>
            <a:ext cx="1595585" cy="1595585"/>
            <a:chOff x="2115386" y="2842151"/>
            <a:chExt cx="1595585" cy="1595585"/>
          </a:xfrm>
        </p:grpSpPr>
        <p:sp>
          <p:nvSpPr>
            <p:cNvPr id="2" name="MH_Other_1"/>
            <p:cNvSpPr/>
            <p:nvPr>
              <p:custDataLst>
                <p:tags r:id="rId10"/>
              </p:custDataLst>
            </p:nvPr>
          </p:nvSpPr>
          <p:spPr>
            <a:xfrm rot="16200000">
              <a:off x="2115386" y="2842151"/>
              <a:ext cx="1595585" cy="1595585"/>
            </a:xfrm>
            <a:prstGeom prst="teardrop">
              <a:avLst/>
            </a:prstGeom>
            <a:blipFill dpi="0" rotWithShape="1"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27000" tIns="27000" rIns="8100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5" name="MH_Other_6"/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2659482" y="3381460"/>
              <a:ext cx="507396" cy="437190"/>
            </a:xfrm>
            <a:custGeom>
              <a:avLst/>
              <a:gdLst>
                <a:gd name="T0" fmla="*/ 2147483646 w 73"/>
                <a:gd name="T1" fmla="*/ 2147483646 h 63"/>
                <a:gd name="T2" fmla="*/ 2147483646 w 73"/>
                <a:gd name="T3" fmla="*/ 2147483646 h 63"/>
                <a:gd name="T4" fmla="*/ 2147483646 w 73"/>
                <a:gd name="T5" fmla="*/ 2147483646 h 63"/>
                <a:gd name="T6" fmla="*/ 2147483646 w 73"/>
                <a:gd name="T7" fmla="*/ 2147483646 h 63"/>
                <a:gd name="T8" fmla="*/ 2147483646 w 73"/>
                <a:gd name="T9" fmla="*/ 2147483646 h 63"/>
                <a:gd name="T10" fmla="*/ 2147483646 w 73"/>
                <a:gd name="T11" fmla="*/ 2147483646 h 63"/>
                <a:gd name="T12" fmla="*/ 2147483646 w 73"/>
                <a:gd name="T13" fmla="*/ 2147483646 h 63"/>
                <a:gd name="T14" fmla="*/ 2147483646 w 73"/>
                <a:gd name="T15" fmla="*/ 2147483646 h 63"/>
                <a:gd name="T16" fmla="*/ 2147483646 w 73"/>
                <a:gd name="T17" fmla="*/ 2147483646 h 63"/>
                <a:gd name="T18" fmla="*/ 0 w 73"/>
                <a:gd name="T19" fmla="*/ 2147483646 h 63"/>
                <a:gd name="T20" fmla="*/ 0 w 73"/>
                <a:gd name="T21" fmla="*/ 2147483646 h 63"/>
                <a:gd name="T22" fmla="*/ 2147483646 w 73"/>
                <a:gd name="T23" fmla="*/ 0 h 63"/>
                <a:gd name="T24" fmla="*/ 2147483646 w 73"/>
                <a:gd name="T25" fmla="*/ 0 h 63"/>
                <a:gd name="T26" fmla="*/ 2147483646 w 73"/>
                <a:gd name="T27" fmla="*/ 2147483646 h 63"/>
                <a:gd name="T28" fmla="*/ 2147483646 w 73"/>
                <a:gd name="T29" fmla="*/ 2147483646 h 63"/>
                <a:gd name="T30" fmla="*/ 2147483646 w 73"/>
                <a:gd name="T31" fmla="*/ 2147483646 h 63"/>
                <a:gd name="T32" fmla="*/ 2147483646 w 73"/>
                <a:gd name="T33" fmla="*/ 2147483646 h 63"/>
                <a:gd name="T34" fmla="*/ 2147483646 w 73"/>
                <a:gd name="T35" fmla="*/ 2147483646 h 63"/>
                <a:gd name="T36" fmla="*/ 2147483646 w 73"/>
                <a:gd name="T37" fmla="*/ 2147483646 h 63"/>
                <a:gd name="T38" fmla="*/ 2147483646 w 73"/>
                <a:gd name="T39" fmla="*/ 2147483646 h 63"/>
                <a:gd name="T40" fmla="*/ 2147483646 w 73"/>
                <a:gd name="T41" fmla="*/ 2147483646 h 63"/>
                <a:gd name="T42" fmla="*/ 2147483646 w 73"/>
                <a:gd name="T43" fmla="*/ 2147483646 h 63"/>
                <a:gd name="T44" fmla="*/ 2147483646 w 73"/>
                <a:gd name="T45" fmla="*/ 2147483646 h 63"/>
                <a:gd name="T46" fmla="*/ 2147483646 w 73"/>
                <a:gd name="T47" fmla="*/ 2147483646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15386" y="1651845"/>
            <a:ext cx="1136057" cy="1134461"/>
            <a:chOff x="2115386" y="1651845"/>
            <a:chExt cx="1136057" cy="1134461"/>
          </a:xfrm>
        </p:grpSpPr>
        <p:sp>
          <p:nvSpPr>
            <p:cNvPr id="3" name="MH_Other_2"/>
            <p:cNvSpPr/>
            <p:nvPr>
              <p:custDataLst>
                <p:tags r:id="rId8"/>
              </p:custDataLst>
            </p:nvPr>
          </p:nvSpPr>
          <p:spPr>
            <a:xfrm rot="10800000">
              <a:off x="2115386" y="1651845"/>
              <a:ext cx="1136057" cy="1134461"/>
            </a:xfrm>
            <a:prstGeom prst="teardrop">
              <a:avLst/>
            </a:prstGeom>
            <a:blipFill dpi="0" rotWithShape="1"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tIns="27000" rIns="27000" anchor="ctr"/>
            <a:lstStyle/>
            <a:p>
              <a:pPr algn="ctr">
                <a:defRPr/>
              </a:pPr>
              <a:endParaRPr lang="th-TH" sz="3000" dirty="0"/>
            </a:p>
          </p:txBody>
        </p:sp>
        <p:sp>
          <p:nvSpPr>
            <p:cNvPr id="2056" name="MH_Other_7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2429718" y="2039571"/>
              <a:ext cx="507396" cy="382940"/>
            </a:xfrm>
            <a:custGeom>
              <a:avLst/>
              <a:gdLst>
                <a:gd name="T0" fmla="*/ 2147483646 w 158"/>
                <a:gd name="T1" fmla="*/ 2147483646 h 119"/>
                <a:gd name="T2" fmla="*/ 0 w 158"/>
                <a:gd name="T3" fmla="*/ 2147483646 h 119"/>
                <a:gd name="T4" fmla="*/ 0 w 158"/>
                <a:gd name="T5" fmla="*/ 0 h 119"/>
                <a:gd name="T6" fmla="*/ 2147483646 w 158"/>
                <a:gd name="T7" fmla="*/ 0 h 119"/>
                <a:gd name="T8" fmla="*/ 2147483646 w 158"/>
                <a:gd name="T9" fmla="*/ 2147483646 h 119"/>
                <a:gd name="T10" fmla="*/ 2147483646 w 158"/>
                <a:gd name="T11" fmla="*/ 2147483646 h 119"/>
                <a:gd name="T12" fmla="*/ 2147483646 w 158"/>
                <a:gd name="T13" fmla="*/ 2147483646 h 119"/>
                <a:gd name="T14" fmla="*/ 2147483646 w 158"/>
                <a:gd name="T15" fmla="*/ 2147483646 h 119"/>
                <a:gd name="T16" fmla="*/ 2147483646 w 158"/>
                <a:gd name="T17" fmla="*/ 2147483646 h 119"/>
                <a:gd name="T18" fmla="*/ 2147483646 w 158"/>
                <a:gd name="T19" fmla="*/ 2147483646 h 119"/>
                <a:gd name="T20" fmla="*/ 2147483646 w 158"/>
                <a:gd name="T21" fmla="*/ 2147483646 h 119"/>
                <a:gd name="T22" fmla="*/ 2147483646 w 158"/>
                <a:gd name="T23" fmla="*/ 2147483646 h 119"/>
                <a:gd name="T24" fmla="*/ 2147483646 w 158"/>
                <a:gd name="T25" fmla="*/ 2147483646 h 119"/>
                <a:gd name="T26" fmla="*/ 2147483646 w 158"/>
                <a:gd name="T27" fmla="*/ 2147483646 h 119"/>
                <a:gd name="T28" fmla="*/ 2147483646 w 158"/>
                <a:gd name="T29" fmla="*/ 2147483646 h 119"/>
                <a:gd name="T30" fmla="*/ 2147483646 w 158"/>
                <a:gd name="T31" fmla="*/ 2147483646 h 119"/>
                <a:gd name="T32" fmla="*/ 2147483646 w 158"/>
                <a:gd name="T33" fmla="*/ 2147483646 h 119"/>
                <a:gd name="T34" fmla="*/ 2147483646 w 158"/>
                <a:gd name="T35" fmla="*/ 2147483646 h 119"/>
                <a:gd name="T36" fmla="*/ 2147483646 w 158"/>
                <a:gd name="T37" fmla="*/ 2147483646 h 119"/>
                <a:gd name="T38" fmla="*/ 2147483646 w 158"/>
                <a:gd name="T39" fmla="*/ 2147483646 h 119"/>
                <a:gd name="T40" fmla="*/ 2147483646 w 158"/>
                <a:gd name="T41" fmla="*/ 2147483646 h 119"/>
                <a:gd name="T42" fmla="*/ 2147483646 w 158"/>
                <a:gd name="T43" fmla="*/ 2147483646 h 119"/>
                <a:gd name="T44" fmla="*/ 2147483646 w 158"/>
                <a:gd name="T45" fmla="*/ 2147483646 h 119"/>
                <a:gd name="T46" fmla="*/ 2147483646 w 158"/>
                <a:gd name="T47" fmla="*/ 2147483646 h 119"/>
                <a:gd name="T48" fmla="*/ 2147483646 w 158"/>
                <a:gd name="T49" fmla="*/ 2147483646 h 119"/>
                <a:gd name="T50" fmla="*/ 2147483646 w 158"/>
                <a:gd name="T51" fmla="*/ 2147483646 h 119"/>
                <a:gd name="T52" fmla="*/ 2147483646 w 158"/>
                <a:gd name="T53" fmla="*/ 2147483646 h 1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8697" y="1663014"/>
            <a:ext cx="1134462" cy="1134462"/>
            <a:chOff x="918697" y="1663014"/>
            <a:chExt cx="1134462" cy="1134462"/>
          </a:xfrm>
        </p:grpSpPr>
        <p:sp>
          <p:nvSpPr>
            <p:cNvPr id="5" name="MH_Other_4"/>
            <p:cNvSpPr/>
            <p:nvPr>
              <p:custDataLst>
                <p:tags r:id="rId6"/>
              </p:custDataLst>
            </p:nvPr>
          </p:nvSpPr>
          <p:spPr>
            <a:xfrm rot="5400000">
              <a:off x="918697" y="1663014"/>
              <a:ext cx="1134462" cy="1134462"/>
            </a:xfrm>
            <a:prstGeom prst="teardrop">
              <a:avLst/>
            </a:prstGeom>
            <a:blipFill dpi="0" rotWithShape="1"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81000" tIns="27000" rIns="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7" name="MH_Other_8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1319190" y="1961388"/>
              <a:ext cx="347837" cy="585579"/>
            </a:xfrm>
            <a:custGeom>
              <a:avLst/>
              <a:gdLst>
                <a:gd name="T0" fmla="*/ 2147483646 w 29"/>
                <a:gd name="T1" fmla="*/ 2147483646 h 49"/>
                <a:gd name="T2" fmla="*/ 2147483646 w 29"/>
                <a:gd name="T3" fmla="*/ 2147483646 h 49"/>
                <a:gd name="T4" fmla="*/ 2147483646 w 29"/>
                <a:gd name="T5" fmla="*/ 2147483646 h 49"/>
                <a:gd name="T6" fmla="*/ 0 w 29"/>
                <a:gd name="T7" fmla="*/ 2147483646 h 49"/>
                <a:gd name="T8" fmla="*/ 0 w 29"/>
                <a:gd name="T9" fmla="*/ 2147483646 h 49"/>
                <a:gd name="T10" fmla="*/ 2147483646 w 29"/>
                <a:gd name="T11" fmla="*/ 0 h 49"/>
                <a:gd name="T12" fmla="*/ 2147483646 w 29"/>
                <a:gd name="T13" fmla="*/ 0 h 49"/>
                <a:gd name="T14" fmla="*/ 2147483646 w 29"/>
                <a:gd name="T15" fmla="*/ 2147483646 h 49"/>
                <a:gd name="T16" fmla="*/ 2147483646 w 29"/>
                <a:gd name="T17" fmla="*/ 2147483646 h 49"/>
                <a:gd name="T18" fmla="*/ 2147483646 w 29"/>
                <a:gd name="T19" fmla="*/ 2147483646 h 49"/>
                <a:gd name="T20" fmla="*/ 2147483646 w 29"/>
                <a:gd name="T21" fmla="*/ 2147483646 h 49"/>
                <a:gd name="T22" fmla="*/ 2147483646 w 29"/>
                <a:gd name="T23" fmla="*/ 2147483646 h 49"/>
                <a:gd name="T24" fmla="*/ 2147483646 w 29"/>
                <a:gd name="T25" fmla="*/ 2147483646 h 49"/>
                <a:gd name="T26" fmla="*/ 2147483646 w 29"/>
                <a:gd name="T27" fmla="*/ 2147483646 h 49"/>
                <a:gd name="T28" fmla="*/ 2147483646 w 29"/>
                <a:gd name="T29" fmla="*/ 2147483646 h 49"/>
                <a:gd name="T30" fmla="*/ 2147483646 w 29"/>
                <a:gd name="T31" fmla="*/ 2147483646 h 49"/>
                <a:gd name="T32" fmla="*/ 2147483646 w 29"/>
                <a:gd name="T33" fmla="*/ 2147483646 h 49"/>
                <a:gd name="T34" fmla="*/ 2147483646 w 29"/>
                <a:gd name="T35" fmla="*/ 2147483646 h 49"/>
                <a:gd name="T36" fmla="*/ 2147483646 w 29"/>
                <a:gd name="T37" fmla="*/ 2147483646 h 49"/>
                <a:gd name="T38" fmla="*/ 2147483646 w 29"/>
                <a:gd name="T39" fmla="*/ 2147483646 h 49"/>
                <a:gd name="T40" fmla="*/ 2147483646 w 29"/>
                <a:gd name="T41" fmla="*/ 2147483646 h 49"/>
                <a:gd name="T42" fmla="*/ 2147483646 w 29"/>
                <a:gd name="T43" fmla="*/ 2147483646 h 49"/>
                <a:gd name="T44" fmla="*/ 2147483646 w 29"/>
                <a:gd name="T45" fmla="*/ 2147483646 h 49"/>
                <a:gd name="T46" fmla="*/ 2147483646 w 29"/>
                <a:gd name="T47" fmla="*/ 2147483646 h 49"/>
                <a:gd name="T48" fmla="*/ 2147483646 w 29"/>
                <a:gd name="T49" fmla="*/ 2147483646 h 49"/>
                <a:gd name="T50" fmla="*/ 2147483646 w 29"/>
                <a:gd name="T51" fmla="*/ 2147483646 h 49"/>
                <a:gd name="T52" fmla="*/ 2147483646 w 29"/>
                <a:gd name="T53" fmla="*/ 2147483646 h 49"/>
                <a:gd name="T54" fmla="*/ 2147483646 w 29"/>
                <a:gd name="T55" fmla="*/ 2147483646 h 49"/>
                <a:gd name="T56" fmla="*/ 2147483646 w 29"/>
                <a:gd name="T57" fmla="*/ 2147483646 h 49"/>
                <a:gd name="T58" fmla="*/ 2147483646 w 29"/>
                <a:gd name="T59" fmla="*/ 2147483646 h 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sp>
        <p:nvSpPr>
          <p:cNvPr id="20" name="MH_SubTitle_1"/>
          <p:cNvSpPr/>
          <p:nvPr>
            <p:custDataLst>
              <p:tags r:id="rId2"/>
            </p:custDataLst>
          </p:nvPr>
        </p:nvSpPr>
        <p:spPr>
          <a:xfrm>
            <a:off x="4244414" y="1663014"/>
            <a:ext cx="1396137" cy="379750"/>
          </a:xfrm>
          <a:prstGeom prst="roundRect">
            <a:avLst>
              <a:gd name="adj" fmla="val 21110"/>
            </a:avLst>
          </a:prstGeom>
          <a:blipFill dpi="0"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sz="1100" dirty="0">
              <a:solidFill>
                <a:srgbClr val="FFFFFF"/>
              </a:solidFill>
            </a:endParaRPr>
          </a:p>
        </p:txBody>
      </p:sp>
      <p:sp>
        <p:nvSpPr>
          <p:cNvPr id="24" name="MH_SubTitle_2"/>
          <p:cNvSpPr/>
          <p:nvPr>
            <p:custDataLst>
              <p:tags r:id="rId3"/>
            </p:custDataLst>
          </p:nvPr>
        </p:nvSpPr>
        <p:spPr>
          <a:xfrm>
            <a:off x="6380901" y="1663014"/>
            <a:ext cx="1397733" cy="379750"/>
          </a:xfrm>
          <a:prstGeom prst="roundRect">
            <a:avLst>
              <a:gd name="adj" fmla="val 21110"/>
            </a:avLst>
          </a:prstGeom>
          <a:blipFill dpi="0"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7" name="MH_SubTitle_3"/>
          <p:cNvSpPr/>
          <p:nvPr>
            <p:custDataLst>
              <p:tags r:id="rId4"/>
            </p:custDataLst>
          </p:nvPr>
        </p:nvSpPr>
        <p:spPr>
          <a:xfrm>
            <a:off x="4244414" y="3233069"/>
            <a:ext cx="1396137" cy="379750"/>
          </a:xfrm>
          <a:prstGeom prst="roundRect">
            <a:avLst>
              <a:gd name="adj" fmla="val 21110"/>
            </a:avLst>
          </a:prstGeo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9" name="MH_SubTitle_4"/>
          <p:cNvSpPr/>
          <p:nvPr>
            <p:custDataLst>
              <p:tags r:id="rId5"/>
            </p:custDataLst>
          </p:nvPr>
        </p:nvSpPr>
        <p:spPr>
          <a:xfrm>
            <a:off x="6380901" y="3233069"/>
            <a:ext cx="1397733" cy="379750"/>
          </a:xfrm>
          <a:prstGeom prst="roundRect">
            <a:avLst>
              <a:gd name="adj" fmla="val 21110"/>
            </a:avLst>
          </a:prstGeom>
          <a:blipFill dpi="0"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4134859" y="2154552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6272144" y="2176323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4154449" y="3743866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291734" y="3765637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1467793"/>
      </p:ext>
    </p:extLst>
  </p:cSld>
  <p:clrMapOvr>
    <a:masterClrMapping/>
  </p:clrMapOvr>
  <p:transition spd="slow" advClick="0" advTm="4655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  <p:bldP spid="27" grpId="0" animBg="1"/>
      <p:bldP spid="29" grpId="0" animBg="1"/>
      <p:bldP spid="25" grpId="0"/>
      <p:bldP spid="26" grpId="0"/>
      <p:bldP spid="30" grpId="0"/>
      <p:bldP spid="31" grpId="0"/>
      <p:bldP spid="28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7" name="KSO_Shape"/>
          <p:cNvGrpSpPr>
            <a:grpSpLocks/>
          </p:cNvGrpSpPr>
          <p:nvPr/>
        </p:nvGrpSpPr>
        <p:grpSpPr bwMode="auto">
          <a:xfrm>
            <a:off x="241476" y="1127781"/>
            <a:ext cx="4560882" cy="3770329"/>
            <a:chOff x="1595438" y="968375"/>
            <a:chExt cx="5953125" cy="4921250"/>
          </a:xfrm>
          <a:solidFill>
            <a:schemeClr val="bg1">
              <a:lumMod val="85000"/>
            </a:schemeClr>
          </a:solidFill>
        </p:grpSpPr>
        <p:sp>
          <p:nvSpPr>
            <p:cNvPr id="391" name="内蒙古"/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2" name="甘肃"/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3" name="宁夏"/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4" name="新疆"/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5" name="青海"/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6" name="四川"/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97" name="西藏"/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8" name="云南"/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9" name="贵州"/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0" name="广西"/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1" name="重庆"/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2" name="陕西"/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3" name="山西"/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4" name="湖南"/>
            <p:cNvSpPr>
              <a:spLocks/>
            </p:cNvSpPr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5" name="湖北"/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6" name="广东"/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7" name="江西"/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8" name="福建"/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9" name="浙江"/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0" name="安徽"/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1" name="天津"/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2" name="北京"/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3" name="辽宁"/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4" name="吉林"/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5" name="黑龙江"/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6" name="山东"/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7" name="上海"/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8" name="江苏"/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9" name="河北"/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0" name="河南"/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1" name="台湾"/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2" name="海南"/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49" name="Straight Connector 363"/>
          <p:cNvCxnSpPr/>
          <p:nvPr/>
        </p:nvCxnSpPr>
        <p:spPr>
          <a:xfrm rot="5400000">
            <a:off x="3579871" y="3124045"/>
            <a:ext cx="364333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70"/>
          <p:cNvCxnSpPr/>
          <p:nvPr/>
        </p:nvCxnSpPr>
        <p:spPr>
          <a:xfrm rot="10800000">
            <a:off x="6038383" y="2385304"/>
            <a:ext cx="257176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371"/>
          <p:cNvCxnSpPr/>
          <p:nvPr/>
        </p:nvCxnSpPr>
        <p:spPr>
          <a:xfrm rot="10800000">
            <a:off x="6038383" y="3671188"/>
            <a:ext cx="257176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7147541" y="1318217"/>
            <a:ext cx="1685490" cy="823501"/>
            <a:chOff x="7147541" y="1318217"/>
            <a:chExt cx="1685490" cy="823501"/>
          </a:xfrm>
        </p:grpSpPr>
        <p:sp>
          <p:nvSpPr>
            <p:cNvPr id="52" name="Rectangle 364"/>
            <p:cNvSpPr/>
            <p:nvPr/>
          </p:nvSpPr>
          <p:spPr>
            <a:xfrm>
              <a:off x="7147541" y="1318217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G</a:t>
              </a:r>
              <a:r>
                <a:rPr lang="en-US" altLang="zh-CN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uang Dong</a:t>
              </a:r>
              <a:endPara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53" name="Rectangle 373"/>
            <p:cNvSpPr/>
            <p:nvPr/>
          </p:nvSpPr>
          <p:spPr>
            <a:xfrm>
              <a:off x="7175249" y="1618883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sp>
        <p:nvSpPr>
          <p:cNvPr id="60" name="广东"/>
          <p:cNvSpPr>
            <a:spLocks/>
          </p:cNvSpPr>
          <p:nvPr/>
        </p:nvSpPr>
        <p:spPr bwMode="auto">
          <a:xfrm>
            <a:off x="5996701" y="1410949"/>
            <a:ext cx="903053" cy="714725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" name="四川"/>
          <p:cNvSpPr>
            <a:spLocks/>
          </p:cNvSpPr>
          <p:nvPr/>
        </p:nvSpPr>
        <p:spPr bwMode="auto">
          <a:xfrm>
            <a:off x="6070268" y="2656324"/>
            <a:ext cx="982718" cy="862311"/>
          </a:xfrm>
          <a:custGeom>
            <a:avLst/>
            <a:gdLst>
              <a:gd name="T0" fmla="*/ 2147483646 w 702"/>
              <a:gd name="T1" fmla="*/ 2147483646 h 616"/>
              <a:gd name="T2" fmla="*/ 2147483646 w 702"/>
              <a:gd name="T3" fmla="*/ 2147483646 h 616"/>
              <a:gd name="T4" fmla="*/ 2147483646 w 702"/>
              <a:gd name="T5" fmla="*/ 2147483646 h 616"/>
              <a:gd name="T6" fmla="*/ 2147483646 w 702"/>
              <a:gd name="T7" fmla="*/ 2147483646 h 616"/>
              <a:gd name="T8" fmla="*/ 2147483646 w 702"/>
              <a:gd name="T9" fmla="*/ 2147483646 h 616"/>
              <a:gd name="T10" fmla="*/ 2147483646 w 702"/>
              <a:gd name="T11" fmla="*/ 2147483646 h 616"/>
              <a:gd name="T12" fmla="*/ 2147483646 w 702"/>
              <a:gd name="T13" fmla="*/ 2147483646 h 616"/>
              <a:gd name="T14" fmla="*/ 2147483646 w 702"/>
              <a:gd name="T15" fmla="*/ 2147483646 h 616"/>
              <a:gd name="T16" fmla="*/ 2147483646 w 702"/>
              <a:gd name="T17" fmla="*/ 2147483646 h 616"/>
              <a:gd name="T18" fmla="*/ 2147483646 w 702"/>
              <a:gd name="T19" fmla="*/ 2147483646 h 616"/>
              <a:gd name="T20" fmla="*/ 2147483646 w 702"/>
              <a:gd name="T21" fmla="*/ 2147483646 h 616"/>
              <a:gd name="T22" fmla="*/ 2147483646 w 702"/>
              <a:gd name="T23" fmla="*/ 2147483646 h 616"/>
              <a:gd name="T24" fmla="*/ 2147483646 w 702"/>
              <a:gd name="T25" fmla="*/ 2147483646 h 616"/>
              <a:gd name="T26" fmla="*/ 2147483646 w 702"/>
              <a:gd name="T27" fmla="*/ 2147483646 h 616"/>
              <a:gd name="T28" fmla="*/ 2147483646 w 702"/>
              <a:gd name="T29" fmla="*/ 2147483646 h 616"/>
              <a:gd name="T30" fmla="*/ 2147483646 w 702"/>
              <a:gd name="T31" fmla="*/ 2147483646 h 616"/>
              <a:gd name="T32" fmla="*/ 2147483646 w 702"/>
              <a:gd name="T33" fmla="*/ 2147483646 h 616"/>
              <a:gd name="T34" fmla="*/ 2147483646 w 702"/>
              <a:gd name="T35" fmla="*/ 2147483646 h 616"/>
              <a:gd name="T36" fmla="*/ 2147483646 w 702"/>
              <a:gd name="T37" fmla="*/ 2147483646 h 616"/>
              <a:gd name="T38" fmla="*/ 2147483646 w 702"/>
              <a:gd name="T39" fmla="*/ 2147483646 h 616"/>
              <a:gd name="T40" fmla="*/ 2147483646 w 702"/>
              <a:gd name="T41" fmla="*/ 2147483646 h 616"/>
              <a:gd name="T42" fmla="*/ 2147483646 w 702"/>
              <a:gd name="T43" fmla="*/ 2147483646 h 616"/>
              <a:gd name="T44" fmla="*/ 2147483646 w 702"/>
              <a:gd name="T45" fmla="*/ 2147483646 h 616"/>
              <a:gd name="T46" fmla="*/ 2147483646 w 702"/>
              <a:gd name="T47" fmla="*/ 2147483646 h 616"/>
              <a:gd name="T48" fmla="*/ 2147483646 w 702"/>
              <a:gd name="T49" fmla="*/ 2147483646 h 616"/>
              <a:gd name="T50" fmla="*/ 2147483646 w 702"/>
              <a:gd name="T51" fmla="*/ 2147483646 h 616"/>
              <a:gd name="T52" fmla="*/ 2147483646 w 702"/>
              <a:gd name="T53" fmla="*/ 2147483646 h 616"/>
              <a:gd name="T54" fmla="*/ 2147483646 w 702"/>
              <a:gd name="T55" fmla="*/ 2147483646 h 616"/>
              <a:gd name="T56" fmla="*/ 2147483646 w 702"/>
              <a:gd name="T57" fmla="*/ 2147483646 h 616"/>
              <a:gd name="T58" fmla="*/ 2147483646 w 702"/>
              <a:gd name="T59" fmla="*/ 2147483646 h 616"/>
              <a:gd name="T60" fmla="*/ 2147483646 w 702"/>
              <a:gd name="T61" fmla="*/ 2147483646 h 616"/>
              <a:gd name="T62" fmla="*/ 2147483646 w 702"/>
              <a:gd name="T63" fmla="*/ 2147483646 h 616"/>
              <a:gd name="T64" fmla="*/ 2147483646 w 702"/>
              <a:gd name="T65" fmla="*/ 2147483646 h 616"/>
              <a:gd name="T66" fmla="*/ 2147483646 w 702"/>
              <a:gd name="T67" fmla="*/ 2147483646 h 616"/>
              <a:gd name="T68" fmla="*/ 2147483646 w 702"/>
              <a:gd name="T69" fmla="*/ 2147483646 h 616"/>
              <a:gd name="T70" fmla="*/ 2147483646 w 702"/>
              <a:gd name="T71" fmla="*/ 2147483646 h 616"/>
              <a:gd name="T72" fmla="*/ 2147483646 w 702"/>
              <a:gd name="T73" fmla="*/ 2147483646 h 616"/>
              <a:gd name="T74" fmla="*/ 2147483646 w 702"/>
              <a:gd name="T75" fmla="*/ 2147483646 h 616"/>
              <a:gd name="T76" fmla="*/ 2147483646 w 702"/>
              <a:gd name="T77" fmla="*/ 2147483646 h 616"/>
              <a:gd name="T78" fmla="*/ 2147483646 w 702"/>
              <a:gd name="T79" fmla="*/ 2147483646 h 616"/>
              <a:gd name="T80" fmla="*/ 2147483646 w 702"/>
              <a:gd name="T81" fmla="*/ 2147483646 h 616"/>
              <a:gd name="T82" fmla="*/ 2147483646 w 702"/>
              <a:gd name="T83" fmla="*/ 2147483646 h 616"/>
              <a:gd name="T84" fmla="*/ 2147483646 w 702"/>
              <a:gd name="T85" fmla="*/ 2147483646 h 616"/>
              <a:gd name="T86" fmla="*/ 2147483646 w 702"/>
              <a:gd name="T87" fmla="*/ 2147483646 h 616"/>
              <a:gd name="T88" fmla="*/ 2147483646 w 702"/>
              <a:gd name="T89" fmla="*/ 2147483646 h 616"/>
              <a:gd name="T90" fmla="*/ 2147483646 w 702"/>
              <a:gd name="T91" fmla="*/ 2147483646 h 616"/>
              <a:gd name="T92" fmla="*/ 2147483646 w 702"/>
              <a:gd name="T93" fmla="*/ 2147483646 h 616"/>
              <a:gd name="T94" fmla="*/ 2147483646 w 702"/>
              <a:gd name="T95" fmla="*/ 2147483646 h 616"/>
              <a:gd name="T96" fmla="*/ 2147483646 w 702"/>
              <a:gd name="T97" fmla="*/ 2147483646 h 616"/>
              <a:gd name="T98" fmla="*/ 2147483646 w 702"/>
              <a:gd name="T99" fmla="*/ 0 h 616"/>
              <a:gd name="T100" fmla="*/ 2147483646 w 702"/>
              <a:gd name="T101" fmla="*/ 2147483646 h 616"/>
              <a:gd name="T102" fmla="*/ 2147483646 w 702"/>
              <a:gd name="T103" fmla="*/ 2147483646 h 616"/>
              <a:gd name="T104" fmla="*/ 2147483646 w 702"/>
              <a:gd name="T105" fmla="*/ 2147483646 h 616"/>
              <a:gd name="T106" fmla="*/ 2147483646 w 702"/>
              <a:gd name="T107" fmla="*/ 2147483646 h 616"/>
              <a:gd name="T108" fmla="*/ 2147483646 w 702"/>
              <a:gd name="T109" fmla="*/ 2147483646 h 616"/>
              <a:gd name="T110" fmla="*/ 2147483646 w 702"/>
              <a:gd name="T111" fmla="*/ 2147483646 h 616"/>
              <a:gd name="T112" fmla="*/ 2147483646 w 702"/>
              <a:gd name="T113" fmla="*/ 2147483646 h 616"/>
              <a:gd name="T114" fmla="*/ 2147483646 w 702"/>
              <a:gd name="T115" fmla="*/ 2147483646 h 616"/>
              <a:gd name="T116" fmla="*/ 2147483646 w 702"/>
              <a:gd name="T117" fmla="*/ 2147483646 h 616"/>
              <a:gd name="T118" fmla="*/ 2147483646 w 702"/>
              <a:gd name="T119" fmla="*/ 2147483646 h 6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2" name="浙江"/>
          <p:cNvSpPr>
            <a:spLocks/>
          </p:cNvSpPr>
          <p:nvPr/>
        </p:nvSpPr>
        <p:spPr bwMode="auto">
          <a:xfrm>
            <a:off x="6090521" y="3850756"/>
            <a:ext cx="856635" cy="992219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85134" y="2697685"/>
            <a:ext cx="1685490" cy="823501"/>
            <a:chOff x="7185134" y="2697685"/>
            <a:chExt cx="1685490" cy="823501"/>
          </a:xfrm>
        </p:grpSpPr>
        <p:sp>
          <p:nvSpPr>
            <p:cNvPr id="63" name="Rectangle 364"/>
            <p:cNvSpPr/>
            <p:nvPr/>
          </p:nvSpPr>
          <p:spPr>
            <a:xfrm>
              <a:off x="7185134" y="2697685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S</a:t>
              </a:r>
              <a:r>
                <a:rPr lang="en-US" altLang="zh-CN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i Chuan</a:t>
              </a:r>
              <a:endPara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64" name="Rectangle 373"/>
            <p:cNvSpPr/>
            <p:nvPr/>
          </p:nvSpPr>
          <p:spPr>
            <a:xfrm>
              <a:off x="7212842" y="2998351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85134" y="3881809"/>
            <a:ext cx="1685490" cy="823501"/>
            <a:chOff x="7185134" y="3881809"/>
            <a:chExt cx="1685490" cy="823501"/>
          </a:xfrm>
        </p:grpSpPr>
        <p:sp>
          <p:nvSpPr>
            <p:cNvPr id="65" name="Rectangle 364"/>
            <p:cNvSpPr/>
            <p:nvPr/>
          </p:nvSpPr>
          <p:spPr>
            <a:xfrm>
              <a:off x="7185134" y="3881809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Z</a:t>
              </a:r>
              <a:r>
                <a:rPr lang="en-US" altLang="zh-CN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he Jiang</a:t>
              </a:r>
              <a:endPara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66" name="Rectangle 373"/>
            <p:cNvSpPr/>
            <p:nvPr/>
          </p:nvSpPr>
          <p:spPr>
            <a:xfrm>
              <a:off x="7212842" y="4182475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3067737"/>
      </p:ext>
    </p:extLst>
  </p:cSld>
  <p:clrMapOvr>
    <a:masterClrMapping/>
  </p:clrMapOvr>
  <p:transition spd="slow" advClick="0" advTm="745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50"/>
                            </p:stCondLst>
                            <p:childTnLst>
                              <p:par>
                                <p:cTn id="3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9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"/>
                            </p:stCondLst>
                            <p:childTnLst>
                              <p:par>
                                <p:cTn id="5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1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6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8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150"/>
                            </p:stCondLst>
                            <p:childTnLst>
                              <p:par>
                                <p:cTn id="72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58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3" name="Straight Connector 13"/>
          <p:cNvCxnSpPr/>
          <p:nvPr/>
        </p:nvCxnSpPr>
        <p:spPr>
          <a:xfrm rot="5400000">
            <a:off x="1072364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"/>
          <p:cNvCxnSpPr/>
          <p:nvPr/>
        </p:nvCxnSpPr>
        <p:spPr>
          <a:xfrm rot="5400000">
            <a:off x="3286942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5"/>
          <p:cNvCxnSpPr/>
          <p:nvPr/>
        </p:nvCxnSpPr>
        <p:spPr>
          <a:xfrm rot="5400000">
            <a:off x="5501488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KSO_Shape"/>
          <p:cNvSpPr>
            <a:spLocks/>
          </p:cNvSpPr>
          <p:nvPr/>
        </p:nvSpPr>
        <p:spPr bwMode="auto">
          <a:xfrm>
            <a:off x="409387" y="1352101"/>
            <a:ext cx="1455783" cy="1475456"/>
          </a:xfrm>
          <a:custGeom>
            <a:avLst/>
            <a:gdLst>
              <a:gd name="T0" fmla="*/ 2147483646 w 284"/>
              <a:gd name="T1" fmla="*/ 2147483646 h 288"/>
              <a:gd name="T2" fmla="*/ 2147483646 w 284"/>
              <a:gd name="T3" fmla="*/ 2147483646 h 288"/>
              <a:gd name="T4" fmla="*/ 2147483646 w 284"/>
              <a:gd name="T5" fmla="*/ 2147483646 h 288"/>
              <a:gd name="T6" fmla="*/ 2147483646 w 284"/>
              <a:gd name="T7" fmla="*/ 2147483646 h 288"/>
              <a:gd name="T8" fmla="*/ 2147483646 w 284"/>
              <a:gd name="T9" fmla="*/ 2147483646 h 288"/>
              <a:gd name="T10" fmla="*/ 2147483646 w 284"/>
              <a:gd name="T11" fmla="*/ 2147483646 h 288"/>
              <a:gd name="T12" fmla="*/ 2147483646 w 284"/>
              <a:gd name="T13" fmla="*/ 2147483646 h 288"/>
              <a:gd name="T14" fmla="*/ 2147483646 w 284"/>
              <a:gd name="T15" fmla="*/ 2147483646 h 288"/>
              <a:gd name="T16" fmla="*/ 2147483646 w 284"/>
              <a:gd name="T17" fmla="*/ 2147483646 h 288"/>
              <a:gd name="T18" fmla="*/ 2147483646 w 284"/>
              <a:gd name="T19" fmla="*/ 2147483646 h 288"/>
              <a:gd name="T20" fmla="*/ 2147483646 w 284"/>
              <a:gd name="T21" fmla="*/ 2147483646 h 288"/>
              <a:gd name="T22" fmla="*/ 2147483646 w 284"/>
              <a:gd name="T23" fmla="*/ 2147483646 h 288"/>
              <a:gd name="T24" fmla="*/ 2147483646 w 284"/>
              <a:gd name="T25" fmla="*/ 2147483646 h 288"/>
              <a:gd name="T26" fmla="*/ 2147483646 w 284"/>
              <a:gd name="T27" fmla="*/ 2147483646 h 288"/>
              <a:gd name="T28" fmla="*/ 2147483646 w 284"/>
              <a:gd name="T29" fmla="*/ 2147483646 h 288"/>
              <a:gd name="T30" fmla="*/ 2147483646 w 284"/>
              <a:gd name="T31" fmla="*/ 2147483646 h 288"/>
              <a:gd name="T32" fmla="*/ 2147483646 w 284"/>
              <a:gd name="T33" fmla="*/ 2147483646 h 288"/>
              <a:gd name="T34" fmla="*/ 2147483646 w 284"/>
              <a:gd name="T35" fmla="*/ 2147483646 h 288"/>
              <a:gd name="T36" fmla="*/ 2147483646 w 284"/>
              <a:gd name="T37" fmla="*/ 2147483646 h 288"/>
              <a:gd name="T38" fmla="*/ 2147483646 w 284"/>
              <a:gd name="T39" fmla="*/ 2147483646 h 288"/>
              <a:gd name="T40" fmla="*/ 2147483646 w 284"/>
              <a:gd name="T41" fmla="*/ 2147483646 h 288"/>
              <a:gd name="T42" fmla="*/ 2147483646 w 284"/>
              <a:gd name="T43" fmla="*/ 2147483646 h 288"/>
              <a:gd name="T44" fmla="*/ 2147483646 w 284"/>
              <a:gd name="T45" fmla="*/ 2147483646 h 288"/>
              <a:gd name="T46" fmla="*/ 2147483646 w 284"/>
              <a:gd name="T47" fmla="*/ 2147483646 h 288"/>
              <a:gd name="T48" fmla="*/ 2147483646 w 284"/>
              <a:gd name="T49" fmla="*/ 2147483646 h 288"/>
              <a:gd name="T50" fmla="*/ 2147483646 w 284"/>
              <a:gd name="T51" fmla="*/ 2147483646 h 288"/>
              <a:gd name="T52" fmla="*/ 2147483646 w 284"/>
              <a:gd name="T53" fmla="*/ 2147483646 h 288"/>
              <a:gd name="T54" fmla="*/ 2147483646 w 284"/>
              <a:gd name="T55" fmla="*/ 2147483646 h 288"/>
              <a:gd name="T56" fmla="*/ 2147483646 w 284"/>
              <a:gd name="T57" fmla="*/ 2147483646 h 288"/>
              <a:gd name="T58" fmla="*/ 2147483646 w 284"/>
              <a:gd name="T59" fmla="*/ 2147483646 h 288"/>
              <a:gd name="T60" fmla="*/ 2147483646 w 284"/>
              <a:gd name="T61" fmla="*/ 2147483646 h 288"/>
              <a:gd name="T62" fmla="*/ 2147483646 w 284"/>
              <a:gd name="T63" fmla="*/ 2147483646 h 288"/>
              <a:gd name="T64" fmla="*/ 2147483646 w 284"/>
              <a:gd name="T65" fmla="*/ 2147483646 h 288"/>
              <a:gd name="T66" fmla="*/ 2147483646 w 284"/>
              <a:gd name="T67" fmla="*/ 2147483646 h 288"/>
              <a:gd name="T68" fmla="*/ 2147483646 w 284"/>
              <a:gd name="T69" fmla="*/ 2147483646 h 288"/>
              <a:gd name="T70" fmla="*/ 2147483646 w 284"/>
              <a:gd name="T71" fmla="*/ 2147483646 h 288"/>
              <a:gd name="T72" fmla="*/ 2147483646 w 284"/>
              <a:gd name="T73" fmla="*/ 2147483646 h 288"/>
              <a:gd name="T74" fmla="*/ 2147483646 w 284"/>
              <a:gd name="T75" fmla="*/ 2147483646 h 288"/>
              <a:gd name="T76" fmla="*/ 2147483646 w 284"/>
              <a:gd name="T77" fmla="*/ 2147483646 h 288"/>
              <a:gd name="T78" fmla="*/ 2147483646 w 284"/>
              <a:gd name="T79" fmla="*/ 2147483646 h 288"/>
              <a:gd name="T80" fmla="*/ 2147483646 w 284"/>
              <a:gd name="T81" fmla="*/ 2147483646 h 288"/>
              <a:gd name="T82" fmla="*/ 2147483646 w 284"/>
              <a:gd name="T83" fmla="*/ 2147483646 h 288"/>
              <a:gd name="T84" fmla="*/ 2147483646 w 284"/>
              <a:gd name="T85" fmla="*/ 2147483646 h 288"/>
              <a:gd name="T86" fmla="*/ 2147483646 w 284"/>
              <a:gd name="T87" fmla="*/ 2147483646 h 288"/>
              <a:gd name="T88" fmla="*/ 2147483646 w 284"/>
              <a:gd name="T89" fmla="*/ 2147483646 h 288"/>
              <a:gd name="T90" fmla="*/ 2147483646 w 284"/>
              <a:gd name="T91" fmla="*/ 2147483646 h 288"/>
              <a:gd name="T92" fmla="*/ 2147483646 w 284"/>
              <a:gd name="T93" fmla="*/ 2147483646 h 288"/>
              <a:gd name="T94" fmla="*/ 2147483646 w 284"/>
              <a:gd name="T95" fmla="*/ 2147483646 h 288"/>
              <a:gd name="T96" fmla="*/ 2147483646 w 284"/>
              <a:gd name="T97" fmla="*/ 2147483646 h 288"/>
              <a:gd name="T98" fmla="*/ 2147483646 w 284"/>
              <a:gd name="T99" fmla="*/ 2147483646 h 288"/>
              <a:gd name="T100" fmla="*/ 2147483646 w 284"/>
              <a:gd name="T101" fmla="*/ 2147483646 h 288"/>
              <a:gd name="T102" fmla="*/ 2147483646 w 284"/>
              <a:gd name="T103" fmla="*/ 2147483646 h 28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68" y="260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4" y="210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7" name="KSO_Shape"/>
          <p:cNvSpPr>
            <a:spLocks/>
          </p:cNvSpPr>
          <p:nvPr/>
        </p:nvSpPr>
        <p:spPr bwMode="auto">
          <a:xfrm>
            <a:off x="2683760" y="1603865"/>
            <a:ext cx="1585778" cy="1223692"/>
          </a:xfrm>
          <a:custGeom>
            <a:avLst/>
            <a:gdLst>
              <a:gd name="T0" fmla="*/ 2147483646 w 378"/>
              <a:gd name="T1" fmla="*/ 2147483646 h 292"/>
              <a:gd name="T2" fmla="*/ 2147483646 w 378"/>
              <a:gd name="T3" fmla="*/ 2147483646 h 292"/>
              <a:gd name="T4" fmla="*/ 2147483646 w 378"/>
              <a:gd name="T5" fmla="*/ 2147483646 h 292"/>
              <a:gd name="T6" fmla="*/ 2147483646 w 378"/>
              <a:gd name="T7" fmla="*/ 2147483646 h 292"/>
              <a:gd name="T8" fmla="*/ 2147483646 w 378"/>
              <a:gd name="T9" fmla="*/ 2147483646 h 292"/>
              <a:gd name="T10" fmla="*/ 2147483646 w 378"/>
              <a:gd name="T11" fmla="*/ 0 h 292"/>
              <a:gd name="T12" fmla="*/ 2147483646 w 378"/>
              <a:gd name="T13" fmla="*/ 2147483646 h 292"/>
              <a:gd name="T14" fmla="*/ 2147483646 w 378"/>
              <a:gd name="T15" fmla="*/ 2147483646 h 292"/>
              <a:gd name="T16" fmla="*/ 2147483646 w 378"/>
              <a:gd name="T17" fmla="*/ 2147483646 h 292"/>
              <a:gd name="T18" fmla="*/ 2147483646 w 378"/>
              <a:gd name="T19" fmla="*/ 2147483646 h 292"/>
              <a:gd name="T20" fmla="*/ 2147483646 w 378"/>
              <a:gd name="T21" fmla="*/ 2147483646 h 292"/>
              <a:gd name="T22" fmla="*/ 2147483646 w 378"/>
              <a:gd name="T23" fmla="*/ 2147483646 h 292"/>
              <a:gd name="T24" fmla="*/ 2147483646 w 378"/>
              <a:gd name="T25" fmla="*/ 2147483646 h 292"/>
              <a:gd name="T26" fmla="*/ 2147483646 w 378"/>
              <a:gd name="T27" fmla="*/ 2147483646 h 292"/>
              <a:gd name="T28" fmla="*/ 2147483646 w 378"/>
              <a:gd name="T29" fmla="*/ 2147483646 h 292"/>
              <a:gd name="T30" fmla="*/ 2147483646 w 378"/>
              <a:gd name="T31" fmla="*/ 2147483646 h 292"/>
              <a:gd name="T32" fmla="*/ 2147483646 w 378"/>
              <a:gd name="T33" fmla="*/ 2147483646 h 292"/>
              <a:gd name="T34" fmla="*/ 2147483646 w 378"/>
              <a:gd name="T35" fmla="*/ 2147483646 h 292"/>
              <a:gd name="T36" fmla="*/ 2147483646 w 378"/>
              <a:gd name="T37" fmla="*/ 2147483646 h 292"/>
              <a:gd name="T38" fmla="*/ 2147483646 w 378"/>
              <a:gd name="T39" fmla="*/ 2147483646 h 292"/>
              <a:gd name="T40" fmla="*/ 2147483646 w 378"/>
              <a:gd name="T41" fmla="*/ 2147483646 h 292"/>
              <a:gd name="T42" fmla="*/ 2147483646 w 378"/>
              <a:gd name="T43" fmla="*/ 2147483646 h 292"/>
              <a:gd name="T44" fmla="*/ 2147483646 w 378"/>
              <a:gd name="T45" fmla="*/ 2147483646 h 292"/>
              <a:gd name="T46" fmla="*/ 2147483646 w 378"/>
              <a:gd name="T47" fmla="*/ 2147483646 h 292"/>
              <a:gd name="T48" fmla="*/ 2147483646 w 378"/>
              <a:gd name="T49" fmla="*/ 2147483646 h 292"/>
              <a:gd name="T50" fmla="*/ 2147483646 w 378"/>
              <a:gd name="T51" fmla="*/ 2147483646 h 292"/>
              <a:gd name="T52" fmla="*/ 2147483646 w 378"/>
              <a:gd name="T53" fmla="*/ 2147483646 h 292"/>
              <a:gd name="T54" fmla="*/ 2147483646 w 378"/>
              <a:gd name="T55" fmla="*/ 2147483646 h 292"/>
              <a:gd name="T56" fmla="*/ 2147483646 w 378"/>
              <a:gd name="T57" fmla="*/ 2147483646 h 292"/>
              <a:gd name="T58" fmla="*/ 2147483646 w 378"/>
              <a:gd name="T59" fmla="*/ 2147483646 h 292"/>
              <a:gd name="T60" fmla="*/ 2147483646 w 378"/>
              <a:gd name="T61" fmla="*/ 2147483646 h 292"/>
              <a:gd name="T62" fmla="*/ 2147483646 w 378"/>
              <a:gd name="T63" fmla="*/ 2147483646 h 292"/>
              <a:gd name="T64" fmla="*/ 2147483646 w 378"/>
              <a:gd name="T65" fmla="*/ 2147483646 h 292"/>
              <a:gd name="T66" fmla="*/ 2147483646 w 378"/>
              <a:gd name="T67" fmla="*/ 2147483646 h 292"/>
              <a:gd name="T68" fmla="*/ 2147483646 w 378"/>
              <a:gd name="T69" fmla="*/ 2147483646 h 292"/>
              <a:gd name="T70" fmla="*/ 2147483646 w 378"/>
              <a:gd name="T71" fmla="*/ 2147483646 h 292"/>
              <a:gd name="T72" fmla="*/ 2147483646 w 378"/>
              <a:gd name="T73" fmla="*/ 2147483646 h 292"/>
              <a:gd name="T74" fmla="*/ 2147483646 w 378"/>
              <a:gd name="T75" fmla="*/ 2147483646 h 292"/>
              <a:gd name="T76" fmla="*/ 2147483646 w 378"/>
              <a:gd name="T77" fmla="*/ 2147483646 h 292"/>
              <a:gd name="T78" fmla="*/ 2147483646 w 378"/>
              <a:gd name="T79" fmla="*/ 2147483646 h 292"/>
              <a:gd name="T80" fmla="*/ 2147483646 w 378"/>
              <a:gd name="T81" fmla="*/ 2147483646 h 292"/>
              <a:gd name="T82" fmla="*/ 2147483646 w 378"/>
              <a:gd name="T83" fmla="*/ 2147483646 h 292"/>
              <a:gd name="T84" fmla="*/ 2147483646 w 378"/>
              <a:gd name="T85" fmla="*/ 2147483646 h 292"/>
              <a:gd name="T86" fmla="*/ 2147483646 w 378"/>
              <a:gd name="T87" fmla="*/ 2147483646 h 292"/>
              <a:gd name="T88" fmla="*/ 2147483646 w 378"/>
              <a:gd name="T89" fmla="*/ 2147483646 h 292"/>
              <a:gd name="T90" fmla="*/ 2147483646 w 378"/>
              <a:gd name="T91" fmla="*/ 2147483646 h 292"/>
              <a:gd name="T92" fmla="*/ 2147483646 w 378"/>
              <a:gd name="T93" fmla="*/ 2147483646 h 292"/>
              <a:gd name="T94" fmla="*/ 2147483646 w 378"/>
              <a:gd name="T95" fmla="*/ 2147483646 h 292"/>
              <a:gd name="T96" fmla="*/ 2147483646 w 378"/>
              <a:gd name="T97" fmla="*/ 2147483646 h 292"/>
              <a:gd name="T98" fmla="*/ 2147483646 w 378"/>
              <a:gd name="T99" fmla="*/ 2147483646 h 292"/>
              <a:gd name="T100" fmla="*/ 2147483646 w 378"/>
              <a:gd name="T101" fmla="*/ 2147483646 h 29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8" name="KSO_Shape"/>
          <p:cNvSpPr>
            <a:spLocks/>
          </p:cNvSpPr>
          <p:nvPr/>
        </p:nvSpPr>
        <p:spPr bwMode="auto">
          <a:xfrm>
            <a:off x="4952401" y="1660485"/>
            <a:ext cx="1668090" cy="1045336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9" name="KSO_Shape"/>
          <p:cNvSpPr>
            <a:spLocks/>
          </p:cNvSpPr>
          <p:nvPr/>
        </p:nvSpPr>
        <p:spPr bwMode="auto">
          <a:xfrm>
            <a:off x="7287142" y="1429867"/>
            <a:ext cx="1209002" cy="1397690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0" name="组合 149"/>
          <p:cNvGrpSpPr/>
          <p:nvPr/>
        </p:nvGrpSpPr>
        <p:grpSpPr>
          <a:xfrm>
            <a:off x="180101" y="3047840"/>
            <a:ext cx="1447393" cy="269551"/>
            <a:chOff x="928662" y="3910468"/>
            <a:chExt cx="2028878" cy="377842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51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2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6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7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8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26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9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6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60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6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319" name="Rectangle 146"/>
          <p:cNvSpPr/>
          <p:nvPr/>
        </p:nvSpPr>
        <p:spPr>
          <a:xfrm>
            <a:off x="1729965" y="3033986"/>
            <a:ext cx="5437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90%</a:t>
            </a:r>
          </a:p>
        </p:txBody>
      </p:sp>
      <p:grpSp>
        <p:nvGrpSpPr>
          <p:cNvPr id="320" name="组合 319"/>
          <p:cNvGrpSpPr/>
          <p:nvPr/>
        </p:nvGrpSpPr>
        <p:grpSpPr>
          <a:xfrm>
            <a:off x="2532597" y="3057582"/>
            <a:ext cx="1447393" cy="269551"/>
            <a:chOff x="928662" y="3910468"/>
            <a:chExt cx="2028878" cy="377842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21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2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6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7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8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9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30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351" name="Rectangle 146"/>
          <p:cNvSpPr/>
          <p:nvPr/>
        </p:nvSpPr>
        <p:spPr>
          <a:xfrm>
            <a:off x="4005061" y="3043728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100%</a:t>
            </a:r>
          </a:p>
        </p:txBody>
      </p:sp>
      <p:grpSp>
        <p:nvGrpSpPr>
          <p:cNvPr id="352" name="组合 351"/>
          <p:cNvGrpSpPr/>
          <p:nvPr/>
        </p:nvGrpSpPr>
        <p:grpSpPr>
          <a:xfrm>
            <a:off x="4747143" y="3061694"/>
            <a:ext cx="1447393" cy="269551"/>
            <a:chOff x="4747143" y="3061694"/>
            <a:chExt cx="1447393" cy="269551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53" name="Group 299"/>
            <p:cNvGrpSpPr/>
            <p:nvPr/>
          </p:nvGrpSpPr>
          <p:grpSpPr>
            <a:xfrm>
              <a:off x="474714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8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4" name="Group 299"/>
            <p:cNvGrpSpPr/>
            <p:nvPr/>
          </p:nvGrpSpPr>
          <p:grpSpPr>
            <a:xfrm>
              <a:off x="4896189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5" name="Group 299"/>
            <p:cNvGrpSpPr/>
            <p:nvPr/>
          </p:nvGrpSpPr>
          <p:grpSpPr>
            <a:xfrm>
              <a:off x="5045235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6" name="Group 299"/>
            <p:cNvGrpSpPr/>
            <p:nvPr/>
          </p:nvGrpSpPr>
          <p:grpSpPr>
            <a:xfrm>
              <a:off x="5194282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7" name="Group 299"/>
            <p:cNvGrpSpPr/>
            <p:nvPr/>
          </p:nvGrpSpPr>
          <p:grpSpPr>
            <a:xfrm>
              <a:off x="5343328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8" name="Group 299"/>
            <p:cNvGrpSpPr/>
            <p:nvPr/>
          </p:nvGrpSpPr>
          <p:grpSpPr>
            <a:xfrm>
              <a:off x="5492374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9" name="Group 299"/>
            <p:cNvGrpSpPr/>
            <p:nvPr/>
          </p:nvGrpSpPr>
          <p:grpSpPr>
            <a:xfrm>
              <a:off x="564142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60" name="Group 299"/>
            <p:cNvGrpSpPr/>
            <p:nvPr/>
          </p:nvGrpSpPr>
          <p:grpSpPr>
            <a:xfrm>
              <a:off x="5790466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61" name="Group 299"/>
            <p:cNvGrpSpPr/>
            <p:nvPr/>
          </p:nvGrpSpPr>
          <p:grpSpPr>
            <a:xfrm>
              <a:off x="593951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62" name="Group 299"/>
            <p:cNvGrpSpPr/>
            <p:nvPr/>
          </p:nvGrpSpPr>
          <p:grpSpPr>
            <a:xfrm>
              <a:off x="608856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383" name="Rectangle 146"/>
          <p:cNvSpPr/>
          <p:nvPr/>
        </p:nvSpPr>
        <p:spPr>
          <a:xfrm>
            <a:off x="6219607" y="3047840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100%</a:t>
            </a:r>
          </a:p>
        </p:txBody>
      </p:sp>
      <p:grpSp>
        <p:nvGrpSpPr>
          <p:cNvPr id="384" name="组合 383"/>
          <p:cNvGrpSpPr/>
          <p:nvPr/>
        </p:nvGrpSpPr>
        <p:grpSpPr>
          <a:xfrm>
            <a:off x="7015090" y="3075548"/>
            <a:ext cx="1447393" cy="269551"/>
            <a:chOff x="7015090" y="3075548"/>
            <a:chExt cx="1447393" cy="269551"/>
          </a:xfr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85" name="Group 299"/>
            <p:cNvGrpSpPr/>
            <p:nvPr/>
          </p:nvGrpSpPr>
          <p:grpSpPr>
            <a:xfrm>
              <a:off x="701509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1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6" name="Group 299"/>
            <p:cNvGrpSpPr/>
            <p:nvPr/>
          </p:nvGrpSpPr>
          <p:grpSpPr>
            <a:xfrm>
              <a:off x="7164136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1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7" name="Group 299"/>
            <p:cNvGrpSpPr/>
            <p:nvPr/>
          </p:nvGrpSpPr>
          <p:grpSpPr>
            <a:xfrm>
              <a:off x="7313182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8" name="Group 299"/>
            <p:cNvGrpSpPr/>
            <p:nvPr/>
          </p:nvGrpSpPr>
          <p:grpSpPr>
            <a:xfrm>
              <a:off x="7462229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9" name="Group 299"/>
            <p:cNvGrpSpPr/>
            <p:nvPr/>
          </p:nvGrpSpPr>
          <p:grpSpPr>
            <a:xfrm>
              <a:off x="7611275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0" name="Group 299"/>
            <p:cNvGrpSpPr/>
            <p:nvPr/>
          </p:nvGrpSpPr>
          <p:grpSpPr>
            <a:xfrm>
              <a:off x="7760321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1" name="Group 299"/>
            <p:cNvGrpSpPr/>
            <p:nvPr/>
          </p:nvGrpSpPr>
          <p:grpSpPr>
            <a:xfrm>
              <a:off x="790936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2" name="Group 299"/>
            <p:cNvGrpSpPr/>
            <p:nvPr/>
          </p:nvGrpSpPr>
          <p:grpSpPr>
            <a:xfrm>
              <a:off x="8058413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3" name="Group 299"/>
            <p:cNvGrpSpPr/>
            <p:nvPr/>
          </p:nvGrpSpPr>
          <p:grpSpPr>
            <a:xfrm>
              <a:off x="820746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4" name="Group 299"/>
            <p:cNvGrpSpPr/>
            <p:nvPr/>
          </p:nvGrpSpPr>
          <p:grpSpPr>
            <a:xfrm>
              <a:off x="835650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415" name="Rectangle 146"/>
          <p:cNvSpPr/>
          <p:nvPr/>
        </p:nvSpPr>
        <p:spPr>
          <a:xfrm>
            <a:off x="8487554" y="3061694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100%</a:t>
            </a:r>
          </a:p>
        </p:txBody>
      </p:sp>
      <p:sp>
        <p:nvSpPr>
          <p:cNvPr id="416" name="Rectangle 364"/>
          <p:cNvSpPr/>
          <p:nvPr/>
        </p:nvSpPr>
        <p:spPr>
          <a:xfrm>
            <a:off x="289700" y="3611459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Chong Qing</a:t>
            </a:r>
          </a:p>
        </p:txBody>
      </p:sp>
      <p:sp>
        <p:nvSpPr>
          <p:cNvPr id="417" name="Rectangle 373"/>
          <p:cNvSpPr/>
          <p:nvPr/>
        </p:nvSpPr>
        <p:spPr>
          <a:xfrm>
            <a:off x="212355" y="3912125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18" name="Rectangle 364"/>
          <p:cNvSpPr/>
          <p:nvPr/>
        </p:nvSpPr>
        <p:spPr>
          <a:xfrm>
            <a:off x="2609942" y="3567676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J</a:t>
            </a:r>
            <a:r>
              <a:rPr lang="en-US" altLang="zh-CN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iang Su</a:t>
            </a:r>
            <a:endParaRPr lang="en-US" sz="1400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19" name="Rectangle 373"/>
          <p:cNvSpPr/>
          <p:nvPr/>
        </p:nvSpPr>
        <p:spPr>
          <a:xfrm>
            <a:off x="2532597" y="3868342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20" name="Rectangle 364"/>
          <p:cNvSpPr/>
          <p:nvPr/>
        </p:nvSpPr>
        <p:spPr>
          <a:xfrm>
            <a:off x="4735854" y="355791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Shang Dong</a:t>
            </a:r>
          </a:p>
        </p:txBody>
      </p:sp>
      <p:sp>
        <p:nvSpPr>
          <p:cNvPr id="421" name="Rectangle 373"/>
          <p:cNvSpPr/>
          <p:nvPr/>
        </p:nvSpPr>
        <p:spPr>
          <a:xfrm>
            <a:off x="4658509" y="3858577"/>
            <a:ext cx="2114419" cy="690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22" name="Rectangle 364"/>
          <p:cNvSpPr/>
          <p:nvPr/>
        </p:nvSpPr>
        <p:spPr>
          <a:xfrm>
            <a:off x="6927618" y="355505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Z</a:t>
            </a:r>
            <a:r>
              <a:rPr lang="en-US" altLang="zh-CN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he Jiang</a:t>
            </a:r>
            <a:endParaRPr lang="en-US" sz="1400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23" name="Rectangle 373"/>
          <p:cNvSpPr/>
          <p:nvPr/>
        </p:nvSpPr>
        <p:spPr>
          <a:xfrm>
            <a:off x="6850273" y="3855717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6691256"/>
      </p:ext>
    </p:extLst>
  </p:cSld>
  <p:clrMapOvr>
    <a:masterClrMapping/>
  </p:clrMapOvr>
  <p:transition spd="slow" advClick="0" advTm="886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 animBg="1"/>
      <p:bldP spid="147" grpId="0" animBg="1"/>
      <p:bldP spid="148" grpId="0" animBg="1"/>
      <p:bldP spid="149" grpId="0" animBg="1"/>
      <p:bldP spid="319" grpId="0"/>
      <p:bldP spid="351" grpId="0"/>
      <p:bldP spid="383" grpId="0"/>
      <p:bldP spid="415" grpId="0"/>
      <p:bldP spid="416" grpId="0"/>
      <p:bldP spid="417" grpId="0"/>
      <p:bldP spid="418" grpId="0"/>
      <p:bldP spid="419" grpId="0"/>
      <p:bldP spid="420" grpId="0"/>
      <p:bldP spid="421" grpId="0"/>
      <p:bldP spid="422" grpId="0"/>
      <p:bldP spid="423" grpId="0"/>
      <p:bldP spid="168" grpId="0"/>
      <p:bldP spid="16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黑板粉笔字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51008135147"/>
  <p:tag name="MH_LIBRARY" val="GRAPHIC"/>
  <p:tag name="TIMING" val="|2.3|0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LiuChBZh#"/>
  <p:tag name="MH_LAYOUT" val="SubTitleText"/>
  <p:tag name="MH" val="20151008134206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|1|0.8|1|0.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0.8|1|0.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0.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0.8|0.9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0.9|0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2|0.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0.9|1.3|1.1|1.7|0.8|0.9|0.7|0.8|0.8|0.7|1.1|0.7|0.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Office 主题">
  <a:themeElements>
    <a:clrScheme name="彩色粉笔纹理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FFA9F8"/>
      </a:accent1>
      <a:accent2>
        <a:srgbClr val="FC838C"/>
      </a:accent2>
      <a:accent3>
        <a:srgbClr val="FBAA67"/>
      </a:accent3>
      <a:accent4>
        <a:srgbClr val="FBFA9A"/>
      </a:accent4>
      <a:accent5>
        <a:srgbClr val="8AE0D4"/>
      </a:accent5>
      <a:accent6>
        <a:srgbClr val="95D4F6"/>
      </a:accent6>
      <a:hlink>
        <a:srgbClr val="BB0A0B"/>
      </a:hlink>
      <a:folHlink>
        <a:srgbClr val="BB0A0B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884</TotalTime>
  <Words>3905</Words>
  <Application>Microsoft Office PowerPoint</Application>
  <PresentationFormat>全屏显示(16:9)</PresentationFormat>
  <Paragraphs>357</Paragraphs>
  <Slides>31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Arial</vt:lpstr>
      <vt:lpstr>宋体</vt:lpstr>
      <vt:lpstr>Lao UI</vt:lpstr>
      <vt:lpstr>方正正大黑简体</vt:lpstr>
      <vt:lpstr>Wingdings</vt:lpstr>
      <vt:lpstr>Impact</vt:lpstr>
      <vt:lpstr>方正兰亭粗黑简体</vt:lpstr>
      <vt:lpstr>Times New Roman</vt:lpstr>
      <vt:lpstr>Calibri</vt:lpstr>
      <vt:lpstr>新蒂黑板报</vt:lpstr>
      <vt:lpstr>Open Sans</vt:lpstr>
      <vt:lpstr>华文细黑</vt:lpstr>
      <vt:lpstr>Open Sans Light</vt:lpstr>
      <vt:lpstr>Mongolian Baiti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>https://dxpu.taobao.com/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subject>大侠素材铺</dc:subject>
  <dc:creator>大侠素材铺</dc:creator>
  <dc:description>大侠素材铺_x000d_
淘宝店：https://dxpu.taobao.com/</dc:description>
  <cp:lastModifiedBy>微软用户</cp:lastModifiedBy>
  <cp:revision>75</cp:revision>
  <dcterms:created xsi:type="dcterms:W3CDTF">2015-03-31T05:49:04Z</dcterms:created>
  <dcterms:modified xsi:type="dcterms:W3CDTF">2016-11-12T10:57:44Z</dcterms:modified>
</cp:coreProperties>
</file>