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7" r:id="rId10"/>
    <p:sldId id="264" r:id="rId11"/>
    <p:sldId id="265" r:id="rId12"/>
    <p:sldId id="266" r:id="rId13"/>
    <p:sldId id="267" r:id="rId14"/>
    <p:sldId id="268" r:id="rId15"/>
    <p:sldId id="278" r:id="rId16"/>
    <p:sldId id="269" r:id="rId17"/>
    <p:sldId id="270" r:id="rId18"/>
    <p:sldId id="271" r:id="rId19"/>
    <p:sldId id="272" r:id="rId20"/>
    <p:sldId id="279" r:id="rId21"/>
    <p:sldId id="273" r:id="rId22"/>
    <p:sldId id="274" r:id="rId23"/>
    <p:sldId id="275" r:id="rId24"/>
    <p:sldId id="276" r:id="rId25"/>
    <p:sldId id="280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B33A"/>
    <a:srgbClr val="FFE699"/>
    <a:srgbClr val="C19F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203" autoAdjust="0"/>
  </p:normalViewPr>
  <p:slideViewPr>
    <p:cSldViewPr snapToGrid="0">
      <p:cViewPr>
        <p:scale>
          <a:sx n="60" d="100"/>
          <a:sy n="60" d="100"/>
        </p:scale>
        <p:origin x="-1050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507024942"/>
          <c:y val="1.9316813339509041E-2"/>
        </c:manualLayout>
      </c:layout>
      <c:overlay val="0"/>
      <c:spPr>
        <a:noFill/>
        <a:ln w="2538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62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380">
              <a:noFill/>
            </a:ln>
          </c:spPr>
          <c:dPt>
            <c:idx val="1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2538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C1A-40DA-A5A0-54D1C2042CFE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40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DC1A-40DA-A5A0-54D1C2042C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0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8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507024942"/>
          <c:y val="1.9316813339509041E-2"/>
        </c:manualLayout>
      </c:layout>
      <c:overlay val="0"/>
      <c:spPr>
        <a:noFill/>
        <a:ln w="2538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62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380">
              <a:noFill/>
            </a:ln>
          </c:spPr>
          <c:dPt>
            <c:idx val="1"/>
            <c:bubble3D val="0"/>
            <c:spPr>
              <a:solidFill>
                <a:srgbClr val="D2B33A"/>
              </a:solidFill>
              <a:ln w="2538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1CD-4C0D-89B4-9F4D979DA404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81CD-4C0D-89B4-9F4D979DA4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0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8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507024942"/>
          <c:y val="1.9316813339509041E-2"/>
        </c:manualLayout>
      </c:layout>
      <c:overlay val="0"/>
      <c:spPr>
        <a:noFill/>
        <a:ln w="25438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62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438">
              <a:noFill/>
            </a:ln>
          </c:spPr>
          <c:dPt>
            <c:idx val="1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25438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A18-4E59-9F11-B480BABA0E6D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5A18-4E59-9F11-B480BABA0E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38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5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27159703138"/>
          <c:y val="1.9317334137060625E-2"/>
        </c:manualLayout>
      </c:layout>
      <c:overlay val="0"/>
      <c:spPr>
        <a:noFill/>
        <a:ln w="25378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62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378">
              <a:noFill/>
            </a:ln>
          </c:spPr>
          <c:dPt>
            <c:idx val="1"/>
            <c:bubble3D val="0"/>
            <c:spPr>
              <a:solidFill>
                <a:srgbClr val="D2B33A"/>
              </a:solidFill>
              <a:ln w="25378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A3B-4B90-8935-240B4EFBCFF9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BA3B-4B90-8935-240B4EFBCF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78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9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507024942"/>
          <c:y val="1.9316813339509041E-2"/>
        </c:manualLayout>
      </c:layout>
      <c:overlay val="0"/>
      <c:spPr>
        <a:noFill/>
        <a:ln w="25438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62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438">
              <a:noFill/>
            </a:ln>
          </c:spPr>
          <c:dPt>
            <c:idx val="1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25438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3EF-457C-AEC2-44EC4E4F6F93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D3EF-457C-AEC2-44EC4E4F6F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38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5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507024942"/>
          <c:y val="1.9316813339509041E-2"/>
        </c:manualLayout>
      </c:layout>
      <c:overlay val="0"/>
      <c:spPr>
        <a:noFill/>
        <a:ln w="2538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62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380">
              <a:noFill/>
            </a:ln>
          </c:spPr>
          <c:dPt>
            <c:idx val="1"/>
            <c:bubble3D val="0"/>
            <c:spPr>
              <a:solidFill>
                <a:srgbClr val="D2B33A"/>
              </a:solidFill>
              <a:ln w="2538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C53-4534-AFA0-208558FDEB25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DC53-4534-AFA0-208558FDEB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0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8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CDFD29-5600-451F-91B5-2109C28768B9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50B8B5-888D-4864-9E59-5AE47A8EC6C0}">
      <dgm:prSet phldrT="[Text]" custT="1"/>
      <dgm:spPr>
        <a:solidFill>
          <a:srgbClr val="D2B33A"/>
        </a:solidFill>
        <a:ln w="25400"/>
      </dgm:spPr>
      <dgm:t>
        <a:bodyPr/>
        <a:lstStyle/>
        <a:p>
          <a:r>
            <a:rPr lang="en-US" sz="1000" dirty="0"/>
            <a:t> </a:t>
          </a:r>
        </a:p>
      </dgm:t>
    </dgm:pt>
    <dgm:pt modelId="{2C53C54F-5B24-4F71-A2BF-9FBAE97FE0CD}" type="parTrans" cxnId="{068110C7-7222-49FE-9C8C-014EBE9A1707}">
      <dgm:prSet/>
      <dgm:spPr/>
      <dgm:t>
        <a:bodyPr/>
        <a:lstStyle/>
        <a:p>
          <a:endParaRPr lang="en-US"/>
        </a:p>
      </dgm:t>
    </dgm:pt>
    <dgm:pt modelId="{60BC0E20-D399-476A-9392-464DF2C45E71}" type="sibTrans" cxnId="{068110C7-7222-49FE-9C8C-014EBE9A1707}">
      <dgm:prSet/>
      <dgm:spPr/>
      <dgm:t>
        <a:bodyPr/>
        <a:lstStyle/>
        <a:p>
          <a:endParaRPr lang="en-US"/>
        </a:p>
      </dgm:t>
    </dgm:pt>
    <dgm:pt modelId="{0C90414D-D9D7-4FE1-A564-EA9D368CF73D}">
      <dgm:prSet phldrT="[Text]" custT="1"/>
      <dgm:spPr>
        <a:solidFill>
          <a:schemeClr val="tx1"/>
        </a:solidFill>
        <a:ln w="25400">
          <a:solidFill>
            <a:schemeClr val="bg1"/>
          </a:solidFill>
        </a:ln>
      </dgm:spPr>
      <dgm:t>
        <a:bodyPr/>
        <a:lstStyle/>
        <a:p>
          <a:r>
            <a:rPr lang="en-US" sz="1000" dirty="0"/>
            <a:t> </a:t>
          </a:r>
        </a:p>
      </dgm:t>
    </dgm:pt>
    <dgm:pt modelId="{5212712A-32B4-4C10-AF30-09620D0BE98C}" type="parTrans" cxnId="{FBFFDB7F-DC4B-4328-B336-4920A3B56704}">
      <dgm:prSet/>
      <dgm:spPr/>
      <dgm:t>
        <a:bodyPr/>
        <a:lstStyle/>
        <a:p>
          <a:endParaRPr lang="en-US"/>
        </a:p>
      </dgm:t>
    </dgm:pt>
    <dgm:pt modelId="{463130C0-7F28-4B70-BBBE-5813EDDD52DD}" type="sibTrans" cxnId="{FBFFDB7F-DC4B-4328-B336-4920A3B56704}">
      <dgm:prSet/>
      <dgm:spPr/>
      <dgm:t>
        <a:bodyPr/>
        <a:lstStyle/>
        <a:p>
          <a:endParaRPr lang="en-US"/>
        </a:p>
      </dgm:t>
    </dgm:pt>
    <dgm:pt modelId="{1983DEEF-2178-49E4-AC73-9D26197ABA4D}">
      <dgm:prSet phldrT="[Text]" custT="1"/>
      <dgm:spPr>
        <a:solidFill>
          <a:schemeClr val="tx1"/>
        </a:solidFill>
        <a:ln w="25400">
          <a:solidFill>
            <a:schemeClr val="bg1"/>
          </a:solidFill>
        </a:ln>
      </dgm:spPr>
      <dgm:t>
        <a:bodyPr/>
        <a:lstStyle/>
        <a:p>
          <a:r>
            <a:rPr lang="en-US" sz="1000" dirty="0"/>
            <a:t> </a:t>
          </a:r>
        </a:p>
      </dgm:t>
    </dgm:pt>
    <dgm:pt modelId="{0CAC87AC-3D72-4FDC-AF53-5444962E6414}" type="parTrans" cxnId="{1B173D51-BDED-4FC0-82F5-ACD5C90D0662}">
      <dgm:prSet/>
      <dgm:spPr/>
      <dgm:t>
        <a:bodyPr/>
        <a:lstStyle/>
        <a:p>
          <a:endParaRPr lang="en-US"/>
        </a:p>
      </dgm:t>
    </dgm:pt>
    <dgm:pt modelId="{756D256D-8589-4A16-8F37-B6CC7E81711B}" type="sibTrans" cxnId="{1B173D51-BDED-4FC0-82F5-ACD5C90D0662}">
      <dgm:prSet/>
      <dgm:spPr/>
      <dgm:t>
        <a:bodyPr/>
        <a:lstStyle/>
        <a:p>
          <a:endParaRPr lang="en-US"/>
        </a:p>
      </dgm:t>
    </dgm:pt>
    <dgm:pt modelId="{CB20022C-5AD3-4067-916D-15599D927FC5}">
      <dgm:prSet phldrT="[Text]" custT="1"/>
      <dgm:spPr>
        <a:solidFill>
          <a:srgbClr val="D2B33A"/>
        </a:solidFill>
        <a:ln w="25400"/>
      </dgm:spPr>
      <dgm:t>
        <a:bodyPr/>
        <a:lstStyle/>
        <a:p>
          <a:r>
            <a:rPr lang="en-US" sz="1000" dirty="0"/>
            <a:t> </a:t>
          </a:r>
        </a:p>
      </dgm:t>
    </dgm:pt>
    <dgm:pt modelId="{DF2E454A-F4B1-4803-97B7-58472CEADBEB}" type="parTrans" cxnId="{A2600C31-CB8E-42D1-8F93-725647A776BF}">
      <dgm:prSet/>
      <dgm:spPr/>
      <dgm:t>
        <a:bodyPr/>
        <a:lstStyle/>
        <a:p>
          <a:endParaRPr lang="en-US"/>
        </a:p>
      </dgm:t>
    </dgm:pt>
    <dgm:pt modelId="{8A55484D-B6D0-4A7B-98BA-C0A38181BA63}" type="sibTrans" cxnId="{A2600C31-CB8E-42D1-8F93-725647A776BF}">
      <dgm:prSet/>
      <dgm:spPr/>
      <dgm:t>
        <a:bodyPr/>
        <a:lstStyle/>
        <a:p>
          <a:endParaRPr lang="en-US"/>
        </a:p>
      </dgm:t>
    </dgm:pt>
    <dgm:pt modelId="{14090DB9-0A23-4C3E-963F-AC6488D34277}" type="pres">
      <dgm:prSet presAssocID="{31CDFD29-5600-451F-91B5-2109C28768B9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F782FA5-10F4-4D7C-B52F-BDC2F0BC9843}" type="pres">
      <dgm:prSet presAssocID="{31CDFD29-5600-451F-91B5-2109C28768B9}" presName="axisShape" presStyleLbl="bgShp" presStyleIdx="0" presStyleCnt="1"/>
      <dgm:spPr>
        <a:solidFill>
          <a:schemeClr val="bg1">
            <a:lumMod val="95000"/>
          </a:schemeClr>
        </a:solidFill>
        <a:ln w="12700">
          <a:solidFill>
            <a:schemeClr val="tx1"/>
          </a:solidFill>
        </a:ln>
      </dgm:spPr>
    </dgm:pt>
    <dgm:pt modelId="{B8CA5C69-06DE-4B06-B0A3-7BB569CBF1A4}" type="pres">
      <dgm:prSet presAssocID="{31CDFD29-5600-451F-91B5-2109C28768B9}" presName="rect1" presStyleLbl="node1" presStyleIdx="0" presStyleCnt="4">
        <dgm:presLayoutVars>
          <dgm:chMax val="0"/>
          <dgm:chPref val="0"/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  <dgm:pt modelId="{6B02FEFB-1E12-4B61-8DB6-EF3EC71E4AA3}" type="pres">
      <dgm:prSet presAssocID="{31CDFD29-5600-451F-91B5-2109C28768B9}" presName="rect2" presStyleLbl="node1" presStyleIdx="1" presStyleCnt="4">
        <dgm:presLayoutVars>
          <dgm:chMax val="0"/>
          <dgm:chPref val="0"/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  <dgm:pt modelId="{4461674B-7841-4BB7-8DDF-01A840B3B8AA}" type="pres">
      <dgm:prSet presAssocID="{31CDFD29-5600-451F-91B5-2109C28768B9}" presName="rect3" presStyleLbl="node1" presStyleIdx="2" presStyleCnt="4">
        <dgm:presLayoutVars>
          <dgm:chMax val="0"/>
          <dgm:chPref val="0"/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  <dgm:pt modelId="{B2D5FB7F-98A4-4FE8-8120-F832B0FED003}" type="pres">
      <dgm:prSet presAssocID="{31CDFD29-5600-451F-91B5-2109C28768B9}" presName="rect4" presStyleLbl="node1" presStyleIdx="3" presStyleCnt="4">
        <dgm:presLayoutVars>
          <dgm:chMax val="0"/>
          <dgm:chPref val="0"/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35D52184-481E-4491-AE6F-848B5A9CE9C7}" type="presOf" srcId="{8F50B8B5-888D-4864-9E59-5AE47A8EC6C0}" destId="{B8CA5C69-06DE-4B06-B0A3-7BB569CBF1A4}" srcOrd="0" destOrd="0" presId="urn:microsoft.com/office/officeart/2005/8/layout/matrix2"/>
    <dgm:cxn modelId="{A2600C31-CB8E-42D1-8F93-725647A776BF}" srcId="{31CDFD29-5600-451F-91B5-2109C28768B9}" destId="{CB20022C-5AD3-4067-916D-15599D927FC5}" srcOrd="3" destOrd="0" parTransId="{DF2E454A-F4B1-4803-97B7-58472CEADBEB}" sibTransId="{8A55484D-B6D0-4A7B-98BA-C0A38181BA63}"/>
    <dgm:cxn modelId="{99EECD8F-4CF4-4C50-9C49-F8D036CE221D}" type="presOf" srcId="{0C90414D-D9D7-4FE1-A564-EA9D368CF73D}" destId="{6B02FEFB-1E12-4B61-8DB6-EF3EC71E4AA3}" srcOrd="0" destOrd="0" presId="urn:microsoft.com/office/officeart/2005/8/layout/matrix2"/>
    <dgm:cxn modelId="{068110C7-7222-49FE-9C8C-014EBE9A1707}" srcId="{31CDFD29-5600-451F-91B5-2109C28768B9}" destId="{8F50B8B5-888D-4864-9E59-5AE47A8EC6C0}" srcOrd="0" destOrd="0" parTransId="{2C53C54F-5B24-4F71-A2BF-9FBAE97FE0CD}" sibTransId="{60BC0E20-D399-476A-9392-464DF2C45E71}"/>
    <dgm:cxn modelId="{84E2AB04-73F4-48BC-83C3-D595D9DFE707}" type="presOf" srcId="{1983DEEF-2178-49E4-AC73-9D26197ABA4D}" destId="{4461674B-7841-4BB7-8DDF-01A840B3B8AA}" srcOrd="0" destOrd="0" presId="urn:microsoft.com/office/officeart/2005/8/layout/matrix2"/>
    <dgm:cxn modelId="{FBFFDB7F-DC4B-4328-B336-4920A3B56704}" srcId="{31CDFD29-5600-451F-91B5-2109C28768B9}" destId="{0C90414D-D9D7-4FE1-A564-EA9D368CF73D}" srcOrd="1" destOrd="0" parTransId="{5212712A-32B4-4C10-AF30-09620D0BE98C}" sibTransId="{463130C0-7F28-4B70-BBBE-5813EDDD52DD}"/>
    <dgm:cxn modelId="{F8AE6BCE-DFA4-47F2-8012-4417D123CD02}" type="presOf" srcId="{CB20022C-5AD3-4067-916D-15599D927FC5}" destId="{B2D5FB7F-98A4-4FE8-8120-F832B0FED003}" srcOrd="0" destOrd="0" presId="urn:microsoft.com/office/officeart/2005/8/layout/matrix2"/>
    <dgm:cxn modelId="{1B173D51-BDED-4FC0-82F5-ACD5C90D0662}" srcId="{31CDFD29-5600-451F-91B5-2109C28768B9}" destId="{1983DEEF-2178-49E4-AC73-9D26197ABA4D}" srcOrd="2" destOrd="0" parTransId="{0CAC87AC-3D72-4FDC-AF53-5444962E6414}" sibTransId="{756D256D-8589-4A16-8F37-B6CC7E81711B}"/>
    <dgm:cxn modelId="{71A542B3-B714-4E82-AA89-A746563A9166}" type="presOf" srcId="{31CDFD29-5600-451F-91B5-2109C28768B9}" destId="{14090DB9-0A23-4C3E-963F-AC6488D34277}" srcOrd="0" destOrd="0" presId="urn:microsoft.com/office/officeart/2005/8/layout/matrix2"/>
    <dgm:cxn modelId="{FE32DA84-A8C3-418C-91C5-530C08682F7C}" type="presParOf" srcId="{14090DB9-0A23-4C3E-963F-AC6488D34277}" destId="{8F782FA5-10F4-4D7C-B52F-BDC2F0BC9843}" srcOrd="0" destOrd="0" presId="urn:microsoft.com/office/officeart/2005/8/layout/matrix2"/>
    <dgm:cxn modelId="{565C3E43-356D-4B4C-922C-4E77EC225F08}" type="presParOf" srcId="{14090DB9-0A23-4C3E-963F-AC6488D34277}" destId="{B8CA5C69-06DE-4B06-B0A3-7BB569CBF1A4}" srcOrd="1" destOrd="0" presId="urn:microsoft.com/office/officeart/2005/8/layout/matrix2"/>
    <dgm:cxn modelId="{4B3BD363-3B97-4F1D-A8E7-FB0195790C18}" type="presParOf" srcId="{14090DB9-0A23-4C3E-963F-AC6488D34277}" destId="{6B02FEFB-1E12-4B61-8DB6-EF3EC71E4AA3}" srcOrd="2" destOrd="0" presId="urn:microsoft.com/office/officeart/2005/8/layout/matrix2"/>
    <dgm:cxn modelId="{148F7980-1857-41F6-9232-8174C2DF9358}" type="presParOf" srcId="{14090DB9-0A23-4C3E-963F-AC6488D34277}" destId="{4461674B-7841-4BB7-8DDF-01A840B3B8AA}" srcOrd="3" destOrd="0" presId="urn:microsoft.com/office/officeart/2005/8/layout/matrix2"/>
    <dgm:cxn modelId="{0A6C7503-120A-4F34-8E59-36843BFEA312}" type="presParOf" srcId="{14090DB9-0A23-4C3E-963F-AC6488D34277}" destId="{B2D5FB7F-98A4-4FE8-8120-F832B0FED003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782FA5-10F4-4D7C-B52F-BDC2F0BC9843}">
      <dsp:nvSpPr>
        <dsp:cNvPr id="0" name=""/>
        <dsp:cNvSpPr/>
      </dsp:nvSpPr>
      <dsp:spPr>
        <a:xfrm>
          <a:off x="292592" y="0"/>
          <a:ext cx="4354244" cy="4354244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bg1">
            <a:lumMod val="95000"/>
          </a:schemeClr>
        </a:solidFill>
        <a:ln w="12700"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CA5C69-06DE-4B06-B0A3-7BB569CBF1A4}">
      <dsp:nvSpPr>
        <dsp:cNvPr id="0" name=""/>
        <dsp:cNvSpPr/>
      </dsp:nvSpPr>
      <dsp:spPr>
        <a:xfrm>
          <a:off x="575618" y="283025"/>
          <a:ext cx="1741697" cy="1741697"/>
        </a:xfrm>
        <a:prstGeom prst="ellipse">
          <a:avLst/>
        </a:prstGeom>
        <a:solidFill>
          <a:srgbClr val="D2B33A"/>
        </a:solidFill>
        <a:ln w="254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 </a:t>
          </a:r>
        </a:p>
      </dsp:txBody>
      <dsp:txXfrm>
        <a:off x="830684" y="538091"/>
        <a:ext cx="1231565" cy="1231565"/>
      </dsp:txXfrm>
    </dsp:sp>
    <dsp:sp modelId="{6B02FEFB-1E12-4B61-8DB6-EF3EC71E4AA3}">
      <dsp:nvSpPr>
        <dsp:cNvPr id="0" name=""/>
        <dsp:cNvSpPr/>
      </dsp:nvSpPr>
      <dsp:spPr>
        <a:xfrm>
          <a:off x="2622113" y="283025"/>
          <a:ext cx="1741697" cy="1741697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 </a:t>
          </a:r>
        </a:p>
      </dsp:txBody>
      <dsp:txXfrm>
        <a:off x="2877179" y="538091"/>
        <a:ext cx="1231565" cy="1231565"/>
      </dsp:txXfrm>
    </dsp:sp>
    <dsp:sp modelId="{4461674B-7841-4BB7-8DDF-01A840B3B8AA}">
      <dsp:nvSpPr>
        <dsp:cNvPr id="0" name=""/>
        <dsp:cNvSpPr/>
      </dsp:nvSpPr>
      <dsp:spPr>
        <a:xfrm>
          <a:off x="575618" y="2329520"/>
          <a:ext cx="1741697" cy="1741697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 </a:t>
          </a:r>
        </a:p>
      </dsp:txBody>
      <dsp:txXfrm>
        <a:off x="830684" y="2584586"/>
        <a:ext cx="1231565" cy="1231565"/>
      </dsp:txXfrm>
    </dsp:sp>
    <dsp:sp modelId="{B2D5FB7F-98A4-4FE8-8120-F832B0FED003}">
      <dsp:nvSpPr>
        <dsp:cNvPr id="0" name=""/>
        <dsp:cNvSpPr/>
      </dsp:nvSpPr>
      <dsp:spPr>
        <a:xfrm>
          <a:off x="2622113" y="2329520"/>
          <a:ext cx="1741697" cy="1741697"/>
        </a:xfrm>
        <a:prstGeom prst="ellipse">
          <a:avLst/>
        </a:prstGeom>
        <a:solidFill>
          <a:srgbClr val="D2B33A"/>
        </a:solidFill>
        <a:ln w="254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 </a:t>
          </a:r>
        </a:p>
      </dsp:txBody>
      <dsp:txXfrm>
        <a:off x="2877179" y="2584586"/>
        <a:ext cx="1231565" cy="12315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422C3-8777-4C19-A8BB-A5B0507333B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81638-88D5-41CF-93B0-FA044A9866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995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更多精品素材：</a:t>
            </a:r>
            <a:r>
              <a:rPr lang="en-US" altLang="zh-CN" dirty="0" smtClean="0"/>
              <a:t>http://shop248912786.taobao.com/index.htm  </a:t>
            </a:r>
            <a:r>
              <a:rPr lang="zh-CN" altLang="en-US" dirty="0" smtClean="0"/>
              <a:t>（下拉可隐藏）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81638-88D5-41CF-93B0-FA044A98664B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22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3" Type="http://schemas.microsoft.com/office/2007/relationships/hdphoto" Target="../media/hdphoto1.wdp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6E5094D-B90B-44DB-9A37-B94BA2C5BE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76A7CC0A-06D4-43BF-9EB6-44C092689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DCB1F10-0980-4B70-86C2-6AD541C20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48508-7EED-4EDD-B7F0-8E6B992AA41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A94F435-F7C9-4EC3-875B-ADB46C565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A3D7736-EDB7-4FC8-8997-086B9234A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7DB80-7E6B-42EB-824A-B925E0AF68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372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B5631B9-5AF8-4E90-9940-DFD32B2D3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4F2FCCC-7372-48D0-81CE-5F31145A18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B207BC3-5937-429E-AAB5-96D2D863E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48508-7EED-4EDD-B7F0-8E6B992AA41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E317677-0FB6-4D9F-83A9-20EB6CC0D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F6314F9-5980-415C-8022-872946BC6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7DB80-7E6B-42EB-824A-B925E0AF68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362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335D4A0E-EC89-454B-8DA3-8B76190AFE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53DE416-D94E-4DFE-A0A5-A9E037F0BE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C20BDD3-6F81-47E5-A426-AA9D49A6A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48508-7EED-4EDD-B7F0-8E6B992AA41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18784B7-E4DD-4307-BE7F-6A4F6D1D7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CB5600B-2041-4247-9E0C-B9D18C496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7DB80-7E6B-42EB-824A-B925E0AF68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204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6D27004-A489-4E15-9FBF-5144D46BF2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214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2051072-C5E1-4F97-9EC9-600EEE300B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AB755080-5653-4C29-92DC-9DA8E7E2C2D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290904" y="1"/>
            <a:ext cx="1901095" cy="2728685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1FAE6593-E538-45DA-A6B1-D3654CF2342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148889" y="5001831"/>
            <a:ext cx="1043111" cy="116674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AE34EAF7-5251-4AD7-AFC5-8E72E8207DF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92947" y="5699270"/>
            <a:ext cx="1165760" cy="146628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86AB7A95-4BF5-4A5B-8A5C-AC1A66AF890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020621" y="5571620"/>
            <a:ext cx="1567018" cy="1918426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D880F963-59E4-4350-8F0D-BFBB6E97A045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909471" y="0"/>
            <a:ext cx="1430916" cy="99430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436E092A-851B-4343-9FC2-DB43AA0BB5DA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45315" y="2948024"/>
            <a:ext cx="654996" cy="3029186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1954FC6D-BBDE-47A6-9B6F-B130BDCB433C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89304" y="138920"/>
            <a:ext cx="1567017" cy="1956456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57EE726D-E754-4C4F-8E06-65C69DC0207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2969062" y="4470400"/>
            <a:ext cx="2109331" cy="2158650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043CF0E0-C3C2-443F-A628-9F1FFC35234D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 flipH="1">
            <a:off x="1429796" y="5001831"/>
            <a:ext cx="766814" cy="1534296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4E00194F-3C7D-4017-9773-246B2E8E849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648214" y="301309"/>
            <a:ext cx="2597120" cy="2589459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AE9E931D-6CD4-41CF-9830-417659ED3CC2}"/>
              </a:ext>
            </a:extLst>
          </p:cNvPr>
          <p:cNvSpPr/>
          <p:nvPr userDrawn="1"/>
        </p:nvSpPr>
        <p:spPr>
          <a:xfrm>
            <a:off x="435430" y="301308"/>
            <a:ext cx="11538856" cy="6327742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AC986719-ACE0-4EB1-BC57-845DBE422356}"/>
              </a:ext>
            </a:extLst>
          </p:cNvPr>
          <p:cNvSpPr/>
          <p:nvPr userDrawn="1"/>
        </p:nvSpPr>
        <p:spPr>
          <a:xfrm>
            <a:off x="638629" y="449943"/>
            <a:ext cx="11553370" cy="588263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26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2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2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2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3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3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6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3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3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4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4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4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2" fill="hold" grpId="0" nodeType="clickEffect" p14:presetBounceEnd="8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3000">
                                          <p:cBhvr additive="base">
                                            <p:cTn id="4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3000">
                                          <p:cBhvr additive="base">
                                            <p:cTn id="5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8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3000">
                                          <p:cBhvr additive="base">
                                            <p:cTn id="53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3000">
                                          <p:cBhvr additive="base">
                                            <p:cTn id="5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9" grpId="0" animBg="1"/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479DC9E-18D7-4101-BCD9-64D37CB4E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47302A8-E01D-40ED-BE5A-964F6B4A78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640695F-450F-4A5A-B2D1-75E732C86D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008ACED-51CF-4394-BA27-B76542F83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48508-7EED-4EDD-B7F0-8E6B992AA41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548B006-20EC-4F71-821A-A941D5578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6E110F7-EC67-4BE6-8759-3CEC5F6CE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7DB80-7E6B-42EB-824A-B925E0AF68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960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9181760-AB5B-4D9A-AF51-408CF69A5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2F8B148-74AF-46A5-927C-AFBA1E8362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63EF216-8ACD-4A52-BD6D-01B4E64A85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60E461C4-C787-46BC-8F91-59F9664E0C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95081322-D1BC-4D20-87E1-4F683ACC73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B0D47371-CBFC-4E47-BAF5-C42F938CF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48508-7EED-4EDD-B7F0-8E6B992AA41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2042A9B-2F30-4292-A64C-625CE61F9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4E31FF59-6FB1-4F3A-8951-401E539F8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7DB80-7E6B-42EB-824A-B925E0AF68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855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19C82A3-3827-4731-AD44-6EEA5397A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A4ED693A-3E2E-4595-9657-3DCD177D8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48508-7EED-4EDD-B7F0-8E6B992AA41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F0B064FA-C4F5-45EA-8BE3-32F8B99AC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1AFB6431-775A-4CA9-9A93-DA132D62B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7DB80-7E6B-42EB-824A-B925E0AF68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592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B0151398-B21B-43D4-AC56-7340856D8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48508-7EED-4EDD-B7F0-8E6B992AA41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7B0D7364-B6BF-4608-A8F9-F8D56A27C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CF52AE1-EC36-4D36-910C-2C229363D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7DB80-7E6B-42EB-824A-B925E0AF68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232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9D70B3-A829-4214-8786-75F7C81FA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16D1D53-D294-4739-A325-5CD384EE4A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DB3E059-C679-4ACF-84FE-1CB372056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35993AB-4B6E-45B9-BABC-699111F10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48508-7EED-4EDD-B7F0-8E6B992AA41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9B68152-B0FF-410A-AABC-720007668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BF662C8-3F0A-4384-AE0A-6D8D4605E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7DB80-7E6B-42EB-824A-B925E0AF68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278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4A58E46-9A3A-476A-AB7A-E98AB6DE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0AE965F2-101A-44BF-82A1-011FE68F15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FB0D80F-B0DE-4E3A-BDF9-C8C81F96E8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9A69668-D54B-4AB1-8243-BD8BB9665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48508-7EED-4EDD-B7F0-8E6B992AA41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08B1D88-597D-419C-904A-12302E2DF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EE5D27C-ED99-48F7-B6AA-AC1747F39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7DB80-7E6B-42EB-824A-B925E0AF68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851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C9A378E8-044D-43F0-AA40-8235C68C4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2FC7FE2-A8D4-42E4-82C1-F010501E8F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31043AA-3F04-4E75-A501-869D590C48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48508-7EED-4EDD-B7F0-8E6B992AA41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4507789-33A0-46D2-B18F-98D55EDF8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C3D8BDB-2042-4DB1-9C51-FD5604DD1A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7DB80-7E6B-42EB-824A-B925E0AF68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379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3" Type="http://schemas.microsoft.com/office/2007/relationships/hdphoto" Target="../media/hdphoto1.wdp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3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12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9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10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7.emf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3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image" Target="../media/image10.emf"/><Relationship Id="rId3" Type="http://schemas.openxmlformats.org/officeDocument/2006/relationships/image" Target="../media/image1.png"/><Relationship Id="rId7" Type="http://schemas.openxmlformats.org/officeDocument/2006/relationships/image" Target="../media/image4.emf"/><Relationship Id="rId12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11" Type="http://schemas.openxmlformats.org/officeDocument/2006/relationships/image" Target="../media/image8.emf"/><Relationship Id="rId5" Type="http://schemas.openxmlformats.org/officeDocument/2006/relationships/image" Target="../media/image2.emf"/><Relationship Id="rId10" Type="http://schemas.openxmlformats.org/officeDocument/2006/relationships/image" Target="../media/image7.emf"/><Relationship Id="rId4" Type="http://schemas.microsoft.com/office/2007/relationships/hdphoto" Target="../media/hdphoto1.wdp"/><Relationship Id="rId9" Type="http://schemas.openxmlformats.org/officeDocument/2006/relationships/image" Target="../media/image6.emf"/><Relationship Id="rId14" Type="http://schemas.openxmlformats.org/officeDocument/2006/relationships/image" Target="../media/image1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3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3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3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884DC7D-063F-4E41-B77C-A0E22622E03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B2B28E6-2160-46C5-8F8C-F4627121E3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0904" y="1"/>
            <a:ext cx="1901095" cy="272868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89029D5-6BCC-4EE1-85B6-19CA36CF0D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48889" y="5001831"/>
            <a:ext cx="1043111" cy="116674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C31AF74-172C-4844-A72D-331F2A2216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2947" y="5699270"/>
            <a:ext cx="1165760" cy="146628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8E24464-0FEB-44EC-9ADE-4E1106B43A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0621" y="5571620"/>
            <a:ext cx="1567018" cy="191842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1E4AC2C-C946-4CFC-B7F3-AC538CECC9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09471" y="0"/>
            <a:ext cx="1430916" cy="99430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0C0E04B-7336-4D93-B7DC-37898B691D9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5315" y="2948024"/>
            <a:ext cx="654996" cy="302918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4A25422-7C3B-4376-B988-F58C9DD4CD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9304" y="138920"/>
            <a:ext cx="1567017" cy="1956456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596DE99E-35FE-4F93-A825-6346D96A96AE}"/>
              </a:ext>
            </a:extLst>
          </p:cNvPr>
          <p:cNvSpPr/>
          <p:nvPr/>
        </p:nvSpPr>
        <p:spPr>
          <a:xfrm>
            <a:off x="2085912" y="1480457"/>
            <a:ext cx="8010973" cy="3657600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86DA11C1-9C11-4345-9140-906D11E8F2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69062" y="4470400"/>
            <a:ext cx="2109331" cy="215865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DCF47BA8-B985-4929-923B-6C366B44F61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1429796" y="5001831"/>
            <a:ext cx="766814" cy="153429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8A4CE8CF-08FC-4697-B9B6-901297DC239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48214" y="301309"/>
            <a:ext cx="2597120" cy="2589459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A8075D84-421D-4830-BEB4-EF94EE169422}"/>
              </a:ext>
            </a:extLst>
          </p:cNvPr>
          <p:cNvSpPr/>
          <p:nvPr/>
        </p:nvSpPr>
        <p:spPr>
          <a:xfrm>
            <a:off x="2238312" y="1632857"/>
            <a:ext cx="8010973" cy="3657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0E97AD4E-D1D4-42A1-ACEA-0BC08D3CFFE6}"/>
              </a:ext>
            </a:extLst>
          </p:cNvPr>
          <p:cNvSpPr txBox="1"/>
          <p:nvPr/>
        </p:nvSpPr>
        <p:spPr>
          <a:xfrm>
            <a:off x="2530109" y="1914020"/>
            <a:ext cx="695575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几何风格教师课件</a:t>
            </a:r>
            <a:endParaRPr lang="en-US" altLang="zh-CN"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8A392772-ECEE-4190-9F1F-F0F798209A9B}"/>
              </a:ext>
            </a:extLst>
          </p:cNvPr>
          <p:cNvGrpSpPr/>
          <p:nvPr/>
        </p:nvGrpSpPr>
        <p:grpSpPr>
          <a:xfrm>
            <a:off x="2990263" y="4295480"/>
            <a:ext cx="1233715" cy="584775"/>
            <a:chOff x="2990263" y="4295480"/>
            <a:chExt cx="1233715" cy="584775"/>
          </a:xfrm>
        </p:grpSpPr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xmlns="" id="{FA2879BE-BE7F-4A37-B14A-A4A3BC0974FA}"/>
                </a:ext>
              </a:extLst>
            </p:cNvPr>
            <p:cNvSpPr/>
            <p:nvPr/>
          </p:nvSpPr>
          <p:spPr>
            <a:xfrm>
              <a:off x="2990263" y="4319354"/>
              <a:ext cx="1233715" cy="537029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9C5DA70B-B3B4-4EC5-A7F4-6A388BB3CC28}"/>
                </a:ext>
              </a:extLst>
            </p:cNvPr>
            <p:cNvSpPr txBox="1"/>
            <p:nvPr/>
          </p:nvSpPr>
          <p:spPr>
            <a:xfrm>
              <a:off x="3104418" y="4295480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课件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A8D27AE6-F27D-46BE-86D4-FBA48FC2773F}"/>
              </a:ext>
            </a:extLst>
          </p:cNvPr>
          <p:cNvGrpSpPr/>
          <p:nvPr/>
        </p:nvGrpSpPr>
        <p:grpSpPr>
          <a:xfrm>
            <a:off x="4867872" y="4296834"/>
            <a:ext cx="1233715" cy="584775"/>
            <a:chOff x="4867872" y="4296834"/>
            <a:chExt cx="1233715" cy="584775"/>
          </a:xfrm>
        </p:grpSpPr>
        <p:sp>
          <p:nvSpPr>
            <p:cNvPr id="29" name="矩形: 圆角 28">
              <a:extLst>
                <a:ext uri="{FF2B5EF4-FFF2-40B4-BE49-F238E27FC236}">
                  <a16:creationId xmlns:a16="http://schemas.microsoft.com/office/drawing/2014/main" xmlns="" id="{388EC6CF-877C-44E3-8E97-1BB5D38C617E}"/>
                </a:ext>
              </a:extLst>
            </p:cNvPr>
            <p:cNvSpPr/>
            <p:nvPr/>
          </p:nvSpPr>
          <p:spPr>
            <a:xfrm>
              <a:off x="4867872" y="4320708"/>
              <a:ext cx="1233715" cy="537029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F9E70D57-8F19-4297-AEEE-E5B6FDBEE7C2}"/>
                </a:ext>
              </a:extLst>
            </p:cNvPr>
            <p:cNvSpPr txBox="1"/>
            <p:nvPr/>
          </p:nvSpPr>
          <p:spPr>
            <a:xfrm>
              <a:off x="4982027" y="4296834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95A9E58E-AFCD-40C9-BAC1-40F247F61967}"/>
              </a:ext>
            </a:extLst>
          </p:cNvPr>
          <p:cNvGrpSpPr/>
          <p:nvPr/>
        </p:nvGrpSpPr>
        <p:grpSpPr>
          <a:xfrm>
            <a:off x="6558876" y="4295480"/>
            <a:ext cx="1233715" cy="584775"/>
            <a:chOff x="6558876" y="4295480"/>
            <a:chExt cx="1233715" cy="584775"/>
          </a:xfrm>
        </p:grpSpPr>
        <p:sp>
          <p:nvSpPr>
            <p:cNvPr id="31" name="矩形: 圆角 30">
              <a:extLst>
                <a:ext uri="{FF2B5EF4-FFF2-40B4-BE49-F238E27FC236}">
                  <a16:creationId xmlns:a16="http://schemas.microsoft.com/office/drawing/2014/main" xmlns="" id="{AC6510C4-C94B-481B-9724-79704C5EEAF2}"/>
                </a:ext>
              </a:extLst>
            </p:cNvPr>
            <p:cNvSpPr/>
            <p:nvPr/>
          </p:nvSpPr>
          <p:spPr>
            <a:xfrm>
              <a:off x="6558876" y="4319354"/>
              <a:ext cx="1233715" cy="537029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F4CC0685-AACB-4DE9-BB43-AEC6756AD724}"/>
                </a:ext>
              </a:extLst>
            </p:cNvPr>
            <p:cNvSpPr txBox="1"/>
            <p:nvPr/>
          </p:nvSpPr>
          <p:spPr>
            <a:xfrm>
              <a:off x="6673031" y="4295480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说课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AB93B380-2DDD-4230-B8AC-16CC6628BEA6}"/>
              </a:ext>
            </a:extLst>
          </p:cNvPr>
          <p:cNvGrpSpPr/>
          <p:nvPr/>
        </p:nvGrpSpPr>
        <p:grpSpPr>
          <a:xfrm>
            <a:off x="8249880" y="4281747"/>
            <a:ext cx="1233715" cy="584775"/>
            <a:chOff x="8249880" y="4281747"/>
            <a:chExt cx="1233715" cy="584775"/>
          </a:xfrm>
        </p:grpSpPr>
        <p:sp>
          <p:nvSpPr>
            <p:cNvPr id="33" name="矩形: 圆角 32">
              <a:extLst>
                <a:ext uri="{FF2B5EF4-FFF2-40B4-BE49-F238E27FC236}">
                  <a16:creationId xmlns:a16="http://schemas.microsoft.com/office/drawing/2014/main" xmlns="" id="{CA94B0A8-E7AA-4CC9-8C5F-6A8A3B068B08}"/>
                </a:ext>
              </a:extLst>
            </p:cNvPr>
            <p:cNvSpPr/>
            <p:nvPr/>
          </p:nvSpPr>
          <p:spPr>
            <a:xfrm>
              <a:off x="8249880" y="4305621"/>
              <a:ext cx="1233715" cy="537029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644AACF9-C73D-4690-A37D-56FD969FC5CA}"/>
                </a:ext>
              </a:extLst>
            </p:cNvPr>
            <p:cNvSpPr txBox="1"/>
            <p:nvPr/>
          </p:nvSpPr>
          <p:spPr>
            <a:xfrm>
              <a:off x="8364035" y="4281747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教育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562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6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3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3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4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1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6" presetID="23" presetClass="entr" presetSubtype="32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17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7" presetClass="entr" presetSubtype="1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7" presetClass="entr" presetSubtype="1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7" presetClass="entr" presetSubtype="1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21" grpId="0" animBg="1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1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6" presetID="23" presetClass="entr" presetSubtype="32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17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7" presetClass="entr" presetSubtype="1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7" presetClass="entr" presetSubtype="1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7" presetClass="entr" presetSubtype="1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21" grpId="0" animBg="1"/>
          <p:bldP spid="2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6">
            <a:extLst>
              <a:ext uri="{FF2B5EF4-FFF2-40B4-BE49-F238E27FC236}">
                <a16:creationId xmlns:a16="http://schemas.microsoft.com/office/drawing/2014/main" xmlns="" id="{8BBAAC22-1C71-422A-A5DF-10E416C67AD9}"/>
              </a:ext>
            </a:extLst>
          </p:cNvPr>
          <p:cNvSpPr txBox="1"/>
          <p:nvPr/>
        </p:nvSpPr>
        <p:spPr>
          <a:xfrm>
            <a:off x="1504387" y="1886447"/>
            <a:ext cx="441158" cy="400499"/>
          </a:xfrm>
          <a:prstGeom prst="rect">
            <a:avLst/>
          </a:prstGeom>
          <a:noFill/>
        </p:spPr>
        <p:txBody>
          <a:bodyPr wrap="none" lIns="86683" tIns="43341" rIns="86683" bIns="4334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86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1866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7">
            <a:extLst>
              <a:ext uri="{FF2B5EF4-FFF2-40B4-BE49-F238E27FC236}">
                <a16:creationId xmlns:a16="http://schemas.microsoft.com/office/drawing/2014/main" xmlns="" id="{0CB2162A-2401-43D6-8417-B94651117893}"/>
              </a:ext>
            </a:extLst>
          </p:cNvPr>
          <p:cNvGrpSpPr/>
          <p:nvPr/>
        </p:nvGrpSpPr>
        <p:grpSpPr>
          <a:xfrm>
            <a:off x="1867439" y="1886442"/>
            <a:ext cx="2258112" cy="689739"/>
            <a:chOff x="509993" y="4146958"/>
            <a:chExt cx="2041329" cy="689864"/>
          </a:xfrm>
        </p:grpSpPr>
        <p:sp>
          <p:nvSpPr>
            <p:cNvPr id="4" name="TextBox 18">
              <a:extLst>
                <a:ext uri="{FF2B5EF4-FFF2-40B4-BE49-F238E27FC236}">
                  <a16:creationId xmlns:a16="http://schemas.microsoft.com/office/drawing/2014/main" xmlns="" id="{B549416F-0177-461D-89CF-DAC9D648CDC3}"/>
                </a:ext>
              </a:extLst>
            </p:cNvPr>
            <p:cNvSpPr txBox="1"/>
            <p:nvPr/>
          </p:nvSpPr>
          <p:spPr>
            <a:xfrm>
              <a:off x="515135" y="4146958"/>
              <a:ext cx="1295796" cy="3173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ectangle 19">
              <a:extLst>
                <a:ext uri="{FF2B5EF4-FFF2-40B4-BE49-F238E27FC236}">
                  <a16:creationId xmlns:a16="http://schemas.microsoft.com/office/drawing/2014/main" xmlns="" id="{6B0C1ACE-CB4B-476F-B1B7-3F0E3CD4C365}"/>
                </a:ext>
              </a:extLst>
            </p:cNvPr>
            <p:cNvSpPr/>
            <p:nvPr/>
          </p:nvSpPr>
          <p:spPr>
            <a:xfrm>
              <a:off x="509993" y="4448954"/>
              <a:ext cx="2041329" cy="3878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GB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20">
            <a:extLst>
              <a:ext uri="{FF2B5EF4-FFF2-40B4-BE49-F238E27FC236}">
                <a16:creationId xmlns:a16="http://schemas.microsoft.com/office/drawing/2014/main" xmlns="" id="{73811DF9-3FAC-4B7D-8AEB-42BBE826CD6D}"/>
              </a:ext>
            </a:extLst>
          </p:cNvPr>
          <p:cNvSpPr txBox="1"/>
          <p:nvPr/>
        </p:nvSpPr>
        <p:spPr>
          <a:xfrm>
            <a:off x="1504387" y="3010075"/>
            <a:ext cx="441158" cy="400499"/>
          </a:xfrm>
          <a:prstGeom prst="rect">
            <a:avLst/>
          </a:prstGeom>
          <a:noFill/>
        </p:spPr>
        <p:txBody>
          <a:bodyPr wrap="none" lIns="86683" tIns="43341" rIns="86683" bIns="4334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86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1866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24">
            <a:extLst>
              <a:ext uri="{FF2B5EF4-FFF2-40B4-BE49-F238E27FC236}">
                <a16:creationId xmlns:a16="http://schemas.microsoft.com/office/drawing/2014/main" xmlns="" id="{AF89CA1A-81CC-4460-9850-3992F5A90D46}"/>
              </a:ext>
            </a:extLst>
          </p:cNvPr>
          <p:cNvSpPr txBox="1"/>
          <p:nvPr/>
        </p:nvSpPr>
        <p:spPr>
          <a:xfrm>
            <a:off x="1504387" y="4133706"/>
            <a:ext cx="441158" cy="400499"/>
          </a:xfrm>
          <a:prstGeom prst="rect">
            <a:avLst/>
          </a:prstGeom>
          <a:noFill/>
        </p:spPr>
        <p:txBody>
          <a:bodyPr wrap="none" lIns="86683" tIns="43341" rIns="86683" bIns="4334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86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1866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Group 32">
            <a:extLst>
              <a:ext uri="{FF2B5EF4-FFF2-40B4-BE49-F238E27FC236}">
                <a16:creationId xmlns:a16="http://schemas.microsoft.com/office/drawing/2014/main" xmlns="" id="{50F62FD9-66E5-4909-8191-57F76F0C626E}"/>
              </a:ext>
            </a:extLst>
          </p:cNvPr>
          <p:cNvGrpSpPr/>
          <p:nvPr/>
        </p:nvGrpSpPr>
        <p:grpSpPr>
          <a:xfrm>
            <a:off x="1867439" y="4133702"/>
            <a:ext cx="2258112" cy="689739"/>
            <a:chOff x="509993" y="4146958"/>
            <a:chExt cx="2041329" cy="689864"/>
          </a:xfrm>
        </p:grpSpPr>
        <p:sp>
          <p:nvSpPr>
            <p:cNvPr id="9" name="TextBox 33">
              <a:extLst>
                <a:ext uri="{FF2B5EF4-FFF2-40B4-BE49-F238E27FC236}">
                  <a16:creationId xmlns:a16="http://schemas.microsoft.com/office/drawing/2014/main" xmlns="" id="{1A6DFFDE-5438-44BF-BD8D-9B23526D800D}"/>
                </a:ext>
              </a:extLst>
            </p:cNvPr>
            <p:cNvSpPr txBox="1"/>
            <p:nvPr/>
          </p:nvSpPr>
          <p:spPr>
            <a:xfrm>
              <a:off x="515135" y="4146958"/>
              <a:ext cx="1295796" cy="3173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34">
              <a:extLst>
                <a:ext uri="{FF2B5EF4-FFF2-40B4-BE49-F238E27FC236}">
                  <a16:creationId xmlns:a16="http://schemas.microsoft.com/office/drawing/2014/main" xmlns="" id="{D53D3EC1-F787-45A7-859A-8B8903651701}"/>
                </a:ext>
              </a:extLst>
            </p:cNvPr>
            <p:cNvSpPr/>
            <p:nvPr/>
          </p:nvSpPr>
          <p:spPr>
            <a:xfrm>
              <a:off x="509993" y="4448954"/>
              <a:ext cx="2041329" cy="3878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GB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35">
            <a:extLst>
              <a:ext uri="{FF2B5EF4-FFF2-40B4-BE49-F238E27FC236}">
                <a16:creationId xmlns:a16="http://schemas.microsoft.com/office/drawing/2014/main" xmlns="" id="{E8C54D4C-4121-476C-B0F0-A80D0A426C22}"/>
              </a:ext>
            </a:extLst>
          </p:cNvPr>
          <p:cNvGrpSpPr/>
          <p:nvPr/>
        </p:nvGrpSpPr>
        <p:grpSpPr>
          <a:xfrm>
            <a:off x="1867439" y="3010073"/>
            <a:ext cx="2258112" cy="689740"/>
            <a:chOff x="509993" y="4146953"/>
            <a:chExt cx="2041329" cy="689864"/>
          </a:xfrm>
        </p:grpSpPr>
        <p:sp>
          <p:nvSpPr>
            <p:cNvPr id="12" name="TextBox 36">
              <a:extLst>
                <a:ext uri="{FF2B5EF4-FFF2-40B4-BE49-F238E27FC236}">
                  <a16:creationId xmlns:a16="http://schemas.microsoft.com/office/drawing/2014/main" xmlns="" id="{8A8E7B17-14D7-4BEC-90B8-B2C4EFE0C0B4}"/>
                </a:ext>
              </a:extLst>
            </p:cNvPr>
            <p:cNvSpPr txBox="1"/>
            <p:nvPr/>
          </p:nvSpPr>
          <p:spPr>
            <a:xfrm>
              <a:off x="515135" y="4146953"/>
              <a:ext cx="1295796" cy="317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37">
              <a:extLst>
                <a:ext uri="{FF2B5EF4-FFF2-40B4-BE49-F238E27FC236}">
                  <a16:creationId xmlns:a16="http://schemas.microsoft.com/office/drawing/2014/main" xmlns="" id="{4BA234FC-2EB3-470A-8C16-9CF516FABD04}"/>
                </a:ext>
              </a:extLst>
            </p:cNvPr>
            <p:cNvSpPr/>
            <p:nvPr/>
          </p:nvSpPr>
          <p:spPr>
            <a:xfrm>
              <a:off x="509993" y="4448949"/>
              <a:ext cx="2041329" cy="3878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GB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38">
            <a:extLst>
              <a:ext uri="{FF2B5EF4-FFF2-40B4-BE49-F238E27FC236}">
                <a16:creationId xmlns:a16="http://schemas.microsoft.com/office/drawing/2014/main" xmlns="" id="{4FA29019-BB5E-4480-9EAC-B44D157951F1}"/>
              </a:ext>
            </a:extLst>
          </p:cNvPr>
          <p:cNvGrpSpPr/>
          <p:nvPr/>
        </p:nvGrpSpPr>
        <p:grpSpPr>
          <a:xfrm>
            <a:off x="4092418" y="1552676"/>
            <a:ext cx="3983097" cy="3964354"/>
            <a:chOff x="3685337" y="1514384"/>
            <a:chExt cx="4821324" cy="4797721"/>
          </a:xfrm>
        </p:grpSpPr>
        <p:sp>
          <p:nvSpPr>
            <p:cNvPr id="15" name="Freeform 39">
              <a:extLst>
                <a:ext uri="{FF2B5EF4-FFF2-40B4-BE49-F238E27FC236}">
                  <a16:creationId xmlns:a16="http://schemas.microsoft.com/office/drawing/2014/main" xmlns="" id="{2A1D1F88-1BBC-47FB-98F2-950CD32EB468}"/>
                </a:ext>
              </a:extLst>
            </p:cNvPr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464365" tIns="1448444" rIns="833843" bIns="3230559" numCol="1" spcCol="1270" anchor="ctr" anchorCtr="0">
              <a:noAutofit/>
            </a:bodyPr>
            <a:lstStyle/>
            <a:p>
              <a:pPr algn="just" defTabSz="2310205">
                <a:lnSpc>
                  <a:spcPct val="120000"/>
                </a:lnSpc>
                <a:spcAft>
                  <a:spcPct val="35000"/>
                </a:spcAft>
              </a:pPr>
              <a:endParaRPr lang="en-GB" sz="933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40">
              <a:extLst>
                <a:ext uri="{FF2B5EF4-FFF2-40B4-BE49-F238E27FC236}">
                  <a16:creationId xmlns:a16="http://schemas.microsoft.com/office/drawing/2014/main" xmlns="" id="{746B7345-0517-4D8A-860D-D5E5623FC08F}"/>
                </a:ext>
              </a:extLst>
            </p:cNvPr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rgbClr val="D2B33A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39198" tIns="4266672" rIns="1563038" bIns="687215" numCol="1" spcCol="1270" anchor="ctr" anchorCtr="0">
              <a:noAutofit/>
            </a:bodyPr>
            <a:lstStyle/>
            <a:p>
              <a:pPr algn="just" defTabSz="2887757">
                <a:lnSpc>
                  <a:spcPct val="120000"/>
                </a:lnSpc>
                <a:spcAft>
                  <a:spcPct val="35000"/>
                </a:spcAft>
              </a:pPr>
              <a:endParaRPr lang="en-GB" sz="933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41">
              <a:extLst>
                <a:ext uri="{FF2B5EF4-FFF2-40B4-BE49-F238E27FC236}">
                  <a16:creationId xmlns:a16="http://schemas.microsoft.com/office/drawing/2014/main" xmlns="" id="{8529DC0F-3E3C-4669-ABC5-C400D88E04FA}"/>
                </a:ext>
              </a:extLst>
            </p:cNvPr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33845" tIns="1448444" rIns="3464364" bIns="3230559" numCol="1" spcCol="1270" anchor="ctr" anchorCtr="0">
              <a:noAutofit/>
            </a:bodyPr>
            <a:lstStyle/>
            <a:p>
              <a:pPr algn="just" defTabSz="2310205">
                <a:lnSpc>
                  <a:spcPct val="120000"/>
                </a:lnSpc>
                <a:spcAft>
                  <a:spcPct val="35000"/>
                </a:spcAft>
              </a:pPr>
              <a:endParaRPr lang="en-GB" sz="933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Circular Arrow 42">
              <a:extLst>
                <a:ext uri="{FF2B5EF4-FFF2-40B4-BE49-F238E27FC236}">
                  <a16:creationId xmlns:a16="http://schemas.microsoft.com/office/drawing/2014/main" xmlns="" id="{BCF2E49D-2491-451D-8FFE-C592142BA5A6}"/>
                </a:ext>
              </a:extLst>
            </p:cNvPr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Circular Arrow 43">
              <a:extLst>
                <a:ext uri="{FF2B5EF4-FFF2-40B4-BE49-F238E27FC236}">
                  <a16:creationId xmlns:a16="http://schemas.microsoft.com/office/drawing/2014/main" xmlns="" id="{4D0933CB-9520-4F62-9C61-4E36B9BF9F1E}"/>
                </a:ext>
              </a:extLst>
            </p:cNvPr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Circular Arrow 44">
              <a:extLst>
                <a:ext uri="{FF2B5EF4-FFF2-40B4-BE49-F238E27FC236}">
                  <a16:creationId xmlns:a16="http://schemas.microsoft.com/office/drawing/2014/main" xmlns="" id="{C5D27BDF-7BDD-4541-BE82-5E4FCD5441D2}"/>
                </a:ext>
              </a:extLst>
            </p:cNvPr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Freeform 45">
            <a:extLst>
              <a:ext uri="{FF2B5EF4-FFF2-40B4-BE49-F238E27FC236}">
                <a16:creationId xmlns:a16="http://schemas.microsoft.com/office/drawing/2014/main" xmlns="" id="{D5164AAD-9C02-4A1B-BF82-DB3D09E04437}"/>
              </a:ext>
            </a:extLst>
          </p:cNvPr>
          <p:cNvSpPr>
            <a:spLocks noEditPoints="1"/>
          </p:cNvSpPr>
          <p:nvPr/>
        </p:nvSpPr>
        <p:spPr bwMode="auto">
          <a:xfrm>
            <a:off x="5710157" y="4332279"/>
            <a:ext cx="747619" cy="437104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01" tIns="45702" rIns="91401" bIns="457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46">
            <a:extLst>
              <a:ext uri="{FF2B5EF4-FFF2-40B4-BE49-F238E27FC236}">
                <a16:creationId xmlns:a16="http://schemas.microsoft.com/office/drawing/2014/main" xmlns="" id="{85755696-C080-4555-9D2A-9B4695F9E975}"/>
              </a:ext>
            </a:extLst>
          </p:cNvPr>
          <p:cNvGrpSpPr/>
          <p:nvPr/>
        </p:nvGrpSpPr>
        <p:grpSpPr>
          <a:xfrm>
            <a:off x="4879090" y="2792242"/>
            <a:ext cx="657544" cy="515504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23" name="Freeform 47">
              <a:extLst>
                <a:ext uri="{FF2B5EF4-FFF2-40B4-BE49-F238E27FC236}">
                  <a16:creationId xmlns:a16="http://schemas.microsoft.com/office/drawing/2014/main" xmlns="" id="{5A09F717-B057-4AF9-9CC4-E6A32C1B0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18" tIns="64260" rIns="128518" bIns="6426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48">
              <a:extLst>
                <a:ext uri="{FF2B5EF4-FFF2-40B4-BE49-F238E27FC236}">
                  <a16:creationId xmlns:a16="http://schemas.microsoft.com/office/drawing/2014/main" xmlns="" id="{94F41EFF-5093-4FD6-A77E-7DB1881D5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18" tIns="64260" rIns="128518" bIns="6426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xmlns="" id="{2C2070D4-8A85-48A2-A8D4-6218DB9F8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18" tIns="64260" rIns="128518" bIns="6426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0">
            <a:extLst>
              <a:ext uri="{FF2B5EF4-FFF2-40B4-BE49-F238E27FC236}">
                <a16:creationId xmlns:a16="http://schemas.microsoft.com/office/drawing/2014/main" xmlns="" id="{1C90E971-32C5-41DF-9E2C-D1C3EF654A3D}"/>
              </a:ext>
            </a:extLst>
          </p:cNvPr>
          <p:cNvSpPr>
            <a:spLocks/>
          </p:cNvSpPr>
          <p:nvPr/>
        </p:nvSpPr>
        <p:spPr bwMode="auto">
          <a:xfrm>
            <a:off x="6628141" y="2660760"/>
            <a:ext cx="487404" cy="721705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1401" tIns="45702" rIns="91401" bIns="457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3">
            <a:extLst>
              <a:ext uri="{FF2B5EF4-FFF2-40B4-BE49-F238E27FC236}">
                <a16:creationId xmlns:a16="http://schemas.microsoft.com/office/drawing/2014/main" xmlns="" id="{ACD916CB-9639-488D-A8EB-4F0F16904993}"/>
              </a:ext>
            </a:extLst>
          </p:cNvPr>
          <p:cNvGrpSpPr/>
          <p:nvPr/>
        </p:nvGrpSpPr>
        <p:grpSpPr>
          <a:xfrm>
            <a:off x="8107666" y="1853566"/>
            <a:ext cx="2913574" cy="1614387"/>
            <a:chOff x="8461641" y="1680432"/>
            <a:chExt cx="2914647" cy="1614675"/>
          </a:xfrm>
        </p:grpSpPr>
        <p:sp>
          <p:nvSpPr>
            <p:cNvPr id="28" name="Rectangle 59">
              <a:extLst>
                <a:ext uri="{FF2B5EF4-FFF2-40B4-BE49-F238E27FC236}">
                  <a16:creationId xmlns:a16="http://schemas.microsoft.com/office/drawing/2014/main" xmlns="" id="{E603519C-A481-4716-AA1C-937C87E1991C}"/>
                </a:ext>
              </a:extLst>
            </p:cNvPr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rgbClr val="D2B33A">
                <a:alpha val="50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60">
              <a:extLst>
                <a:ext uri="{FF2B5EF4-FFF2-40B4-BE49-F238E27FC236}">
                  <a16:creationId xmlns:a16="http://schemas.microsoft.com/office/drawing/2014/main" xmlns="" id="{F552AA6A-4772-4B02-91F0-EF1F73F232BC}"/>
                </a:ext>
              </a:extLst>
            </p:cNvPr>
            <p:cNvSpPr txBox="1"/>
            <p:nvPr/>
          </p:nvSpPr>
          <p:spPr>
            <a:xfrm>
              <a:off x="8706534" y="1912546"/>
              <a:ext cx="1433934" cy="317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61">
              <a:extLst>
                <a:ext uri="{FF2B5EF4-FFF2-40B4-BE49-F238E27FC236}">
                  <a16:creationId xmlns:a16="http://schemas.microsoft.com/office/drawing/2014/main" xmlns="" id="{EE507AA5-80AD-44AD-88A0-0F7A9BDBEEC8}"/>
                </a:ext>
              </a:extLst>
            </p:cNvPr>
            <p:cNvSpPr/>
            <p:nvPr/>
          </p:nvSpPr>
          <p:spPr>
            <a:xfrm>
              <a:off x="8701390" y="2281878"/>
              <a:ext cx="2482639" cy="6833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62">
            <a:extLst>
              <a:ext uri="{FF2B5EF4-FFF2-40B4-BE49-F238E27FC236}">
                <a16:creationId xmlns:a16="http://schemas.microsoft.com/office/drawing/2014/main" xmlns="" id="{170971E1-94C1-458C-B511-5F6F0C5569E9}"/>
              </a:ext>
            </a:extLst>
          </p:cNvPr>
          <p:cNvGrpSpPr/>
          <p:nvPr/>
        </p:nvGrpSpPr>
        <p:grpSpPr>
          <a:xfrm>
            <a:off x="8447499" y="4566524"/>
            <a:ext cx="755426" cy="755569"/>
            <a:chOff x="6895745" y="6076124"/>
            <a:chExt cx="755703" cy="755703"/>
          </a:xfrm>
        </p:grpSpPr>
        <p:sp>
          <p:nvSpPr>
            <p:cNvPr id="32" name="Oval 63">
              <a:extLst>
                <a:ext uri="{FF2B5EF4-FFF2-40B4-BE49-F238E27FC236}">
                  <a16:creationId xmlns:a16="http://schemas.microsoft.com/office/drawing/2014/main" xmlns="" id="{7382CF19-BDF9-47EF-BB68-57C8CCB757E1}"/>
                </a:ext>
              </a:extLst>
            </p:cNvPr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33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3" name="Group 64">
              <a:extLst>
                <a:ext uri="{FF2B5EF4-FFF2-40B4-BE49-F238E27FC236}">
                  <a16:creationId xmlns:a16="http://schemas.microsoft.com/office/drawing/2014/main" xmlns="" id="{359BB530-A210-4021-BD32-B5B4B209EA1C}"/>
                </a:ext>
              </a:extLst>
            </p:cNvPr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34" name="Oval 65">
                <a:extLst>
                  <a:ext uri="{FF2B5EF4-FFF2-40B4-BE49-F238E27FC236}">
                    <a16:creationId xmlns:a16="http://schemas.microsoft.com/office/drawing/2014/main" xmlns="" id="{024C6750-1155-4C3C-83F4-935B944535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4260" tIns="32130" rIns="64260" bIns="32130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7">
                <a:extLst>
                  <a:ext uri="{FF2B5EF4-FFF2-40B4-BE49-F238E27FC236}">
                    <a16:creationId xmlns:a16="http://schemas.microsoft.com/office/drawing/2014/main" xmlns="" id="{2576C3A4-255A-48E6-B839-BF6FBA77E1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4260" tIns="32130" rIns="64260" bIns="32130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6" name="Group 67">
            <a:extLst>
              <a:ext uri="{FF2B5EF4-FFF2-40B4-BE49-F238E27FC236}">
                <a16:creationId xmlns:a16="http://schemas.microsoft.com/office/drawing/2014/main" xmlns="" id="{A72E280B-BEC6-4879-AE7A-82C9210AECD4}"/>
              </a:ext>
            </a:extLst>
          </p:cNvPr>
          <p:cNvGrpSpPr/>
          <p:nvPr/>
        </p:nvGrpSpPr>
        <p:grpSpPr>
          <a:xfrm>
            <a:off x="8438133" y="3673217"/>
            <a:ext cx="755426" cy="755569"/>
            <a:chOff x="1354194" y="5911456"/>
            <a:chExt cx="755703" cy="755703"/>
          </a:xfrm>
        </p:grpSpPr>
        <p:sp>
          <p:nvSpPr>
            <p:cNvPr id="37" name="Oval 68">
              <a:extLst>
                <a:ext uri="{FF2B5EF4-FFF2-40B4-BE49-F238E27FC236}">
                  <a16:creationId xmlns:a16="http://schemas.microsoft.com/office/drawing/2014/main" xmlns="" id="{55D443D5-5549-4FBE-AD21-775FC6DDBE18}"/>
                </a:ext>
              </a:extLst>
            </p:cNvPr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solidFill>
              <a:srgbClr val="D2B33A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33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8" name="Group 69">
              <a:extLst>
                <a:ext uri="{FF2B5EF4-FFF2-40B4-BE49-F238E27FC236}">
                  <a16:creationId xmlns:a16="http://schemas.microsoft.com/office/drawing/2014/main" xmlns="" id="{263CE77E-C9B4-4844-AC1B-7952032B583F}"/>
                </a:ext>
              </a:extLst>
            </p:cNvPr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xmlns="" id="{C27251E9-A65C-4061-B597-37AB375D5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4260" tIns="32130" rIns="64260" bIns="32130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Oval 13">
                <a:extLst>
                  <a:ext uri="{FF2B5EF4-FFF2-40B4-BE49-F238E27FC236}">
                    <a16:creationId xmlns:a16="http://schemas.microsoft.com/office/drawing/2014/main" xmlns="" id="{24EB63A5-662F-4CC9-9540-7A89A37812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4260" tIns="32130" rIns="64260" bIns="32130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1" name="TextBox 72">
            <a:extLst>
              <a:ext uri="{FF2B5EF4-FFF2-40B4-BE49-F238E27FC236}">
                <a16:creationId xmlns:a16="http://schemas.microsoft.com/office/drawing/2014/main" xmlns="" id="{5FAA75BA-6FD2-47B1-A7DD-DB6C31076BA2}"/>
              </a:ext>
            </a:extLst>
          </p:cNvPr>
          <p:cNvSpPr txBox="1"/>
          <p:nvPr/>
        </p:nvSpPr>
        <p:spPr>
          <a:xfrm>
            <a:off x="9251351" y="3810939"/>
            <a:ext cx="668784" cy="288802"/>
          </a:xfrm>
          <a:prstGeom prst="rect">
            <a:avLst/>
          </a:prstGeom>
          <a:noFill/>
        </p:spPr>
        <p:txBody>
          <a:bodyPr wrap="non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73">
            <a:extLst>
              <a:ext uri="{FF2B5EF4-FFF2-40B4-BE49-F238E27FC236}">
                <a16:creationId xmlns:a16="http://schemas.microsoft.com/office/drawing/2014/main" xmlns="" id="{AE0A61ED-3AB9-4D21-8A75-656D445F2D29}"/>
              </a:ext>
            </a:extLst>
          </p:cNvPr>
          <p:cNvSpPr txBox="1"/>
          <p:nvPr/>
        </p:nvSpPr>
        <p:spPr>
          <a:xfrm>
            <a:off x="9251723" y="4059520"/>
            <a:ext cx="950912" cy="288802"/>
          </a:xfrm>
          <a:prstGeom prst="rect">
            <a:avLst/>
          </a:prstGeom>
          <a:noFill/>
        </p:spPr>
        <p:txBody>
          <a:bodyPr wrap="non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74">
            <a:extLst>
              <a:ext uri="{FF2B5EF4-FFF2-40B4-BE49-F238E27FC236}">
                <a16:creationId xmlns:a16="http://schemas.microsoft.com/office/drawing/2014/main" xmlns="" id="{D2586153-C105-409E-8245-E990B4A35E4A}"/>
              </a:ext>
            </a:extLst>
          </p:cNvPr>
          <p:cNvSpPr txBox="1"/>
          <p:nvPr/>
        </p:nvSpPr>
        <p:spPr>
          <a:xfrm>
            <a:off x="9268647" y="4704246"/>
            <a:ext cx="668784" cy="288802"/>
          </a:xfrm>
          <a:prstGeom prst="rect">
            <a:avLst/>
          </a:prstGeom>
          <a:noFill/>
        </p:spPr>
        <p:txBody>
          <a:bodyPr wrap="non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75">
            <a:extLst>
              <a:ext uri="{FF2B5EF4-FFF2-40B4-BE49-F238E27FC236}">
                <a16:creationId xmlns:a16="http://schemas.microsoft.com/office/drawing/2014/main" xmlns="" id="{A5177127-EA59-4AF8-A5CA-6AA00844B9CA}"/>
              </a:ext>
            </a:extLst>
          </p:cNvPr>
          <p:cNvSpPr txBox="1"/>
          <p:nvPr/>
        </p:nvSpPr>
        <p:spPr>
          <a:xfrm>
            <a:off x="9269466" y="4952828"/>
            <a:ext cx="1130449" cy="288802"/>
          </a:xfrm>
          <a:prstGeom prst="rect">
            <a:avLst/>
          </a:prstGeom>
          <a:noFill/>
        </p:spPr>
        <p:txBody>
          <a:bodyPr wrap="non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891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21" grpId="0" animBg="1"/>
      <p:bldP spid="26" grpId="0" animBg="1"/>
      <p:bldP spid="41" grpId="0"/>
      <p:bldP spid="42" grpId="0"/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8">
            <a:extLst>
              <a:ext uri="{FF2B5EF4-FFF2-40B4-BE49-F238E27FC236}">
                <a16:creationId xmlns:a16="http://schemas.microsoft.com/office/drawing/2014/main" xmlns="" id="{1F3D72C3-36C2-4E88-BF99-7765DD166B5E}"/>
              </a:ext>
            </a:extLst>
          </p:cNvPr>
          <p:cNvGrpSpPr/>
          <p:nvPr/>
        </p:nvGrpSpPr>
        <p:grpSpPr>
          <a:xfrm>
            <a:off x="6791340" y="1081989"/>
            <a:ext cx="3990387" cy="4197037"/>
            <a:chOff x="6232318" y="1631840"/>
            <a:chExt cx="4969784" cy="5226160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xmlns="" id="{D3EF6DF5-B8FD-4BB1-B858-205A75C36D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1"/>
            </a:solidFill>
            <a:ln w="25400">
              <a:solidFill>
                <a:schemeClr val="bg1"/>
              </a:solidFill>
            </a:ln>
            <a:extLst/>
          </p:spPr>
          <p:txBody>
            <a:bodyPr vert="horz" wrap="square" lIns="128534" tIns="64268" rIns="128534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4">
              <a:extLst>
                <a:ext uri="{FF2B5EF4-FFF2-40B4-BE49-F238E27FC236}">
                  <a16:creationId xmlns:a16="http://schemas.microsoft.com/office/drawing/2014/main" xmlns="" id="{77581ED8-476B-4D44-90AF-34371CED44EC}"/>
                </a:ext>
              </a:extLst>
            </p:cNvPr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58" name="Freeform 6">
                <a:extLst>
                  <a:ext uri="{FF2B5EF4-FFF2-40B4-BE49-F238E27FC236}">
                    <a16:creationId xmlns:a16="http://schemas.microsoft.com/office/drawing/2014/main" xmlns="" id="{ADA319DA-2E73-4F6D-982F-E826C6E68E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22">
                <a:extLst>
                  <a:ext uri="{FF2B5EF4-FFF2-40B4-BE49-F238E27FC236}">
                    <a16:creationId xmlns:a16="http://schemas.microsoft.com/office/drawing/2014/main" xmlns="" id="{EE9FA22C-824E-43E9-AD5F-AC6687B44F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23">
                <a:extLst>
                  <a:ext uri="{FF2B5EF4-FFF2-40B4-BE49-F238E27FC236}">
                    <a16:creationId xmlns:a16="http://schemas.microsoft.com/office/drawing/2014/main" xmlns="" id="{26A7442B-4BEE-4BD2-B56B-6987C2325D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" name="Group 8">
              <a:extLst>
                <a:ext uri="{FF2B5EF4-FFF2-40B4-BE49-F238E27FC236}">
                  <a16:creationId xmlns:a16="http://schemas.microsoft.com/office/drawing/2014/main" xmlns="" id="{7728A343-7594-4502-A49C-FA1AA364B73E}"/>
                </a:ext>
              </a:extLst>
            </p:cNvPr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54" name="Freeform 8">
                <a:extLst>
                  <a:ext uri="{FF2B5EF4-FFF2-40B4-BE49-F238E27FC236}">
                    <a16:creationId xmlns:a16="http://schemas.microsoft.com/office/drawing/2014/main" xmlns="" id="{CE7D8413-A6B0-45C3-9ADF-CCA57A12B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24">
                <a:extLst>
                  <a:ext uri="{FF2B5EF4-FFF2-40B4-BE49-F238E27FC236}">
                    <a16:creationId xmlns:a16="http://schemas.microsoft.com/office/drawing/2014/main" xmlns="" id="{4E5AC303-25A6-47B4-AF96-3C85D18C5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Oval 25">
                <a:extLst>
                  <a:ext uri="{FF2B5EF4-FFF2-40B4-BE49-F238E27FC236}">
                    <a16:creationId xmlns:a16="http://schemas.microsoft.com/office/drawing/2014/main" xmlns="" id="{12298F79-845A-45BF-A425-3FFC7B1AE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Oval 26">
                <a:extLst>
                  <a:ext uri="{FF2B5EF4-FFF2-40B4-BE49-F238E27FC236}">
                    <a16:creationId xmlns:a16="http://schemas.microsoft.com/office/drawing/2014/main" xmlns="" id="{27D9CD63-51E3-4299-AA10-60C049DC3E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13">
              <a:extLst>
                <a:ext uri="{FF2B5EF4-FFF2-40B4-BE49-F238E27FC236}">
                  <a16:creationId xmlns:a16="http://schemas.microsoft.com/office/drawing/2014/main" xmlns="" id="{B1CC9C55-2A33-4A9F-AEA6-E7F267B11223}"/>
                </a:ext>
              </a:extLst>
            </p:cNvPr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47" name="Freeform 11">
                <a:extLst>
                  <a:ext uri="{FF2B5EF4-FFF2-40B4-BE49-F238E27FC236}">
                    <a16:creationId xmlns:a16="http://schemas.microsoft.com/office/drawing/2014/main" xmlns="" id="{251CE667-A145-4B5C-A33A-A28C2F1E3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rgbClr val="D2B33A"/>
              </a:solidFill>
              <a:ln>
                <a:solidFill>
                  <a:schemeClr val="tx1"/>
                </a:solidFill>
              </a:ln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Freeform 27">
                <a:extLst>
                  <a:ext uri="{FF2B5EF4-FFF2-40B4-BE49-F238E27FC236}">
                    <a16:creationId xmlns:a16="http://schemas.microsoft.com/office/drawing/2014/main" xmlns="" id="{06E267ED-8D5F-4C77-84B9-4AD6598368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28">
                <a:extLst>
                  <a:ext uri="{FF2B5EF4-FFF2-40B4-BE49-F238E27FC236}">
                    <a16:creationId xmlns:a16="http://schemas.microsoft.com/office/drawing/2014/main" xmlns="" id="{65333937-2F3D-419C-A43A-093F5E27F5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0" name="Freeform 29">
                <a:extLst>
                  <a:ext uri="{FF2B5EF4-FFF2-40B4-BE49-F238E27FC236}">
                    <a16:creationId xmlns:a16="http://schemas.microsoft.com/office/drawing/2014/main" xmlns="" id="{2A61B41D-6DDA-4CE7-9505-E60B228B9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30">
                <a:extLst>
                  <a:ext uri="{FF2B5EF4-FFF2-40B4-BE49-F238E27FC236}">
                    <a16:creationId xmlns:a16="http://schemas.microsoft.com/office/drawing/2014/main" xmlns="" id="{6FD8446D-F450-4B6D-A172-C550160090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31">
                <a:extLst>
                  <a:ext uri="{FF2B5EF4-FFF2-40B4-BE49-F238E27FC236}">
                    <a16:creationId xmlns:a16="http://schemas.microsoft.com/office/drawing/2014/main" xmlns="" id="{0AC84776-2DF5-4D4A-BC8A-C47998FD8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2">
                <a:extLst>
                  <a:ext uri="{FF2B5EF4-FFF2-40B4-BE49-F238E27FC236}">
                    <a16:creationId xmlns:a16="http://schemas.microsoft.com/office/drawing/2014/main" xmlns="" id="{DAB5BFA4-D52E-4A1D-A9A7-0338C0EB3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21">
              <a:extLst>
                <a:ext uri="{FF2B5EF4-FFF2-40B4-BE49-F238E27FC236}">
                  <a16:creationId xmlns:a16="http://schemas.microsoft.com/office/drawing/2014/main" xmlns="" id="{53AA23DA-CE50-401E-8D05-A810067C25C0}"/>
                </a:ext>
              </a:extLst>
            </p:cNvPr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43" name="Freeform 17">
                <a:extLst>
                  <a:ext uri="{FF2B5EF4-FFF2-40B4-BE49-F238E27FC236}">
                    <a16:creationId xmlns:a16="http://schemas.microsoft.com/office/drawing/2014/main" xmlns="" id="{402199B6-4879-4D29-941C-8B3EDCFBB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rgbClr val="D2B33A"/>
              </a:solidFill>
              <a:ln>
                <a:solidFill>
                  <a:schemeClr val="tx1"/>
                </a:solidFill>
              </a:ln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33">
                <a:extLst>
                  <a:ext uri="{FF2B5EF4-FFF2-40B4-BE49-F238E27FC236}">
                    <a16:creationId xmlns:a16="http://schemas.microsoft.com/office/drawing/2014/main" xmlns="" id="{CE5AD480-5586-4E63-853A-37FE413431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34">
                <a:extLst>
                  <a:ext uri="{FF2B5EF4-FFF2-40B4-BE49-F238E27FC236}">
                    <a16:creationId xmlns:a16="http://schemas.microsoft.com/office/drawing/2014/main" xmlns="" id="{E8025E9E-EC9F-4AFD-8460-DA14CF1C26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35">
                <a:extLst>
                  <a:ext uri="{FF2B5EF4-FFF2-40B4-BE49-F238E27FC236}">
                    <a16:creationId xmlns:a16="http://schemas.microsoft.com/office/drawing/2014/main" xmlns="" id="{3F29794F-CFB1-445E-BEA0-C6FF30C755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26">
              <a:extLst>
                <a:ext uri="{FF2B5EF4-FFF2-40B4-BE49-F238E27FC236}">
                  <a16:creationId xmlns:a16="http://schemas.microsoft.com/office/drawing/2014/main" xmlns="" id="{0D9F7BCC-A831-48C9-9AFB-DB6B6B81AD28}"/>
                </a:ext>
              </a:extLst>
            </p:cNvPr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41" name="Freeform 18">
                <a:extLst>
                  <a:ext uri="{FF2B5EF4-FFF2-40B4-BE49-F238E27FC236}">
                    <a16:creationId xmlns:a16="http://schemas.microsoft.com/office/drawing/2014/main" xmlns="" id="{AB9871A4-6D5F-464B-873A-9A00594AD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36">
                <a:extLst>
                  <a:ext uri="{FF2B5EF4-FFF2-40B4-BE49-F238E27FC236}">
                    <a16:creationId xmlns:a16="http://schemas.microsoft.com/office/drawing/2014/main" xmlns="" id="{1DA2787F-210C-4CE4-9BFE-75B580B524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29">
              <a:extLst>
                <a:ext uri="{FF2B5EF4-FFF2-40B4-BE49-F238E27FC236}">
                  <a16:creationId xmlns:a16="http://schemas.microsoft.com/office/drawing/2014/main" xmlns="" id="{F76C56D3-E6BE-46B6-9D20-187C6CD51B6D}"/>
                </a:ext>
              </a:extLst>
            </p:cNvPr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9" name="Freeform 19">
                <a:extLst>
                  <a:ext uri="{FF2B5EF4-FFF2-40B4-BE49-F238E27FC236}">
                    <a16:creationId xmlns:a16="http://schemas.microsoft.com/office/drawing/2014/main" xmlns="" id="{DFD5E1FC-2F7B-46D3-B356-F0AF3CC271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>
                <a:extLst>
                  <a:ext uri="{FF2B5EF4-FFF2-40B4-BE49-F238E27FC236}">
                    <a16:creationId xmlns:a16="http://schemas.microsoft.com/office/drawing/2014/main" xmlns="" id="{3EEE6F4D-B760-4F9B-805E-63FF08135D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" name="Group 32">
              <a:extLst>
                <a:ext uri="{FF2B5EF4-FFF2-40B4-BE49-F238E27FC236}">
                  <a16:creationId xmlns:a16="http://schemas.microsoft.com/office/drawing/2014/main" xmlns="" id="{E93173AA-7A03-4180-96B8-FB5C8AAB191C}"/>
                </a:ext>
              </a:extLst>
            </p:cNvPr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6" name="Freeform 7">
                <a:extLst>
                  <a:ext uri="{FF2B5EF4-FFF2-40B4-BE49-F238E27FC236}">
                    <a16:creationId xmlns:a16="http://schemas.microsoft.com/office/drawing/2014/main" xmlns="" id="{9CF67BC7-D39D-46FE-9569-D0418BA42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39">
                <a:extLst>
                  <a:ext uri="{FF2B5EF4-FFF2-40B4-BE49-F238E27FC236}">
                    <a16:creationId xmlns:a16="http://schemas.microsoft.com/office/drawing/2014/main" xmlns="" id="{E6F04623-483B-46B9-9702-8758B3920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40">
                <a:extLst>
                  <a:ext uri="{FF2B5EF4-FFF2-40B4-BE49-F238E27FC236}">
                    <a16:creationId xmlns:a16="http://schemas.microsoft.com/office/drawing/2014/main" xmlns="" id="{E4FFCB48-2336-4695-BE7E-49022A6DC3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36">
              <a:extLst>
                <a:ext uri="{FF2B5EF4-FFF2-40B4-BE49-F238E27FC236}">
                  <a16:creationId xmlns:a16="http://schemas.microsoft.com/office/drawing/2014/main" xmlns="" id="{03492073-5C3A-4CC0-977A-996B38F7B0F5}"/>
                </a:ext>
              </a:extLst>
            </p:cNvPr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4" name="Freeform 12">
                <a:extLst>
                  <a:ext uri="{FF2B5EF4-FFF2-40B4-BE49-F238E27FC236}">
                    <a16:creationId xmlns:a16="http://schemas.microsoft.com/office/drawing/2014/main" xmlns="" id="{B67D0730-4EAB-4A15-87DA-F7F1E657AF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41">
                <a:extLst>
                  <a:ext uri="{FF2B5EF4-FFF2-40B4-BE49-F238E27FC236}">
                    <a16:creationId xmlns:a16="http://schemas.microsoft.com/office/drawing/2014/main" xmlns="" id="{D87EFD96-7FB6-47CA-8E48-087F53C960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Group 39">
              <a:extLst>
                <a:ext uri="{FF2B5EF4-FFF2-40B4-BE49-F238E27FC236}">
                  <a16:creationId xmlns:a16="http://schemas.microsoft.com/office/drawing/2014/main" xmlns="" id="{B88064AA-F363-4993-A951-22593BCA0481}"/>
                </a:ext>
              </a:extLst>
            </p:cNvPr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xmlns="" id="{0DDB4A1D-51EC-4B73-BB40-B57E969CC2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rgbClr val="D2B33A"/>
              </a:solidFill>
              <a:ln>
                <a:solidFill>
                  <a:schemeClr val="tx1"/>
                </a:solidFill>
              </a:ln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42">
                <a:extLst>
                  <a:ext uri="{FF2B5EF4-FFF2-40B4-BE49-F238E27FC236}">
                    <a16:creationId xmlns:a16="http://schemas.microsoft.com/office/drawing/2014/main" xmlns="" id="{D7B84EFE-E2B1-4B07-BECF-3BB12223B0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Group 42">
              <a:extLst>
                <a:ext uri="{FF2B5EF4-FFF2-40B4-BE49-F238E27FC236}">
                  <a16:creationId xmlns:a16="http://schemas.microsoft.com/office/drawing/2014/main" xmlns="" id="{DC507F1F-C4F7-4DA5-BD53-97B3B4D9C18B}"/>
                </a:ext>
              </a:extLst>
            </p:cNvPr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29" name="Freeform 14">
                <a:extLst>
                  <a:ext uri="{FF2B5EF4-FFF2-40B4-BE49-F238E27FC236}">
                    <a16:creationId xmlns:a16="http://schemas.microsoft.com/office/drawing/2014/main" xmlns="" id="{92BACE76-5A19-48C9-9B2B-2A421F596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rgbClr val="D2B33A"/>
              </a:solidFill>
              <a:ln>
                <a:solidFill>
                  <a:schemeClr val="tx1"/>
                </a:solidFill>
              </a:ln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43">
                <a:extLst>
                  <a:ext uri="{FF2B5EF4-FFF2-40B4-BE49-F238E27FC236}">
                    <a16:creationId xmlns:a16="http://schemas.microsoft.com/office/drawing/2014/main" xmlns="" id="{13A11803-E7DD-450A-98AE-2F82444C9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44">
                <a:extLst>
                  <a:ext uri="{FF2B5EF4-FFF2-40B4-BE49-F238E27FC236}">
                    <a16:creationId xmlns:a16="http://schemas.microsoft.com/office/drawing/2014/main" xmlns="" id="{D41E78CD-2324-434F-828C-672A1A6561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46">
              <a:extLst>
                <a:ext uri="{FF2B5EF4-FFF2-40B4-BE49-F238E27FC236}">
                  <a16:creationId xmlns:a16="http://schemas.microsoft.com/office/drawing/2014/main" xmlns="" id="{5271F56E-0228-49E3-BEFF-0858AD6C61EE}"/>
                </a:ext>
              </a:extLst>
            </p:cNvPr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27" name="Freeform 20">
                <a:extLst>
                  <a:ext uri="{FF2B5EF4-FFF2-40B4-BE49-F238E27FC236}">
                    <a16:creationId xmlns:a16="http://schemas.microsoft.com/office/drawing/2014/main" xmlns="" id="{C350F1E7-63B0-489A-B2A0-BB4288553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rgbClr val="D2B33A"/>
              </a:solidFill>
              <a:ln>
                <a:solidFill>
                  <a:schemeClr val="tx1"/>
                </a:solidFill>
              </a:ln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45">
                <a:extLst>
                  <a:ext uri="{FF2B5EF4-FFF2-40B4-BE49-F238E27FC236}">
                    <a16:creationId xmlns:a16="http://schemas.microsoft.com/office/drawing/2014/main" xmlns="" id="{3C7B3D00-918D-46EF-9F5C-E2AE0AA861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49">
              <a:extLst>
                <a:ext uri="{FF2B5EF4-FFF2-40B4-BE49-F238E27FC236}">
                  <a16:creationId xmlns:a16="http://schemas.microsoft.com/office/drawing/2014/main" xmlns="" id="{CDF80D35-DF18-42E4-869F-D663FCC7A894}"/>
                </a:ext>
              </a:extLst>
            </p:cNvPr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25" name="Freeform 10">
                <a:extLst>
                  <a:ext uri="{FF2B5EF4-FFF2-40B4-BE49-F238E27FC236}">
                    <a16:creationId xmlns:a16="http://schemas.microsoft.com/office/drawing/2014/main" xmlns="" id="{E07F699E-3F54-4DF2-94C3-E0045A7AD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rgbClr val="D2B33A"/>
              </a:solidFill>
              <a:ln>
                <a:solidFill>
                  <a:schemeClr val="tx1"/>
                </a:solidFill>
              </a:ln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46">
                <a:extLst>
                  <a:ext uri="{FF2B5EF4-FFF2-40B4-BE49-F238E27FC236}">
                    <a16:creationId xmlns:a16="http://schemas.microsoft.com/office/drawing/2014/main" xmlns="" id="{F208788B-611D-43B7-916F-660599DAF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52">
              <a:extLst>
                <a:ext uri="{FF2B5EF4-FFF2-40B4-BE49-F238E27FC236}">
                  <a16:creationId xmlns:a16="http://schemas.microsoft.com/office/drawing/2014/main" xmlns="" id="{D8EC14CA-FE7C-4A42-8A82-A1626E5A5D1E}"/>
                </a:ext>
              </a:extLst>
            </p:cNvPr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xmlns="" id="{F21335C7-5779-499C-8DF9-7C391BFA3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47">
                <a:extLst>
                  <a:ext uri="{FF2B5EF4-FFF2-40B4-BE49-F238E27FC236}">
                    <a16:creationId xmlns:a16="http://schemas.microsoft.com/office/drawing/2014/main" xmlns="" id="{3A9B219A-7CCD-41E6-AB89-F4022780BA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55">
              <a:extLst>
                <a:ext uri="{FF2B5EF4-FFF2-40B4-BE49-F238E27FC236}">
                  <a16:creationId xmlns:a16="http://schemas.microsoft.com/office/drawing/2014/main" xmlns="" id="{2DD6BAC4-C6DF-4BDC-B1D6-5D5DE3D9030E}"/>
                </a:ext>
              </a:extLst>
            </p:cNvPr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21" name="Freeform 16">
                <a:extLst>
                  <a:ext uri="{FF2B5EF4-FFF2-40B4-BE49-F238E27FC236}">
                    <a16:creationId xmlns:a16="http://schemas.microsoft.com/office/drawing/2014/main" xmlns="" id="{2B3111C0-7D39-4953-92D4-AB16B561F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rgbClr val="D2B33A"/>
              </a:solidFill>
              <a:ln>
                <a:solidFill>
                  <a:schemeClr val="tx1"/>
                </a:solidFill>
              </a:ln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48">
                <a:extLst>
                  <a:ext uri="{FF2B5EF4-FFF2-40B4-BE49-F238E27FC236}">
                    <a16:creationId xmlns:a16="http://schemas.microsoft.com/office/drawing/2014/main" xmlns="" id="{46D390FD-8633-4EA4-B8E5-2E7E0EA955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59">
              <a:extLst>
                <a:ext uri="{FF2B5EF4-FFF2-40B4-BE49-F238E27FC236}">
                  <a16:creationId xmlns:a16="http://schemas.microsoft.com/office/drawing/2014/main" xmlns="" id="{8FAB76A7-1305-4F11-8DBB-24194092E046}"/>
                </a:ext>
              </a:extLst>
            </p:cNvPr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19" name="Freeform 16">
                <a:extLst>
                  <a:ext uri="{FF2B5EF4-FFF2-40B4-BE49-F238E27FC236}">
                    <a16:creationId xmlns:a16="http://schemas.microsoft.com/office/drawing/2014/main" xmlns="" id="{5EF737A4-D867-4F43-A796-EFF1260E4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rgbClr val="D2B33A"/>
              </a:solidFill>
              <a:ln>
                <a:solidFill>
                  <a:schemeClr val="tx1"/>
                </a:solidFill>
              </a:ln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48">
                <a:extLst>
                  <a:ext uri="{FF2B5EF4-FFF2-40B4-BE49-F238E27FC236}">
                    <a16:creationId xmlns:a16="http://schemas.microsoft.com/office/drawing/2014/main" xmlns="" id="{89C7F5BF-DE8E-4CC9-871D-84C2CE4DF87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34" tIns="64268" rIns="128534" bIns="6426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33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1" name="TextBox 62">
            <a:extLst>
              <a:ext uri="{FF2B5EF4-FFF2-40B4-BE49-F238E27FC236}">
                <a16:creationId xmlns:a16="http://schemas.microsoft.com/office/drawing/2014/main" xmlns="" id="{65617C0E-76AB-49BE-A5E4-182649AB596A}"/>
              </a:ext>
            </a:extLst>
          </p:cNvPr>
          <p:cNvSpPr txBox="1"/>
          <p:nvPr/>
        </p:nvSpPr>
        <p:spPr>
          <a:xfrm>
            <a:off x="1960057" y="1452650"/>
            <a:ext cx="1375709" cy="312527"/>
          </a:xfrm>
          <a:prstGeom prst="rect">
            <a:avLst/>
          </a:prstGeom>
          <a:noFill/>
        </p:spPr>
        <p:txBody>
          <a:bodyPr wrap="non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4">
            <a:extLst>
              <a:ext uri="{FF2B5EF4-FFF2-40B4-BE49-F238E27FC236}">
                <a16:creationId xmlns:a16="http://schemas.microsoft.com/office/drawing/2014/main" xmlns="" id="{01615229-908E-469F-8A5E-0F15D7B725BE}"/>
              </a:ext>
            </a:extLst>
          </p:cNvPr>
          <p:cNvSpPr/>
          <p:nvPr/>
        </p:nvSpPr>
        <p:spPr>
          <a:xfrm>
            <a:off x="1955389" y="1703493"/>
            <a:ext cx="4498134" cy="382994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3" name="Donut 65">
            <a:extLst>
              <a:ext uri="{FF2B5EF4-FFF2-40B4-BE49-F238E27FC236}">
                <a16:creationId xmlns:a16="http://schemas.microsoft.com/office/drawing/2014/main" xmlns="" id="{F4448533-F9C2-4B3A-AD6B-780AB86E16AC}"/>
              </a:ext>
            </a:extLst>
          </p:cNvPr>
          <p:cNvSpPr/>
          <p:nvPr/>
        </p:nvSpPr>
        <p:spPr>
          <a:xfrm>
            <a:off x="2038864" y="2777598"/>
            <a:ext cx="686835" cy="686965"/>
          </a:xfrm>
          <a:prstGeom prst="donut">
            <a:avLst>
              <a:gd name="adj" fmla="val 680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GB" sz="933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66">
            <a:extLst>
              <a:ext uri="{FF2B5EF4-FFF2-40B4-BE49-F238E27FC236}">
                <a16:creationId xmlns:a16="http://schemas.microsoft.com/office/drawing/2014/main" xmlns="" id="{4F709399-2085-4B7C-ABE9-0866E98B72AE}"/>
              </a:ext>
            </a:extLst>
          </p:cNvPr>
          <p:cNvSpPr>
            <a:spLocks noEditPoints="1"/>
          </p:cNvSpPr>
          <p:nvPr/>
        </p:nvSpPr>
        <p:spPr bwMode="auto">
          <a:xfrm>
            <a:off x="2233925" y="2964812"/>
            <a:ext cx="296710" cy="312537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13" tIns="45707" rIns="91413" bIns="4570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7">
            <a:extLst>
              <a:ext uri="{FF2B5EF4-FFF2-40B4-BE49-F238E27FC236}">
                <a16:creationId xmlns:a16="http://schemas.microsoft.com/office/drawing/2014/main" xmlns="" id="{F0A833EC-7AE5-4483-BE99-50B3304A9AB0}"/>
              </a:ext>
            </a:extLst>
          </p:cNvPr>
          <p:cNvSpPr>
            <a:spLocks noEditPoints="1"/>
          </p:cNvSpPr>
          <p:nvPr/>
        </p:nvSpPr>
        <p:spPr bwMode="auto">
          <a:xfrm>
            <a:off x="2207044" y="4410954"/>
            <a:ext cx="336843" cy="27239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D2B33A"/>
          </a:solidFill>
          <a:ln>
            <a:noFill/>
          </a:ln>
        </p:spPr>
        <p:txBody>
          <a:bodyPr vert="horz" wrap="square" lIns="91413" tIns="45707" rIns="91413" bIns="4570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68">
            <a:extLst>
              <a:ext uri="{FF2B5EF4-FFF2-40B4-BE49-F238E27FC236}">
                <a16:creationId xmlns:a16="http://schemas.microsoft.com/office/drawing/2014/main" xmlns="" id="{50F34439-FEA2-4130-9436-0A68002471D8}"/>
              </a:ext>
            </a:extLst>
          </p:cNvPr>
          <p:cNvSpPr>
            <a:spLocks noEditPoints="1"/>
          </p:cNvSpPr>
          <p:nvPr/>
        </p:nvSpPr>
        <p:spPr bwMode="auto">
          <a:xfrm>
            <a:off x="4804200" y="4408559"/>
            <a:ext cx="225041" cy="329741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13" tIns="45707" rIns="91413" bIns="4570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9">
            <a:extLst>
              <a:ext uri="{FF2B5EF4-FFF2-40B4-BE49-F238E27FC236}">
                <a16:creationId xmlns:a16="http://schemas.microsoft.com/office/drawing/2014/main" xmlns="" id="{599EF501-991A-4151-AA2D-A870A529BF96}"/>
              </a:ext>
            </a:extLst>
          </p:cNvPr>
          <p:cNvSpPr>
            <a:spLocks noEditPoints="1"/>
          </p:cNvSpPr>
          <p:nvPr/>
        </p:nvSpPr>
        <p:spPr bwMode="auto">
          <a:xfrm>
            <a:off x="4794595" y="2976996"/>
            <a:ext cx="237941" cy="288164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D2B33A"/>
          </a:solidFill>
          <a:ln>
            <a:noFill/>
          </a:ln>
          <a:extLst/>
        </p:spPr>
        <p:txBody>
          <a:bodyPr vert="horz" wrap="square" lIns="91413" tIns="45707" rIns="91413" bIns="4570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Donut 70">
            <a:extLst>
              <a:ext uri="{FF2B5EF4-FFF2-40B4-BE49-F238E27FC236}">
                <a16:creationId xmlns:a16="http://schemas.microsoft.com/office/drawing/2014/main" xmlns="" id="{3FB7F02F-BB41-4048-9641-A803D54988B2}"/>
              </a:ext>
            </a:extLst>
          </p:cNvPr>
          <p:cNvSpPr/>
          <p:nvPr/>
        </p:nvSpPr>
        <p:spPr>
          <a:xfrm>
            <a:off x="4573305" y="4216055"/>
            <a:ext cx="686835" cy="686965"/>
          </a:xfrm>
          <a:prstGeom prst="donut">
            <a:avLst>
              <a:gd name="adj" fmla="val 680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GB" sz="933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Donut 71">
            <a:extLst>
              <a:ext uri="{FF2B5EF4-FFF2-40B4-BE49-F238E27FC236}">
                <a16:creationId xmlns:a16="http://schemas.microsoft.com/office/drawing/2014/main" xmlns="" id="{AE9A2A71-E8C1-43D5-8C8A-7CFA96605E22}"/>
              </a:ext>
            </a:extLst>
          </p:cNvPr>
          <p:cNvSpPr/>
          <p:nvPr/>
        </p:nvSpPr>
        <p:spPr>
          <a:xfrm>
            <a:off x="2033725" y="4216198"/>
            <a:ext cx="686835" cy="686965"/>
          </a:xfrm>
          <a:prstGeom prst="donut">
            <a:avLst>
              <a:gd name="adj" fmla="val 6804"/>
            </a:avLst>
          </a:prstGeom>
          <a:solidFill>
            <a:srgbClr val="D2B3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GB" sz="933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Donut 72">
            <a:extLst>
              <a:ext uri="{FF2B5EF4-FFF2-40B4-BE49-F238E27FC236}">
                <a16:creationId xmlns:a16="http://schemas.microsoft.com/office/drawing/2014/main" xmlns="" id="{026D9418-3BF8-401C-9242-6025936B4583}"/>
              </a:ext>
            </a:extLst>
          </p:cNvPr>
          <p:cNvSpPr/>
          <p:nvPr/>
        </p:nvSpPr>
        <p:spPr>
          <a:xfrm>
            <a:off x="4567895" y="2777598"/>
            <a:ext cx="686835" cy="686965"/>
          </a:xfrm>
          <a:prstGeom prst="donut">
            <a:avLst>
              <a:gd name="adj" fmla="val 6804"/>
            </a:avLst>
          </a:prstGeom>
          <a:solidFill>
            <a:srgbClr val="D2B3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GB" sz="933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73">
            <a:extLst>
              <a:ext uri="{FF2B5EF4-FFF2-40B4-BE49-F238E27FC236}">
                <a16:creationId xmlns:a16="http://schemas.microsoft.com/office/drawing/2014/main" xmlns="" id="{69B9B2E9-77C9-449A-9E0E-DE6662B4D44D}"/>
              </a:ext>
            </a:extLst>
          </p:cNvPr>
          <p:cNvSpPr txBox="1"/>
          <p:nvPr/>
        </p:nvSpPr>
        <p:spPr>
          <a:xfrm>
            <a:off x="2742914" y="3069648"/>
            <a:ext cx="861144" cy="312527"/>
          </a:xfrm>
          <a:prstGeom prst="rect">
            <a:avLst/>
          </a:prstGeom>
          <a:noFill/>
        </p:spPr>
        <p:txBody>
          <a:bodyPr wrap="non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3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Box 74">
            <a:extLst>
              <a:ext uri="{FF2B5EF4-FFF2-40B4-BE49-F238E27FC236}">
                <a16:creationId xmlns:a16="http://schemas.microsoft.com/office/drawing/2014/main" xmlns="" id="{8694542B-F5BF-45B4-B464-E0A2A0D39B74}"/>
              </a:ext>
            </a:extLst>
          </p:cNvPr>
          <p:cNvSpPr txBox="1"/>
          <p:nvPr/>
        </p:nvSpPr>
        <p:spPr>
          <a:xfrm>
            <a:off x="2742911" y="2814369"/>
            <a:ext cx="516499" cy="311116"/>
          </a:xfrm>
          <a:prstGeom prst="rect">
            <a:avLst/>
          </a:prstGeom>
          <a:noFill/>
        </p:spPr>
        <p:txBody>
          <a:bodyPr wrap="non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33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333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5">
            <a:extLst>
              <a:ext uri="{FF2B5EF4-FFF2-40B4-BE49-F238E27FC236}">
                <a16:creationId xmlns:a16="http://schemas.microsoft.com/office/drawing/2014/main" xmlns="" id="{719DA236-667B-4F55-B48A-7D41BBBDC36A}"/>
              </a:ext>
            </a:extLst>
          </p:cNvPr>
          <p:cNvSpPr txBox="1"/>
          <p:nvPr/>
        </p:nvSpPr>
        <p:spPr>
          <a:xfrm>
            <a:off x="5300677" y="3069649"/>
            <a:ext cx="861144" cy="312527"/>
          </a:xfrm>
          <a:prstGeom prst="rect">
            <a:avLst/>
          </a:prstGeom>
          <a:noFill/>
        </p:spPr>
        <p:txBody>
          <a:bodyPr wrap="non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3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6">
            <a:extLst>
              <a:ext uri="{FF2B5EF4-FFF2-40B4-BE49-F238E27FC236}">
                <a16:creationId xmlns:a16="http://schemas.microsoft.com/office/drawing/2014/main" xmlns="" id="{D41F1A36-8818-49C8-88DD-A33E97CD00F9}"/>
              </a:ext>
            </a:extLst>
          </p:cNvPr>
          <p:cNvSpPr txBox="1"/>
          <p:nvPr/>
        </p:nvSpPr>
        <p:spPr>
          <a:xfrm>
            <a:off x="5300674" y="2814369"/>
            <a:ext cx="516499" cy="311116"/>
          </a:xfrm>
          <a:prstGeom prst="rect">
            <a:avLst/>
          </a:prstGeom>
          <a:noFill/>
        </p:spPr>
        <p:txBody>
          <a:bodyPr wrap="non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33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333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7">
            <a:extLst>
              <a:ext uri="{FF2B5EF4-FFF2-40B4-BE49-F238E27FC236}">
                <a16:creationId xmlns:a16="http://schemas.microsoft.com/office/drawing/2014/main" xmlns="" id="{9B7AB8EF-2C59-419D-9CFA-9D5BF9C36195}"/>
              </a:ext>
            </a:extLst>
          </p:cNvPr>
          <p:cNvSpPr txBox="1"/>
          <p:nvPr/>
        </p:nvSpPr>
        <p:spPr>
          <a:xfrm>
            <a:off x="2742914" y="4516551"/>
            <a:ext cx="861144" cy="312527"/>
          </a:xfrm>
          <a:prstGeom prst="rect">
            <a:avLst/>
          </a:prstGeom>
          <a:noFill/>
        </p:spPr>
        <p:txBody>
          <a:bodyPr wrap="non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3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8">
            <a:extLst>
              <a:ext uri="{FF2B5EF4-FFF2-40B4-BE49-F238E27FC236}">
                <a16:creationId xmlns:a16="http://schemas.microsoft.com/office/drawing/2014/main" xmlns="" id="{8DB4D731-6A8E-4F82-ACB1-54B048180271}"/>
              </a:ext>
            </a:extLst>
          </p:cNvPr>
          <p:cNvSpPr txBox="1"/>
          <p:nvPr/>
        </p:nvSpPr>
        <p:spPr>
          <a:xfrm>
            <a:off x="2742911" y="4245556"/>
            <a:ext cx="516499" cy="311116"/>
          </a:xfrm>
          <a:prstGeom prst="rect">
            <a:avLst/>
          </a:prstGeom>
          <a:noFill/>
        </p:spPr>
        <p:txBody>
          <a:bodyPr wrap="non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33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333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9">
            <a:extLst>
              <a:ext uri="{FF2B5EF4-FFF2-40B4-BE49-F238E27FC236}">
                <a16:creationId xmlns:a16="http://schemas.microsoft.com/office/drawing/2014/main" xmlns="" id="{283A3C14-F774-430E-8425-0BDA369EE723}"/>
              </a:ext>
            </a:extLst>
          </p:cNvPr>
          <p:cNvSpPr txBox="1"/>
          <p:nvPr/>
        </p:nvSpPr>
        <p:spPr>
          <a:xfrm>
            <a:off x="5300677" y="4516551"/>
            <a:ext cx="861144" cy="312527"/>
          </a:xfrm>
          <a:prstGeom prst="rect">
            <a:avLst/>
          </a:prstGeom>
          <a:noFill/>
        </p:spPr>
        <p:txBody>
          <a:bodyPr wrap="non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3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80">
            <a:extLst>
              <a:ext uri="{FF2B5EF4-FFF2-40B4-BE49-F238E27FC236}">
                <a16:creationId xmlns:a16="http://schemas.microsoft.com/office/drawing/2014/main" xmlns="" id="{345E2793-D365-4558-BE50-2C5B66D0B894}"/>
              </a:ext>
            </a:extLst>
          </p:cNvPr>
          <p:cNvSpPr txBox="1"/>
          <p:nvPr/>
        </p:nvSpPr>
        <p:spPr>
          <a:xfrm>
            <a:off x="5300674" y="4245556"/>
            <a:ext cx="516499" cy="311116"/>
          </a:xfrm>
          <a:prstGeom prst="rect">
            <a:avLst/>
          </a:prstGeom>
          <a:noFill/>
        </p:spPr>
        <p:txBody>
          <a:bodyPr wrap="none" lIns="86683" tIns="43341" rIns="86683" bIns="4334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33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333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ectangle 81">
            <a:extLst>
              <a:ext uri="{FF2B5EF4-FFF2-40B4-BE49-F238E27FC236}">
                <a16:creationId xmlns:a16="http://schemas.microsoft.com/office/drawing/2014/main" xmlns="" id="{4A03F64E-53E5-411C-8B64-212B47F0FC5A}"/>
              </a:ext>
            </a:extLst>
          </p:cNvPr>
          <p:cNvSpPr/>
          <p:nvPr/>
        </p:nvSpPr>
        <p:spPr>
          <a:xfrm>
            <a:off x="1988503" y="3474335"/>
            <a:ext cx="2275508" cy="530727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82">
            <a:extLst>
              <a:ext uri="{FF2B5EF4-FFF2-40B4-BE49-F238E27FC236}">
                <a16:creationId xmlns:a16="http://schemas.microsoft.com/office/drawing/2014/main" xmlns="" id="{E832DD32-F9C7-4485-965D-17C89EAF0A92}"/>
              </a:ext>
            </a:extLst>
          </p:cNvPr>
          <p:cNvSpPr/>
          <p:nvPr/>
        </p:nvSpPr>
        <p:spPr>
          <a:xfrm>
            <a:off x="1988503" y="4918962"/>
            <a:ext cx="2275508" cy="530727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ectangle 83">
            <a:extLst>
              <a:ext uri="{FF2B5EF4-FFF2-40B4-BE49-F238E27FC236}">
                <a16:creationId xmlns:a16="http://schemas.microsoft.com/office/drawing/2014/main" xmlns="" id="{03E6ACBC-1EE2-4A03-BF66-8FAB15617758}"/>
              </a:ext>
            </a:extLst>
          </p:cNvPr>
          <p:cNvSpPr/>
          <p:nvPr/>
        </p:nvSpPr>
        <p:spPr>
          <a:xfrm>
            <a:off x="4514325" y="3474335"/>
            <a:ext cx="2275508" cy="530727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4">
            <a:extLst>
              <a:ext uri="{FF2B5EF4-FFF2-40B4-BE49-F238E27FC236}">
                <a16:creationId xmlns:a16="http://schemas.microsoft.com/office/drawing/2014/main" xmlns="" id="{778F5AFF-D219-461E-A574-A83EA216B5A2}"/>
              </a:ext>
            </a:extLst>
          </p:cNvPr>
          <p:cNvSpPr/>
          <p:nvPr/>
        </p:nvSpPr>
        <p:spPr>
          <a:xfrm>
            <a:off x="4508514" y="4918962"/>
            <a:ext cx="2275508" cy="530727"/>
          </a:xfrm>
          <a:prstGeom prst="rect">
            <a:avLst/>
          </a:prstGeom>
        </p:spPr>
        <p:txBody>
          <a:bodyPr wrap="square" lIns="86683" tIns="43341" rIns="86683" bIns="43341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21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7">
            <a:extLst>
              <a:ext uri="{FF2B5EF4-FFF2-40B4-BE49-F238E27FC236}">
                <a16:creationId xmlns:a16="http://schemas.microsoft.com/office/drawing/2014/main" xmlns="" id="{DE7370C5-EE51-466A-B392-A0BDB82F4D16}"/>
              </a:ext>
            </a:extLst>
          </p:cNvPr>
          <p:cNvSpPr>
            <a:spLocks/>
          </p:cNvSpPr>
          <p:nvPr/>
        </p:nvSpPr>
        <p:spPr bwMode="auto">
          <a:xfrm>
            <a:off x="5437932" y="2055289"/>
            <a:ext cx="665114" cy="649326"/>
          </a:xfrm>
          <a:custGeom>
            <a:avLst/>
            <a:gdLst>
              <a:gd name="T0" fmla="*/ 158 w 524"/>
              <a:gd name="T1" fmla="*/ 0 h 423"/>
              <a:gd name="T2" fmla="*/ 365 w 524"/>
              <a:gd name="T3" fmla="*/ 0 h 423"/>
              <a:gd name="T4" fmla="*/ 366 w 524"/>
              <a:gd name="T5" fmla="*/ 0 h 423"/>
              <a:gd name="T6" fmla="*/ 366 w 524"/>
              <a:gd name="T7" fmla="*/ 0 h 423"/>
              <a:gd name="T8" fmla="*/ 523 w 524"/>
              <a:gd name="T9" fmla="*/ 157 h 423"/>
              <a:gd name="T10" fmla="*/ 524 w 524"/>
              <a:gd name="T11" fmla="*/ 423 h 423"/>
              <a:gd name="T12" fmla="*/ 388 w 524"/>
              <a:gd name="T13" fmla="*/ 321 h 423"/>
              <a:gd name="T14" fmla="*/ 158 w 524"/>
              <a:gd name="T15" fmla="*/ 316 h 423"/>
              <a:gd name="T16" fmla="*/ 0 w 524"/>
              <a:gd name="T17" fmla="*/ 158 h 423"/>
              <a:gd name="T18" fmla="*/ 158 w 524"/>
              <a:gd name="T19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4" h="423">
                <a:moveTo>
                  <a:pt x="158" y="0"/>
                </a:move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5" y="0"/>
                  <a:pt x="366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453" y="0"/>
                  <a:pt x="523" y="71"/>
                  <a:pt x="523" y="157"/>
                </a:cubicBezTo>
                <a:cubicBezTo>
                  <a:pt x="523" y="244"/>
                  <a:pt x="524" y="423"/>
                  <a:pt x="524" y="423"/>
                </a:cubicBezTo>
                <a:cubicBezTo>
                  <a:pt x="524" y="423"/>
                  <a:pt x="484" y="335"/>
                  <a:pt x="388" y="321"/>
                </a:cubicBezTo>
                <a:cubicBezTo>
                  <a:pt x="376" y="319"/>
                  <a:pt x="158" y="316"/>
                  <a:pt x="158" y="316"/>
                </a:cubicBezTo>
                <a:cubicBezTo>
                  <a:pt x="70" y="316"/>
                  <a:pt x="0" y="246"/>
                  <a:pt x="0" y="158"/>
                </a:cubicBezTo>
                <a:cubicBezTo>
                  <a:pt x="0" y="71"/>
                  <a:pt x="70" y="0"/>
                  <a:pt x="158" y="0"/>
                </a:cubicBezTo>
              </a:path>
            </a:pathLst>
          </a:custGeom>
          <a:solidFill>
            <a:srgbClr val="D2B33A"/>
          </a:solidFill>
          <a:ln w="25400">
            <a:solidFill>
              <a:schemeClr val="tx1"/>
            </a:solidFill>
          </a:ln>
          <a:effectLst/>
        </p:spPr>
        <p:txBody>
          <a:bodyPr lIns="68577" tIns="34288" rIns="68577" bIns="34288" anchor="ctr"/>
          <a:lstStyle/>
          <a:p>
            <a:pPr algn="ctr" defTabSz="914327">
              <a:defRPr/>
            </a:pPr>
            <a:endParaRPr lang="en-AU" sz="1100" kern="0" dirty="0">
              <a:latin typeface="Roboto Bold" charset="0"/>
            </a:endParaRPr>
          </a:p>
        </p:txBody>
      </p:sp>
      <p:sp>
        <p:nvSpPr>
          <p:cNvPr id="92" name="Freeform 8">
            <a:extLst>
              <a:ext uri="{FF2B5EF4-FFF2-40B4-BE49-F238E27FC236}">
                <a16:creationId xmlns:a16="http://schemas.microsoft.com/office/drawing/2014/main" xmlns="" id="{CB2C3542-B3A8-4894-AA6A-3080691C2F2E}"/>
              </a:ext>
            </a:extLst>
          </p:cNvPr>
          <p:cNvSpPr>
            <a:spLocks/>
          </p:cNvSpPr>
          <p:nvPr/>
        </p:nvSpPr>
        <p:spPr bwMode="auto">
          <a:xfrm>
            <a:off x="4944255" y="2623655"/>
            <a:ext cx="1158790" cy="1128781"/>
          </a:xfrm>
          <a:custGeom>
            <a:avLst/>
            <a:gdLst>
              <a:gd name="T0" fmla="*/ 275 w 913"/>
              <a:gd name="T1" fmla="*/ 0 h 735"/>
              <a:gd name="T2" fmla="*/ 636 w 913"/>
              <a:gd name="T3" fmla="*/ 0 h 735"/>
              <a:gd name="T4" fmla="*/ 637 w 913"/>
              <a:gd name="T5" fmla="*/ 0 h 735"/>
              <a:gd name="T6" fmla="*/ 638 w 913"/>
              <a:gd name="T7" fmla="*/ 0 h 735"/>
              <a:gd name="T8" fmla="*/ 911 w 913"/>
              <a:gd name="T9" fmla="*/ 273 h 735"/>
              <a:gd name="T10" fmla="*/ 913 w 913"/>
              <a:gd name="T11" fmla="*/ 735 h 735"/>
              <a:gd name="T12" fmla="*/ 677 w 913"/>
              <a:gd name="T13" fmla="*/ 557 h 735"/>
              <a:gd name="T14" fmla="*/ 275 w 913"/>
              <a:gd name="T15" fmla="*/ 550 h 735"/>
              <a:gd name="T16" fmla="*/ 0 w 913"/>
              <a:gd name="T17" fmla="*/ 275 h 735"/>
              <a:gd name="T18" fmla="*/ 275 w 913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3" h="735">
                <a:moveTo>
                  <a:pt x="275" y="0"/>
                </a:move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7" y="0"/>
                  <a:pt x="637" y="0"/>
                </a:cubicBezTo>
                <a:cubicBezTo>
                  <a:pt x="637" y="0"/>
                  <a:pt x="638" y="0"/>
                  <a:pt x="638" y="0"/>
                </a:cubicBezTo>
                <a:cubicBezTo>
                  <a:pt x="789" y="0"/>
                  <a:pt x="911" y="122"/>
                  <a:pt x="911" y="273"/>
                </a:cubicBezTo>
                <a:cubicBezTo>
                  <a:pt x="911" y="424"/>
                  <a:pt x="913" y="735"/>
                  <a:pt x="913" y="735"/>
                </a:cubicBezTo>
                <a:cubicBezTo>
                  <a:pt x="913" y="735"/>
                  <a:pt x="844" y="582"/>
                  <a:pt x="677" y="557"/>
                </a:cubicBezTo>
                <a:cubicBezTo>
                  <a:pt x="656" y="554"/>
                  <a:pt x="275" y="550"/>
                  <a:pt x="275" y="550"/>
                </a:cubicBezTo>
                <a:cubicBezTo>
                  <a:pt x="123" y="550"/>
                  <a:pt x="0" y="427"/>
                  <a:pt x="0" y="275"/>
                </a:cubicBezTo>
                <a:cubicBezTo>
                  <a:pt x="0" y="123"/>
                  <a:pt x="123" y="0"/>
                  <a:pt x="275" y="0"/>
                </a:cubicBezTo>
              </a:path>
            </a:pathLst>
          </a:custGeom>
          <a:solidFill>
            <a:srgbClr val="D2B33A"/>
          </a:solidFill>
          <a:ln w="25400">
            <a:solidFill>
              <a:schemeClr val="tx1"/>
            </a:solidFill>
          </a:ln>
          <a:effectLst/>
        </p:spPr>
        <p:txBody>
          <a:bodyPr lIns="68577" tIns="34288" rIns="68577" bIns="34288" anchor="ctr"/>
          <a:lstStyle/>
          <a:p>
            <a:pPr algn="ctr" defTabSz="914327">
              <a:defRPr/>
            </a:pPr>
            <a:endParaRPr lang="en-AU" sz="2200" kern="0" dirty="0">
              <a:latin typeface="Roboto Bold" charset="0"/>
            </a:endParaRPr>
          </a:p>
        </p:txBody>
      </p:sp>
      <p:sp>
        <p:nvSpPr>
          <p:cNvPr id="93" name="Freeform 9">
            <a:extLst>
              <a:ext uri="{FF2B5EF4-FFF2-40B4-BE49-F238E27FC236}">
                <a16:creationId xmlns:a16="http://schemas.microsoft.com/office/drawing/2014/main" xmlns="" id="{D3920E5E-BC54-4087-8983-E640A6592EA9}"/>
              </a:ext>
            </a:extLst>
          </p:cNvPr>
          <p:cNvSpPr>
            <a:spLocks/>
          </p:cNvSpPr>
          <p:nvPr/>
        </p:nvSpPr>
        <p:spPr bwMode="auto">
          <a:xfrm>
            <a:off x="4944255" y="3580970"/>
            <a:ext cx="1158790" cy="1128782"/>
          </a:xfrm>
          <a:custGeom>
            <a:avLst/>
            <a:gdLst>
              <a:gd name="T0" fmla="*/ 275 w 913"/>
              <a:gd name="T1" fmla="*/ 0 h 735"/>
              <a:gd name="T2" fmla="*/ 636 w 913"/>
              <a:gd name="T3" fmla="*/ 0 h 735"/>
              <a:gd name="T4" fmla="*/ 637 w 913"/>
              <a:gd name="T5" fmla="*/ 0 h 735"/>
              <a:gd name="T6" fmla="*/ 638 w 913"/>
              <a:gd name="T7" fmla="*/ 0 h 735"/>
              <a:gd name="T8" fmla="*/ 911 w 913"/>
              <a:gd name="T9" fmla="*/ 273 h 735"/>
              <a:gd name="T10" fmla="*/ 913 w 913"/>
              <a:gd name="T11" fmla="*/ 735 h 735"/>
              <a:gd name="T12" fmla="*/ 677 w 913"/>
              <a:gd name="T13" fmla="*/ 557 h 735"/>
              <a:gd name="T14" fmla="*/ 275 w 913"/>
              <a:gd name="T15" fmla="*/ 550 h 735"/>
              <a:gd name="T16" fmla="*/ 0 w 913"/>
              <a:gd name="T17" fmla="*/ 275 h 735"/>
              <a:gd name="T18" fmla="*/ 275 w 913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3" h="735">
                <a:moveTo>
                  <a:pt x="275" y="0"/>
                </a:move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7" y="0"/>
                  <a:pt x="637" y="0"/>
                </a:cubicBezTo>
                <a:cubicBezTo>
                  <a:pt x="637" y="0"/>
                  <a:pt x="638" y="0"/>
                  <a:pt x="638" y="0"/>
                </a:cubicBezTo>
                <a:cubicBezTo>
                  <a:pt x="789" y="0"/>
                  <a:pt x="911" y="122"/>
                  <a:pt x="911" y="273"/>
                </a:cubicBezTo>
                <a:cubicBezTo>
                  <a:pt x="911" y="424"/>
                  <a:pt x="913" y="735"/>
                  <a:pt x="913" y="735"/>
                </a:cubicBezTo>
                <a:cubicBezTo>
                  <a:pt x="913" y="735"/>
                  <a:pt x="844" y="582"/>
                  <a:pt x="677" y="557"/>
                </a:cubicBezTo>
                <a:cubicBezTo>
                  <a:pt x="656" y="554"/>
                  <a:pt x="275" y="550"/>
                  <a:pt x="275" y="550"/>
                </a:cubicBezTo>
                <a:cubicBezTo>
                  <a:pt x="123" y="550"/>
                  <a:pt x="0" y="427"/>
                  <a:pt x="0" y="275"/>
                </a:cubicBezTo>
                <a:cubicBezTo>
                  <a:pt x="0" y="123"/>
                  <a:pt x="123" y="0"/>
                  <a:pt x="275" y="0"/>
                </a:cubicBezTo>
              </a:path>
            </a:pathLst>
          </a:custGeom>
          <a:solidFill>
            <a:srgbClr val="D2B33A"/>
          </a:solidFill>
          <a:ln w="25400">
            <a:solidFill>
              <a:schemeClr val="tx1"/>
            </a:solidFill>
          </a:ln>
          <a:effectLst/>
        </p:spPr>
        <p:txBody>
          <a:bodyPr lIns="68577" tIns="34288" rIns="68577" bIns="34288" anchor="ctr"/>
          <a:lstStyle/>
          <a:p>
            <a:pPr algn="ctr" defTabSz="914327">
              <a:defRPr/>
            </a:pPr>
            <a:endParaRPr lang="en-AU" sz="2600" kern="0" dirty="0">
              <a:latin typeface="Roboto Bold" charset="0"/>
            </a:endParaRPr>
          </a:p>
        </p:txBody>
      </p:sp>
      <p:sp>
        <p:nvSpPr>
          <p:cNvPr id="94" name="Freeform 10">
            <a:extLst>
              <a:ext uri="{FF2B5EF4-FFF2-40B4-BE49-F238E27FC236}">
                <a16:creationId xmlns:a16="http://schemas.microsoft.com/office/drawing/2014/main" xmlns="" id="{9A891819-51DD-4557-B6D4-BF62CF4B72A5}"/>
              </a:ext>
            </a:extLst>
          </p:cNvPr>
          <p:cNvSpPr>
            <a:spLocks/>
          </p:cNvSpPr>
          <p:nvPr/>
        </p:nvSpPr>
        <p:spPr bwMode="auto">
          <a:xfrm>
            <a:off x="6125271" y="3582560"/>
            <a:ext cx="1460393" cy="1420900"/>
          </a:xfrm>
          <a:custGeom>
            <a:avLst/>
            <a:gdLst>
              <a:gd name="T0" fmla="*/ 1020384 w 1151"/>
              <a:gd name="T1" fmla="*/ 0 h 926"/>
              <a:gd name="T2" fmla="*/ 442928 w 1151"/>
              <a:gd name="T3" fmla="*/ 0 h 926"/>
              <a:gd name="T4" fmla="*/ 441659 w 1151"/>
              <a:gd name="T5" fmla="*/ 0 h 926"/>
              <a:gd name="T6" fmla="*/ 440390 w 1151"/>
              <a:gd name="T7" fmla="*/ 0 h 926"/>
              <a:gd name="T8" fmla="*/ 3807 w 1151"/>
              <a:gd name="T9" fmla="*/ 529890 h 926"/>
              <a:gd name="T10" fmla="*/ 0 w 1151"/>
              <a:gd name="T11" fmla="*/ 1422256 h 926"/>
              <a:gd name="T12" fmla="*/ 378202 w 1151"/>
              <a:gd name="T13" fmla="*/ 1079747 h 926"/>
              <a:gd name="T14" fmla="*/ 1020384 w 1151"/>
              <a:gd name="T15" fmla="*/ 1064388 h 926"/>
              <a:gd name="T16" fmla="*/ 1460774 w 1151"/>
              <a:gd name="T17" fmla="*/ 532962 h 926"/>
              <a:gd name="T18" fmla="*/ 1020384 w 1151"/>
              <a:gd name="T19" fmla="*/ 0 h 92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51"/>
              <a:gd name="T31" fmla="*/ 0 h 926"/>
              <a:gd name="T32" fmla="*/ 1151 w 1151"/>
              <a:gd name="T33" fmla="*/ 926 h 9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51" h="926">
                <a:moveTo>
                  <a:pt x="804" y="0"/>
                </a:move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8" y="0"/>
                  <a:pt x="348" y="0"/>
                </a:cubicBezTo>
                <a:cubicBezTo>
                  <a:pt x="348" y="0"/>
                  <a:pt x="347" y="0"/>
                  <a:pt x="347" y="0"/>
                </a:cubicBezTo>
                <a:cubicBezTo>
                  <a:pt x="157" y="0"/>
                  <a:pt x="3" y="154"/>
                  <a:pt x="3" y="345"/>
                </a:cubicBezTo>
                <a:cubicBezTo>
                  <a:pt x="3" y="535"/>
                  <a:pt x="0" y="926"/>
                  <a:pt x="0" y="926"/>
                </a:cubicBezTo>
                <a:cubicBezTo>
                  <a:pt x="0" y="926"/>
                  <a:pt x="88" y="734"/>
                  <a:pt x="298" y="703"/>
                </a:cubicBezTo>
                <a:cubicBezTo>
                  <a:pt x="325" y="699"/>
                  <a:pt x="804" y="693"/>
                  <a:pt x="804" y="693"/>
                </a:cubicBezTo>
                <a:cubicBezTo>
                  <a:pt x="996" y="693"/>
                  <a:pt x="1151" y="538"/>
                  <a:pt x="1151" y="347"/>
                </a:cubicBezTo>
                <a:cubicBezTo>
                  <a:pt x="1151" y="155"/>
                  <a:pt x="996" y="0"/>
                  <a:pt x="804" y="0"/>
                </a:cubicBezTo>
              </a:path>
            </a:pathLst>
          </a:custGeom>
          <a:solidFill>
            <a:schemeClr val="tx1"/>
          </a:solidFill>
          <a:ln w="25400">
            <a:solidFill>
              <a:schemeClr val="bg1"/>
            </a:solidFill>
          </a:ln>
          <a:effectLst/>
          <a:extLst/>
        </p:spPr>
        <p:txBody>
          <a:bodyPr lIns="68577" tIns="34288" rIns="68577" bIns="34288" anchor="ctr"/>
          <a:lstStyle/>
          <a:p>
            <a:pPr algn="ctr" defTabSz="914327">
              <a:defRPr/>
            </a:pPr>
            <a:endParaRPr lang="en-AU" sz="3000" kern="0" dirty="0">
              <a:latin typeface="Roboto Bold" charset="0"/>
            </a:endParaRPr>
          </a:p>
        </p:txBody>
      </p:sp>
      <p:sp>
        <p:nvSpPr>
          <p:cNvPr id="95" name="Freeform 6">
            <a:extLst>
              <a:ext uri="{FF2B5EF4-FFF2-40B4-BE49-F238E27FC236}">
                <a16:creationId xmlns:a16="http://schemas.microsoft.com/office/drawing/2014/main" xmlns="" id="{2F7FD136-E7AD-4319-AC8A-8CB5B5346D25}"/>
              </a:ext>
            </a:extLst>
          </p:cNvPr>
          <p:cNvSpPr>
            <a:spLocks/>
          </p:cNvSpPr>
          <p:nvPr/>
        </p:nvSpPr>
        <p:spPr bwMode="auto">
          <a:xfrm>
            <a:off x="6125271" y="1812385"/>
            <a:ext cx="969891" cy="944622"/>
          </a:xfrm>
          <a:custGeom>
            <a:avLst/>
            <a:gdLst>
              <a:gd name="T0" fmla="*/ 534 w 764"/>
              <a:gd name="T1" fmla="*/ 0 h 615"/>
              <a:gd name="T2" fmla="*/ 232 w 764"/>
              <a:gd name="T3" fmla="*/ 0 h 615"/>
              <a:gd name="T4" fmla="*/ 231 w 764"/>
              <a:gd name="T5" fmla="*/ 0 h 615"/>
              <a:gd name="T6" fmla="*/ 230 w 764"/>
              <a:gd name="T7" fmla="*/ 0 h 615"/>
              <a:gd name="T8" fmla="*/ 2 w 764"/>
              <a:gd name="T9" fmla="*/ 229 h 615"/>
              <a:gd name="T10" fmla="*/ 0 w 764"/>
              <a:gd name="T11" fmla="*/ 615 h 615"/>
              <a:gd name="T12" fmla="*/ 198 w 764"/>
              <a:gd name="T13" fmla="*/ 466 h 615"/>
              <a:gd name="T14" fmla="*/ 534 w 764"/>
              <a:gd name="T15" fmla="*/ 460 h 615"/>
              <a:gd name="T16" fmla="*/ 764 w 764"/>
              <a:gd name="T17" fmla="*/ 230 h 615"/>
              <a:gd name="T18" fmla="*/ 534 w 764"/>
              <a:gd name="T19" fmla="*/ 0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4" h="615">
                <a:moveTo>
                  <a:pt x="534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32" y="0"/>
                  <a:pt x="231" y="0"/>
                  <a:pt x="231" y="0"/>
                </a:cubicBezTo>
                <a:cubicBezTo>
                  <a:pt x="231" y="0"/>
                  <a:pt x="231" y="0"/>
                  <a:pt x="230" y="0"/>
                </a:cubicBezTo>
                <a:cubicBezTo>
                  <a:pt x="104" y="0"/>
                  <a:pt x="2" y="102"/>
                  <a:pt x="2" y="229"/>
                </a:cubicBezTo>
                <a:cubicBezTo>
                  <a:pt x="2" y="355"/>
                  <a:pt x="0" y="615"/>
                  <a:pt x="0" y="615"/>
                </a:cubicBezTo>
                <a:cubicBezTo>
                  <a:pt x="0" y="615"/>
                  <a:pt x="58" y="487"/>
                  <a:pt x="198" y="466"/>
                </a:cubicBezTo>
                <a:cubicBezTo>
                  <a:pt x="216" y="464"/>
                  <a:pt x="534" y="460"/>
                  <a:pt x="534" y="460"/>
                </a:cubicBezTo>
                <a:cubicBezTo>
                  <a:pt x="661" y="460"/>
                  <a:pt x="764" y="357"/>
                  <a:pt x="764" y="230"/>
                </a:cubicBezTo>
                <a:cubicBezTo>
                  <a:pt x="764" y="103"/>
                  <a:pt x="661" y="0"/>
                  <a:pt x="534" y="0"/>
                </a:cubicBezTo>
              </a:path>
            </a:pathLst>
          </a:custGeom>
          <a:solidFill>
            <a:schemeClr val="tx1"/>
          </a:solidFill>
          <a:ln w="25400">
            <a:solidFill>
              <a:schemeClr val="bg1"/>
            </a:solidFill>
          </a:ln>
          <a:effectLst/>
        </p:spPr>
        <p:txBody>
          <a:bodyPr lIns="68577" tIns="34288" rIns="68577" bIns="34288" anchor="ctr"/>
          <a:lstStyle/>
          <a:p>
            <a:pPr algn="ctr" defTabSz="914327">
              <a:defRPr/>
            </a:pPr>
            <a:endParaRPr lang="en-AU" sz="1500" kern="0" dirty="0">
              <a:latin typeface="Roboto Bold" charset="0"/>
            </a:endParaRPr>
          </a:p>
        </p:txBody>
      </p:sp>
      <p:sp>
        <p:nvSpPr>
          <p:cNvPr id="96" name="Freeform 5">
            <a:extLst>
              <a:ext uri="{FF2B5EF4-FFF2-40B4-BE49-F238E27FC236}">
                <a16:creationId xmlns:a16="http://schemas.microsoft.com/office/drawing/2014/main" xmlns="" id="{536137FC-F2A7-4806-BAA1-DBC1FA8016B5}"/>
              </a:ext>
            </a:extLst>
          </p:cNvPr>
          <p:cNvSpPr>
            <a:spLocks/>
          </p:cNvSpPr>
          <p:nvPr/>
        </p:nvSpPr>
        <p:spPr bwMode="auto">
          <a:xfrm>
            <a:off x="6125265" y="2623655"/>
            <a:ext cx="1160377" cy="1128781"/>
          </a:xfrm>
          <a:custGeom>
            <a:avLst/>
            <a:gdLst>
              <a:gd name="T0" fmla="*/ 639 w 914"/>
              <a:gd name="T1" fmla="*/ 0 h 735"/>
              <a:gd name="T2" fmla="*/ 277 w 914"/>
              <a:gd name="T3" fmla="*/ 0 h 735"/>
              <a:gd name="T4" fmla="*/ 276 w 914"/>
              <a:gd name="T5" fmla="*/ 0 h 735"/>
              <a:gd name="T6" fmla="*/ 275 w 914"/>
              <a:gd name="T7" fmla="*/ 0 h 735"/>
              <a:gd name="T8" fmla="*/ 2 w 914"/>
              <a:gd name="T9" fmla="*/ 273 h 735"/>
              <a:gd name="T10" fmla="*/ 0 w 914"/>
              <a:gd name="T11" fmla="*/ 735 h 735"/>
              <a:gd name="T12" fmla="*/ 237 w 914"/>
              <a:gd name="T13" fmla="*/ 557 h 735"/>
              <a:gd name="T14" fmla="*/ 639 w 914"/>
              <a:gd name="T15" fmla="*/ 550 h 735"/>
              <a:gd name="T16" fmla="*/ 914 w 914"/>
              <a:gd name="T17" fmla="*/ 275 h 735"/>
              <a:gd name="T18" fmla="*/ 639 w 914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4" h="735">
                <a:moveTo>
                  <a:pt x="639" y="0"/>
                </a:moveTo>
                <a:cubicBezTo>
                  <a:pt x="277" y="0"/>
                  <a:pt x="277" y="0"/>
                  <a:pt x="277" y="0"/>
                </a:cubicBezTo>
                <a:cubicBezTo>
                  <a:pt x="277" y="0"/>
                  <a:pt x="277" y="0"/>
                  <a:pt x="276" y="0"/>
                </a:cubicBezTo>
                <a:cubicBezTo>
                  <a:pt x="276" y="0"/>
                  <a:pt x="276" y="0"/>
                  <a:pt x="275" y="0"/>
                </a:cubicBezTo>
                <a:cubicBezTo>
                  <a:pt x="125" y="0"/>
                  <a:pt x="2" y="122"/>
                  <a:pt x="2" y="273"/>
                </a:cubicBezTo>
                <a:cubicBezTo>
                  <a:pt x="2" y="424"/>
                  <a:pt x="0" y="735"/>
                  <a:pt x="0" y="735"/>
                </a:cubicBezTo>
                <a:cubicBezTo>
                  <a:pt x="0" y="735"/>
                  <a:pt x="70" y="582"/>
                  <a:pt x="237" y="557"/>
                </a:cubicBezTo>
                <a:cubicBezTo>
                  <a:pt x="258" y="554"/>
                  <a:pt x="639" y="550"/>
                  <a:pt x="639" y="550"/>
                </a:cubicBezTo>
                <a:cubicBezTo>
                  <a:pt x="790" y="550"/>
                  <a:pt x="914" y="427"/>
                  <a:pt x="914" y="275"/>
                </a:cubicBezTo>
                <a:cubicBezTo>
                  <a:pt x="914" y="123"/>
                  <a:pt x="790" y="0"/>
                  <a:pt x="639" y="0"/>
                </a:cubicBezTo>
              </a:path>
            </a:pathLst>
          </a:custGeom>
          <a:solidFill>
            <a:schemeClr val="tx1"/>
          </a:solidFill>
          <a:ln w="25400">
            <a:solidFill>
              <a:schemeClr val="bg1"/>
            </a:solidFill>
          </a:ln>
          <a:effectLst/>
        </p:spPr>
        <p:txBody>
          <a:bodyPr lIns="68577" tIns="34288" rIns="68577" bIns="34288" anchor="ctr"/>
          <a:lstStyle/>
          <a:p>
            <a:pPr algn="ctr" defTabSz="914327">
              <a:defRPr/>
            </a:pPr>
            <a:endParaRPr lang="en-AU" sz="2200" kern="0" dirty="0">
              <a:latin typeface="Roboto Bold" charset="0"/>
            </a:endParaRPr>
          </a:p>
        </p:txBody>
      </p:sp>
      <p:sp>
        <p:nvSpPr>
          <p:cNvPr id="97" name="椭圆 96">
            <a:extLst>
              <a:ext uri="{FF2B5EF4-FFF2-40B4-BE49-F238E27FC236}">
                <a16:creationId xmlns:a16="http://schemas.microsoft.com/office/drawing/2014/main" xmlns="" id="{D6F9223F-445A-4653-8D52-744B8F2942F8}"/>
              </a:ext>
            </a:extLst>
          </p:cNvPr>
          <p:cNvSpPr/>
          <p:nvPr/>
        </p:nvSpPr>
        <p:spPr>
          <a:xfrm>
            <a:off x="4473191" y="1929393"/>
            <a:ext cx="208881" cy="208909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8" tIns="45729" rIns="91458" bIns="45729" rtlCol="0" anchor="ctr"/>
          <a:lstStyle/>
          <a:p>
            <a:pPr algn="ctr"/>
            <a:endParaRPr lang="zh-CN" altLang="en-US" sz="13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8" name="椭圆 97">
            <a:extLst>
              <a:ext uri="{FF2B5EF4-FFF2-40B4-BE49-F238E27FC236}">
                <a16:creationId xmlns:a16="http://schemas.microsoft.com/office/drawing/2014/main" xmlns="" id="{C07A00C5-878C-4D6D-9C1E-7218DBFC53BA}"/>
              </a:ext>
            </a:extLst>
          </p:cNvPr>
          <p:cNvSpPr/>
          <p:nvPr/>
        </p:nvSpPr>
        <p:spPr>
          <a:xfrm>
            <a:off x="4473191" y="2898235"/>
            <a:ext cx="208881" cy="208909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8" tIns="45729" rIns="91458" bIns="45729" rtlCol="0" anchor="ctr"/>
          <a:lstStyle/>
          <a:p>
            <a:pPr algn="ctr"/>
            <a:endParaRPr lang="zh-CN" altLang="en-US" sz="13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9" name="椭圆 98">
            <a:extLst>
              <a:ext uri="{FF2B5EF4-FFF2-40B4-BE49-F238E27FC236}">
                <a16:creationId xmlns:a16="http://schemas.microsoft.com/office/drawing/2014/main" xmlns="" id="{FDE9859B-79C7-4A1E-B331-AE75F3F646FA}"/>
              </a:ext>
            </a:extLst>
          </p:cNvPr>
          <p:cNvSpPr/>
          <p:nvPr/>
        </p:nvSpPr>
        <p:spPr>
          <a:xfrm>
            <a:off x="4473191" y="3741671"/>
            <a:ext cx="208881" cy="208909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8" tIns="45729" rIns="91458" bIns="45729" rtlCol="0" anchor="ctr"/>
          <a:lstStyle/>
          <a:p>
            <a:pPr algn="ctr"/>
            <a:endParaRPr lang="zh-CN" altLang="en-US" sz="13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0" name="椭圆 99">
            <a:extLst>
              <a:ext uri="{FF2B5EF4-FFF2-40B4-BE49-F238E27FC236}">
                <a16:creationId xmlns:a16="http://schemas.microsoft.com/office/drawing/2014/main" xmlns="" id="{1FD7CECB-63CA-4075-BBD8-34457A8FDC8D}"/>
              </a:ext>
            </a:extLst>
          </p:cNvPr>
          <p:cNvSpPr/>
          <p:nvPr/>
        </p:nvSpPr>
        <p:spPr>
          <a:xfrm>
            <a:off x="7826160" y="1929393"/>
            <a:ext cx="208881" cy="208909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8" tIns="45729" rIns="91458" bIns="45729" rtlCol="0" anchor="ctr"/>
          <a:lstStyle/>
          <a:p>
            <a:pPr algn="ctr"/>
            <a:endParaRPr lang="zh-CN" altLang="en-US" sz="13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1" name="椭圆 100">
            <a:extLst>
              <a:ext uri="{FF2B5EF4-FFF2-40B4-BE49-F238E27FC236}">
                <a16:creationId xmlns:a16="http://schemas.microsoft.com/office/drawing/2014/main" xmlns="" id="{22AD2E43-50D1-4397-B65C-857398729A99}"/>
              </a:ext>
            </a:extLst>
          </p:cNvPr>
          <p:cNvSpPr/>
          <p:nvPr/>
        </p:nvSpPr>
        <p:spPr>
          <a:xfrm>
            <a:off x="7826160" y="2898235"/>
            <a:ext cx="208881" cy="208909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8" tIns="45729" rIns="91458" bIns="45729" rtlCol="0" anchor="ctr"/>
          <a:lstStyle/>
          <a:p>
            <a:pPr algn="ctr"/>
            <a:endParaRPr lang="zh-CN" altLang="en-US" sz="13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2" name="椭圆 101">
            <a:extLst>
              <a:ext uri="{FF2B5EF4-FFF2-40B4-BE49-F238E27FC236}">
                <a16:creationId xmlns:a16="http://schemas.microsoft.com/office/drawing/2014/main" xmlns="" id="{BB4682E2-F656-4885-80FB-A1B9A5E28DC8}"/>
              </a:ext>
            </a:extLst>
          </p:cNvPr>
          <p:cNvSpPr/>
          <p:nvPr/>
        </p:nvSpPr>
        <p:spPr>
          <a:xfrm>
            <a:off x="7826160" y="3741671"/>
            <a:ext cx="208881" cy="208909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8" tIns="45729" rIns="91458" bIns="45729" rtlCol="0" anchor="ctr"/>
          <a:lstStyle/>
          <a:p>
            <a:pPr algn="ctr"/>
            <a:endParaRPr lang="zh-CN" altLang="en-US" sz="13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3" name="TextBox 41">
            <a:extLst>
              <a:ext uri="{FF2B5EF4-FFF2-40B4-BE49-F238E27FC236}">
                <a16:creationId xmlns:a16="http://schemas.microsoft.com/office/drawing/2014/main" xmlns="" id="{2BA812A8-2256-472A-85DF-E05C74E5B42C}"/>
              </a:ext>
            </a:extLst>
          </p:cNvPr>
          <p:cNvSpPr txBox="1"/>
          <p:nvPr/>
        </p:nvSpPr>
        <p:spPr>
          <a:xfrm>
            <a:off x="8208770" y="4062840"/>
            <a:ext cx="2031295" cy="541650"/>
          </a:xfrm>
          <a:prstGeom prst="rect">
            <a:avLst/>
          </a:prstGeom>
          <a:noFill/>
        </p:spPr>
        <p:txBody>
          <a:bodyPr wrap="square" lIns="60923" tIns="30462" rIns="60923" bIns="3046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</a:t>
            </a:r>
            <a:endParaRPr lang="en-GB" altLang="zh-CN" sz="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4" name="TextBox 170">
            <a:extLst>
              <a:ext uri="{FF2B5EF4-FFF2-40B4-BE49-F238E27FC236}">
                <a16:creationId xmlns:a16="http://schemas.microsoft.com/office/drawing/2014/main" xmlns="" id="{1091B7D1-DCE7-4537-8A8C-920BC1C7D00C}"/>
              </a:ext>
            </a:extLst>
          </p:cNvPr>
          <p:cNvSpPr txBox="1"/>
          <p:nvPr/>
        </p:nvSpPr>
        <p:spPr>
          <a:xfrm>
            <a:off x="8208769" y="3755196"/>
            <a:ext cx="1728248" cy="253914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id-ID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TextBox 41">
            <a:extLst>
              <a:ext uri="{FF2B5EF4-FFF2-40B4-BE49-F238E27FC236}">
                <a16:creationId xmlns:a16="http://schemas.microsoft.com/office/drawing/2014/main" xmlns="" id="{F183148B-4F08-429A-8FD5-DCB40721CF6C}"/>
              </a:ext>
            </a:extLst>
          </p:cNvPr>
          <p:cNvSpPr txBox="1"/>
          <p:nvPr/>
        </p:nvSpPr>
        <p:spPr>
          <a:xfrm>
            <a:off x="2251940" y="4062840"/>
            <a:ext cx="2031295" cy="541650"/>
          </a:xfrm>
          <a:prstGeom prst="rect">
            <a:avLst/>
          </a:prstGeom>
          <a:noFill/>
        </p:spPr>
        <p:txBody>
          <a:bodyPr wrap="square" lIns="60923" tIns="30462" rIns="60923" bIns="30462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</a:t>
            </a:r>
            <a:endParaRPr lang="en-GB" altLang="zh-CN" sz="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6" name="TextBox 170">
            <a:extLst>
              <a:ext uri="{FF2B5EF4-FFF2-40B4-BE49-F238E27FC236}">
                <a16:creationId xmlns:a16="http://schemas.microsoft.com/office/drawing/2014/main" xmlns="" id="{4460AF86-93DF-4CD4-B2BD-0019BB7325B0}"/>
              </a:ext>
            </a:extLst>
          </p:cNvPr>
          <p:cNvSpPr txBox="1"/>
          <p:nvPr/>
        </p:nvSpPr>
        <p:spPr>
          <a:xfrm>
            <a:off x="2498391" y="3755196"/>
            <a:ext cx="1728248" cy="253914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id-ID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7" name="TextBox 41">
            <a:extLst>
              <a:ext uri="{FF2B5EF4-FFF2-40B4-BE49-F238E27FC236}">
                <a16:creationId xmlns:a16="http://schemas.microsoft.com/office/drawing/2014/main" xmlns="" id="{E3AFCFD5-AAA2-4C46-87C7-ED77C286EE01}"/>
              </a:ext>
            </a:extLst>
          </p:cNvPr>
          <p:cNvSpPr txBox="1"/>
          <p:nvPr/>
        </p:nvSpPr>
        <p:spPr>
          <a:xfrm>
            <a:off x="8208770" y="3168594"/>
            <a:ext cx="2031295" cy="541650"/>
          </a:xfrm>
          <a:prstGeom prst="rect">
            <a:avLst/>
          </a:prstGeom>
          <a:noFill/>
        </p:spPr>
        <p:txBody>
          <a:bodyPr wrap="square" lIns="60923" tIns="30462" rIns="60923" bIns="3046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</a:t>
            </a:r>
            <a:endParaRPr lang="en-GB" altLang="zh-CN" sz="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8" name="TextBox 170">
            <a:extLst>
              <a:ext uri="{FF2B5EF4-FFF2-40B4-BE49-F238E27FC236}">
                <a16:creationId xmlns:a16="http://schemas.microsoft.com/office/drawing/2014/main" xmlns="" id="{F5255F45-5E95-460F-9DCA-9DBA06DF060A}"/>
              </a:ext>
            </a:extLst>
          </p:cNvPr>
          <p:cNvSpPr txBox="1"/>
          <p:nvPr/>
        </p:nvSpPr>
        <p:spPr>
          <a:xfrm>
            <a:off x="8208769" y="2860951"/>
            <a:ext cx="1728248" cy="253914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id-ID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TextBox 41">
            <a:extLst>
              <a:ext uri="{FF2B5EF4-FFF2-40B4-BE49-F238E27FC236}">
                <a16:creationId xmlns:a16="http://schemas.microsoft.com/office/drawing/2014/main" xmlns="" id="{3609B114-50BF-4FD3-962D-56D6046B6991}"/>
              </a:ext>
            </a:extLst>
          </p:cNvPr>
          <p:cNvSpPr txBox="1"/>
          <p:nvPr/>
        </p:nvSpPr>
        <p:spPr>
          <a:xfrm>
            <a:off x="2251940" y="3168594"/>
            <a:ext cx="2031295" cy="541650"/>
          </a:xfrm>
          <a:prstGeom prst="rect">
            <a:avLst/>
          </a:prstGeom>
          <a:noFill/>
        </p:spPr>
        <p:txBody>
          <a:bodyPr wrap="square" lIns="60923" tIns="30462" rIns="60923" bIns="30462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</a:t>
            </a:r>
            <a:endParaRPr lang="en-GB" altLang="zh-CN" sz="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0" name="TextBox 170">
            <a:extLst>
              <a:ext uri="{FF2B5EF4-FFF2-40B4-BE49-F238E27FC236}">
                <a16:creationId xmlns:a16="http://schemas.microsoft.com/office/drawing/2014/main" xmlns="" id="{1A567977-9E50-4D2E-85F9-8E0295589F8D}"/>
              </a:ext>
            </a:extLst>
          </p:cNvPr>
          <p:cNvSpPr txBox="1"/>
          <p:nvPr/>
        </p:nvSpPr>
        <p:spPr>
          <a:xfrm>
            <a:off x="2498391" y="2860951"/>
            <a:ext cx="1728248" cy="253914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id-ID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1" name="TextBox 41">
            <a:extLst>
              <a:ext uri="{FF2B5EF4-FFF2-40B4-BE49-F238E27FC236}">
                <a16:creationId xmlns:a16="http://schemas.microsoft.com/office/drawing/2014/main" xmlns="" id="{9FD539BD-739B-4C75-A6C1-330AE7DD9CB5}"/>
              </a:ext>
            </a:extLst>
          </p:cNvPr>
          <p:cNvSpPr txBox="1"/>
          <p:nvPr/>
        </p:nvSpPr>
        <p:spPr>
          <a:xfrm>
            <a:off x="8208770" y="2243151"/>
            <a:ext cx="2031295" cy="541650"/>
          </a:xfrm>
          <a:prstGeom prst="rect">
            <a:avLst/>
          </a:prstGeom>
          <a:noFill/>
        </p:spPr>
        <p:txBody>
          <a:bodyPr wrap="square" lIns="60923" tIns="30462" rIns="60923" bIns="3046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</a:t>
            </a:r>
            <a:endParaRPr lang="en-GB" altLang="zh-CN" sz="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2" name="TextBox 170">
            <a:extLst>
              <a:ext uri="{FF2B5EF4-FFF2-40B4-BE49-F238E27FC236}">
                <a16:creationId xmlns:a16="http://schemas.microsoft.com/office/drawing/2014/main" xmlns="" id="{B438EDC9-6A8D-4606-AD72-8515FBD068C8}"/>
              </a:ext>
            </a:extLst>
          </p:cNvPr>
          <p:cNvSpPr txBox="1"/>
          <p:nvPr/>
        </p:nvSpPr>
        <p:spPr>
          <a:xfrm>
            <a:off x="8208769" y="1935506"/>
            <a:ext cx="1728248" cy="253914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id-ID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3" name="TextBox 41">
            <a:extLst>
              <a:ext uri="{FF2B5EF4-FFF2-40B4-BE49-F238E27FC236}">
                <a16:creationId xmlns:a16="http://schemas.microsoft.com/office/drawing/2014/main" xmlns="" id="{AFEB7A17-1A79-4334-AA48-6C317C297C37}"/>
              </a:ext>
            </a:extLst>
          </p:cNvPr>
          <p:cNvSpPr txBox="1"/>
          <p:nvPr/>
        </p:nvSpPr>
        <p:spPr>
          <a:xfrm>
            <a:off x="2251940" y="2243151"/>
            <a:ext cx="2031295" cy="541650"/>
          </a:xfrm>
          <a:prstGeom prst="rect">
            <a:avLst/>
          </a:prstGeom>
          <a:noFill/>
        </p:spPr>
        <p:txBody>
          <a:bodyPr wrap="square" lIns="60923" tIns="30462" rIns="60923" bIns="30462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</a:t>
            </a:r>
            <a:endParaRPr lang="en-GB" altLang="zh-CN" sz="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4" name="TextBox 170">
            <a:extLst>
              <a:ext uri="{FF2B5EF4-FFF2-40B4-BE49-F238E27FC236}">
                <a16:creationId xmlns:a16="http://schemas.microsoft.com/office/drawing/2014/main" xmlns="" id="{00D3DD71-AC78-499F-AABB-38C83637ABD7}"/>
              </a:ext>
            </a:extLst>
          </p:cNvPr>
          <p:cNvSpPr txBox="1"/>
          <p:nvPr/>
        </p:nvSpPr>
        <p:spPr>
          <a:xfrm>
            <a:off x="2498391" y="1935506"/>
            <a:ext cx="1728248" cy="253914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id-ID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832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"/>
                            </p:stCondLst>
                            <p:childTnLst>
                              <p:par>
                                <p:cTn id="9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000"/>
                            </p:stCondLst>
                            <p:childTnLst>
                              <p:par>
                                <p:cTn id="10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>
            <a:extLst>
              <a:ext uri="{FF2B5EF4-FFF2-40B4-BE49-F238E27FC236}">
                <a16:creationId xmlns:a16="http://schemas.microsoft.com/office/drawing/2014/main" xmlns="" id="{89109999-4D49-4990-800A-A5FDC5261293}"/>
              </a:ext>
            </a:extLst>
          </p:cNvPr>
          <p:cNvGrpSpPr/>
          <p:nvPr/>
        </p:nvGrpSpPr>
        <p:grpSpPr>
          <a:xfrm>
            <a:off x="2924175" y="4119563"/>
            <a:ext cx="2390775" cy="911819"/>
            <a:chOff x="0" y="0"/>
            <a:chExt cx="2391371" cy="911620"/>
          </a:xfrm>
        </p:grpSpPr>
        <p:sp>
          <p:nvSpPr>
            <p:cNvPr id="3" name="TextBox 17">
              <a:extLst>
                <a:ext uri="{FF2B5EF4-FFF2-40B4-BE49-F238E27FC236}">
                  <a16:creationId xmlns:a16="http://schemas.microsoft.com/office/drawing/2014/main" xmlns="" id="{090B0983-70E3-480A-8826-105C0C7A006E}"/>
                </a:ext>
              </a:extLst>
            </p:cNvPr>
            <p:cNvSpPr/>
            <p:nvPr/>
          </p:nvSpPr>
          <p:spPr>
            <a:xfrm>
              <a:off x="0" y="0"/>
              <a:ext cx="755523" cy="369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>
                <a:buFont typeface="Arial" panose="020B0604020202020204" pitchFamily="34" charset="0"/>
                <a:buNone/>
              </a:pPr>
              <a:r>
                <a:rPr lang="en-US" altLang="zh-CN" b="1" dirty="0">
                  <a:latin typeface="微软雅黑" panose="020B0503020204020204" charset="-122"/>
                  <a:ea typeface="微软雅黑" panose="020B0503020204020204" charset="-122"/>
                  <a:sym typeface="Open Sans" panose="020B0606030504020204" pitchFamily="2" charset="0"/>
                </a:rPr>
                <a:t>2012</a:t>
              </a:r>
            </a:p>
          </p:txBody>
        </p:sp>
        <p:sp>
          <p:nvSpPr>
            <p:cNvPr id="4" name="Rectangle 18">
              <a:extLst>
                <a:ext uri="{FF2B5EF4-FFF2-40B4-BE49-F238E27FC236}">
                  <a16:creationId xmlns:a16="http://schemas.microsoft.com/office/drawing/2014/main" xmlns="" id="{0C8994C7-C4AB-4851-BC87-2F8554205265}"/>
                </a:ext>
              </a:extLst>
            </p:cNvPr>
            <p:cNvSpPr/>
            <p:nvPr/>
          </p:nvSpPr>
          <p:spPr>
            <a:xfrm>
              <a:off x="0" y="357743"/>
              <a:ext cx="2391371" cy="5538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5" name="Group 20">
            <a:extLst>
              <a:ext uri="{FF2B5EF4-FFF2-40B4-BE49-F238E27FC236}">
                <a16:creationId xmlns:a16="http://schemas.microsoft.com/office/drawing/2014/main" xmlns="" id="{A55A4944-DA77-4B86-9740-CE8634AF2C8D}"/>
              </a:ext>
            </a:extLst>
          </p:cNvPr>
          <p:cNvGrpSpPr/>
          <p:nvPr/>
        </p:nvGrpSpPr>
        <p:grpSpPr>
          <a:xfrm>
            <a:off x="4194175" y="2409825"/>
            <a:ext cx="2390775" cy="911819"/>
            <a:chOff x="0" y="0"/>
            <a:chExt cx="2391371" cy="911620"/>
          </a:xfrm>
        </p:grpSpPr>
        <p:sp>
          <p:nvSpPr>
            <p:cNvPr id="6" name="TextBox 21">
              <a:extLst>
                <a:ext uri="{FF2B5EF4-FFF2-40B4-BE49-F238E27FC236}">
                  <a16:creationId xmlns:a16="http://schemas.microsoft.com/office/drawing/2014/main" xmlns="" id="{9F062754-4567-48FD-944B-F1DD85BF681B}"/>
                </a:ext>
              </a:extLst>
            </p:cNvPr>
            <p:cNvSpPr/>
            <p:nvPr/>
          </p:nvSpPr>
          <p:spPr>
            <a:xfrm>
              <a:off x="0" y="0"/>
              <a:ext cx="755523" cy="369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>
                <a:buFont typeface="Arial" panose="020B0604020202020204" pitchFamily="34" charset="0"/>
                <a:buNone/>
              </a:pPr>
              <a:r>
                <a:rPr lang="en-US" altLang="zh-CN" b="1" dirty="0">
                  <a:latin typeface="微软雅黑" panose="020B0503020204020204" charset="-122"/>
                  <a:ea typeface="微软雅黑" panose="020B0503020204020204" charset="-122"/>
                  <a:sym typeface="Open Sans" panose="020B0606030504020204" pitchFamily="2" charset="0"/>
                </a:rPr>
                <a:t>2015</a:t>
              </a:r>
            </a:p>
          </p:txBody>
        </p:sp>
        <p:sp>
          <p:nvSpPr>
            <p:cNvPr id="7" name="Rectangle 22">
              <a:extLst>
                <a:ext uri="{FF2B5EF4-FFF2-40B4-BE49-F238E27FC236}">
                  <a16:creationId xmlns:a16="http://schemas.microsoft.com/office/drawing/2014/main" xmlns="" id="{C6AEED56-1DDF-4AA3-89B1-53CCC4D676B9}"/>
                </a:ext>
              </a:extLst>
            </p:cNvPr>
            <p:cNvSpPr/>
            <p:nvPr/>
          </p:nvSpPr>
          <p:spPr>
            <a:xfrm>
              <a:off x="0" y="357743"/>
              <a:ext cx="2391371" cy="5538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8" name="Group 23">
            <a:extLst>
              <a:ext uri="{FF2B5EF4-FFF2-40B4-BE49-F238E27FC236}">
                <a16:creationId xmlns:a16="http://schemas.microsoft.com/office/drawing/2014/main" xmlns="" id="{ECE32CE4-0B2B-4CE4-8DC1-733A72AAE2FB}"/>
              </a:ext>
            </a:extLst>
          </p:cNvPr>
          <p:cNvGrpSpPr/>
          <p:nvPr/>
        </p:nvGrpSpPr>
        <p:grpSpPr>
          <a:xfrm>
            <a:off x="7661275" y="1214438"/>
            <a:ext cx="2390775" cy="912150"/>
            <a:chOff x="0" y="0"/>
            <a:chExt cx="2391371" cy="911107"/>
          </a:xfrm>
        </p:grpSpPr>
        <p:sp>
          <p:nvSpPr>
            <p:cNvPr id="9" name="TextBox 24">
              <a:extLst>
                <a:ext uri="{FF2B5EF4-FFF2-40B4-BE49-F238E27FC236}">
                  <a16:creationId xmlns:a16="http://schemas.microsoft.com/office/drawing/2014/main" xmlns="" id="{5CE0E10B-C569-4B39-AC06-DB74DB028FD1}"/>
                </a:ext>
              </a:extLst>
            </p:cNvPr>
            <p:cNvSpPr/>
            <p:nvPr/>
          </p:nvSpPr>
          <p:spPr>
            <a:xfrm>
              <a:off x="0" y="0"/>
              <a:ext cx="755523" cy="3689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>
                <a:buFont typeface="Arial" panose="020B0604020202020204" pitchFamily="34" charset="0"/>
                <a:buNone/>
              </a:pPr>
              <a:r>
                <a:rPr lang="en-US" altLang="zh-CN" b="1" dirty="0">
                  <a:latin typeface="微软雅黑" panose="020B0503020204020204" charset="-122"/>
                  <a:ea typeface="微软雅黑" panose="020B0503020204020204" charset="-122"/>
                  <a:sym typeface="Open Sans" panose="020B0606030504020204" pitchFamily="2" charset="0"/>
                </a:rPr>
                <a:t>2017</a:t>
              </a:r>
            </a:p>
          </p:txBody>
        </p:sp>
        <p:sp>
          <p:nvSpPr>
            <p:cNvPr id="10" name="Rectangle 25">
              <a:extLst>
                <a:ext uri="{FF2B5EF4-FFF2-40B4-BE49-F238E27FC236}">
                  <a16:creationId xmlns:a16="http://schemas.microsoft.com/office/drawing/2014/main" xmlns="" id="{B9E59312-D46D-407D-946B-E30A493C1001}"/>
                </a:ext>
              </a:extLst>
            </p:cNvPr>
            <p:cNvSpPr/>
            <p:nvPr/>
          </p:nvSpPr>
          <p:spPr>
            <a:xfrm>
              <a:off x="0" y="357743"/>
              <a:ext cx="2391371" cy="55336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1" name="Group 26">
            <a:extLst>
              <a:ext uri="{FF2B5EF4-FFF2-40B4-BE49-F238E27FC236}">
                <a16:creationId xmlns:a16="http://schemas.microsoft.com/office/drawing/2014/main" xmlns="" id="{62AA4B82-B631-4F70-9245-09F4B114B94D}"/>
              </a:ext>
            </a:extLst>
          </p:cNvPr>
          <p:cNvGrpSpPr/>
          <p:nvPr/>
        </p:nvGrpSpPr>
        <p:grpSpPr>
          <a:xfrm>
            <a:off x="8891588" y="3021013"/>
            <a:ext cx="2390775" cy="911819"/>
            <a:chOff x="0" y="0"/>
            <a:chExt cx="2391371" cy="911620"/>
          </a:xfrm>
        </p:grpSpPr>
        <p:sp>
          <p:nvSpPr>
            <p:cNvPr id="12" name="TextBox 27">
              <a:extLst>
                <a:ext uri="{FF2B5EF4-FFF2-40B4-BE49-F238E27FC236}">
                  <a16:creationId xmlns:a16="http://schemas.microsoft.com/office/drawing/2014/main" xmlns="" id="{4163DF6C-08A7-49F5-9E31-386AA39C8306}"/>
                </a:ext>
              </a:extLst>
            </p:cNvPr>
            <p:cNvSpPr/>
            <p:nvPr/>
          </p:nvSpPr>
          <p:spPr>
            <a:xfrm>
              <a:off x="0" y="0"/>
              <a:ext cx="755523" cy="369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>
                <a:buFont typeface="Arial" panose="020B0604020202020204" pitchFamily="34" charset="0"/>
                <a:buNone/>
              </a:pPr>
              <a:r>
                <a:rPr lang="en-US" altLang="zh-CN" b="1" dirty="0">
                  <a:latin typeface="微软雅黑" panose="020B0503020204020204" charset="-122"/>
                  <a:ea typeface="微软雅黑" panose="020B0503020204020204" charset="-122"/>
                  <a:sym typeface="Open Sans" panose="020B0606030504020204" pitchFamily="2" charset="0"/>
                </a:rPr>
                <a:t>2019</a:t>
              </a:r>
            </a:p>
          </p:txBody>
        </p:sp>
        <p:sp>
          <p:nvSpPr>
            <p:cNvPr id="13" name="Rectangle 28">
              <a:extLst>
                <a:ext uri="{FF2B5EF4-FFF2-40B4-BE49-F238E27FC236}">
                  <a16:creationId xmlns:a16="http://schemas.microsoft.com/office/drawing/2014/main" xmlns="" id="{36DFF17E-4969-4258-80D6-3BF92D02B510}"/>
                </a:ext>
              </a:extLst>
            </p:cNvPr>
            <p:cNvSpPr/>
            <p:nvPr/>
          </p:nvSpPr>
          <p:spPr>
            <a:xfrm>
              <a:off x="0" y="357743"/>
              <a:ext cx="2391371" cy="5538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4" name="Group 29">
            <a:extLst>
              <a:ext uri="{FF2B5EF4-FFF2-40B4-BE49-F238E27FC236}">
                <a16:creationId xmlns:a16="http://schemas.microsoft.com/office/drawing/2014/main" xmlns="" id="{E7975CBE-1D69-4298-8EB6-A798847BACE3}"/>
              </a:ext>
            </a:extLst>
          </p:cNvPr>
          <p:cNvGrpSpPr/>
          <p:nvPr/>
        </p:nvGrpSpPr>
        <p:grpSpPr>
          <a:xfrm>
            <a:off x="6583363" y="4641850"/>
            <a:ext cx="3779522" cy="820227"/>
            <a:chOff x="-3024941" y="0"/>
            <a:chExt cx="3780464" cy="820048"/>
          </a:xfrm>
        </p:grpSpPr>
        <p:sp>
          <p:nvSpPr>
            <p:cNvPr id="15" name="TextBox 30">
              <a:extLst>
                <a:ext uri="{FF2B5EF4-FFF2-40B4-BE49-F238E27FC236}">
                  <a16:creationId xmlns:a16="http://schemas.microsoft.com/office/drawing/2014/main" xmlns="" id="{222EDF66-2B35-41B3-A1D7-3457A32B12A9}"/>
                </a:ext>
              </a:extLst>
            </p:cNvPr>
            <p:cNvSpPr/>
            <p:nvPr/>
          </p:nvSpPr>
          <p:spPr>
            <a:xfrm>
              <a:off x="0" y="0"/>
              <a:ext cx="755523" cy="369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>
                <a:buFont typeface="Arial" panose="020B0604020202020204" pitchFamily="34" charset="0"/>
                <a:buNone/>
              </a:pPr>
              <a:r>
                <a:rPr lang="en-US" altLang="zh-CN" b="1" dirty="0">
                  <a:latin typeface="微软雅黑" panose="020B0503020204020204" charset="-122"/>
                  <a:ea typeface="微软雅黑" panose="020B0503020204020204" charset="-122"/>
                  <a:sym typeface="Open Sans" panose="020B0606030504020204" pitchFamily="2" charset="0"/>
                </a:rPr>
                <a:t>2021</a:t>
              </a:r>
            </a:p>
          </p:txBody>
        </p:sp>
        <p:sp>
          <p:nvSpPr>
            <p:cNvPr id="16" name="Rectangle 31">
              <a:extLst>
                <a:ext uri="{FF2B5EF4-FFF2-40B4-BE49-F238E27FC236}">
                  <a16:creationId xmlns:a16="http://schemas.microsoft.com/office/drawing/2014/main" xmlns="" id="{ACF0DAF2-D3D6-4024-9D1A-FC512ED883C1}"/>
                </a:ext>
              </a:extLst>
            </p:cNvPr>
            <p:cNvSpPr/>
            <p:nvPr/>
          </p:nvSpPr>
          <p:spPr>
            <a:xfrm>
              <a:off x="-3024941" y="266171"/>
              <a:ext cx="2391371" cy="5538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cxnSp>
        <p:nvCxnSpPr>
          <p:cNvPr id="17" name="Curved Connector 33">
            <a:extLst>
              <a:ext uri="{FF2B5EF4-FFF2-40B4-BE49-F238E27FC236}">
                <a16:creationId xmlns:a16="http://schemas.microsoft.com/office/drawing/2014/main" xmlns="" id="{E3780ABE-096B-4516-9E33-7983D3998F11}"/>
              </a:ext>
            </a:extLst>
          </p:cNvPr>
          <p:cNvCxnSpPr/>
          <p:nvPr/>
        </p:nvCxnSpPr>
        <p:spPr>
          <a:xfrm rot="5400000" flipH="1" flipV="1">
            <a:off x="2274888" y="3216275"/>
            <a:ext cx="1066800" cy="827088"/>
          </a:xfrm>
          <a:prstGeom prst="curvedConnector3">
            <a:avLst>
              <a:gd name="adj1" fmla="val 50000"/>
            </a:avLst>
          </a:prstGeom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</p:cxnSp>
      <p:sp>
        <p:nvSpPr>
          <p:cNvPr id="18" name="Freeform 37">
            <a:extLst>
              <a:ext uri="{FF2B5EF4-FFF2-40B4-BE49-F238E27FC236}">
                <a16:creationId xmlns:a16="http://schemas.microsoft.com/office/drawing/2014/main" xmlns="" id="{D4563D38-A00D-4BE6-8FEA-C96C4669876B}"/>
              </a:ext>
            </a:extLst>
          </p:cNvPr>
          <p:cNvSpPr/>
          <p:nvPr/>
        </p:nvSpPr>
        <p:spPr>
          <a:xfrm>
            <a:off x="3989388" y="1674813"/>
            <a:ext cx="2955925" cy="844550"/>
          </a:xfrm>
          <a:custGeom>
            <a:avLst/>
            <a:gdLst/>
            <a:ahLst/>
            <a:cxnLst>
              <a:cxn ang="0">
                <a:pos x="0" y="844008"/>
              </a:cxn>
              <a:cxn ang="0">
                <a:pos x="935711" y="58208"/>
              </a:cxn>
              <a:cxn ang="0">
                <a:pos x="2955999" y="58208"/>
              </a:cxn>
            </a:cxnLst>
            <a:rect l="0" t="0" r="0" b="0"/>
            <a:pathLst>
              <a:path w="2955851" h="845092">
                <a:moveTo>
                  <a:pt x="0" y="845092"/>
                </a:moveTo>
                <a:cubicBezTo>
                  <a:pt x="221511" y="517254"/>
                  <a:pt x="443023" y="189417"/>
                  <a:pt x="935665" y="58282"/>
                </a:cubicBezTo>
                <a:cubicBezTo>
                  <a:pt x="1428307" y="-72853"/>
                  <a:pt x="2955851" y="58282"/>
                  <a:pt x="2955851" y="58282"/>
                </a:cubicBezTo>
              </a:path>
            </a:pathLst>
          </a:custGeom>
          <a:noFill/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9" name="Curved Connector 39">
            <a:extLst>
              <a:ext uri="{FF2B5EF4-FFF2-40B4-BE49-F238E27FC236}">
                <a16:creationId xmlns:a16="http://schemas.microsoft.com/office/drawing/2014/main" xmlns="" id="{A94F3772-DDAF-4579-ADF9-E6A3970E51BF}"/>
              </a:ext>
            </a:extLst>
          </p:cNvPr>
          <p:cNvCxnSpPr>
            <a:endCxn id="31" idx="0"/>
          </p:cNvCxnSpPr>
          <p:nvPr/>
        </p:nvCxnSpPr>
        <p:spPr>
          <a:xfrm rot="10800000" flipH="1" flipV="1">
            <a:off x="7400925" y="1920875"/>
            <a:ext cx="985838" cy="1146175"/>
          </a:xfrm>
          <a:prstGeom prst="curvedConnector4">
            <a:avLst>
              <a:gd name="adj1" fmla="val -23181"/>
              <a:gd name="adj2" fmla="val 53343"/>
            </a:avLst>
          </a:prstGeom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</p:cxnSp>
      <p:cxnSp>
        <p:nvCxnSpPr>
          <p:cNvPr id="20" name="Curved Connector 41">
            <a:extLst>
              <a:ext uri="{FF2B5EF4-FFF2-40B4-BE49-F238E27FC236}">
                <a16:creationId xmlns:a16="http://schemas.microsoft.com/office/drawing/2014/main" xmlns="" id="{0CD76DE2-2BDF-494F-B4C2-CD1C2F71D789}"/>
              </a:ext>
            </a:extLst>
          </p:cNvPr>
          <p:cNvCxnSpPr>
            <a:endCxn id="31" idx="0"/>
          </p:cNvCxnSpPr>
          <p:nvPr/>
        </p:nvCxnSpPr>
        <p:spPr>
          <a:xfrm rot="-5400000" flipH="1">
            <a:off x="8375650" y="3897313"/>
            <a:ext cx="881063" cy="858837"/>
          </a:xfrm>
          <a:prstGeom prst="curvedConnector3">
            <a:avLst>
              <a:gd name="adj1" fmla="val 50000"/>
            </a:avLst>
          </a:prstGeom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</p:cxn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E846AE84-D379-41E8-975D-26C2A6DD6BF5}"/>
              </a:ext>
            </a:extLst>
          </p:cNvPr>
          <p:cNvGrpSpPr/>
          <p:nvPr/>
        </p:nvGrpSpPr>
        <p:grpSpPr>
          <a:xfrm>
            <a:off x="1987550" y="4165600"/>
            <a:ext cx="819150" cy="819150"/>
            <a:chOff x="1219200" y="4495800"/>
            <a:chExt cx="819150" cy="819150"/>
          </a:xfrm>
        </p:grpSpPr>
        <p:sp>
          <p:nvSpPr>
            <p:cNvPr id="22" name="Oval 13">
              <a:extLst>
                <a:ext uri="{FF2B5EF4-FFF2-40B4-BE49-F238E27FC236}">
                  <a16:creationId xmlns:a16="http://schemas.microsoft.com/office/drawing/2014/main" xmlns="" id="{07E99CFC-1799-4BA7-BA2D-668CAD1B2759}"/>
                </a:ext>
              </a:extLst>
            </p:cNvPr>
            <p:cNvSpPr/>
            <p:nvPr/>
          </p:nvSpPr>
          <p:spPr>
            <a:xfrm>
              <a:off x="1219200" y="4495800"/>
              <a:ext cx="819150" cy="819150"/>
            </a:xfrm>
            <a:prstGeom prst="ellipse">
              <a:avLst/>
            </a:prstGeom>
            <a:solidFill>
              <a:srgbClr val="262626"/>
            </a:solidFill>
            <a:ln w="12700">
              <a:noFill/>
            </a:ln>
          </p:spPr>
          <p:txBody>
            <a:bodyPr anchor="ctr"/>
            <a:lstStyle/>
            <a:p>
              <a:pPr lvl="0" indent="0" algn="ctr">
                <a:buFont typeface="Arial" panose="020B0604020202020204" pitchFamily="34" charset="0"/>
                <a:buNone/>
              </a:pPr>
              <a:endParaRPr lang="en-US" altLang="zh-CN" sz="2800" dirty="0"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xmlns="" id="{FA4E62CE-85E4-449B-B0FA-D98882DBEC35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1457325" y="4695825"/>
              <a:ext cx="342900" cy="401638"/>
            </a:xfrm>
            <a:custGeom>
              <a:avLst/>
              <a:gdLst/>
              <a:ahLst/>
              <a:cxnLst>
                <a:cxn ang="0">
                  <a:pos x="625374098" y="300437490"/>
                </a:cxn>
                <a:cxn ang="0">
                  <a:pos x="572378801" y="346656327"/>
                </a:cxn>
                <a:cxn ang="0">
                  <a:pos x="572378801" y="439097764"/>
                </a:cxn>
                <a:cxn ang="0">
                  <a:pos x="487582197" y="439097764"/>
                </a:cxn>
                <a:cxn ang="0">
                  <a:pos x="445183895" y="496875072"/>
                </a:cxn>
                <a:cxn ang="0">
                  <a:pos x="487582197" y="543097672"/>
                </a:cxn>
                <a:cxn ang="0">
                  <a:pos x="572378801" y="543097672"/>
                </a:cxn>
                <a:cxn ang="0">
                  <a:pos x="572378801" y="635539109"/>
                </a:cxn>
                <a:cxn ang="0">
                  <a:pos x="625374098" y="693312655"/>
                </a:cxn>
                <a:cxn ang="0">
                  <a:pos x="667772400" y="635539109"/>
                </a:cxn>
                <a:cxn ang="0">
                  <a:pos x="667772400" y="543097672"/>
                </a:cxn>
                <a:cxn ang="0">
                  <a:pos x="752569005" y="543097672"/>
                </a:cxn>
                <a:cxn ang="0">
                  <a:pos x="805567743" y="496875072"/>
                </a:cxn>
                <a:cxn ang="0">
                  <a:pos x="752569005" y="439097764"/>
                </a:cxn>
                <a:cxn ang="0">
                  <a:pos x="667772400" y="439097764"/>
                </a:cxn>
                <a:cxn ang="0">
                  <a:pos x="667772400" y="346656327"/>
                </a:cxn>
                <a:cxn ang="0">
                  <a:pos x="625374098" y="300437490"/>
                </a:cxn>
                <a:cxn ang="0">
                  <a:pos x="105997476" y="1143968891"/>
                </a:cxn>
                <a:cxn ang="0">
                  <a:pos x="95397040" y="1132414182"/>
                </a:cxn>
                <a:cxn ang="0">
                  <a:pos x="84796604" y="1097746291"/>
                </a:cxn>
                <a:cxn ang="0">
                  <a:pos x="95397040" y="1063082164"/>
                </a:cxn>
                <a:cxn ang="0">
                  <a:pos x="233192383" y="912863418"/>
                </a:cxn>
                <a:cxn ang="0">
                  <a:pos x="243789377" y="901308709"/>
                </a:cxn>
                <a:cxn ang="0">
                  <a:pos x="264990249" y="912863418"/>
                </a:cxn>
                <a:cxn ang="0">
                  <a:pos x="264990249" y="935972837"/>
                </a:cxn>
                <a:cxn ang="0">
                  <a:pos x="127194906" y="1086191582"/>
                </a:cxn>
                <a:cxn ang="0">
                  <a:pos x="116594470" y="1097746291"/>
                </a:cxn>
                <a:cxn ang="0">
                  <a:pos x="127194906" y="1109301001"/>
                </a:cxn>
                <a:cxn ang="0">
                  <a:pos x="127194906" y="1132414182"/>
                </a:cxn>
                <a:cxn ang="0">
                  <a:pos x="105997476" y="1143968891"/>
                </a:cxn>
                <a:cxn ang="0">
                  <a:pos x="614777104" y="831976691"/>
                </a:cxn>
                <a:cxn ang="0">
                  <a:pos x="392185156" y="727980545"/>
                </a:cxn>
                <a:cxn ang="0">
                  <a:pos x="296788116" y="485320363"/>
                </a:cxn>
                <a:cxn ang="0">
                  <a:pos x="392185156" y="242660181"/>
                </a:cxn>
                <a:cxn ang="0">
                  <a:pos x="614777104" y="138664036"/>
                </a:cxn>
                <a:cxn ang="0">
                  <a:pos x="847966046" y="242660181"/>
                </a:cxn>
                <a:cxn ang="0">
                  <a:pos x="932762650" y="485320363"/>
                </a:cxn>
                <a:cxn ang="0">
                  <a:pos x="847966046" y="727980545"/>
                </a:cxn>
                <a:cxn ang="0">
                  <a:pos x="614777104" y="831976691"/>
                </a:cxn>
                <a:cxn ang="0">
                  <a:pos x="614777104" y="0"/>
                </a:cxn>
                <a:cxn ang="0">
                  <a:pos x="180193645" y="485320363"/>
                </a:cxn>
                <a:cxn ang="0">
                  <a:pos x="264990249" y="762644673"/>
                </a:cxn>
                <a:cxn ang="0">
                  <a:pos x="42398302" y="1005304855"/>
                </a:cxn>
                <a:cxn ang="0">
                  <a:pos x="42398302" y="1190187728"/>
                </a:cxn>
                <a:cxn ang="0">
                  <a:pos x="127194906" y="1236410327"/>
                </a:cxn>
                <a:cxn ang="0">
                  <a:pos x="211991511" y="1190187728"/>
                </a:cxn>
                <a:cxn ang="0">
                  <a:pos x="423983023" y="970640727"/>
                </a:cxn>
                <a:cxn ang="0">
                  <a:pos x="455780889" y="935972837"/>
                </a:cxn>
                <a:cxn ang="0">
                  <a:pos x="614777104" y="970640727"/>
                </a:cxn>
                <a:cxn ang="0">
                  <a:pos x="1059957557" y="485320363"/>
                </a:cxn>
                <a:cxn ang="0">
                  <a:pos x="614777104" y="0"/>
                </a:cxn>
              </a:cxnLst>
              <a:rect l="0" t="0" r="0" b="0"/>
              <a:pathLst>
                <a:path w="100" h="107">
                  <a:moveTo>
                    <a:pt x="59" y="26"/>
                  </a:moveTo>
                  <a:cubicBezTo>
                    <a:pt x="56" y="26"/>
                    <a:pt x="54" y="28"/>
                    <a:pt x="54" y="30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4" y="38"/>
                    <a:pt x="42" y="40"/>
                    <a:pt x="42" y="43"/>
                  </a:cubicBezTo>
                  <a:cubicBezTo>
                    <a:pt x="42" y="45"/>
                    <a:pt x="44" y="47"/>
                    <a:pt x="46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8"/>
                    <a:pt x="56" y="60"/>
                    <a:pt x="59" y="60"/>
                  </a:cubicBezTo>
                  <a:cubicBezTo>
                    <a:pt x="61" y="60"/>
                    <a:pt x="63" y="58"/>
                    <a:pt x="63" y="55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4" y="47"/>
                    <a:pt x="76" y="45"/>
                    <a:pt x="76" y="43"/>
                  </a:cubicBezTo>
                  <a:cubicBezTo>
                    <a:pt x="76" y="40"/>
                    <a:pt x="74" y="38"/>
                    <a:pt x="71" y="38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28"/>
                    <a:pt x="61" y="26"/>
                    <a:pt x="59" y="26"/>
                  </a:cubicBezTo>
                  <a:moveTo>
                    <a:pt x="10" y="99"/>
                  </a:moveTo>
                  <a:cubicBezTo>
                    <a:pt x="10" y="99"/>
                    <a:pt x="9" y="99"/>
                    <a:pt x="9" y="98"/>
                  </a:cubicBezTo>
                  <a:cubicBezTo>
                    <a:pt x="8" y="97"/>
                    <a:pt x="8" y="96"/>
                    <a:pt x="8" y="95"/>
                  </a:cubicBezTo>
                  <a:cubicBezTo>
                    <a:pt x="8" y="94"/>
                    <a:pt x="8" y="93"/>
                    <a:pt x="9" y="92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8"/>
                    <a:pt x="23" y="78"/>
                    <a:pt x="23" y="78"/>
                  </a:cubicBezTo>
                  <a:cubicBezTo>
                    <a:pt x="24" y="78"/>
                    <a:pt x="24" y="78"/>
                    <a:pt x="25" y="79"/>
                  </a:cubicBezTo>
                  <a:cubicBezTo>
                    <a:pt x="25" y="79"/>
                    <a:pt x="25" y="80"/>
                    <a:pt x="25" y="81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7"/>
                    <a:pt x="12" y="98"/>
                    <a:pt x="12" y="98"/>
                  </a:cubicBezTo>
                  <a:cubicBezTo>
                    <a:pt x="11" y="99"/>
                    <a:pt x="11" y="99"/>
                    <a:pt x="10" y="99"/>
                  </a:cubicBezTo>
                  <a:moveTo>
                    <a:pt x="58" y="72"/>
                  </a:moveTo>
                  <a:cubicBezTo>
                    <a:pt x="50" y="72"/>
                    <a:pt x="43" y="69"/>
                    <a:pt x="37" y="63"/>
                  </a:cubicBezTo>
                  <a:cubicBezTo>
                    <a:pt x="32" y="58"/>
                    <a:pt x="28" y="50"/>
                    <a:pt x="28" y="42"/>
                  </a:cubicBezTo>
                  <a:cubicBezTo>
                    <a:pt x="28" y="34"/>
                    <a:pt x="32" y="26"/>
                    <a:pt x="37" y="21"/>
                  </a:cubicBezTo>
                  <a:cubicBezTo>
                    <a:pt x="43" y="15"/>
                    <a:pt x="50" y="12"/>
                    <a:pt x="58" y="12"/>
                  </a:cubicBezTo>
                  <a:cubicBezTo>
                    <a:pt x="67" y="12"/>
                    <a:pt x="74" y="15"/>
                    <a:pt x="80" y="21"/>
                  </a:cubicBezTo>
                  <a:cubicBezTo>
                    <a:pt x="85" y="26"/>
                    <a:pt x="88" y="34"/>
                    <a:pt x="88" y="42"/>
                  </a:cubicBezTo>
                  <a:cubicBezTo>
                    <a:pt x="88" y="50"/>
                    <a:pt x="85" y="58"/>
                    <a:pt x="80" y="63"/>
                  </a:cubicBezTo>
                  <a:cubicBezTo>
                    <a:pt x="74" y="69"/>
                    <a:pt x="67" y="72"/>
                    <a:pt x="58" y="72"/>
                  </a:cubicBezTo>
                  <a:moveTo>
                    <a:pt x="58" y="0"/>
                  </a:moveTo>
                  <a:cubicBezTo>
                    <a:pt x="35" y="0"/>
                    <a:pt x="17" y="19"/>
                    <a:pt x="17" y="42"/>
                  </a:cubicBezTo>
                  <a:cubicBezTo>
                    <a:pt x="17" y="51"/>
                    <a:pt x="20" y="59"/>
                    <a:pt x="25" y="66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0" y="91"/>
                    <a:pt x="0" y="99"/>
                    <a:pt x="4" y="103"/>
                  </a:cubicBezTo>
                  <a:cubicBezTo>
                    <a:pt x="6" y="106"/>
                    <a:pt x="9" y="107"/>
                    <a:pt x="12" y="107"/>
                  </a:cubicBezTo>
                  <a:cubicBezTo>
                    <a:pt x="15" y="107"/>
                    <a:pt x="18" y="106"/>
                    <a:pt x="20" y="10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8" y="83"/>
                    <a:pt x="53" y="84"/>
                    <a:pt x="58" y="84"/>
                  </a:cubicBezTo>
                  <a:cubicBezTo>
                    <a:pt x="81" y="84"/>
                    <a:pt x="100" y="65"/>
                    <a:pt x="100" y="42"/>
                  </a:cubicBezTo>
                  <a:cubicBezTo>
                    <a:pt x="100" y="19"/>
                    <a:pt x="81" y="0"/>
                    <a:pt x="58" y="0"/>
                  </a:cubicBezTo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6D56DCC8-8C07-41B4-B96B-CB32C1DCB892}"/>
              </a:ext>
            </a:extLst>
          </p:cNvPr>
          <p:cNvGrpSpPr/>
          <p:nvPr/>
        </p:nvGrpSpPr>
        <p:grpSpPr>
          <a:xfrm>
            <a:off x="6924675" y="1408113"/>
            <a:ext cx="531813" cy="531812"/>
            <a:chOff x="6156325" y="1738313"/>
            <a:chExt cx="531813" cy="531812"/>
          </a:xfrm>
        </p:grpSpPr>
        <p:sp>
          <p:nvSpPr>
            <p:cNvPr id="25" name="Oval 6">
              <a:extLst>
                <a:ext uri="{FF2B5EF4-FFF2-40B4-BE49-F238E27FC236}">
                  <a16:creationId xmlns:a16="http://schemas.microsoft.com/office/drawing/2014/main" xmlns="" id="{A5E42391-E84C-4CA3-B173-32D33B4C8D1C}"/>
                </a:ext>
              </a:extLst>
            </p:cNvPr>
            <p:cNvSpPr/>
            <p:nvPr/>
          </p:nvSpPr>
          <p:spPr>
            <a:xfrm>
              <a:off x="6156325" y="1738313"/>
              <a:ext cx="531813" cy="531812"/>
            </a:xfrm>
            <a:prstGeom prst="ellipse">
              <a:avLst/>
            </a:prstGeom>
            <a:solidFill>
              <a:srgbClr val="262626"/>
            </a:solidFill>
            <a:ln w="12700">
              <a:noFill/>
            </a:ln>
          </p:spPr>
          <p:txBody>
            <a:bodyPr anchor="ctr"/>
            <a:lstStyle/>
            <a:p>
              <a:pPr lvl="0" indent="0" algn="ctr">
                <a:buFont typeface="Arial" panose="020B0604020202020204" pitchFamily="34" charset="0"/>
                <a:buNone/>
              </a:pPr>
              <a:endParaRPr lang="en-US" altLang="zh-CN" dirty="0"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xmlns="" id="{41EEB018-15D6-4262-B0D0-D4207D8E9840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6288088" y="1868488"/>
              <a:ext cx="269875" cy="271462"/>
            </a:xfrm>
            <a:custGeom>
              <a:avLst/>
              <a:gdLst/>
              <a:ahLst/>
              <a:cxnLst>
                <a:cxn ang="0">
                  <a:pos x="405548911" y="718604737"/>
                </a:cxn>
                <a:cxn ang="0">
                  <a:pos x="113837642" y="426893468"/>
                </a:cxn>
                <a:cxn ang="0">
                  <a:pos x="170758773" y="249022152"/>
                </a:cxn>
                <a:cxn ang="0">
                  <a:pos x="241907300" y="184986168"/>
                </a:cxn>
                <a:cxn ang="0">
                  <a:pos x="270366710" y="177871316"/>
                </a:cxn>
                <a:cxn ang="0">
                  <a:pos x="305940973" y="192101021"/>
                </a:cxn>
                <a:cxn ang="0">
                  <a:pos x="291711268" y="256137005"/>
                </a:cxn>
                <a:cxn ang="0">
                  <a:pos x="241907300" y="305940973"/>
                </a:cxn>
                <a:cxn ang="0">
                  <a:pos x="206333036" y="426893468"/>
                </a:cxn>
                <a:cxn ang="0">
                  <a:pos x="263251858" y="569190521"/>
                </a:cxn>
                <a:cxn ang="0">
                  <a:pos x="405548911" y="626111653"/>
                </a:cxn>
                <a:cxn ang="0">
                  <a:pos x="554963126" y="569190521"/>
                </a:cxn>
                <a:cxn ang="0">
                  <a:pos x="611881947" y="426893468"/>
                </a:cxn>
                <a:cxn ang="0">
                  <a:pos x="569192832" y="305940973"/>
                </a:cxn>
                <a:cxn ang="0">
                  <a:pos x="533618568" y="263251858"/>
                </a:cxn>
                <a:cxn ang="0">
                  <a:pos x="526503716" y="206330726"/>
                </a:cxn>
                <a:cxn ang="0">
                  <a:pos x="562077979" y="184986168"/>
                </a:cxn>
                <a:cxn ang="0">
                  <a:pos x="590537389" y="199215874"/>
                </a:cxn>
                <a:cxn ang="0">
                  <a:pos x="640341358" y="249022152"/>
                </a:cxn>
                <a:cxn ang="0">
                  <a:pos x="704377342" y="426893468"/>
                </a:cxn>
                <a:cxn ang="0">
                  <a:pos x="405548911" y="718604737"/>
                </a:cxn>
                <a:cxn ang="0">
                  <a:pos x="405548911" y="462467732"/>
                </a:cxn>
                <a:cxn ang="0">
                  <a:pos x="362859795" y="419778616"/>
                </a:cxn>
                <a:cxn ang="0">
                  <a:pos x="362859795" y="120952495"/>
                </a:cxn>
                <a:cxn ang="0">
                  <a:pos x="405548911" y="78263379"/>
                </a:cxn>
                <a:cxn ang="0">
                  <a:pos x="455355189" y="120952495"/>
                </a:cxn>
                <a:cxn ang="0">
                  <a:pos x="455355189" y="419778616"/>
                </a:cxn>
                <a:cxn ang="0">
                  <a:pos x="405548911" y="462467732"/>
                </a:cxn>
                <a:cxn ang="0">
                  <a:pos x="412663763" y="0"/>
                </a:cxn>
                <a:cxn ang="0">
                  <a:pos x="0" y="412663763"/>
                </a:cxn>
                <a:cxn ang="0">
                  <a:pos x="412663763" y="832442380"/>
                </a:cxn>
                <a:cxn ang="0">
                  <a:pos x="832444690" y="412663763"/>
                </a:cxn>
                <a:cxn ang="0">
                  <a:pos x="412663763" y="0"/>
                </a:cxn>
              </a:cxnLst>
              <a:rect l="0" t="0" r="0" b="0"/>
              <a:pathLst>
                <a:path w="117" h="117">
                  <a:moveTo>
                    <a:pt x="57" y="101"/>
                  </a:moveTo>
                  <a:cubicBezTo>
                    <a:pt x="35" y="101"/>
                    <a:pt x="16" y="82"/>
                    <a:pt x="16" y="60"/>
                  </a:cubicBezTo>
                  <a:cubicBezTo>
                    <a:pt x="16" y="50"/>
                    <a:pt x="19" y="42"/>
                    <a:pt x="24" y="35"/>
                  </a:cubicBezTo>
                  <a:cubicBezTo>
                    <a:pt x="27" y="31"/>
                    <a:pt x="30" y="28"/>
                    <a:pt x="34" y="26"/>
                  </a:cubicBezTo>
                  <a:cubicBezTo>
                    <a:pt x="35" y="25"/>
                    <a:pt x="36" y="25"/>
                    <a:pt x="38" y="25"/>
                  </a:cubicBezTo>
                  <a:cubicBezTo>
                    <a:pt x="39" y="25"/>
                    <a:pt x="41" y="26"/>
                    <a:pt x="43" y="27"/>
                  </a:cubicBezTo>
                  <a:cubicBezTo>
                    <a:pt x="45" y="30"/>
                    <a:pt x="44" y="34"/>
                    <a:pt x="41" y="36"/>
                  </a:cubicBezTo>
                  <a:cubicBezTo>
                    <a:pt x="38" y="38"/>
                    <a:pt x="36" y="40"/>
                    <a:pt x="34" y="43"/>
                  </a:cubicBezTo>
                  <a:cubicBezTo>
                    <a:pt x="31" y="47"/>
                    <a:pt x="29" y="53"/>
                    <a:pt x="29" y="60"/>
                  </a:cubicBezTo>
                  <a:cubicBezTo>
                    <a:pt x="29" y="68"/>
                    <a:pt x="32" y="75"/>
                    <a:pt x="37" y="80"/>
                  </a:cubicBezTo>
                  <a:cubicBezTo>
                    <a:pt x="42" y="85"/>
                    <a:pt x="49" y="88"/>
                    <a:pt x="57" y="88"/>
                  </a:cubicBezTo>
                  <a:cubicBezTo>
                    <a:pt x="65" y="88"/>
                    <a:pt x="72" y="85"/>
                    <a:pt x="78" y="80"/>
                  </a:cubicBezTo>
                  <a:cubicBezTo>
                    <a:pt x="83" y="75"/>
                    <a:pt x="86" y="68"/>
                    <a:pt x="86" y="60"/>
                  </a:cubicBezTo>
                  <a:cubicBezTo>
                    <a:pt x="86" y="53"/>
                    <a:pt x="84" y="47"/>
                    <a:pt x="80" y="43"/>
                  </a:cubicBezTo>
                  <a:cubicBezTo>
                    <a:pt x="79" y="41"/>
                    <a:pt x="77" y="39"/>
                    <a:pt x="75" y="37"/>
                  </a:cubicBezTo>
                  <a:cubicBezTo>
                    <a:pt x="73" y="35"/>
                    <a:pt x="72" y="31"/>
                    <a:pt x="74" y="29"/>
                  </a:cubicBezTo>
                  <a:cubicBezTo>
                    <a:pt x="76" y="27"/>
                    <a:pt x="77" y="26"/>
                    <a:pt x="79" y="26"/>
                  </a:cubicBezTo>
                  <a:cubicBezTo>
                    <a:pt x="81" y="26"/>
                    <a:pt x="82" y="27"/>
                    <a:pt x="83" y="28"/>
                  </a:cubicBezTo>
                  <a:cubicBezTo>
                    <a:pt x="86" y="30"/>
                    <a:pt x="88" y="32"/>
                    <a:pt x="90" y="35"/>
                  </a:cubicBezTo>
                  <a:cubicBezTo>
                    <a:pt x="96" y="42"/>
                    <a:pt x="99" y="51"/>
                    <a:pt x="99" y="60"/>
                  </a:cubicBezTo>
                  <a:cubicBezTo>
                    <a:pt x="99" y="82"/>
                    <a:pt x="80" y="101"/>
                    <a:pt x="57" y="101"/>
                  </a:cubicBezTo>
                  <a:moveTo>
                    <a:pt x="57" y="65"/>
                  </a:moveTo>
                  <a:cubicBezTo>
                    <a:pt x="54" y="65"/>
                    <a:pt x="51" y="62"/>
                    <a:pt x="51" y="5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4"/>
                    <a:pt x="54" y="11"/>
                    <a:pt x="57" y="11"/>
                  </a:cubicBezTo>
                  <a:cubicBezTo>
                    <a:pt x="61" y="11"/>
                    <a:pt x="64" y="14"/>
                    <a:pt x="64" y="17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4" y="62"/>
                    <a:pt x="61" y="65"/>
                    <a:pt x="57" y="65"/>
                  </a:cubicBezTo>
                  <a:moveTo>
                    <a:pt x="58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7"/>
                    <a:pt x="58" y="117"/>
                  </a:cubicBezTo>
                  <a:cubicBezTo>
                    <a:pt x="90" y="117"/>
                    <a:pt x="117" y="90"/>
                    <a:pt x="117" y="58"/>
                  </a:cubicBezTo>
                  <a:cubicBezTo>
                    <a:pt x="117" y="26"/>
                    <a:pt x="90" y="0"/>
                    <a:pt x="58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5B449E14-0A49-4408-9D25-C6210E353880}"/>
              </a:ext>
            </a:extLst>
          </p:cNvPr>
          <p:cNvGrpSpPr/>
          <p:nvPr/>
        </p:nvGrpSpPr>
        <p:grpSpPr>
          <a:xfrm>
            <a:off x="3224213" y="2455863"/>
            <a:ext cx="819150" cy="817562"/>
            <a:chOff x="2455863" y="2786063"/>
            <a:chExt cx="819150" cy="817562"/>
          </a:xfrm>
        </p:grpSpPr>
        <p:sp>
          <p:nvSpPr>
            <p:cNvPr id="28" name="Oval 12">
              <a:extLst>
                <a:ext uri="{FF2B5EF4-FFF2-40B4-BE49-F238E27FC236}">
                  <a16:creationId xmlns:a16="http://schemas.microsoft.com/office/drawing/2014/main" xmlns="" id="{B05ADAD6-878E-41D5-8AEA-0306D5AF7B43}"/>
                </a:ext>
              </a:extLst>
            </p:cNvPr>
            <p:cNvSpPr/>
            <p:nvPr/>
          </p:nvSpPr>
          <p:spPr>
            <a:xfrm>
              <a:off x="2455863" y="2786063"/>
              <a:ext cx="819150" cy="817562"/>
            </a:xfrm>
            <a:prstGeom prst="ellipse">
              <a:avLst/>
            </a:prstGeom>
            <a:solidFill>
              <a:srgbClr val="D2B33A"/>
            </a:solidFill>
            <a:ln w="19050">
              <a:solidFill>
                <a:schemeClr val="tx1"/>
              </a:solidFill>
            </a:ln>
          </p:spPr>
          <p:txBody>
            <a:bodyPr anchor="ctr"/>
            <a:lstStyle/>
            <a:p>
              <a:pPr lvl="0" indent="0" algn="ctr">
                <a:buFont typeface="Arial" panose="020B0604020202020204" pitchFamily="34" charset="0"/>
                <a:buNone/>
              </a:pPr>
              <a:endParaRPr lang="en-US" altLang="zh-CN" sz="2800" dirty="0"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xmlns="" id="{C47D6DA1-E9CB-4362-A5D9-17CA4F0CC237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2568575" y="2965450"/>
              <a:ext cx="595313" cy="431800"/>
            </a:xfrm>
            <a:custGeom>
              <a:avLst/>
              <a:gdLst/>
              <a:ahLst/>
              <a:cxnLst>
                <a:cxn ang="0">
                  <a:pos x="909491562" y="890655822"/>
                </a:cxn>
                <a:cxn ang="0">
                  <a:pos x="755048655" y="957874511"/>
                </a:cxn>
                <a:cxn ang="0">
                  <a:pos x="755048655" y="1260364075"/>
                </a:cxn>
                <a:cxn ang="0">
                  <a:pos x="909491562" y="1327582764"/>
                </a:cxn>
                <a:cxn ang="0">
                  <a:pos x="1063934470" y="1260364075"/>
                </a:cxn>
                <a:cxn ang="0">
                  <a:pos x="1063934470" y="957874511"/>
                </a:cxn>
                <a:cxn ang="0">
                  <a:pos x="909491562" y="890655822"/>
                </a:cxn>
                <a:cxn ang="0">
                  <a:pos x="909491562" y="470536286"/>
                </a:cxn>
                <a:cxn ang="0">
                  <a:pos x="377527107" y="688999756"/>
                </a:cxn>
                <a:cxn ang="0">
                  <a:pos x="377527107" y="857046478"/>
                </a:cxn>
                <a:cxn ang="0">
                  <a:pos x="463323162" y="890655822"/>
                </a:cxn>
                <a:cxn ang="0">
                  <a:pos x="549124777" y="857046478"/>
                </a:cxn>
                <a:cxn ang="0">
                  <a:pos x="909491562" y="722609101"/>
                </a:cxn>
                <a:cxn ang="0">
                  <a:pos x="1269858347" y="857046478"/>
                </a:cxn>
                <a:cxn ang="0">
                  <a:pos x="1355659962" y="890655822"/>
                </a:cxn>
                <a:cxn ang="0">
                  <a:pos x="1441456017" y="857046478"/>
                </a:cxn>
                <a:cxn ang="0">
                  <a:pos x="1441456017" y="688999756"/>
                </a:cxn>
                <a:cxn ang="0">
                  <a:pos x="909491562" y="470536286"/>
                </a:cxn>
                <a:cxn ang="0">
                  <a:pos x="909491562" y="0"/>
                </a:cxn>
                <a:cxn ang="0">
                  <a:pos x="34320646" y="369708253"/>
                </a:cxn>
                <a:cxn ang="0">
                  <a:pos x="34320646" y="520947569"/>
                </a:cxn>
                <a:cxn ang="0">
                  <a:pos x="120122261" y="554562379"/>
                </a:cxn>
                <a:cxn ang="0">
                  <a:pos x="205923877" y="520947569"/>
                </a:cxn>
                <a:cxn ang="0">
                  <a:pos x="909491562" y="235265410"/>
                </a:cxn>
                <a:cxn ang="0">
                  <a:pos x="1630219571" y="520947569"/>
                </a:cxn>
                <a:cxn ang="0">
                  <a:pos x="1716021187" y="554562379"/>
                </a:cxn>
                <a:cxn ang="0">
                  <a:pos x="1784662479" y="520947569"/>
                </a:cxn>
                <a:cxn ang="0">
                  <a:pos x="1784662479" y="369708253"/>
                </a:cxn>
                <a:cxn ang="0">
                  <a:pos x="909491562" y="0"/>
                </a:cxn>
              </a:cxnLst>
              <a:rect l="0" t="0" r="0" b="0"/>
              <a:pathLst>
                <a:path w="107" h="79">
                  <a:moveTo>
                    <a:pt x="53" y="53"/>
                  </a:moveTo>
                  <a:cubicBezTo>
                    <a:pt x="50" y="53"/>
                    <a:pt x="46" y="55"/>
                    <a:pt x="44" y="57"/>
                  </a:cubicBezTo>
                  <a:cubicBezTo>
                    <a:pt x="39" y="62"/>
                    <a:pt x="39" y="70"/>
                    <a:pt x="44" y="75"/>
                  </a:cubicBezTo>
                  <a:cubicBezTo>
                    <a:pt x="46" y="77"/>
                    <a:pt x="50" y="79"/>
                    <a:pt x="53" y="79"/>
                  </a:cubicBezTo>
                  <a:cubicBezTo>
                    <a:pt x="56" y="79"/>
                    <a:pt x="59" y="77"/>
                    <a:pt x="62" y="75"/>
                  </a:cubicBezTo>
                  <a:cubicBezTo>
                    <a:pt x="67" y="70"/>
                    <a:pt x="67" y="62"/>
                    <a:pt x="62" y="57"/>
                  </a:cubicBezTo>
                  <a:cubicBezTo>
                    <a:pt x="59" y="55"/>
                    <a:pt x="56" y="53"/>
                    <a:pt x="53" y="53"/>
                  </a:cubicBezTo>
                  <a:moveTo>
                    <a:pt x="53" y="28"/>
                  </a:moveTo>
                  <a:cubicBezTo>
                    <a:pt x="42" y="28"/>
                    <a:pt x="31" y="32"/>
                    <a:pt x="22" y="41"/>
                  </a:cubicBezTo>
                  <a:cubicBezTo>
                    <a:pt x="19" y="44"/>
                    <a:pt x="19" y="48"/>
                    <a:pt x="22" y="51"/>
                  </a:cubicBezTo>
                  <a:cubicBezTo>
                    <a:pt x="24" y="53"/>
                    <a:pt x="25" y="53"/>
                    <a:pt x="27" y="53"/>
                  </a:cubicBezTo>
                  <a:cubicBezTo>
                    <a:pt x="29" y="53"/>
                    <a:pt x="31" y="53"/>
                    <a:pt x="32" y="51"/>
                  </a:cubicBezTo>
                  <a:cubicBezTo>
                    <a:pt x="38" y="45"/>
                    <a:pt x="46" y="43"/>
                    <a:pt x="53" y="43"/>
                  </a:cubicBezTo>
                  <a:cubicBezTo>
                    <a:pt x="61" y="43"/>
                    <a:pt x="68" y="45"/>
                    <a:pt x="74" y="51"/>
                  </a:cubicBezTo>
                  <a:cubicBezTo>
                    <a:pt x="76" y="53"/>
                    <a:pt x="77" y="53"/>
                    <a:pt x="79" y="53"/>
                  </a:cubicBezTo>
                  <a:cubicBezTo>
                    <a:pt x="81" y="53"/>
                    <a:pt x="83" y="53"/>
                    <a:pt x="84" y="51"/>
                  </a:cubicBezTo>
                  <a:cubicBezTo>
                    <a:pt x="87" y="48"/>
                    <a:pt x="87" y="44"/>
                    <a:pt x="84" y="41"/>
                  </a:cubicBezTo>
                  <a:cubicBezTo>
                    <a:pt x="76" y="32"/>
                    <a:pt x="65" y="28"/>
                    <a:pt x="53" y="28"/>
                  </a:cubicBezTo>
                  <a:moveTo>
                    <a:pt x="53" y="0"/>
                  </a:moveTo>
                  <a:cubicBezTo>
                    <a:pt x="35" y="0"/>
                    <a:pt x="16" y="7"/>
                    <a:pt x="2" y="22"/>
                  </a:cubicBezTo>
                  <a:cubicBezTo>
                    <a:pt x="0" y="24"/>
                    <a:pt x="0" y="28"/>
                    <a:pt x="2" y="31"/>
                  </a:cubicBezTo>
                  <a:cubicBezTo>
                    <a:pt x="3" y="32"/>
                    <a:pt x="5" y="33"/>
                    <a:pt x="7" y="33"/>
                  </a:cubicBezTo>
                  <a:cubicBezTo>
                    <a:pt x="9" y="33"/>
                    <a:pt x="10" y="32"/>
                    <a:pt x="12" y="31"/>
                  </a:cubicBezTo>
                  <a:cubicBezTo>
                    <a:pt x="23" y="20"/>
                    <a:pt x="38" y="14"/>
                    <a:pt x="53" y="14"/>
                  </a:cubicBezTo>
                  <a:cubicBezTo>
                    <a:pt x="68" y="14"/>
                    <a:pt x="83" y="20"/>
                    <a:pt x="95" y="31"/>
                  </a:cubicBezTo>
                  <a:cubicBezTo>
                    <a:pt x="96" y="32"/>
                    <a:pt x="98" y="33"/>
                    <a:pt x="100" y="33"/>
                  </a:cubicBezTo>
                  <a:cubicBezTo>
                    <a:pt x="101" y="33"/>
                    <a:pt x="103" y="32"/>
                    <a:pt x="104" y="31"/>
                  </a:cubicBezTo>
                  <a:cubicBezTo>
                    <a:pt x="107" y="28"/>
                    <a:pt x="107" y="24"/>
                    <a:pt x="104" y="22"/>
                  </a:cubicBezTo>
                  <a:cubicBezTo>
                    <a:pt x="90" y="7"/>
                    <a:pt x="72" y="0"/>
                    <a:pt x="53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EE97CC1D-23B6-4A07-B834-AD6C40685968}"/>
              </a:ext>
            </a:extLst>
          </p:cNvPr>
          <p:cNvGrpSpPr/>
          <p:nvPr/>
        </p:nvGrpSpPr>
        <p:grpSpPr>
          <a:xfrm>
            <a:off x="7977188" y="3067050"/>
            <a:ext cx="819150" cy="819150"/>
            <a:chOff x="7208838" y="3397250"/>
            <a:chExt cx="819150" cy="819150"/>
          </a:xfrm>
        </p:grpSpPr>
        <p:sp>
          <p:nvSpPr>
            <p:cNvPr id="31" name="Oval 4">
              <a:extLst>
                <a:ext uri="{FF2B5EF4-FFF2-40B4-BE49-F238E27FC236}">
                  <a16:creationId xmlns:a16="http://schemas.microsoft.com/office/drawing/2014/main" xmlns="" id="{D1CB7BC5-71EE-4019-892B-EC334B40C2C9}"/>
                </a:ext>
              </a:extLst>
            </p:cNvPr>
            <p:cNvSpPr/>
            <p:nvPr/>
          </p:nvSpPr>
          <p:spPr>
            <a:xfrm>
              <a:off x="7208838" y="3397250"/>
              <a:ext cx="819150" cy="819150"/>
            </a:xfrm>
            <a:prstGeom prst="ellipse">
              <a:avLst/>
            </a:prstGeom>
            <a:solidFill>
              <a:srgbClr val="D2B33A"/>
            </a:solidFill>
            <a:ln w="19050">
              <a:solidFill>
                <a:schemeClr val="tx1"/>
              </a:solidFill>
            </a:ln>
          </p:spPr>
          <p:txBody>
            <a:bodyPr anchor="ctr"/>
            <a:lstStyle/>
            <a:p>
              <a:pPr lvl="0" indent="0" algn="ctr">
                <a:buFont typeface="Arial" panose="020B0604020202020204" pitchFamily="34" charset="0"/>
                <a:buNone/>
              </a:pPr>
              <a:endParaRPr lang="en-US" altLang="zh-CN" sz="2800" dirty="0"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32" name="Freeform 73">
              <a:extLst>
                <a:ext uri="{FF2B5EF4-FFF2-40B4-BE49-F238E27FC236}">
                  <a16:creationId xmlns:a16="http://schemas.microsoft.com/office/drawing/2014/main" xmlns="" id="{1D473627-3201-4B72-A664-A56DC2F5241B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7366000" y="3546475"/>
              <a:ext cx="504825" cy="569913"/>
            </a:xfrm>
            <a:custGeom>
              <a:avLst/>
              <a:gdLst/>
              <a:ahLst/>
              <a:cxnLst>
                <a:cxn ang="0">
                  <a:pos x="786242555" y="393990353"/>
                </a:cxn>
                <a:cxn ang="0">
                  <a:pos x="769866386" y="393990353"/>
                </a:cxn>
                <a:cxn ang="0">
                  <a:pos x="769866386" y="393990353"/>
                </a:cxn>
                <a:cxn ang="0">
                  <a:pos x="671582737" y="439452861"/>
                </a:cxn>
                <a:cxn ang="0">
                  <a:pos x="671582737" y="606140520"/>
                </a:cxn>
                <a:cxn ang="0">
                  <a:pos x="687964233" y="621293048"/>
                </a:cxn>
                <a:cxn ang="0">
                  <a:pos x="687964233" y="1682043880"/>
                </a:cxn>
                <a:cxn ang="0">
                  <a:pos x="769866386" y="1757811445"/>
                </a:cxn>
                <a:cxn ang="0">
                  <a:pos x="868144708" y="1682043880"/>
                </a:cxn>
                <a:cxn ang="0">
                  <a:pos x="868144708" y="621293048"/>
                </a:cxn>
                <a:cxn ang="0">
                  <a:pos x="884526204" y="606140520"/>
                </a:cxn>
                <a:cxn ang="0">
                  <a:pos x="884526204" y="439452861"/>
                </a:cxn>
                <a:cxn ang="0">
                  <a:pos x="786242555" y="393990353"/>
                </a:cxn>
                <a:cxn ang="0">
                  <a:pos x="573304416" y="196997637"/>
                </a:cxn>
                <a:cxn ang="0">
                  <a:pos x="524165255" y="212150166"/>
                </a:cxn>
                <a:cxn ang="0">
                  <a:pos x="524165255" y="833443215"/>
                </a:cxn>
                <a:cxn ang="0">
                  <a:pos x="573304416" y="863753193"/>
                </a:cxn>
                <a:cxn ang="0">
                  <a:pos x="622443576" y="833443215"/>
                </a:cxn>
                <a:cxn ang="0">
                  <a:pos x="622443576" y="742523121"/>
                </a:cxn>
                <a:cxn ang="0">
                  <a:pos x="540541423" y="530372955"/>
                </a:cxn>
                <a:cxn ang="0">
                  <a:pos x="622443576" y="318222788"/>
                </a:cxn>
                <a:cxn ang="0">
                  <a:pos x="622443576" y="212150166"/>
                </a:cxn>
                <a:cxn ang="0">
                  <a:pos x="573304416" y="196997637"/>
                </a:cxn>
                <a:cxn ang="0">
                  <a:pos x="982804526" y="196997637"/>
                </a:cxn>
                <a:cxn ang="0">
                  <a:pos x="917283869" y="212150166"/>
                </a:cxn>
                <a:cxn ang="0">
                  <a:pos x="917283869" y="318222788"/>
                </a:cxn>
                <a:cxn ang="0">
                  <a:pos x="1015567518" y="530372955"/>
                </a:cxn>
                <a:cxn ang="0">
                  <a:pos x="917283869" y="742523121"/>
                </a:cxn>
                <a:cxn ang="0">
                  <a:pos x="917283869" y="833443215"/>
                </a:cxn>
                <a:cxn ang="0">
                  <a:pos x="982804526" y="863753193"/>
                </a:cxn>
                <a:cxn ang="0">
                  <a:pos x="1031943686" y="833443215"/>
                </a:cxn>
                <a:cxn ang="0">
                  <a:pos x="1031943686" y="212150166"/>
                </a:cxn>
                <a:cxn ang="0">
                  <a:pos x="982804526" y="196997637"/>
                </a:cxn>
                <a:cxn ang="0">
                  <a:pos x="360360949" y="0"/>
                </a:cxn>
                <a:cxn ang="0">
                  <a:pos x="311221788" y="15152528"/>
                </a:cxn>
                <a:cxn ang="0">
                  <a:pos x="311221788" y="1045593381"/>
                </a:cxn>
                <a:cxn ang="0">
                  <a:pos x="360360949" y="1060745910"/>
                </a:cxn>
                <a:cxn ang="0">
                  <a:pos x="409500110" y="1045593381"/>
                </a:cxn>
                <a:cxn ang="0">
                  <a:pos x="409500110" y="939520758"/>
                </a:cxn>
                <a:cxn ang="0">
                  <a:pos x="229319635" y="530372955"/>
                </a:cxn>
                <a:cxn ang="0">
                  <a:pos x="409500110" y="106072622"/>
                </a:cxn>
                <a:cxn ang="0">
                  <a:pos x="409500110" y="15152528"/>
                </a:cxn>
                <a:cxn ang="0">
                  <a:pos x="360360949" y="0"/>
                </a:cxn>
                <a:cxn ang="0">
                  <a:pos x="1195747992" y="0"/>
                </a:cxn>
                <a:cxn ang="0">
                  <a:pos x="1146608832" y="15152528"/>
                </a:cxn>
                <a:cxn ang="0">
                  <a:pos x="1146608832" y="106072622"/>
                </a:cxn>
                <a:cxn ang="0">
                  <a:pos x="1326789306" y="530372955"/>
                </a:cxn>
                <a:cxn ang="0">
                  <a:pos x="1146608832" y="939520758"/>
                </a:cxn>
                <a:cxn ang="0">
                  <a:pos x="1146608832" y="1045593381"/>
                </a:cxn>
                <a:cxn ang="0">
                  <a:pos x="1195747992" y="1060745910"/>
                </a:cxn>
                <a:cxn ang="0">
                  <a:pos x="1244887153" y="1045593381"/>
                </a:cxn>
                <a:cxn ang="0">
                  <a:pos x="1244887153" y="15152528"/>
                </a:cxn>
                <a:cxn ang="0">
                  <a:pos x="1195747992" y="0"/>
                </a:cxn>
              </a:cxnLst>
              <a:rect l="0" t="0" r="0" b="0"/>
              <a:pathLst>
                <a:path w="95" h="116">
                  <a:moveTo>
                    <a:pt x="48" y="26"/>
                  </a:moveTo>
                  <a:cubicBezTo>
                    <a:pt x="48" y="26"/>
                    <a:pt x="48" y="26"/>
                    <a:pt x="47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5" y="26"/>
                    <a:pt x="42" y="27"/>
                    <a:pt x="41" y="29"/>
                  </a:cubicBezTo>
                  <a:cubicBezTo>
                    <a:pt x="38" y="32"/>
                    <a:pt x="38" y="37"/>
                    <a:pt x="41" y="40"/>
                  </a:cubicBezTo>
                  <a:cubicBezTo>
                    <a:pt x="41" y="41"/>
                    <a:pt x="42" y="41"/>
                    <a:pt x="42" y="4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14"/>
                    <a:pt x="44" y="116"/>
                    <a:pt x="47" y="116"/>
                  </a:cubicBezTo>
                  <a:cubicBezTo>
                    <a:pt x="50" y="116"/>
                    <a:pt x="53" y="114"/>
                    <a:pt x="53" y="111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3" y="41"/>
                    <a:pt x="53" y="41"/>
                    <a:pt x="54" y="40"/>
                  </a:cubicBezTo>
                  <a:cubicBezTo>
                    <a:pt x="57" y="37"/>
                    <a:pt x="57" y="32"/>
                    <a:pt x="54" y="29"/>
                  </a:cubicBezTo>
                  <a:cubicBezTo>
                    <a:pt x="52" y="27"/>
                    <a:pt x="50" y="26"/>
                    <a:pt x="48" y="26"/>
                  </a:cubicBezTo>
                  <a:moveTo>
                    <a:pt x="35" y="13"/>
                  </a:moveTo>
                  <a:cubicBezTo>
                    <a:pt x="34" y="13"/>
                    <a:pt x="32" y="13"/>
                    <a:pt x="32" y="14"/>
                  </a:cubicBezTo>
                  <a:cubicBezTo>
                    <a:pt x="20" y="26"/>
                    <a:pt x="20" y="44"/>
                    <a:pt x="32" y="55"/>
                  </a:cubicBezTo>
                  <a:cubicBezTo>
                    <a:pt x="32" y="56"/>
                    <a:pt x="34" y="57"/>
                    <a:pt x="35" y="57"/>
                  </a:cubicBezTo>
                  <a:cubicBezTo>
                    <a:pt x="36" y="57"/>
                    <a:pt x="37" y="56"/>
                    <a:pt x="38" y="55"/>
                  </a:cubicBezTo>
                  <a:cubicBezTo>
                    <a:pt x="40" y="53"/>
                    <a:pt x="40" y="50"/>
                    <a:pt x="38" y="49"/>
                  </a:cubicBezTo>
                  <a:cubicBezTo>
                    <a:pt x="34" y="45"/>
                    <a:pt x="33" y="40"/>
                    <a:pt x="33" y="35"/>
                  </a:cubicBezTo>
                  <a:cubicBezTo>
                    <a:pt x="33" y="30"/>
                    <a:pt x="34" y="25"/>
                    <a:pt x="38" y="21"/>
                  </a:cubicBezTo>
                  <a:cubicBezTo>
                    <a:pt x="40" y="19"/>
                    <a:pt x="40" y="16"/>
                    <a:pt x="38" y="14"/>
                  </a:cubicBezTo>
                  <a:cubicBezTo>
                    <a:pt x="37" y="13"/>
                    <a:pt x="36" y="13"/>
                    <a:pt x="35" y="13"/>
                  </a:cubicBezTo>
                  <a:moveTo>
                    <a:pt x="60" y="13"/>
                  </a:moveTo>
                  <a:cubicBezTo>
                    <a:pt x="59" y="13"/>
                    <a:pt x="57" y="13"/>
                    <a:pt x="56" y="14"/>
                  </a:cubicBezTo>
                  <a:cubicBezTo>
                    <a:pt x="55" y="16"/>
                    <a:pt x="55" y="19"/>
                    <a:pt x="56" y="21"/>
                  </a:cubicBezTo>
                  <a:cubicBezTo>
                    <a:pt x="60" y="25"/>
                    <a:pt x="62" y="30"/>
                    <a:pt x="62" y="35"/>
                  </a:cubicBezTo>
                  <a:cubicBezTo>
                    <a:pt x="62" y="40"/>
                    <a:pt x="60" y="45"/>
                    <a:pt x="56" y="49"/>
                  </a:cubicBezTo>
                  <a:cubicBezTo>
                    <a:pt x="55" y="50"/>
                    <a:pt x="55" y="53"/>
                    <a:pt x="56" y="55"/>
                  </a:cubicBezTo>
                  <a:cubicBezTo>
                    <a:pt x="57" y="56"/>
                    <a:pt x="59" y="57"/>
                    <a:pt x="60" y="57"/>
                  </a:cubicBezTo>
                  <a:cubicBezTo>
                    <a:pt x="61" y="57"/>
                    <a:pt x="62" y="56"/>
                    <a:pt x="63" y="55"/>
                  </a:cubicBezTo>
                  <a:cubicBezTo>
                    <a:pt x="75" y="44"/>
                    <a:pt x="75" y="26"/>
                    <a:pt x="63" y="14"/>
                  </a:cubicBezTo>
                  <a:cubicBezTo>
                    <a:pt x="62" y="13"/>
                    <a:pt x="61" y="13"/>
                    <a:pt x="60" y="13"/>
                  </a:cubicBezTo>
                  <a:moveTo>
                    <a:pt x="22" y="0"/>
                  </a:moveTo>
                  <a:cubicBezTo>
                    <a:pt x="21" y="0"/>
                    <a:pt x="19" y="0"/>
                    <a:pt x="19" y="1"/>
                  </a:cubicBezTo>
                  <a:cubicBezTo>
                    <a:pt x="0" y="20"/>
                    <a:pt x="0" y="50"/>
                    <a:pt x="19" y="69"/>
                  </a:cubicBezTo>
                  <a:cubicBezTo>
                    <a:pt x="19" y="69"/>
                    <a:pt x="21" y="70"/>
                    <a:pt x="22" y="70"/>
                  </a:cubicBezTo>
                  <a:cubicBezTo>
                    <a:pt x="23" y="70"/>
                    <a:pt x="24" y="69"/>
                    <a:pt x="25" y="69"/>
                  </a:cubicBezTo>
                  <a:cubicBezTo>
                    <a:pt x="27" y="67"/>
                    <a:pt x="27" y="64"/>
                    <a:pt x="25" y="62"/>
                  </a:cubicBezTo>
                  <a:cubicBezTo>
                    <a:pt x="17" y="55"/>
                    <a:pt x="14" y="45"/>
                    <a:pt x="14" y="35"/>
                  </a:cubicBezTo>
                  <a:cubicBezTo>
                    <a:pt x="14" y="25"/>
                    <a:pt x="17" y="15"/>
                    <a:pt x="25" y="7"/>
                  </a:cubicBezTo>
                  <a:cubicBezTo>
                    <a:pt x="27" y="6"/>
                    <a:pt x="27" y="3"/>
                    <a:pt x="25" y="1"/>
                  </a:cubicBezTo>
                  <a:cubicBezTo>
                    <a:pt x="24" y="0"/>
                    <a:pt x="23" y="0"/>
                    <a:pt x="22" y="0"/>
                  </a:cubicBezTo>
                  <a:moveTo>
                    <a:pt x="73" y="0"/>
                  </a:moveTo>
                  <a:cubicBezTo>
                    <a:pt x="72" y="0"/>
                    <a:pt x="71" y="0"/>
                    <a:pt x="70" y="1"/>
                  </a:cubicBezTo>
                  <a:cubicBezTo>
                    <a:pt x="68" y="3"/>
                    <a:pt x="68" y="6"/>
                    <a:pt x="70" y="7"/>
                  </a:cubicBezTo>
                  <a:cubicBezTo>
                    <a:pt x="77" y="15"/>
                    <a:pt x="81" y="25"/>
                    <a:pt x="81" y="35"/>
                  </a:cubicBezTo>
                  <a:cubicBezTo>
                    <a:pt x="81" y="45"/>
                    <a:pt x="77" y="55"/>
                    <a:pt x="70" y="62"/>
                  </a:cubicBezTo>
                  <a:cubicBezTo>
                    <a:pt x="68" y="64"/>
                    <a:pt x="68" y="67"/>
                    <a:pt x="70" y="69"/>
                  </a:cubicBezTo>
                  <a:cubicBezTo>
                    <a:pt x="71" y="69"/>
                    <a:pt x="72" y="70"/>
                    <a:pt x="73" y="70"/>
                  </a:cubicBezTo>
                  <a:cubicBezTo>
                    <a:pt x="74" y="70"/>
                    <a:pt x="75" y="69"/>
                    <a:pt x="76" y="69"/>
                  </a:cubicBezTo>
                  <a:cubicBezTo>
                    <a:pt x="95" y="50"/>
                    <a:pt x="95" y="20"/>
                    <a:pt x="76" y="1"/>
                  </a:cubicBezTo>
                  <a:cubicBezTo>
                    <a:pt x="75" y="0"/>
                    <a:pt x="74" y="0"/>
                    <a:pt x="73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2D2AE003-ABCD-414D-AA09-27700FAC482E}"/>
              </a:ext>
            </a:extLst>
          </p:cNvPr>
          <p:cNvGrpSpPr/>
          <p:nvPr/>
        </p:nvGrpSpPr>
        <p:grpSpPr>
          <a:xfrm>
            <a:off x="8955088" y="4830763"/>
            <a:ext cx="531812" cy="531812"/>
            <a:chOff x="8186738" y="5160963"/>
            <a:chExt cx="531812" cy="531812"/>
          </a:xfrm>
        </p:grpSpPr>
        <p:sp>
          <p:nvSpPr>
            <p:cNvPr id="34" name="Oval 15">
              <a:extLst>
                <a:ext uri="{FF2B5EF4-FFF2-40B4-BE49-F238E27FC236}">
                  <a16:creationId xmlns:a16="http://schemas.microsoft.com/office/drawing/2014/main" xmlns="" id="{D5DE0AED-E339-420D-B87E-2B6111FEC102}"/>
                </a:ext>
              </a:extLst>
            </p:cNvPr>
            <p:cNvSpPr/>
            <p:nvPr/>
          </p:nvSpPr>
          <p:spPr>
            <a:xfrm>
              <a:off x="8186738" y="5160963"/>
              <a:ext cx="531812" cy="531812"/>
            </a:xfrm>
            <a:prstGeom prst="ellipse">
              <a:avLst/>
            </a:prstGeom>
            <a:solidFill>
              <a:srgbClr val="262626"/>
            </a:solidFill>
            <a:ln w="12700">
              <a:noFill/>
            </a:ln>
          </p:spPr>
          <p:txBody>
            <a:bodyPr anchor="ctr"/>
            <a:lstStyle/>
            <a:p>
              <a:pPr lvl="0" indent="0" algn="ctr">
                <a:buFont typeface="Arial" panose="020B0604020202020204" pitchFamily="34" charset="0"/>
                <a:buNone/>
              </a:pPr>
              <a:endParaRPr lang="en-US" altLang="zh-CN" dirty="0"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xmlns="" id="{42DC829D-2EEE-4732-A5FD-155E100B3604}"/>
                </a:ext>
              </a:extLst>
            </p:cNvPr>
            <p:cNvSpPr>
              <a:spLocks noEditPoints="1"/>
            </p:cNvSpPr>
            <p:nvPr/>
          </p:nvSpPr>
          <p:spPr>
            <a:xfrm>
              <a:off x="8326438" y="5314950"/>
              <a:ext cx="252412" cy="241300"/>
            </a:xfrm>
            <a:custGeom>
              <a:avLst/>
              <a:gdLst/>
              <a:ahLst/>
              <a:cxnLst>
                <a:cxn ang="0">
                  <a:pos x="100101438" y="541922457"/>
                </a:cxn>
                <a:cxn ang="0">
                  <a:pos x="71500034" y="520531298"/>
                </a:cxn>
                <a:cxn ang="0">
                  <a:pos x="71500034" y="221048139"/>
                </a:cxn>
                <a:cxn ang="0">
                  <a:pos x="100101438" y="199656980"/>
                </a:cxn>
                <a:cxn ang="0">
                  <a:pos x="550552120" y="199656980"/>
                </a:cxn>
                <a:cxn ang="0">
                  <a:pos x="586302137" y="221048139"/>
                </a:cxn>
                <a:cxn ang="0">
                  <a:pos x="586302137" y="520531298"/>
                </a:cxn>
                <a:cxn ang="0">
                  <a:pos x="550552120" y="541922457"/>
                </a:cxn>
                <a:cxn ang="0">
                  <a:pos x="100101438" y="541922457"/>
                </a:cxn>
                <a:cxn ang="0">
                  <a:pos x="200200560" y="128349264"/>
                </a:cxn>
                <a:cxn ang="0">
                  <a:pos x="200200560" y="99828490"/>
                </a:cxn>
                <a:cxn ang="0">
                  <a:pos x="228801963" y="71305403"/>
                </a:cxn>
                <a:cxn ang="0">
                  <a:pos x="679252645" y="71305403"/>
                </a:cxn>
                <a:cxn ang="0">
                  <a:pos x="707854049" y="99828490"/>
                </a:cxn>
                <a:cxn ang="0">
                  <a:pos x="707854049" y="392182033"/>
                </a:cxn>
                <a:cxn ang="0">
                  <a:pos x="679252645" y="413573192"/>
                </a:cxn>
                <a:cxn ang="0">
                  <a:pos x="657804488" y="413573192"/>
                </a:cxn>
                <a:cxn ang="0">
                  <a:pos x="657804488" y="221048139"/>
                </a:cxn>
                <a:cxn ang="0">
                  <a:pos x="550552120" y="128349264"/>
                </a:cxn>
                <a:cxn ang="0">
                  <a:pos x="200200560" y="128349264"/>
                </a:cxn>
                <a:cxn ang="0">
                  <a:pos x="679252645" y="0"/>
                </a:cxn>
                <a:cxn ang="0">
                  <a:pos x="228801963" y="0"/>
                </a:cxn>
                <a:cxn ang="0">
                  <a:pos x="128700525" y="99828490"/>
                </a:cxn>
                <a:cxn ang="0">
                  <a:pos x="128700525" y="128349264"/>
                </a:cxn>
                <a:cxn ang="0">
                  <a:pos x="100101438" y="128349264"/>
                </a:cxn>
                <a:cxn ang="0">
                  <a:pos x="0" y="221048139"/>
                </a:cxn>
                <a:cxn ang="0">
                  <a:pos x="0" y="520531298"/>
                </a:cxn>
                <a:cxn ang="0">
                  <a:pos x="100101438" y="613230173"/>
                </a:cxn>
                <a:cxn ang="0">
                  <a:pos x="278851524" y="613230173"/>
                </a:cxn>
                <a:cxn ang="0">
                  <a:pos x="278851524" y="663142106"/>
                </a:cxn>
                <a:cxn ang="0">
                  <a:pos x="185901016" y="663142106"/>
                </a:cxn>
                <a:cxn ang="0">
                  <a:pos x="150150999" y="698797120"/>
                </a:cxn>
                <a:cxn ang="0">
                  <a:pos x="185901016" y="741579437"/>
                </a:cxn>
                <a:cxn ang="0">
                  <a:pos x="471903471" y="741579437"/>
                </a:cxn>
                <a:cxn ang="0">
                  <a:pos x="507653488" y="698797120"/>
                </a:cxn>
                <a:cxn ang="0">
                  <a:pos x="471903471" y="663142106"/>
                </a:cxn>
                <a:cxn ang="0">
                  <a:pos x="378952963" y="663142106"/>
                </a:cxn>
                <a:cxn ang="0">
                  <a:pos x="378952963" y="613230173"/>
                </a:cxn>
                <a:cxn ang="0">
                  <a:pos x="550552120" y="613230173"/>
                </a:cxn>
                <a:cxn ang="0">
                  <a:pos x="657804488" y="520531298"/>
                </a:cxn>
                <a:cxn ang="0">
                  <a:pos x="657804488" y="484878596"/>
                </a:cxn>
                <a:cxn ang="0">
                  <a:pos x="679252645" y="484878596"/>
                </a:cxn>
                <a:cxn ang="0">
                  <a:pos x="779354083" y="392182033"/>
                </a:cxn>
                <a:cxn ang="0">
                  <a:pos x="779354083" y="99828490"/>
                </a:cxn>
                <a:cxn ang="0">
                  <a:pos x="679252645" y="0"/>
                </a:cxn>
              </a:cxnLst>
              <a:rect l="0" t="0" r="0" b="0"/>
              <a:pathLst>
                <a:path w="109" h="104">
                  <a:moveTo>
                    <a:pt x="14" y="76"/>
                  </a:moveTo>
                  <a:cubicBezTo>
                    <a:pt x="12" y="76"/>
                    <a:pt x="10" y="74"/>
                    <a:pt x="10" y="7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2" y="28"/>
                    <a:pt x="14" y="28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0" y="28"/>
                    <a:pt x="82" y="30"/>
                    <a:pt x="82" y="31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82" y="74"/>
                    <a:pt x="80" y="76"/>
                    <a:pt x="77" y="76"/>
                  </a:cubicBezTo>
                  <a:cubicBezTo>
                    <a:pt x="14" y="76"/>
                    <a:pt x="14" y="76"/>
                    <a:pt x="14" y="76"/>
                  </a:cubicBezTo>
                  <a:moveTo>
                    <a:pt x="28" y="18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12"/>
                    <a:pt x="29" y="10"/>
                    <a:pt x="32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8" y="10"/>
                    <a:pt x="99" y="12"/>
                    <a:pt x="99" y="14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6"/>
                    <a:pt x="98" y="58"/>
                    <a:pt x="95" y="58"/>
                  </a:cubicBezTo>
                  <a:cubicBezTo>
                    <a:pt x="92" y="58"/>
                    <a:pt x="92" y="58"/>
                    <a:pt x="92" y="58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23"/>
                    <a:pt x="85" y="18"/>
                    <a:pt x="77" y="18"/>
                  </a:cubicBezTo>
                  <a:cubicBezTo>
                    <a:pt x="28" y="18"/>
                    <a:pt x="28" y="18"/>
                    <a:pt x="28" y="18"/>
                  </a:cubicBezTo>
                  <a:moveTo>
                    <a:pt x="95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4" y="0"/>
                    <a:pt x="18" y="6"/>
                    <a:pt x="18" y="14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7" y="18"/>
                    <a:pt x="0" y="23"/>
                    <a:pt x="0" y="3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1"/>
                    <a:pt x="7" y="86"/>
                    <a:pt x="14" y="86"/>
                  </a:cubicBezTo>
                  <a:cubicBezTo>
                    <a:pt x="39" y="86"/>
                    <a:pt x="39" y="86"/>
                    <a:pt x="39" y="86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3" y="93"/>
                    <a:pt x="21" y="95"/>
                    <a:pt x="21" y="98"/>
                  </a:cubicBezTo>
                  <a:cubicBezTo>
                    <a:pt x="21" y="101"/>
                    <a:pt x="23" y="104"/>
                    <a:pt x="26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71" y="101"/>
                    <a:pt x="71" y="98"/>
                  </a:cubicBezTo>
                  <a:cubicBezTo>
                    <a:pt x="71" y="95"/>
                    <a:pt x="68" y="93"/>
                    <a:pt x="66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85" y="86"/>
                    <a:pt x="92" y="81"/>
                    <a:pt x="92" y="73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5" y="68"/>
                    <a:pt x="95" y="68"/>
                    <a:pt x="95" y="68"/>
                  </a:cubicBezTo>
                  <a:cubicBezTo>
                    <a:pt x="103" y="68"/>
                    <a:pt x="109" y="63"/>
                    <a:pt x="109" y="55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9" y="6"/>
                    <a:pt x="103" y="0"/>
                    <a:pt x="95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4998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>
            <a:extLst>
              <a:ext uri="{FF2B5EF4-FFF2-40B4-BE49-F238E27FC236}">
                <a16:creationId xmlns:a16="http://schemas.microsoft.com/office/drawing/2014/main" xmlns="" id="{031C35F4-0197-47CC-B585-73EA321B5DA5}"/>
              </a:ext>
            </a:extLst>
          </p:cNvPr>
          <p:cNvGrpSpPr/>
          <p:nvPr/>
        </p:nvGrpSpPr>
        <p:grpSpPr>
          <a:xfrm>
            <a:off x="3670940" y="2669848"/>
            <a:ext cx="1622324" cy="1462077"/>
            <a:chOff x="2975573" y="2990925"/>
            <a:chExt cx="2162723" cy="1948834"/>
          </a:xfrm>
        </p:grpSpPr>
        <p:sp>
          <p:nvSpPr>
            <p:cNvPr id="3" name="Oval 21">
              <a:extLst>
                <a:ext uri="{FF2B5EF4-FFF2-40B4-BE49-F238E27FC236}">
                  <a16:creationId xmlns:a16="http://schemas.microsoft.com/office/drawing/2014/main" xmlns="" id="{ED1A525F-8121-4BAC-A36D-F188E11F96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2976315" y="3437573"/>
              <a:ext cx="1501444" cy="15029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4" name="Freeform 22">
              <a:extLst>
                <a:ext uri="{FF2B5EF4-FFF2-40B4-BE49-F238E27FC236}">
                  <a16:creationId xmlns:a16="http://schemas.microsoft.com/office/drawing/2014/main" xmlns="" id="{6C6D9621-B482-4349-9960-F3461BAB3A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4052090" y="3000787"/>
              <a:ext cx="1096068" cy="1076344"/>
            </a:xfrm>
            <a:custGeom>
              <a:avLst/>
              <a:gdLst>
                <a:gd name="T0" fmla="*/ 175 w 453"/>
                <a:gd name="T1" fmla="*/ 0 h 445"/>
                <a:gd name="T2" fmla="*/ 453 w 453"/>
                <a:gd name="T3" fmla="*/ 200 h 445"/>
                <a:gd name="T4" fmla="*/ 266 w 453"/>
                <a:gd name="T5" fmla="*/ 445 h 445"/>
                <a:gd name="T6" fmla="*/ 0 w 453"/>
                <a:gd name="T7" fmla="*/ 230 h 445"/>
                <a:gd name="T8" fmla="*/ 175 w 453"/>
                <a:gd name="T9" fmla="*/ 0 h 4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3"/>
                <a:gd name="T16" fmla="*/ 0 h 445"/>
                <a:gd name="T17" fmla="*/ 453 w 453"/>
                <a:gd name="T18" fmla="*/ 445 h 4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3" h="445">
                  <a:moveTo>
                    <a:pt x="175" y="0"/>
                  </a:moveTo>
                  <a:cubicBezTo>
                    <a:pt x="148" y="159"/>
                    <a:pt x="291" y="280"/>
                    <a:pt x="453" y="200"/>
                  </a:cubicBezTo>
                  <a:cubicBezTo>
                    <a:pt x="266" y="445"/>
                    <a:pt x="266" y="445"/>
                    <a:pt x="266" y="445"/>
                  </a:cubicBezTo>
                  <a:cubicBezTo>
                    <a:pt x="300" y="268"/>
                    <a:pt x="146" y="162"/>
                    <a:pt x="0" y="230"/>
                  </a:cubicBezTo>
                  <a:lnTo>
                    <a:pt x="17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5" name="Oval 28">
              <a:extLst>
                <a:ext uri="{FF2B5EF4-FFF2-40B4-BE49-F238E27FC236}">
                  <a16:creationId xmlns:a16="http://schemas.microsoft.com/office/drawing/2014/main" xmlns="" id="{2D3AEB20-6489-4E2D-A879-9659F5CD4C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3082597" y="3545384"/>
              <a:ext cx="1286750" cy="1289635"/>
            </a:xfrm>
            <a:prstGeom prst="ellipse">
              <a:avLst/>
            </a:prstGeom>
            <a:solidFill>
              <a:srgbClr val="FFE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dirty="0"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6" name="组合 3">
            <a:extLst>
              <a:ext uri="{FF2B5EF4-FFF2-40B4-BE49-F238E27FC236}">
                <a16:creationId xmlns:a16="http://schemas.microsoft.com/office/drawing/2014/main" xmlns="" id="{C0820861-E7E8-4D3E-B4D0-78A563E04124}"/>
              </a:ext>
            </a:extLst>
          </p:cNvPr>
          <p:cNvGrpSpPr/>
          <p:nvPr/>
        </p:nvGrpSpPr>
        <p:grpSpPr>
          <a:xfrm>
            <a:off x="4952365" y="1927209"/>
            <a:ext cx="1410970" cy="1946310"/>
            <a:chOff x="4683845" y="2001050"/>
            <a:chExt cx="1880966" cy="2594278"/>
          </a:xfrm>
        </p:grpSpPr>
        <p:sp>
          <p:nvSpPr>
            <p:cNvPr id="7" name="Freeform 23">
              <a:extLst>
                <a:ext uri="{FF2B5EF4-FFF2-40B4-BE49-F238E27FC236}">
                  <a16:creationId xmlns:a16="http://schemas.microsoft.com/office/drawing/2014/main" xmlns="" id="{DF405244-5C31-4205-A488-4A0E89530E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5353600" y="3384116"/>
              <a:ext cx="1224602" cy="1197821"/>
            </a:xfrm>
            <a:custGeom>
              <a:avLst/>
              <a:gdLst>
                <a:gd name="T0" fmla="*/ 506 w 506"/>
                <a:gd name="T1" fmla="*/ 258 h 495"/>
                <a:gd name="T2" fmla="*/ 204 w 506"/>
                <a:gd name="T3" fmla="*/ 495 h 495"/>
                <a:gd name="T4" fmla="*/ 0 w 506"/>
                <a:gd name="T5" fmla="*/ 222 h 495"/>
                <a:gd name="T6" fmla="*/ 313 w 506"/>
                <a:gd name="T7" fmla="*/ 0 h 495"/>
                <a:gd name="T8" fmla="*/ 506 w 506"/>
                <a:gd name="T9" fmla="*/ 258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6"/>
                <a:gd name="T16" fmla="*/ 0 h 495"/>
                <a:gd name="T17" fmla="*/ 506 w 50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6" h="495">
                  <a:moveTo>
                    <a:pt x="506" y="258"/>
                  </a:moveTo>
                  <a:cubicBezTo>
                    <a:pt x="341" y="178"/>
                    <a:pt x="168" y="297"/>
                    <a:pt x="204" y="495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179" y="313"/>
                    <a:pt x="342" y="180"/>
                    <a:pt x="313" y="0"/>
                  </a:cubicBezTo>
                  <a:lnTo>
                    <a:pt x="506" y="258"/>
                  </a:lnTo>
                  <a:close/>
                </a:path>
              </a:pathLst>
            </a:custGeom>
            <a:solidFill>
              <a:srgbClr val="D2B3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" name="Oval 24">
              <a:extLst>
                <a:ext uri="{FF2B5EF4-FFF2-40B4-BE49-F238E27FC236}">
                  <a16:creationId xmlns:a16="http://schemas.microsoft.com/office/drawing/2014/main" xmlns="" id="{8A0B94CC-FA5D-4CAB-87D2-F4B80AEAD0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4683178" y="2001717"/>
              <a:ext cx="1685063" cy="1683730"/>
            </a:xfrm>
            <a:prstGeom prst="ellipse">
              <a:avLst/>
            </a:prstGeom>
            <a:solidFill>
              <a:srgbClr val="D2B3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" name="Oval 29">
              <a:extLst>
                <a:ext uri="{FF2B5EF4-FFF2-40B4-BE49-F238E27FC236}">
                  <a16:creationId xmlns:a16="http://schemas.microsoft.com/office/drawing/2014/main" xmlns="" id="{B4E17464-4E50-4B9C-BBA1-3DB285E4D3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4801878" y="2121396"/>
              <a:ext cx="1444945" cy="1443601"/>
            </a:xfrm>
            <a:prstGeom prst="ellipse">
              <a:avLst/>
            </a:prstGeom>
            <a:solidFill>
              <a:srgbClr val="FFE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dirty="0"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0" name="组合 4">
            <a:extLst>
              <a:ext uri="{FF2B5EF4-FFF2-40B4-BE49-F238E27FC236}">
                <a16:creationId xmlns:a16="http://schemas.microsoft.com/office/drawing/2014/main" xmlns="" id="{518A7BBA-1C67-4AAC-A7DE-306FD01EE7C5}"/>
              </a:ext>
            </a:extLst>
          </p:cNvPr>
          <p:cNvGrpSpPr/>
          <p:nvPr/>
        </p:nvGrpSpPr>
        <p:grpSpPr>
          <a:xfrm>
            <a:off x="5560958" y="3200349"/>
            <a:ext cx="1979197" cy="1805998"/>
            <a:chOff x="5495158" y="3698044"/>
            <a:chExt cx="2638470" cy="2407255"/>
          </a:xfrm>
        </p:grpSpPr>
        <p:sp>
          <p:nvSpPr>
            <p:cNvPr id="11" name="Freeform 25">
              <a:extLst>
                <a:ext uri="{FF2B5EF4-FFF2-40B4-BE49-F238E27FC236}">
                  <a16:creationId xmlns:a16="http://schemas.microsoft.com/office/drawing/2014/main" xmlns="" id="{E6652713-9568-4FB4-800A-CD10E4F7EE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6806592" y="3705782"/>
              <a:ext cx="1334773" cy="1319298"/>
            </a:xfrm>
            <a:custGeom>
              <a:avLst/>
              <a:gdLst>
                <a:gd name="T0" fmla="*/ 211 w 552"/>
                <a:gd name="T1" fmla="*/ 0 h 545"/>
                <a:gd name="T2" fmla="*/ 552 w 552"/>
                <a:gd name="T3" fmla="*/ 227 h 545"/>
                <a:gd name="T4" fmla="*/ 320 w 552"/>
                <a:gd name="T5" fmla="*/ 545 h 545"/>
                <a:gd name="T6" fmla="*/ 0 w 552"/>
                <a:gd name="T7" fmla="*/ 289 h 545"/>
                <a:gd name="T8" fmla="*/ 211 w 552"/>
                <a:gd name="T9" fmla="*/ 0 h 5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2"/>
                <a:gd name="T16" fmla="*/ 0 h 545"/>
                <a:gd name="T17" fmla="*/ 552 w 552"/>
                <a:gd name="T18" fmla="*/ 545 h 5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2" h="545">
                  <a:moveTo>
                    <a:pt x="211" y="0"/>
                  </a:moveTo>
                  <a:cubicBezTo>
                    <a:pt x="185" y="186"/>
                    <a:pt x="357" y="331"/>
                    <a:pt x="552" y="227"/>
                  </a:cubicBezTo>
                  <a:cubicBezTo>
                    <a:pt x="320" y="545"/>
                    <a:pt x="320" y="545"/>
                    <a:pt x="320" y="545"/>
                  </a:cubicBezTo>
                  <a:cubicBezTo>
                    <a:pt x="359" y="327"/>
                    <a:pt x="169" y="207"/>
                    <a:pt x="0" y="289"/>
                  </a:cubicBezTo>
                  <a:lnTo>
                    <a:pt x="211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dirty="0"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2" name="Oval 26">
              <a:extLst>
                <a:ext uri="{FF2B5EF4-FFF2-40B4-BE49-F238E27FC236}">
                  <a16:creationId xmlns:a16="http://schemas.microsoft.com/office/drawing/2014/main" xmlns="" id="{787BD27D-4AB4-4807-B6CE-60F304348C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5495908" y="4255641"/>
              <a:ext cx="1848908" cy="18504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3" name="Oval 30">
              <a:extLst>
                <a:ext uri="{FF2B5EF4-FFF2-40B4-BE49-F238E27FC236}">
                  <a16:creationId xmlns:a16="http://schemas.microsoft.com/office/drawing/2014/main" xmlns="" id="{BCB2FFB5-169E-4FEA-968A-338C43C987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5627267" y="4388419"/>
              <a:ext cx="1586191" cy="1584853"/>
            </a:xfrm>
            <a:prstGeom prst="ellipse">
              <a:avLst/>
            </a:prstGeom>
            <a:solidFill>
              <a:srgbClr val="FFE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4" name="组合 5">
            <a:extLst>
              <a:ext uri="{FF2B5EF4-FFF2-40B4-BE49-F238E27FC236}">
                <a16:creationId xmlns:a16="http://schemas.microsoft.com/office/drawing/2014/main" xmlns="" id="{5925CB66-8820-4F1F-A11F-581F5DBCE357}"/>
              </a:ext>
            </a:extLst>
          </p:cNvPr>
          <p:cNvGrpSpPr/>
          <p:nvPr/>
        </p:nvGrpSpPr>
        <p:grpSpPr>
          <a:xfrm>
            <a:off x="7084936" y="2211630"/>
            <a:ext cx="1629631" cy="1629774"/>
            <a:chOff x="7526776" y="2380159"/>
            <a:chExt cx="2172464" cy="2172361"/>
          </a:xfrm>
        </p:grpSpPr>
        <p:sp>
          <p:nvSpPr>
            <p:cNvPr id="15" name="Oval 27">
              <a:extLst>
                <a:ext uri="{FF2B5EF4-FFF2-40B4-BE49-F238E27FC236}">
                  <a16:creationId xmlns:a16="http://schemas.microsoft.com/office/drawing/2014/main" xmlns="" id="{997B41E9-DEDE-4647-AB75-F1CC16BE7A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7526827" y="2380108"/>
              <a:ext cx="2172361" cy="2172464"/>
            </a:xfrm>
            <a:prstGeom prst="ellipse">
              <a:avLst/>
            </a:prstGeom>
            <a:solidFill>
              <a:srgbClr val="D2B3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6" name="Oval 31">
              <a:extLst>
                <a:ext uri="{FF2B5EF4-FFF2-40B4-BE49-F238E27FC236}">
                  <a16:creationId xmlns:a16="http://schemas.microsoft.com/office/drawing/2014/main" xmlns="" id="{EA714916-BA58-4F1E-97B8-15B6706B84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50482">
              <a:off x="7681976" y="2535650"/>
              <a:ext cx="1863033" cy="1863120"/>
            </a:xfrm>
            <a:prstGeom prst="ellipse">
              <a:avLst/>
            </a:prstGeom>
            <a:solidFill>
              <a:srgbClr val="FFE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7" name="组合 6">
            <a:extLst>
              <a:ext uri="{FF2B5EF4-FFF2-40B4-BE49-F238E27FC236}">
                <a16:creationId xmlns:a16="http://schemas.microsoft.com/office/drawing/2014/main" xmlns="" id="{E24123AD-E142-4A6B-A75C-A837837E376E}"/>
              </a:ext>
            </a:extLst>
          </p:cNvPr>
          <p:cNvGrpSpPr/>
          <p:nvPr/>
        </p:nvGrpSpPr>
        <p:grpSpPr>
          <a:xfrm>
            <a:off x="3823991" y="3217559"/>
            <a:ext cx="800220" cy="676722"/>
            <a:chOff x="3179603" y="3720976"/>
            <a:chExt cx="1066776" cy="902016"/>
          </a:xfrm>
        </p:grpSpPr>
        <p:sp>
          <p:nvSpPr>
            <p:cNvPr id="18" name="TextBox 8">
              <a:extLst>
                <a:ext uri="{FF2B5EF4-FFF2-40B4-BE49-F238E27FC236}">
                  <a16:creationId xmlns:a16="http://schemas.microsoft.com/office/drawing/2014/main" xmlns="" id="{8A54C151-26FF-44FD-B28F-2DDE35745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9603" y="4253774"/>
              <a:ext cx="1066776" cy="369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b="1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  <a:endParaRPr lang="en-US" sz="12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" name="TextBox 38">
              <a:extLst>
                <a:ext uri="{FF2B5EF4-FFF2-40B4-BE49-F238E27FC236}">
                  <a16:creationId xmlns:a16="http://schemas.microsoft.com/office/drawing/2014/main" xmlns="" id="{AD868EA3-6673-4FB6-9F8B-35053F4978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9668" y="3720976"/>
              <a:ext cx="750332" cy="676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700" spc="-113" dirty="0">
                  <a:latin typeface="微软雅黑" pitchFamily="34" charset="-122"/>
                  <a:ea typeface="微软雅黑" pitchFamily="34" charset="-122"/>
                  <a:sym typeface="方正黑体简体" pitchFamily="2" charset="-122"/>
                </a:rPr>
                <a:t>01</a:t>
              </a:r>
              <a:endParaRPr lang="zh-CN" altLang="en-US" sz="2700" spc="-113" dirty="0">
                <a:latin typeface="微软雅黑" pitchFamily="34" charset="-122"/>
                <a:ea typeface="微软雅黑" pitchFamily="34" charset="-122"/>
                <a:sym typeface="方正黑体简体" pitchFamily="2" charset="-122"/>
              </a:endParaRPr>
            </a:p>
          </p:txBody>
        </p:sp>
      </p:grpSp>
      <p:grpSp>
        <p:nvGrpSpPr>
          <p:cNvPr id="20" name="组合 7">
            <a:extLst>
              <a:ext uri="{FF2B5EF4-FFF2-40B4-BE49-F238E27FC236}">
                <a16:creationId xmlns:a16="http://schemas.microsoft.com/office/drawing/2014/main" xmlns="" id="{C90C2BED-A046-44EA-9E49-2A3D31FB3DF9}"/>
              </a:ext>
            </a:extLst>
          </p:cNvPr>
          <p:cNvGrpSpPr/>
          <p:nvPr/>
        </p:nvGrpSpPr>
        <p:grpSpPr>
          <a:xfrm>
            <a:off x="5162209" y="2183982"/>
            <a:ext cx="898280" cy="707778"/>
            <a:chOff x="4963588" y="2343309"/>
            <a:chExt cx="1197499" cy="943411"/>
          </a:xfrm>
        </p:grpSpPr>
        <p:sp>
          <p:nvSpPr>
            <p:cNvPr id="21" name="TextBox 8">
              <a:extLst>
                <a:ext uri="{FF2B5EF4-FFF2-40B4-BE49-F238E27FC236}">
                  <a16:creationId xmlns:a16="http://schemas.microsoft.com/office/drawing/2014/main" xmlns="" id="{11106E82-C883-4B64-9D0A-7943480F2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3588" y="2917503"/>
              <a:ext cx="1197499" cy="369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b="1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  <a:endParaRPr lang="en-US" sz="12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2" name="TextBox 39">
              <a:extLst>
                <a:ext uri="{FF2B5EF4-FFF2-40B4-BE49-F238E27FC236}">
                  <a16:creationId xmlns:a16="http://schemas.microsoft.com/office/drawing/2014/main" xmlns="" id="{82FB9285-B5F9-45B0-B752-0E238D48B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2468" y="2343309"/>
              <a:ext cx="788969" cy="676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700" dirty="0">
                  <a:latin typeface="微软雅黑" pitchFamily="34" charset="-122"/>
                  <a:ea typeface="微软雅黑" pitchFamily="34" charset="-122"/>
                  <a:sym typeface="方正黑体简体" pitchFamily="2" charset="-122"/>
                </a:rPr>
                <a:t>02</a:t>
              </a:r>
              <a:endParaRPr lang="zh-CN" altLang="en-US" sz="2700" dirty="0">
                <a:latin typeface="微软雅黑" pitchFamily="34" charset="-122"/>
                <a:ea typeface="微软雅黑" pitchFamily="34" charset="-122"/>
                <a:sym typeface="方正黑体简体" pitchFamily="2" charset="-122"/>
              </a:endParaRPr>
            </a:p>
          </p:txBody>
        </p:sp>
      </p:grpSp>
      <p:grpSp>
        <p:nvGrpSpPr>
          <p:cNvPr id="23" name="组合 8">
            <a:extLst>
              <a:ext uri="{FF2B5EF4-FFF2-40B4-BE49-F238E27FC236}">
                <a16:creationId xmlns:a16="http://schemas.microsoft.com/office/drawing/2014/main" xmlns="" id="{82B2ADEE-B66E-4DEF-9DC2-7DBE843B8260}"/>
              </a:ext>
            </a:extLst>
          </p:cNvPr>
          <p:cNvGrpSpPr/>
          <p:nvPr/>
        </p:nvGrpSpPr>
        <p:grpSpPr>
          <a:xfrm>
            <a:off x="5854865" y="3978726"/>
            <a:ext cx="800220" cy="714770"/>
            <a:chOff x="5886961" y="4735561"/>
            <a:chExt cx="1066776" cy="952731"/>
          </a:xfrm>
        </p:grpSpPr>
        <p:sp>
          <p:nvSpPr>
            <p:cNvPr id="24" name="TextBox 8">
              <a:extLst>
                <a:ext uri="{FF2B5EF4-FFF2-40B4-BE49-F238E27FC236}">
                  <a16:creationId xmlns:a16="http://schemas.microsoft.com/office/drawing/2014/main" xmlns="" id="{D78775B6-38F7-4C94-B854-3596DA2A8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6961" y="5319075"/>
              <a:ext cx="1066776" cy="369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b="1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  <a:endParaRPr lang="en-US" sz="12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5" name="TextBox 40">
              <a:extLst>
                <a:ext uri="{FF2B5EF4-FFF2-40B4-BE49-F238E27FC236}">
                  <a16:creationId xmlns:a16="http://schemas.microsoft.com/office/drawing/2014/main" xmlns="" id="{CA5FD586-D525-446E-B375-54CB9D8019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0914" y="4735561"/>
              <a:ext cx="788969" cy="676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700" dirty="0">
                  <a:latin typeface="微软雅黑" pitchFamily="34" charset="-122"/>
                  <a:ea typeface="微软雅黑" pitchFamily="34" charset="-122"/>
                  <a:sym typeface="方正黑体简体" pitchFamily="2" charset="-122"/>
                </a:rPr>
                <a:t>03</a:t>
              </a:r>
              <a:endParaRPr lang="zh-CN" altLang="en-US" sz="2700" dirty="0">
                <a:latin typeface="微软雅黑" pitchFamily="34" charset="-122"/>
                <a:ea typeface="微软雅黑" pitchFamily="34" charset="-122"/>
                <a:sym typeface="方正黑体简体" pitchFamily="2" charset="-122"/>
              </a:endParaRPr>
            </a:p>
          </p:txBody>
        </p:sp>
      </p:grpSp>
      <p:grpSp>
        <p:nvGrpSpPr>
          <p:cNvPr id="26" name="组合 9">
            <a:extLst>
              <a:ext uri="{FF2B5EF4-FFF2-40B4-BE49-F238E27FC236}">
                <a16:creationId xmlns:a16="http://schemas.microsoft.com/office/drawing/2014/main" xmlns="" id="{61C8B192-1638-45EE-8E2B-41A86571C221}"/>
              </a:ext>
            </a:extLst>
          </p:cNvPr>
          <p:cNvGrpSpPr/>
          <p:nvPr/>
        </p:nvGrpSpPr>
        <p:grpSpPr>
          <a:xfrm>
            <a:off x="7477132" y="2672910"/>
            <a:ext cx="902811" cy="792675"/>
            <a:chOff x="8049615" y="2995009"/>
            <a:chExt cx="1203540" cy="1056574"/>
          </a:xfrm>
        </p:grpSpPr>
        <p:sp>
          <p:nvSpPr>
            <p:cNvPr id="27" name="TextBox 8">
              <a:extLst>
                <a:ext uri="{FF2B5EF4-FFF2-40B4-BE49-F238E27FC236}">
                  <a16:creationId xmlns:a16="http://schemas.microsoft.com/office/drawing/2014/main" xmlns="" id="{92C41E50-656B-451B-AB41-FC08246C4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9615" y="3641340"/>
              <a:ext cx="1203540" cy="410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  <a:endParaRPr lang="en-US" sz="14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8" name="TextBox 41">
              <a:extLst>
                <a:ext uri="{FF2B5EF4-FFF2-40B4-BE49-F238E27FC236}">
                  <a16:creationId xmlns:a16="http://schemas.microsoft.com/office/drawing/2014/main" xmlns="" id="{C0900859-DFC7-404B-9ABE-75E92B941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5446" y="2995009"/>
              <a:ext cx="788969" cy="676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700" dirty="0">
                  <a:latin typeface="微软雅黑" pitchFamily="34" charset="-122"/>
                  <a:ea typeface="微软雅黑" pitchFamily="34" charset="-122"/>
                  <a:sym typeface="方正黑体简体" pitchFamily="2" charset="-122"/>
                </a:rPr>
                <a:t>04</a:t>
              </a:r>
              <a:endParaRPr lang="zh-CN" altLang="en-US" sz="2700" dirty="0">
                <a:latin typeface="微软雅黑" pitchFamily="34" charset="-122"/>
                <a:ea typeface="微软雅黑" pitchFamily="34" charset="-122"/>
                <a:sym typeface="方正黑体简体" pitchFamily="2" charset="-122"/>
              </a:endParaRPr>
            </a:p>
          </p:txBody>
        </p:sp>
      </p:grpSp>
      <p:grpSp>
        <p:nvGrpSpPr>
          <p:cNvPr id="29" name="组合 54">
            <a:extLst>
              <a:ext uri="{FF2B5EF4-FFF2-40B4-BE49-F238E27FC236}">
                <a16:creationId xmlns:a16="http://schemas.microsoft.com/office/drawing/2014/main" xmlns="" id="{1729E9FF-2B3E-4B5D-A683-3C22B4E7A5E9}"/>
              </a:ext>
            </a:extLst>
          </p:cNvPr>
          <p:cNvGrpSpPr>
            <a:grpSpLocks/>
          </p:cNvGrpSpPr>
          <p:nvPr/>
        </p:nvGrpSpPr>
        <p:grpSpPr bwMode="auto">
          <a:xfrm>
            <a:off x="2187967" y="4243075"/>
            <a:ext cx="2573489" cy="722155"/>
            <a:chOff x="0" y="-92391"/>
            <a:chExt cx="3430717" cy="963199"/>
          </a:xfrm>
        </p:grpSpPr>
        <p:sp>
          <p:nvSpPr>
            <p:cNvPr id="30" name="TextBox 55">
              <a:extLst>
                <a:ext uri="{FF2B5EF4-FFF2-40B4-BE49-F238E27FC236}">
                  <a16:creationId xmlns:a16="http://schemas.microsoft.com/office/drawing/2014/main" xmlns="" id="{FA11EC83-B229-43A3-B836-139291E09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19250"/>
              <a:ext cx="3354009" cy="451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zh-CN" alt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00" dirty="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r"/>
              <a:r>
                <a:rPr lang="zh-CN" alt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00" dirty="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grpSp>
          <p:nvGrpSpPr>
            <p:cNvPr id="31" name="组合 56">
              <a:extLst>
                <a:ext uri="{FF2B5EF4-FFF2-40B4-BE49-F238E27FC236}">
                  <a16:creationId xmlns:a16="http://schemas.microsoft.com/office/drawing/2014/main" xmlns="" id="{53C5327C-53C2-48B2-A074-C359843327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2645" y="-92391"/>
              <a:ext cx="648072" cy="492610"/>
              <a:chOff x="-571364" y="-193262"/>
              <a:chExt cx="648072" cy="492610"/>
            </a:xfrm>
          </p:grpSpPr>
          <p:sp>
            <p:nvSpPr>
              <p:cNvPr id="32" name="矩形 57">
                <a:extLst>
                  <a:ext uri="{FF2B5EF4-FFF2-40B4-BE49-F238E27FC236}">
                    <a16:creationId xmlns:a16="http://schemas.microsoft.com/office/drawing/2014/main" xmlns="" id="{9859721F-6758-4F85-99E0-29D74813D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37457" y="-174098"/>
                <a:ext cx="454398" cy="45435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1500" dirty="0">
                  <a:sym typeface="宋体" pitchFamily="2" charset="-122"/>
                </a:endParaRPr>
              </a:p>
            </p:txBody>
          </p:sp>
          <p:sp>
            <p:nvSpPr>
              <p:cNvPr id="33" name="TextBox 58">
                <a:extLst>
                  <a:ext uri="{FF2B5EF4-FFF2-40B4-BE49-F238E27FC236}">
                    <a16:creationId xmlns:a16="http://schemas.microsoft.com/office/drawing/2014/main" xmlns="" id="{19B920EA-9EF5-4A9D-9686-72F25341D3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71364" y="-193262"/>
                <a:ext cx="648072" cy="49261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  <a:latin typeface="Cassannet Bold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01</a:t>
                </a:r>
                <a:endParaRPr lang="zh-CN" altLang="en-US" dirty="0">
                  <a:solidFill>
                    <a:schemeClr val="bg1"/>
                  </a:solidFill>
                  <a:latin typeface="Cassannet Bold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34" name="组合 10">
            <a:extLst>
              <a:ext uri="{FF2B5EF4-FFF2-40B4-BE49-F238E27FC236}">
                <a16:creationId xmlns:a16="http://schemas.microsoft.com/office/drawing/2014/main" xmlns="" id="{EEF848E5-D339-41E6-ACCB-92A2F7176437}"/>
              </a:ext>
            </a:extLst>
          </p:cNvPr>
          <p:cNvGrpSpPr/>
          <p:nvPr/>
        </p:nvGrpSpPr>
        <p:grpSpPr>
          <a:xfrm>
            <a:off x="7392914" y="1449761"/>
            <a:ext cx="2466938" cy="729608"/>
            <a:chOff x="8017316" y="1380270"/>
            <a:chExt cx="3288680" cy="972511"/>
          </a:xfrm>
        </p:grpSpPr>
        <p:sp>
          <p:nvSpPr>
            <p:cNvPr id="35" name="TextBox 60">
              <a:extLst>
                <a:ext uri="{FF2B5EF4-FFF2-40B4-BE49-F238E27FC236}">
                  <a16:creationId xmlns:a16="http://schemas.microsoft.com/office/drawing/2014/main" xmlns="" id="{681D8F01-3704-4BDF-844B-E0D6562A1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7316" y="1901515"/>
              <a:ext cx="3288680" cy="451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00" dirty="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00" dirty="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grpSp>
          <p:nvGrpSpPr>
            <p:cNvPr id="36" name="组合 61">
              <a:extLst>
                <a:ext uri="{FF2B5EF4-FFF2-40B4-BE49-F238E27FC236}">
                  <a16:creationId xmlns:a16="http://schemas.microsoft.com/office/drawing/2014/main" xmlns="" id="{E53D33A7-FD78-4BB0-B5BD-EF053C1F21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64192" y="1380270"/>
              <a:ext cx="647958" cy="492291"/>
              <a:chOff x="701478" y="-492476"/>
              <a:chExt cx="648074" cy="492609"/>
            </a:xfrm>
          </p:grpSpPr>
          <p:sp>
            <p:nvSpPr>
              <p:cNvPr id="37" name="矩形 62">
                <a:extLst>
                  <a:ext uri="{FF2B5EF4-FFF2-40B4-BE49-F238E27FC236}">
                    <a16:creationId xmlns:a16="http://schemas.microsoft.com/office/drawing/2014/main" xmlns="" id="{BA404C76-C8CE-40D3-9204-4F4405DBC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139" y="-474969"/>
                <a:ext cx="566603" cy="454354"/>
              </a:xfrm>
              <a:prstGeom prst="rect">
                <a:avLst/>
              </a:prstGeom>
              <a:solidFill>
                <a:srgbClr val="D2B3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1500" dirty="0">
                  <a:sym typeface="宋体" pitchFamily="2" charset="-122"/>
                </a:endParaRPr>
              </a:p>
            </p:txBody>
          </p:sp>
          <p:sp>
            <p:nvSpPr>
              <p:cNvPr id="38" name="TextBox 63">
                <a:extLst>
                  <a:ext uri="{FF2B5EF4-FFF2-40B4-BE49-F238E27FC236}">
                    <a16:creationId xmlns:a16="http://schemas.microsoft.com/office/drawing/2014/main" xmlns="" id="{DF4BADD1-0A56-4E11-9809-FA20117CC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478" y="-492476"/>
                <a:ext cx="648074" cy="4926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dirty="0">
                    <a:latin typeface="Cassannet Bold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04</a:t>
                </a:r>
                <a:endParaRPr lang="zh-CN" altLang="en-US" dirty="0">
                  <a:latin typeface="Cassannet Bold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39" name="组合 64">
            <a:extLst>
              <a:ext uri="{FF2B5EF4-FFF2-40B4-BE49-F238E27FC236}">
                <a16:creationId xmlns:a16="http://schemas.microsoft.com/office/drawing/2014/main" xmlns="" id="{95E11836-C947-4D38-B81F-B93DD55A4398}"/>
              </a:ext>
            </a:extLst>
          </p:cNvPr>
          <p:cNvGrpSpPr>
            <a:grpSpLocks/>
          </p:cNvGrpSpPr>
          <p:nvPr/>
        </p:nvGrpSpPr>
        <p:grpSpPr bwMode="auto">
          <a:xfrm>
            <a:off x="2353776" y="2091087"/>
            <a:ext cx="2369696" cy="927602"/>
            <a:chOff x="378327" y="-15739"/>
            <a:chExt cx="3159401" cy="1238031"/>
          </a:xfrm>
        </p:grpSpPr>
        <p:sp>
          <p:nvSpPr>
            <p:cNvPr id="40" name="TextBox 65">
              <a:extLst>
                <a:ext uri="{FF2B5EF4-FFF2-40B4-BE49-F238E27FC236}">
                  <a16:creationId xmlns:a16="http://schemas.microsoft.com/office/drawing/2014/main" xmlns="" id="{2AAC165E-5EF6-41BF-AF04-2E9AA5EF25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327" y="544512"/>
              <a:ext cx="3159401" cy="677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zh-CN" alt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00" dirty="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r"/>
              <a:r>
                <a:rPr lang="zh-CN" alt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00" dirty="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r"/>
              <a:endParaRPr lang="zh-CN" altLang="en-US" sz="1100" dirty="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1" name="矩形 66">
              <a:extLst>
                <a:ext uri="{FF2B5EF4-FFF2-40B4-BE49-F238E27FC236}">
                  <a16:creationId xmlns:a16="http://schemas.microsoft.com/office/drawing/2014/main" xmlns="" id="{7A95158E-351A-407C-9DD0-0D9AB1C92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3996" y="18695"/>
              <a:ext cx="454398" cy="45435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500" dirty="0">
                <a:sym typeface="宋体" pitchFamily="2" charset="-122"/>
              </a:endParaRPr>
            </a:p>
          </p:txBody>
        </p:sp>
        <p:sp>
          <p:nvSpPr>
            <p:cNvPr id="42" name="TextBox 67">
              <a:extLst>
                <a:ext uri="{FF2B5EF4-FFF2-40B4-BE49-F238E27FC236}">
                  <a16:creationId xmlns:a16="http://schemas.microsoft.com/office/drawing/2014/main" xmlns="" id="{FD5CBA65-0080-4968-81F2-BAA3A4E8B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9657" y="-15739"/>
              <a:ext cx="648071" cy="492932"/>
            </a:xfrm>
            <a:prstGeom prst="rect">
              <a:avLst/>
            </a:prstGeom>
            <a:solidFill>
              <a:srgbClr val="D2B3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dirty="0">
                  <a:latin typeface="Cassannet Bold" charset="0"/>
                  <a:ea typeface="Calibri" pitchFamily="34" charset="0"/>
                  <a:cs typeface="Calibri" pitchFamily="34" charset="0"/>
                  <a:sym typeface="Calibri" pitchFamily="34" charset="0"/>
                </a:rPr>
                <a:t>02</a:t>
              </a:r>
              <a:endParaRPr lang="zh-CN" altLang="en-US" dirty="0">
                <a:latin typeface="Cassannet Bold" charset="0"/>
                <a:sym typeface="宋体" pitchFamily="2" charset="-122"/>
              </a:endParaRPr>
            </a:p>
          </p:txBody>
        </p:sp>
      </p:grpSp>
      <p:grpSp>
        <p:nvGrpSpPr>
          <p:cNvPr id="43" name="组合 68">
            <a:extLst>
              <a:ext uri="{FF2B5EF4-FFF2-40B4-BE49-F238E27FC236}">
                <a16:creationId xmlns:a16="http://schemas.microsoft.com/office/drawing/2014/main" xmlns="" id="{93F4F6D1-62BE-466F-A72C-B697B0279E62}"/>
              </a:ext>
            </a:extLst>
          </p:cNvPr>
          <p:cNvGrpSpPr>
            <a:grpSpLocks/>
          </p:cNvGrpSpPr>
          <p:nvPr/>
        </p:nvGrpSpPr>
        <p:grpSpPr bwMode="auto">
          <a:xfrm>
            <a:off x="7391847" y="4118856"/>
            <a:ext cx="2468006" cy="698178"/>
            <a:chOff x="252478" y="-361128"/>
            <a:chExt cx="3289276" cy="931219"/>
          </a:xfrm>
        </p:grpSpPr>
        <p:sp>
          <p:nvSpPr>
            <p:cNvPr id="44" name="TextBox 69">
              <a:extLst>
                <a:ext uri="{FF2B5EF4-FFF2-40B4-BE49-F238E27FC236}">
                  <a16:creationId xmlns:a16="http://schemas.microsoft.com/office/drawing/2014/main" xmlns="" id="{D893ADC9-CB8F-411E-BCB4-13BB23B55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478" y="118533"/>
              <a:ext cx="3289276" cy="451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00" dirty="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00" dirty="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5" name="矩形 70">
              <a:extLst>
                <a:ext uri="{FF2B5EF4-FFF2-40B4-BE49-F238E27FC236}">
                  <a16:creationId xmlns:a16="http://schemas.microsoft.com/office/drawing/2014/main" xmlns="" id="{F29556FD-B73F-4475-A08F-B091C944E5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667" y="-352260"/>
              <a:ext cx="588040" cy="45435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100" dirty="0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6" name="TextBox 71">
              <a:extLst>
                <a:ext uri="{FF2B5EF4-FFF2-40B4-BE49-F238E27FC236}">
                  <a16:creationId xmlns:a16="http://schemas.microsoft.com/office/drawing/2014/main" xmlns="" id="{6739F66D-27B5-4B65-AD41-8FF56C0F4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865" y="-361128"/>
              <a:ext cx="648072" cy="492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Cassannet Bold" charset="0"/>
                  <a:ea typeface="微软雅黑" pitchFamily="34" charset="-122"/>
                  <a:sym typeface="微软雅黑" pitchFamily="34" charset="-122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Cassannet Bold" charset="0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1069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A4CC0F2B-2C25-445D-89E1-2C9A79A9AB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0612" y="-461576"/>
            <a:ext cx="1567018" cy="191842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46A55AF-7CD6-4395-8408-E3BFDD24C8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1144" y="331095"/>
            <a:ext cx="654996" cy="302918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D47F9EC-5E06-4C5E-8F50-B8BA93EB90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2669" y="4593569"/>
            <a:ext cx="2109331" cy="215865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10620F78-9681-41E7-A9D3-24780F3CD9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52422" flipH="1">
            <a:off x="664584" y="5134916"/>
            <a:ext cx="766814" cy="1534296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DB67A16E-70A7-43E7-B2B8-C6352BBFE678}"/>
              </a:ext>
            </a:extLst>
          </p:cNvPr>
          <p:cNvGrpSpPr/>
          <p:nvPr/>
        </p:nvGrpSpPr>
        <p:grpSpPr>
          <a:xfrm>
            <a:off x="3929226" y="2260910"/>
            <a:ext cx="8262774" cy="1987581"/>
            <a:chOff x="2085912" y="1480457"/>
            <a:chExt cx="8163373" cy="381000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D04F15A0-70F8-418E-ABD9-8F76D9310670}"/>
                </a:ext>
              </a:extLst>
            </p:cNvPr>
            <p:cNvSpPr/>
            <p:nvPr/>
          </p:nvSpPr>
          <p:spPr>
            <a:xfrm>
              <a:off x="2085912" y="1480457"/>
              <a:ext cx="8010973" cy="3657600"/>
            </a:xfrm>
            <a:prstGeom prst="rect">
              <a:avLst/>
            </a:pr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B1D1C5A7-A2FF-43DD-BE20-D4C74D4326B1}"/>
                </a:ext>
              </a:extLst>
            </p:cNvPr>
            <p:cNvSpPr/>
            <p:nvPr/>
          </p:nvSpPr>
          <p:spPr>
            <a:xfrm>
              <a:off x="2238312" y="1632857"/>
              <a:ext cx="8010973" cy="3657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19F74A02-54B0-4D2D-BE8D-661B4977BD7C}"/>
              </a:ext>
            </a:extLst>
          </p:cNvPr>
          <p:cNvGrpSpPr/>
          <p:nvPr/>
        </p:nvGrpSpPr>
        <p:grpSpPr>
          <a:xfrm>
            <a:off x="-172818" y="881496"/>
            <a:ext cx="4804021" cy="3781525"/>
            <a:chOff x="-172818" y="881496"/>
            <a:chExt cx="4804021" cy="3781525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xmlns="" id="{4E56A10C-B939-4F31-9891-7B2F0E137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47991" y="1138495"/>
              <a:ext cx="3583212" cy="3524526"/>
            </a:xfrm>
            <a:prstGeom prst="rect">
              <a:avLst/>
            </a:prstGeom>
          </p:spPr>
        </p:pic>
        <p:sp>
          <p:nvSpPr>
            <p:cNvPr id="3" name="等腰三角形 2">
              <a:extLst>
                <a:ext uri="{FF2B5EF4-FFF2-40B4-BE49-F238E27FC236}">
                  <a16:creationId xmlns:a16="http://schemas.microsoft.com/office/drawing/2014/main" xmlns="" id="{EE6110A1-9140-4C70-B9BE-7020D0300C54}"/>
                </a:ext>
              </a:extLst>
            </p:cNvPr>
            <p:cNvSpPr/>
            <p:nvPr/>
          </p:nvSpPr>
          <p:spPr>
            <a:xfrm rot="20773608">
              <a:off x="-172818" y="881496"/>
              <a:ext cx="3623027" cy="312329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A7F5BEE9-D1E3-455E-AD83-7BBCB035FD54}"/>
                </a:ext>
              </a:extLst>
            </p:cNvPr>
            <p:cNvSpPr txBox="1"/>
            <p:nvPr/>
          </p:nvSpPr>
          <p:spPr>
            <a:xfrm>
              <a:off x="803157" y="2377538"/>
              <a:ext cx="19351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THRRE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7C4FDC14-01D6-4FB9-B706-00F8266C1466}"/>
                </a:ext>
              </a:extLst>
            </p:cNvPr>
            <p:cNvSpPr/>
            <p:nvPr/>
          </p:nvSpPr>
          <p:spPr>
            <a:xfrm>
              <a:off x="857769" y="3003327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你的题目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621DF9A-FC9C-42D8-B653-0786F1B901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97963" y="3526547"/>
            <a:ext cx="5885901" cy="384527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961605D-7CD2-4E82-9AEC-50EF78041405}"/>
              </a:ext>
            </a:extLst>
          </p:cNvPr>
          <p:cNvSpPr/>
          <p:nvPr/>
        </p:nvSpPr>
        <p:spPr>
          <a:xfrm>
            <a:off x="4992913" y="2596474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428842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166">
            <a:extLst>
              <a:ext uri="{FF2B5EF4-FFF2-40B4-BE49-F238E27FC236}">
                <a16:creationId xmlns:a16="http://schemas.microsoft.com/office/drawing/2014/main" xmlns="" id="{2E92DDBB-D1BD-4435-8633-00FBB8582E33}"/>
              </a:ext>
            </a:extLst>
          </p:cNvPr>
          <p:cNvSpPr/>
          <p:nvPr/>
        </p:nvSpPr>
        <p:spPr>
          <a:xfrm>
            <a:off x="3849685" y="1722191"/>
            <a:ext cx="1218269" cy="10794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solidFill>
              <a:schemeClr val="tx1"/>
            </a:solidFill>
            <a:miter lim="400000"/>
          </a:ln>
          <a:effectLst/>
        </p:spPr>
        <p:txBody>
          <a:bodyPr wrap="square" lIns="38108" tIns="38108" rIns="38108" bIns="38108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3" name="Shape 5167">
            <a:extLst>
              <a:ext uri="{FF2B5EF4-FFF2-40B4-BE49-F238E27FC236}">
                <a16:creationId xmlns:a16="http://schemas.microsoft.com/office/drawing/2014/main" xmlns="" id="{E9FDE18A-C7DF-49F6-B341-05B6D8E6D7CE}"/>
              </a:ext>
            </a:extLst>
          </p:cNvPr>
          <p:cNvSpPr/>
          <p:nvPr/>
        </p:nvSpPr>
        <p:spPr>
          <a:xfrm>
            <a:off x="3480230" y="2362155"/>
            <a:ext cx="1961775" cy="11237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solidFill>
              <a:schemeClr val="tx1"/>
            </a:solidFill>
            <a:miter lim="400000"/>
          </a:ln>
          <a:effectLst/>
        </p:spPr>
        <p:txBody>
          <a:bodyPr wrap="square" lIns="38108" tIns="38108" rIns="38108" bIns="38108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4" name="Shape 5168">
            <a:extLst>
              <a:ext uri="{FF2B5EF4-FFF2-40B4-BE49-F238E27FC236}">
                <a16:creationId xmlns:a16="http://schemas.microsoft.com/office/drawing/2014/main" xmlns="" id="{81C55ED7-6037-4134-A35F-FB1196A4C537}"/>
              </a:ext>
            </a:extLst>
          </p:cNvPr>
          <p:cNvSpPr/>
          <p:nvPr/>
        </p:nvSpPr>
        <p:spPr>
          <a:xfrm>
            <a:off x="3110777" y="3056073"/>
            <a:ext cx="2705281" cy="11237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solidFill>
              <a:schemeClr val="tx1"/>
            </a:solidFill>
            <a:miter lim="400000"/>
          </a:ln>
          <a:effectLst/>
        </p:spPr>
        <p:txBody>
          <a:bodyPr wrap="square" lIns="38108" tIns="38108" rIns="38108" bIns="38108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5" name="Shape 5169">
            <a:extLst>
              <a:ext uri="{FF2B5EF4-FFF2-40B4-BE49-F238E27FC236}">
                <a16:creationId xmlns:a16="http://schemas.microsoft.com/office/drawing/2014/main" xmlns="" id="{197C4E6C-5CE3-4C0F-B0F0-7D32D454D795}"/>
              </a:ext>
            </a:extLst>
          </p:cNvPr>
          <p:cNvSpPr/>
          <p:nvPr/>
        </p:nvSpPr>
        <p:spPr>
          <a:xfrm>
            <a:off x="2732728" y="3749985"/>
            <a:ext cx="3448780" cy="1123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solidFill>
              <a:schemeClr val="tx1"/>
            </a:solidFill>
            <a:miter lim="400000"/>
          </a:ln>
          <a:effectLst/>
        </p:spPr>
        <p:txBody>
          <a:bodyPr wrap="square" lIns="38108" tIns="38108" rIns="38108" bIns="38108" numCol="1" anchor="ctr">
            <a:noAutofit/>
          </a:bodyPr>
          <a:lstStyle/>
          <a:p>
            <a:pPr algn="ctr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grpSp>
        <p:nvGrpSpPr>
          <p:cNvPr id="6" name="组合 37">
            <a:extLst>
              <a:ext uri="{FF2B5EF4-FFF2-40B4-BE49-F238E27FC236}">
                <a16:creationId xmlns:a16="http://schemas.microsoft.com/office/drawing/2014/main" xmlns="" id="{366A0D27-358B-478B-B83F-0000584AACBE}"/>
              </a:ext>
            </a:extLst>
          </p:cNvPr>
          <p:cNvGrpSpPr/>
          <p:nvPr/>
        </p:nvGrpSpPr>
        <p:grpSpPr>
          <a:xfrm>
            <a:off x="4219138" y="1423149"/>
            <a:ext cx="858030" cy="735694"/>
            <a:chOff x="2313735" y="1108481"/>
            <a:chExt cx="857881" cy="735467"/>
          </a:xfrm>
        </p:grpSpPr>
        <p:sp>
          <p:nvSpPr>
            <p:cNvPr id="7" name="Shape 5171">
              <a:extLst>
                <a:ext uri="{FF2B5EF4-FFF2-40B4-BE49-F238E27FC236}">
                  <a16:creationId xmlns:a16="http://schemas.microsoft.com/office/drawing/2014/main" xmlns="" id="{EC2AFCCF-A260-41B1-B333-0471F860F4BE}"/>
                </a:ext>
              </a:extLst>
            </p:cNvPr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2B33A"/>
            </a:solidFill>
            <a:ln w="12700" cap="flat">
              <a:solidFill>
                <a:schemeClr val="tx1"/>
              </a:soli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defRPr>
                  <a:solidFill>
                    <a:srgbClr val="4C4C4C"/>
                  </a:solidFill>
                </a:defRPr>
              </a:pPr>
              <a:endParaRPr 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8" name="Shape 5176">
              <a:extLst>
                <a:ext uri="{FF2B5EF4-FFF2-40B4-BE49-F238E27FC236}">
                  <a16:creationId xmlns:a16="http://schemas.microsoft.com/office/drawing/2014/main" xmlns="" id="{32BD7D33-E7EF-4CDA-9250-CA2DFDA35C9F}"/>
                </a:ext>
              </a:extLst>
            </p:cNvPr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</a:t>
              </a:r>
            </a:p>
          </p:txBody>
        </p:sp>
      </p:grpSp>
      <p:grpSp>
        <p:nvGrpSpPr>
          <p:cNvPr id="9" name="组合 36">
            <a:extLst>
              <a:ext uri="{FF2B5EF4-FFF2-40B4-BE49-F238E27FC236}">
                <a16:creationId xmlns:a16="http://schemas.microsoft.com/office/drawing/2014/main" xmlns="" id="{3CE5B141-7307-435D-A51C-B3D6E0AFEDB5}"/>
              </a:ext>
            </a:extLst>
          </p:cNvPr>
          <p:cNvGrpSpPr/>
          <p:nvPr/>
        </p:nvGrpSpPr>
        <p:grpSpPr>
          <a:xfrm>
            <a:off x="3849684" y="2362158"/>
            <a:ext cx="1590021" cy="432545"/>
            <a:chOff x="1944344" y="2047198"/>
            <a:chExt cx="1589745" cy="432411"/>
          </a:xfrm>
        </p:grpSpPr>
        <p:sp>
          <p:nvSpPr>
            <p:cNvPr id="10" name="Shape 5173">
              <a:extLst>
                <a:ext uri="{FF2B5EF4-FFF2-40B4-BE49-F238E27FC236}">
                  <a16:creationId xmlns:a16="http://schemas.microsoft.com/office/drawing/2014/main" xmlns="" id="{425530AC-9788-4A51-8D1F-C7A38E85642F}"/>
                </a:ext>
              </a:extLst>
            </p:cNvPr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>
                  <a:solidFill>
                    <a:srgbClr val="4C4C4C"/>
                  </a:solidFill>
                </a:defRPr>
              </a:pPr>
              <a:endParaRPr 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11" name="Shape 5177">
              <a:extLst>
                <a:ext uri="{FF2B5EF4-FFF2-40B4-BE49-F238E27FC236}">
                  <a16:creationId xmlns:a16="http://schemas.microsoft.com/office/drawing/2014/main" xmlns="" id="{A5EDE78C-C7DB-4445-91EE-92863C6E4EF6}"/>
                </a:ext>
              </a:extLst>
            </p:cNvPr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</p:grpSp>
      <p:grpSp>
        <p:nvGrpSpPr>
          <p:cNvPr id="12" name="组合 35">
            <a:extLst>
              <a:ext uri="{FF2B5EF4-FFF2-40B4-BE49-F238E27FC236}">
                <a16:creationId xmlns:a16="http://schemas.microsoft.com/office/drawing/2014/main" xmlns="" id="{ACA8B4BC-021B-40A2-82E5-985A70A4DC8B}"/>
              </a:ext>
            </a:extLst>
          </p:cNvPr>
          <p:cNvGrpSpPr/>
          <p:nvPr/>
        </p:nvGrpSpPr>
        <p:grpSpPr>
          <a:xfrm>
            <a:off x="3480229" y="3056069"/>
            <a:ext cx="2333526" cy="432546"/>
            <a:chOff x="1574955" y="2740898"/>
            <a:chExt cx="2333121" cy="432412"/>
          </a:xfrm>
        </p:grpSpPr>
        <p:sp>
          <p:nvSpPr>
            <p:cNvPr id="13" name="Shape 5172">
              <a:extLst>
                <a:ext uri="{FF2B5EF4-FFF2-40B4-BE49-F238E27FC236}">
                  <a16:creationId xmlns:a16="http://schemas.microsoft.com/office/drawing/2014/main" xmlns="" id="{80385D3A-4D84-46F5-BA0C-31809A495BBD}"/>
                </a:ext>
              </a:extLst>
            </p:cNvPr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rgbClr val="D2B33A"/>
            </a:solidFill>
            <a:ln w="12700" cap="flat">
              <a:solidFill>
                <a:schemeClr val="tx1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>
                  <a:solidFill>
                    <a:srgbClr val="4C4C4C"/>
                  </a:solidFill>
                </a:defRPr>
              </a:pPr>
              <a:endParaRPr 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14" name="Shape 5178">
              <a:extLst>
                <a:ext uri="{FF2B5EF4-FFF2-40B4-BE49-F238E27FC236}">
                  <a16:creationId xmlns:a16="http://schemas.microsoft.com/office/drawing/2014/main" xmlns="" id="{26479032-9B3C-4610-B2EB-E6E03494A32B}"/>
                </a:ext>
              </a:extLst>
            </p:cNvPr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</p:txBody>
        </p:sp>
      </p:grpSp>
      <p:grpSp>
        <p:nvGrpSpPr>
          <p:cNvPr id="15" name="组合 34">
            <a:extLst>
              <a:ext uri="{FF2B5EF4-FFF2-40B4-BE49-F238E27FC236}">
                <a16:creationId xmlns:a16="http://schemas.microsoft.com/office/drawing/2014/main" xmlns="" id="{C3FC5808-1E41-4B9A-A995-B03545D136A2}"/>
              </a:ext>
            </a:extLst>
          </p:cNvPr>
          <p:cNvGrpSpPr/>
          <p:nvPr/>
        </p:nvGrpSpPr>
        <p:grpSpPr>
          <a:xfrm>
            <a:off x="3110775" y="3749987"/>
            <a:ext cx="3077024" cy="432541"/>
            <a:chOff x="1205565" y="3434598"/>
            <a:chExt cx="3076490" cy="432407"/>
          </a:xfrm>
        </p:grpSpPr>
        <p:sp>
          <p:nvSpPr>
            <p:cNvPr id="16" name="Shape 5174">
              <a:extLst>
                <a:ext uri="{FF2B5EF4-FFF2-40B4-BE49-F238E27FC236}">
                  <a16:creationId xmlns:a16="http://schemas.microsoft.com/office/drawing/2014/main" xmlns="" id="{F4C10E45-C6A1-49ED-AB0D-F6BC47B43D88}"/>
                </a:ext>
              </a:extLst>
            </p:cNvPr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>
                  <a:solidFill>
                    <a:srgbClr val="4C4C4C"/>
                  </a:solidFill>
                </a:defRPr>
              </a:pPr>
              <a:endParaRPr 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17" name="Shape 5179">
              <a:extLst>
                <a:ext uri="{FF2B5EF4-FFF2-40B4-BE49-F238E27FC236}">
                  <a16:creationId xmlns:a16="http://schemas.microsoft.com/office/drawing/2014/main" xmlns="" id="{D625C065-958E-484C-9399-074730D006A8}"/>
                </a:ext>
              </a:extLst>
            </p:cNvPr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</p:txBody>
        </p:sp>
      </p:grpSp>
      <p:grpSp>
        <p:nvGrpSpPr>
          <p:cNvPr id="18" name="组合 32">
            <a:extLst>
              <a:ext uri="{FF2B5EF4-FFF2-40B4-BE49-F238E27FC236}">
                <a16:creationId xmlns:a16="http://schemas.microsoft.com/office/drawing/2014/main" xmlns="" id="{4AB47378-6BB9-46BC-9020-59990AA6C809}"/>
              </a:ext>
            </a:extLst>
          </p:cNvPr>
          <p:cNvGrpSpPr/>
          <p:nvPr/>
        </p:nvGrpSpPr>
        <p:grpSpPr>
          <a:xfrm>
            <a:off x="2732731" y="4434265"/>
            <a:ext cx="3820533" cy="432541"/>
            <a:chOff x="827585" y="4118665"/>
            <a:chExt cx="3819870" cy="432407"/>
          </a:xfrm>
        </p:grpSpPr>
        <p:sp>
          <p:nvSpPr>
            <p:cNvPr id="19" name="Shape 5175">
              <a:extLst>
                <a:ext uri="{FF2B5EF4-FFF2-40B4-BE49-F238E27FC236}">
                  <a16:creationId xmlns:a16="http://schemas.microsoft.com/office/drawing/2014/main" xmlns="" id="{8BCC25FC-B92D-4E25-8060-FD8EC78C94E9}"/>
                </a:ext>
              </a:extLst>
            </p:cNvPr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rgbClr val="D2B33A"/>
            </a:solidFill>
            <a:ln w="12700" cap="flat">
              <a:solidFill>
                <a:schemeClr val="tx1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>
                  <a:solidFill>
                    <a:srgbClr val="4C4C4C"/>
                  </a:solidFill>
                </a:defRPr>
              </a:pPr>
              <a:endParaRPr 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20" name="Shape 5180">
              <a:extLst>
                <a:ext uri="{FF2B5EF4-FFF2-40B4-BE49-F238E27FC236}">
                  <a16:creationId xmlns:a16="http://schemas.microsoft.com/office/drawing/2014/main" xmlns="" id="{4A195960-B6E4-4486-82E7-8AFBD2F72348}"/>
                </a:ext>
              </a:extLst>
            </p:cNvPr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</p:txBody>
        </p:sp>
      </p:grpSp>
      <p:sp>
        <p:nvSpPr>
          <p:cNvPr id="21" name="Round Same Side Corner Rectangle 67">
            <a:extLst>
              <a:ext uri="{FF2B5EF4-FFF2-40B4-BE49-F238E27FC236}">
                <a16:creationId xmlns:a16="http://schemas.microsoft.com/office/drawing/2014/main" xmlns="" id="{FA0CC696-FA0B-4B12-A59B-EE9FFBEF7827}"/>
              </a:ext>
            </a:extLst>
          </p:cNvPr>
          <p:cNvSpPr/>
          <p:nvPr/>
        </p:nvSpPr>
        <p:spPr>
          <a:xfrm rot="10800000" flipH="1">
            <a:off x="6997097" y="1436593"/>
            <a:ext cx="49912" cy="514203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D2B3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8" tIns="41149" rIns="82298" bIns="41149" rtlCol="0" anchor="ctr"/>
          <a:lstStyle/>
          <a:p>
            <a:pPr algn="ctr"/>
            <a:endParaRPr lang="bg-BG" dirty="0">
              <a:solidFill>
                <a:schemeClr val="tx1"/>
              </a:solidFill>
              <a:latin typeface="Calibri Light"/>
            </a:endParaRPr>
          </a:p>
        </p:txBody>
      </p:sp>
      <p:sp>
        <p:nvSpPr>
          <p:cNvPr id="22" name="Round Same Side Corner Rectangle 68">
            <a:extLst>
              <a:ext uri="{FF2B5EF4-FFF2-40B4-BE49-F238E27FC236}">
                <a16:creationId xmlns:a16="http://schemas.microsoft.com/office/drawing/2014/main" xmlns="" id="{1C77D6AD-33F7-438E-A750-8D71EE0DCA8E}"/>
              </a:ext>
            </a:extLst>
          </p:cNvPr>
          <p:cNvSpPr/>
          <p:nvPr/>
        </p:nvSpPr>
        <p:spPr>
          <a:xfrm rot="10800000" flipH="1">
            <a:off x="6995456" y="2218124"/>
            <a:ext cx="49912" cy="514203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8" tIns="41149" rIns="82298" bIns="41149" rtlCol="0" anchor="ctr"/>
          <a:lstStyle/>
          <a:p>
            <a:pPr algn="ctr"/>
            <a:endParaRPr lang="bg-BG" dirty="0">
              <a:solidFill>
                <a:schemeClr val="tx1"/>
              </a:solidFill>
              <a:latin typeface="Calibri Light"/>
            </a:endParaRPr>
          </a:p>
        </p:txBody>
      </p:sp>
      <p:sp>
        <p:nvSpPr>
          <p:cNvPr id="23" name="Round Same Side Corner Rectangle 69">
            <a:extLst>
              <a:ext uri="{FF2B5EF4-FFF2-40B4-BE49-F238E27FC236}">
                <a16:creationId xmlns:a16="http://schemas.microsoft.com/office/drawing/2014/main" xmlns="" id="{866D2ABD-55E7-4504-8904-D5D71D659DB6}"/>
              </a:ext>
            </a:extLst>
          </p:cNvPr>
          <p:cNvSpPr/>
          <p:nvPr/>
        </p:nvSpPr>
        <p:spPr>
          <a:xfrm rot="10800000" flipH="1">
            <a:off x="6997097" y="2928475"/>
            <a:ext cx="49912" cy="514203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D2B3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8" tIns="41149" rIns="82298" bIns="41149" rtlCol="0" anchor="ctr"/>
          <a:lstStyle/>
          <a:p>
            <a:pPr algn="ctr"/>
            <a:endParaRPr lang="bg-BG" dirty="0">
              <a:solidFill>
                <a:schemeClr val="tx1"/>
              </a:solidFill>
              <a:latin typeface="Calibri Light"/>
            </a:endParaRPr>
          </a:p>
        </p:txBody>
      </p:sp>
      <p:grpSp>
        <p:nvGrpSpPr>
          <p:cNvPr id="24" name="组合 38">
            <a:extLst>
              <a:ext uri="{FF2B5EF4-FFF2-40B4-BE49-F238E27FC236}">
                <a16:creationId xmlns:a16="http://schemas.microsoft.com/office/drawing/2014/main" xmlns="" id="{E404E896-ABE9-4BB3-8FDA-A7B5F915C81B}"/>
              </a:ext>
            </a:extLst>
          </p:cNvPr>
          <p:cNvGrpSpPr/>
          <p:nvPr/>
        </p:nvGrpSpPr>
        <p:grpSpPr>
          <a:xfrm>
            <a:off x="7134423" y="1423935"/>
            <a:ext cx="2872379" cy="545272"/>
            <a:chOff x="5228512" y="1109269"/>
            <a:chExt cx="2871880" cy="545104"/>
          </a:xfrm>
        </p:grpSpPr>
        <p:sp>
          <p:nvSpPr>
            <p:cNvPr id="25" name="TextBox 20">
              <a:extLst>
                <a:ext uri="{FF2B5EF4-FFF2-40B4-BE49-F238E27FC236}">
                  <a16:creationId xmlns:a16="http://schemas.microsoft.com/office/drawing/2014/main" xmlns="" id="{B490A08A-B4F5-464D-B959-D120F54276B8}"/>
                </a:ext>
              </a:extLst>
            </p:cNvPr>
            <p:cNvSpPr txBox="1"/>
            <p:nvPr/>
          </p:nvSpPr>
          <p:spPr>
            <a:xfrm>
              <a:off x="5228512" y="1303103"/>
              <a:ext cx="2871880" cy="351270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</a:t>
              </a: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Rectangle 71">
              <a:extLst>
                <a:ext uri="{FF2B5EF4-FFF2-40B4-BE49-F238E27FC236}">
                  <a16:creationId xmlns:a16="http://schemas.microsoft.com/office/drawing/2014/main" xmlns="" id="{A182DA93-5CBE-43C2-A322-3A66A9C10D14}"/>
                </a:ext>
              </a:extLst>
            </p:cNvPr>
            <p:cNvSpPr/>
            <p:nvPr/>
          </p:nvSpPr>
          <p:spPr>
            <a:xfrm>
              <a:off x="5228513" y="1109269"/>
              <a:ext cx="1300130" cy="219223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</p:txBody>
        </p:sp>
      </p:grpSp>
      <p:grpSp>
        <p:nvGrpSpPr>
          <p:cNvPr id="27" name="组合 39">
            <a:extLst>
              <a:ext uri="{FF2B5EF4-FFF2-40B4-BE49-F238E27FC236}">
                <a16:creationId xmlns:a16="http://schemas.microsoft.com/office/drawing/2014/main" xmlns="" id="{4C0A7235-DE4B-4F2A-B3D8-73436237D03D}"/>
              </a:ext>
            </a:extLst>
          </p:cNvPr>
          <p:cNvGrpSpPr/>
          <p:nvPr/>
        </p:nvGrpSpPr>
        <p:grpSpPr>
          <a:xfrm>
            <a:off x="7134423" y="2184082"/>
            <a:ext cx="2872379" cy="545271"/>
            <a:chOff x="5228512" y="1869180"/>
            <a:chExt cx="2871880" cy="545103"/>
          </a:xfrm>
        </p:grpSpPr>
        <p:sp>
          <p:nvSpPr>
            <p:cNvPr id="28" name="TextBox 22">
              <a:extLst>
                <a:ext uri="{FF2B5EF4-FFF2-40B4-BE49-F238E27FC236}">
                  <a16:creationId xmlns:a16="http://schemas.microsoft.com/office/drawing/2014/main" xmlns="" id="{D7949FDE-B96F-4A5E-B48F-D495955F4F65}"/>
                </a:ext>
              </a:extLst>
            </p:cNvPr>
            <p:cNvSpPr txBox="1"/>
            <p:nvPr/>
          </p:nvSpPr>
          <p:spPr>
            <a:xfrm>
              <a:off x="5228512" y="2063013"/>
              <a:ext cx="2871880" cy="351270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</a:t>
              </a: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Rectangle 73">
              <a:extLst>
                <a:ext uri="{FF2B5EF4-FFF2-40B4-BE49-F238E27FC236}">
                  <a16:creationId xmlns:a16="http://schemas.microsoft.com/office/drawing/2014/main" xmlns="" id="{75BC5BEA-17E5-4D84-A101-6530DE4CB978}"/>
                </a:ext>
              </a:extLst>
            </p:cNvPr>
            <p:cNvSpPr/>
            <p:nvPr/>
          </p:nvSpPr>
          <p:spPr>
            <a:xfrm>
              <a:off x="5228513" y="1869180"/>
              <a:ext cx="1300130" cy="219223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</p:txBody>
        </p:sp>
      </p:grpSp>
      <p:grpSp>
        <p:nvGrpSpPr>
          <p:cNvPr id="30" name="组合 40">
            <a:extLst>
              <a:ext uri="{FF2B5EF4-FFF2-40B4-BE49-F238E27FC236}">
                <a16:creationId xmlns:a16="http://schemas.microsoft.com/office/drawing/2014/main" xmlns="" id="{7B889CF2-349D-49B9-A9CF-506807686BF6}"/>
              </a:ext>
            </a:extLst>
          </p:cNvPr>
          <p:cNvGrpSpPr/>
          <p:nvPr/>
        </p:nvGrpSpPr>
        <p:grpSpPr>
          <a:xfrm>
            <a:off x="7134423" y="2944228"/>
            <a:ext cx="2872379" cy="545272"/>
            <a:chOff x="5228512" y="2629091"/>
            <a:chExt cx="2871880" cy="545104"/>
          </a:xfrm>
        </p:grpSpPr>
        <p:sp>
          <p:nvSpPr>
            <p:cNvPr id="31" name="TextBox 24">
              <a:extLst>
                <a:ext uri="{FF2B5EF4-FFF2-40B4-BE49-F238E27FC236}">
                  <a16:creationId xmlns:a16="http://schemas.microsoft.com/office/drawing/2014/main" xmlns="" id="{9187E6E2-3E8F-48FF-A497-5D38AE3C573F}"/>
                </a:ext>
              </a:extLst>
            </p:cNvPr>
            <p:cNvSpPr txBox="1"/>
            <p:nvPr/>
          </p:nvSpPr>
          <p:spPr>
            <a:xfrm>
              <a:off x="5228512" y="2822925"/>
              <a:ext cx="2871880" cy="351270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</a:t>
              </a: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Rectangle 75">
              <a:extLst>
                <a:ext uri="{FF2B5EF4-FFF2-40B4-BE49-F238E27FC236}">
                  <a16:creationId xmlns:a16="http://schemas.microsoft.com/office/drawing/2014/main" xmlns="" id="{0454B8D9-F90A-419D-8BE8-344B9BB902C0}"/>
                </a:ext>
              </a:extLst>
            </p:cNvPr>
            <p:cNvSpPr/>
            <p:nvPr/>
          </p:nvSpPr>
          <p:spPr>
            <a:xfrm>
              <a:off x="5228513" y="2629091"/>
              <a:ext cx="1300130" cy="219223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</p:txBody>
        </p:sp>
      </p:grpSp>
      <p:sp>
        <p:nvSpPr>
          <p:cNvPr id="33" name="Round Same Side Corner Rectangle 76">
            <a:extLst>
              <a:ext uri="{FF2B5EF4-FFF2-40B4-BE49-F238E27FC236}">
                <a16:creationId xmlns:a16="http://schemas.microsoft.com/office/drawing/2014/main" xmlns="" id="{668654A8-2DBD-497D-9B32-A52016A362C4}"/>
              </a:ext>
            </a:extLst>
          </p:cNvPr>
          <p:cNvSpPr/>
          <p:nvPr/>
        </p:nvSpPr>
        <p:spPr>
          <a:xfrm rot="10800000" flipH="1">
            <a:off x="6995456" y="3649186"/>
            <a:ext cx="49912" cy="514203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8" tIns="41149" rIns="82298" bIns="41149" rtlCol="0" anchor="ctr"/>
          <a:lstStyle/>
          <a:p>
            <a:pPr algn="ctr"/>
            <a:endParaRPr lang="bg-BG" dirty="0">
              <a:solidFill>
                <a:schemeClr val="tx1"/>
              </a:solidFill>
              <a:latin typeface="Calibri Light"/>
            </a:endParaRPr>
          </a:p>
        </p:txBody>
      </p:sp>
      <p:sp>
        <p:nvSpPr>
          <p:cNvPr id="34" name="Round Same Side Corner Rectangle 77">
            <a:extLst>
              <a:ext uri="{FF2B5EF4-FFF2-40B4-BE49-F238E27FC236}">
                <a16:creationId xmlns:a16="http://schemas.microsoft.com/office/drawing/2014/main" xmlns="" id="{FE4B9F5C-B007-4031-81F3-C1A4E4FA23DD}"/>
              </a:ext>
            </a:extLst>
          </p:cNvPr>
          <p:cNvSpPr/>
          <p:nvPr/>
        </p:nvSpPr>
        <p:spPr>
          <a:xfrm rot="10800000" flipH="1">
            <a:off x="6997097" y="4359536"/>
            <a:ext cx="49912" cy="514203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D2B3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8" tIns="41149" rIns="82298" bIns="41149" rtlCol="0" anchor="ctr"/>
          <a:lstStyle/>
          <a:p>
            <a:pPr algn="ctr"/>
            <a:endParaRPr lang="bg-BG" dirty="0">
              <a:solidFill>
                <a:schemeClr val="tx1"/>
              </a:solidFill>
              <a:latin typeface="Calibri Light"/>
            </a:endParaRPr>
          </a:p>
        </p:txBody>
      </p:sp>
      <p:grpSp>
        <p:nvGrpSpPr>
          <p:cNvPr id="35" name="组合 41">
            <a:extLst>
              <a:ext uri="{FF2B5EF4-FFF2-40B4-BE49-F238E27FC236}">
                <a16:creationId xmlns:a16="http://schemas.microsoft.com/office/drawing/2014/main" xmlns="" id="{69192754-1033-48F2-B3D0-3BB5C636D20F}"/>
              </a:ext>
            </a:extLst>
          </p:cNvPr>
          <p:cNvGrpSpPr/>
          <p:nvPr/>
        </p:nvGrpSpPr>
        <p:grpSpPr>
          <a:xfrm>
            <a:off x="7134423" y="3615144"/>
            <a:ext cx="2872379" cy="523984"/>
            <a:chOff x="5228512" y="3299800"/>
            <a:chExt cx="2871880" cy="523822"/>
          </a:xfrm>
        </p:grpSpPr>
        <p:sp>
          <p:nvSpPr>
            <p:cNvPr id="36" name="TextBox 28">
              <a:extLst>
                <a:ext uri="{FF2B5EF4-FFF2-40B4-BE49-F238E27FC236}">
                  <a16:creationId xmlns:a16="http://schemas.microsoft.com/office/drawing/2014/main" xmlns="" id="{F41B2761-1FE4-45D2-9114-68476676ED9B}"/>
                </a:ext>
              </a:extLst>
            </p:cNvPr>
            <p:cNvSpPr txBox="1"/>
            <p:nvPr/>
          </p:nvSpPr>
          <p:spPr>
            <a:xfrm>
              <a:off x="5228512" y="3493634"/>
              <a:ext cx="2871880" cy="329988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Rectangle 79">
              <a:extLst>
                <a:ext uri="{FF2B5EF4-FFF2-40B4-BE49-F238E27FC236}">
                  <a16:creationId xmlns:a16="http://schemas.microsoft.com/office/drawing/2014/main" xmlns="" id="{C82F5F09-1B8E-4180-852B-4FBC9047AB52}"/>
                </a:ext>
              </a:extLst>
            </p:cNvPr>
            <p:cNvSpPr/>
            <p:nvPr/>
          </p:nvSpPr>
          <p:spPr>
            <a:xfrm>
              <a:off x="5228513" y="3299800"/>
              <a:ext cx="1300130" cy="219223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</p:txBody>
        </p:sp>
      </p:grpSp>
      <p:grpSp>
        <p:nvGrpSpPr>
          <p:cNvPr id="38" name="组合 42">
            <a:extLst>
              <a:ext uri="{FF2B5EF4-FFF2-40B4-BE49-F238E27FC236}">
                <a16:creationId xmlns:a16="http://schemas.microsoft.com/office/drawing/2014/main" xmlns="" id="{2668A22D-0662-4922-9162-346162D854CC}"/>
              </a:ext>
            </a:extLst>
          </p:cNvPr>
          <p:cNvGrpSpPr/>
          <p:nvPr/>
        </p:nvGrpSpPr>
        <p:grpSpPr>
          <a:xfrm>
            <a:off x="7134423" y="4375290"/>
            <a:ext cx="2872379" cy="545273"/>
            <a:chOff x="5228512" y="4059711"/>
            <a:chExt cx="2871880" cy="545105"/>
          </a:xfrm>
        </p:grpSpPr>
        <p:sp>
          <p:nvSpPr>
            <p:cNvPr id="39" name="TextBox 30">
              <a:extLst>
                <a:ext uri="{FF2B5EF4-FFF2-40B4-BE49-F238E27FC236}">
                  <a16:creationId xmlns:a16="http://schemas.microsoft.com/office/drawing/2014/main" xmlns="" id="{437257C5-60A9-47B1-8117-C3BE92EAC5C6}"/>
                </a:ext>
              </a:extLst>
            </p:cNvPr>
            <p:cNvSpPr txBox="1"/>
            <p:nvPr/>
          </p:nvSpPr>
          <p:spPr>
            <a:xfrm>
              <a:off x="5228512" y="4253546"/>
              <a:ext cx="2871880" cy="351270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</a:t>
              </a:r>
              <a:r>
                <a:rPr lang="zh-CN" altLang="en-US" sz="1000" dirty="0"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Rectangle 81">
              <a:extLst>
                <a:ext uri="{FF2B5EF4-FFF2-40B4-BE49-F238E27FC236}">
                  <a16:creationId xmlns:a16="http://schemas.microsoft.com/office/drawing/2014/main" xmlns="" id="{3DC51ABF-0E37-4799-AB01-5C2E41643C39}"/>
                </a:ext>
              </a:extLst>
            </p:cNvPr>
            <p:cNvSpPr/>
            <p:nvPr/>
          </p:nvSpPr>
          <p:spPr>
            <a:xfrm>
              <a:off x="5228513" y="4059711"/>
              <a:ext cx="1300130" cy="219223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099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1" grpId="0" animBg="1"/>
      <p:bldP spid="22" grpId="0" animBg="1"/>
      <p:bldP spid="23" grpId="0" animBg="1"/>
      <p:bldP spid="33" grpId="0" animBg="1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xmlns="" id="{EADB4A87-9672-498D-9686-A565C6846378}"/>
              </a:ext>
            </a:extLst>
          </p:cNvPr>
          <p:cNvSpPr>
            <a:spLocks/>
          </p:cNvSpPr>
          <p:nvPr/>
        </p:nvSpPr>
        <p:spPr bwMode="auto">
          <a:xfrm>
            <a:off x="5258084" y="3111422"/>
            <a:ext cx="995481" cy="1420854"/>
          </a:xfrm>
          <a:custGeom>
            <a:avLst/>
            <a:gdLst>
              <a:gd name="T0" fmla="*/ 542 w 588"/>
              <a:gd name="T1" fmla="*/ 636 h 840"/>
              <a:gd name="T2" fmla="*/ 384 w 588"/>
              <a:gd name="T3" fmla="*/ 624 h 840"/>
              <a:gd name="T4" fmla="*/ 382 w 588"/>
              <a:gd name="T5" fmla="*/ 469 h 840"/>
              <a:gd name="T6" fmla="*/ 541 w 588"/>
              <a:gd name="T7" fmla="*/ 455 h 840"/>
              <a:gd name="T8" fmla="*/ 583 w 588"/>
              <a:gd name="T9" fmla="*/ 476 h 840"/>
              <a:gd name="T10" fmla="*/ 585 w 588"/>
              <a:gd name="T11" fmla="*/ 449 h 840"/>
              <a:gd name="T12" fmla="*/ 585 w 588"/>
              <a:gd name="T13" fmla="*/ 327 h 840"/>
              <a:gd name="T14" fmla="*/ 494 w 588"/>
              <a:gd name="T15" fmla="*/ 239 h 840"/>
              <a:gd name="T16" fmla="*/ 322 w 588"/>
              <a:gd name="T17" fmla="*/ 239 h 840"/>
              <a:gd name="T18" fmla="*/ 354 w 588"/>
              <a:gd name="T19" fmla="*/ 159 h 840"/>
              <a:gd name="T20" fmla="*/ 342 w 588"/>
              <a:gd name="T21" fmla="*/ 31 h 840"/>
              <a:gd name="T22" fmla="*/ 213 w 588"/>
              <a:gd name="T23" fmla="*/ 34 h 840"/>
              <a:gd name="T24" fmla="*/ 205 w 588"/>
              <a:gd name="T25" fmla="*/ 163 h 840"/>
              <a:gd name="T26" fmla="*/ 234 w 588"/>
              <a:gd name="T27" fmla="*/ 239 h 840"/>
              <a:gd name="T28" fmla="*/ 75 w 588"/>
              <a:gd name="T29" fmla="*/ 239 h 840"/>
              <a:gd name="T30" fmla="*/ 0 w 588"/>
              <a:gd name="T31" fmla="*/ 259 h 840"/>
              <a:gd name="T32" fmla="*/ 8 w 588"/>
              <a:gd name="T33" fmla="*/ 338 h 840"/>
              <a:gd name="T34" fmla="*/ 552 w 588"/>
              <a:gd name="T35" fmla="*/ 840 h 840"/>
              <a:gd name="T36" fmla="*/ 584 w 588"/>
              <a:gd name="T37" fmla="*/ 786 h 840"/>
              <a:gd name="T38" fmla="*/ 585 w 588"/>
              <a:gd name="T39" fmla="*/ 613 h 840"/>
              <a:gd name="T40" fmla="*/ 542 w 588"/>
              <a:gd name="T41" fmla="*/ 636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8" h="840">
                <a:moveTo>
                  <a:pt x="542" y="636"/>
                </a:moveTo>
                <a:cubicBezTo>
                  <a:pt x="487" y="672"/>
                  <a:pt x="423" y="668"/>
                  <a:pt x="384" y="624"/>
                </a:cubicBezTo>
                <a:cubicBezTo>
                  <a:pt x="344" y="580"/>
                  <a:pt x="343" y="514"/>
                  <a:pt x="382" y="469"/>
                </a:cubicBezTo>
                <a:cubicBezTo>
                  <a:pt x="420" y="425"/>
                  <a:pt x="486" y="420"/>
                  <a:pt x="541" y="455"/>
                </a:cubicBezTo>
                <a:cubicBezTo>
                  <a:pt x="553" y="463"/>
                  <a:pt x="567" y="468"/>
                  <a:pt x="583" y="476"/>
                </a:cubicBezTo>
                <a:cubicBezTo>
                  <a:pt x="584" y="461"/>
                  <a:pt x="585" y="455"/>
                  <a:pt x="585" y="449"/>
                </a:cubicBezTo>
                <a:cubicBezTo>
                  <a:pt x="586" y="408"/>
                  <a:pt x="586" y="368"/>
                  <a:pt x="585" y="327"/>
                </a:cubicBezTo>
                <a:cubicBezTo>
                  <a:pt x="584" y="267"/>
                  <a:pt x="556" y="240"/>
                  <a:pt x="494" y="239"/>
                </a:cubicBezTo>
                <a:cubicBezTo>
                  <a:pt x="441" y="239"/>
                  <a:pt x="388" y="239"/>
                  <a:pt x="322" y="239"/>
                </a:cubicBezTo>
                <a:cubicBezTo>
                  <a:pt x="335" y="206"/>
                  <a:pt x="341" y="181"/>
                  <a:pt x="354" y="159"/>
                </a:cubicBezTo>
                <a:cubicBezTo>
                  <a:pt x="381" y="115"/>
                  <a:pt x="377" y="63"/>
                  <a:pt x="342" y="31"/>
                </a:cubicBezTo>
                <a:cubicBezTo>
                  <a:pt x="306" y="0"/>
                  <a:pt x="248" y="1"/>
                  <a:pt x="213" y="34"/>
                </a:cubicBezTo>
                <a:cubicBezTo>
                  <a:pt x="179" y="67"/>
                  <a:pt x="178" y="120"/>
                  <a:pt x="205" y="163"/>
                </a:cubicBezTo>
                <a:cubicBezTo>
                  <a:pt x="218" y="184"/>
                  <a:pt x="223" y="209"/>
                  <a:pt x="234" y="239"/>
                </a:cubicBezTo>
                <a:cubicBezTo>
                  <a:pt x="172" y="239"/>
                  <a:pt x="124" y="242"/>
                  <a:pt x="75" y="239"/>
                </a:cubicBezTo>
                <a:cubicBezTo>
                  <a:pt x="45" y="237"/>
                  <a:pt x="21" y="243"/>
                  <a:pt x="0" y="259"/>
                </a:cubicBezTo>
                <a:cubicBezTo>
                  <a:pt x="1" y="285"/>
                  <a:pt x="3" y="311"/>
                  <a:pt x="8" y="338"/>
                </a:cubicBezTo>
                <a:cubicBezTo>
                  <a:pt x="51" y="614"/>
                  <a:pt x="285" y="817"/>
                  <a:pt x="552" y="840"/>
                </a:cubicBezTo>
                <a:cubicBezTo>
                  <a:pt x="570" y="830"/>
                  <a:pt x="581" y="811"/>
                  <a:pt x="584" y="786"/>
                </a:cubicBezTo>
                <a:cubicBezTo>
                  <a:pt x="588" y="732"/>
                  <a:pt x="585" y="677"/>
                  <a:pt x="585" y="613"/>
                </a:cubicBezTo>
                <a:cubicBezTo>
                  <a:pt x="566" y="623"/>
                  <a:pt x="554" y="628"/>
                  <a:pt x="542" y="636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vert="horz" wrap="square" lIns="68585" tIns="34293" rIns="68585" bIns="3429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xmlns="" id="{4146A220-1945-4C33-8DAB-E85C66C8B76C}"/>
              </a:ext>
            </a:extLst>
          </p:cNvPr>
          <p:cNvSpPr>
            <a:spLocks/>
          </p:cNvSpPr>
          <p:nvPr/>
        </p:nvSpPr>
        <p:spPr bwMode="auto">
          <a:xfrm>
            <a:off x="6278572" y="2443276"/>
            <a:ext cx="1016915" cy="1444674"/>
          </a:xfrm>
          <a:custGeom>
            <a:avLst/>
            <a:gdLst>
              <a:gd name="T0" fmla="*/ 562 w 601"/>
              <a:gd name="T1" fmla="*/ 417 h 854"/>
              <a:gd name="T2" fmla="*/ 244 w 601"/>
              <a:gd name="T3" fmla="*/ 82 h 854"/>
              <a:gd name="T4" fmla="*/ 222 w 601"/>
              <a:gd name="T5" fmla="*/ 50 h 854"/>
              <a:gd name="T6" fmla="*/ 223 w 601"/>
              <a:gd name="T7" fmla="*/ 0 h 854"/>
              <a:gd name="T8" fmla="*/ 79 w 601"/>
              <a:gd name="T9" fmla="*/ 0 h 854"/>
              <a:gd name="T10" fmla="*/ 4 w 601"/>
              <a:gd name="T11" fmla="*/ 69 h 854"/>
              <a:gd name="T12" fmla="*/ 3 w 601"/>
              <a:gd name="T13" fmla="*/ 267 h 854"/>
              <a:gd name="T14" fmla="*/ 87 w 601"/>
              <a:gd name="T15" fmla="*/ 230 h 854"/>
              <a:gd name="T16" fmla="*/ 214 w 601"/>
              <a:gd name="T17" fmla="*/ 249 h 854"/>
              <a:gd name="T18" fmla="*/ 208 w 601"/>
              <a:gd name="T19" fmla="*/ 373 h 854"/>
              <a:gd name="T20" fmla="*/ 84 w 601"/>
              <a:gd name="T21" fmla="*/ 384 h 854"/>
              <a:gd name="T22" fmla="*/ 3 w 601"/>
              <a:gd name="T23" fmla="*/ 352 h 854"/>
              <a:gd name="T24" fmla="*/ 3 w 601"/>
              <a:gd name="T25" fmla="*/ 522 h 854"/>
              <a:gd name="T26" fmla="*/ 94 w 601"/>
              <a:gd name="T27" fmla="*/ 614 h 854"/>
              <a:gd name="T28" fmla="*/ 266 w 601"/>
              <a:gd name="T29" fmla="*/ 614 h 854"/>
              <a:gd name="T30" fmla="*/ 233 w 601"/>
              <a:gd name="T31" fmla="*/ 694 h 854"/>
              <a:gd name="T32" fmla="*/ 247 w 601"/>
              <a:gd name="T33" fmla="*/ 822 h 854"/>
              <a:gd name="T34" fmla="*/ 371 w 601"/>
              <a:gd name="T35" fmla="*/ 822 h 854"/>
              <a:gd name="T36" fmla="*/ 385 w 601"/>
              <a:gd name="T37" fmla="*/ 695 h 854"/>
              <a:gd name="T38" fmla="*/ 351 w 601"/>
              <a:gd name="T39" fmla="*/ 614 h 854"/>
              <a:gd name="T40" fmla="*/ 533 w 601"/>
              <a:gd name="T41" fmla="*/ 614 h 854"/>
              <a:gd name="T42" fmla="*/ 601 w 601"/>
              <a:gd name="T43" fmla="*/ 585 h 854"/>
              <a:gd name="T44" fmla="*/ 562 w 601"/>
              <a:gd name="T45" fmla="*/ 417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1" h="854">
                <a:moveTo>
                  <a:pt x="562" y="417"/>
                </a:moveTo>
                <a:cubicBezTo>
                  <a:pt x="503" y="262"/>
                  <a:pt x="395" y="151"/>
                  <a:pt x="244" y="82"/>
                </a:cubicBezTo>
                <a:cubicBezTo>
                  <a:pt x="228" y="75"/>
                  <a:pt x="221" y="67"/>
                  <a:pt x="222" y="50"/>
                </a:cubicBezTo>
                <a:cubicBezTo>
                  <a:pt x="223" y="33"/>
                  <a:pt x="223" y="16"/>
                  <a:pt x="223" y="0"/>
                </a:cubicBezTo>
                <a:cubicBezTo>
                  <a:pt x="175" y="0"/>
                  <a:pt x="127" y="0"/>
                  <a:pt x="79" y="0"/>
                </a:cubicBezTo>
                <a:cubicBezTo>
                  <a:pt x="36" y="1"/>
                  <a:pt x="7" y="27"/>
                  <a:pt x="4" y="69"/>
                </a:cubicBezTo>
                <a:cubicBezTo>
                  <a:pt x="0" y="130"/>
                  <a:pt x="3" y="191"/>
                  <a:pt x="3" y="267"/>
                </a:cubicBezTo>
                <a:cubicBezTo>
                  <a:pt x="38" y="252"/>
                  <a:pt x="64" y="243"/>
                  <a:pt x="87" y="230"/>
                </a:cubicBezTo>
                <a:cubicBezTo>
                  <a:pt x="131" y="204"/>
                  <a:pt x="184" y="211"/>
                  <a:pt x="214" y="249"/>
                </a:cubicBezTo>
                <a:cubicBezTo>
                  <a:pt x="244" y="286"/>
                  <a:pt x="242" y="338"/>
                  <a:pt x="208" y="373"/>
                </a:cubicBezTo>
                <a:cubicBezTo>
                  <a:pt x="176" y="407"/>
                  <a:pt x="125" y="409"/>
                  <a:pt x="84" y="384"/>
                </a:cubicBezTo>
                <a:cubicBezTo>
                  <a:pt x="62" y="370"/>
                  <a:pt x="35" y="364"/>
                  <a:pt x="3" y="352"/>
                </a:cubicBezTo>
                <a:cubicBezTo>
                  <a:pt x="3" y="418"/>
                  <a:pt x="2" y="470"/>
                  <a:pt x="3" y="522"/>
                </a:cubicBezTo>
                <a:cubicBezTo>
                  <a:pt x="3" y="586"/>
                  <a:pt x="30" y="613"/>
                  <a:pt x="94" y="614"/>
                </a:cubicBezTo>
                <a:cubicBezTo>
                  <a:pt x="147" y="615"/>
                  <a:pt x="200" y="614"/>
                  <a:pt x="266" y="614"/>
                </a:cubicBezTo>
                <a:cubicBezTo>
                  <a:pt x="253" y="647"/>
                  <a:pt x="246" y="672"/>
                  <a:pt x="233" y="694"/>
                </a:cubicBezTo>
                <a:cubicBezTo>
                  <a:pt x="206" y="738"/>
                  <a:pt x="210" y="790"/>
                  <a:pt x="247" y="822"/>
                </a:cubicBezTo>
                <a:cubicBezTo>
                  <a:pt x="283" y="854"/>
                  <a:pt x="334" y="854"/>
                  <a:pt x="371" y="822"/>
                </a:cubicBezTo>
                <a:cubicBezTo>
                  <a:pt x="408" y="791"/>
                  <a:pt x="412" y="738"/>
                  <a:pt x="385" y="695"/>
                </a:cubicBezTo>
                <a:cubicBezTo>
                  <a:pt x="372" y="673"/>
                  <a:pt x="365" y="648"/>
                  <a:pt x="351" y="614"/>
                </a:cubicBezTo>
                <a:cubicBezTo>
                  <a:pt x="423" y="614"/>
                  <a:pt x="478" y="615"/>
                  <a:pt x="533" y="614"/>
                </a:cubicBezTo>
                <a:cubicBezTo>
                  <a:pt x="564" y="613"/>
                  <a:pt x="587" y="603"/>
                  <a:pt x="601" y="585"/>
                </a:cubicBezTo>
                <a:cubicBezTo>
                  <a:pt x="596" y="529"/>
                  <a:pt x="584" y="473"/>
                  <a:pt x="562" y="41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5" tIns="34293" rIns="68585" bIns="3429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xmlns="" id="{5F3F1C22-11A2-43CD-B907-89CDF7A7A627}"/>
              </a:ext>
            </a:extLst>
          </p:cNvPr>
          <p:cNvSpPr>
            <a:spLocks/>
          </p:cNvSpPr>
          <p:nvPr/>
        </p:nvSpPr>
        <p:spPr bwMode="auto">
          <a:xfrm>
            <a:off x="5877281" y="3513980"/>
            <a:ext cx="1419394" cy="1020681"/>
          </a:xfrm>
          <a:custGeom>
            <a:avLst/>
            <a:gdLst>
              <a:gd name="T0" fmla="*/ 839 w 839"/>
              <a:gd name="T1" fmla="*/ 33 h 603"/>
              <a:gd name="T2" fmla="*/ 778 w 839"/>
              <a:gd name="T3" fmla="*/ 2 h 603"/>
              <a:gd name="T4" fmla="*/ 622 w 839"/>
              <a:gd name="T5" fmla="*/ 2 h 603"/>
              <a:gd name="T6" fmla="*/ 620 w 839"/>
              <a:gd name="T7" fmla="*/ 18 h 603"/>
              <a:gd name="T8" fmla="*/ 638 w 839"/>
              <a:gd name="T9" fmla="*/ 47 h 603"/>
              <a:gd name="T10" fmla="*/ 622 w 839"/>
              <a:gd name="T11" fmla="*/ 205 h 603"/>
              <a:gd name="T12" fmla="*/ 471 w 839"/>
              <a:gd name="T13" fmla="*/ 206 h 603"/>
              <a:gd name="T14" fmla="*/ 454 w 839"/>
              <a:gd name="T15" fmla="*/ 48 h 603"/>
              <a:gd name="T16" fmla="*/ 479 w 839"/>
              <a:gd name="T17" fmla="*/ 1 h 603"/>
              <a:gd name="T18" fmla="*/ 340 w 839"/>
              <a:gd name="T19" fmla="*/ 1 h 603"/>
              <a:gd name="T20" fmla="*/ 239 w 839"/>
              <a:gd name="T21" fmla="*/ 100 h 603"/>
              <a:gd name="T22" fmla="*/ 239 w 839"/>
              <a:gd name="T23" fmla="*/ 266 h 603"/>
              <a:gd name="T24" fmla="*/ 158 w 839"/>
              <a:gd name="T25" fmla="*/ 231 h 603"/>
              <a:gd name="T26" fmla="*/ 30 w 839"/>
              <a:gd name="T27" fmla="*/ 247 h 603"/>
              <a:gd name="T28" fmla="*/ 33 w 839"/>
              <a:gd name="T29" fmla="*/ 371 h 603"/>
              <a:gd name="T30" fmla="*/ 161 w 839"/>
              <a:gd name="T31" fmla="*/ 384 h 603"/>
              <a:gd name="T32" fmla="*/ 240 w 839"/>
              <a:gd name="T33" fmla="*/ 350 h 603"/>
              <a:gd name="T34" fmla="*/ 240 w 839"/>
              <a:gd name="T35" fmla="*/ 533 h 603"/>
              <a:gd name="T36" fmla="*/ 276 w 839"/>
              <a:gd name="T37" fmla="*/ 603 h 603"/>
              <a:gd name="T38" fmla="*/ 351 w 839"/>
              <a:gd name="T39" fmla="*/ 593 h 603"/>
              <a:gd name="T40" fmla="*/ 839 w 839"/>
              <a:gd name="T41" fmla="*/ 33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39" h="603">
                <a:moveTo>
                  <a:pt x="839" y="33"/>
                </a:moveTo>
                <a:cubicBezTo>
                  <a:pt x="827" y="14"/>
                  <a:pt x="806" y="3"/>
                  <a:pt x="778" y="2"/>
                </a:cubicBezTo>
                <a:cubicBezTo>
                  <a:pt x="727" y="0"/>
                  <a:pt x="675" y="2"/>
                  <a:pt x="622" y="2"/>
                </a:cubicBezTo>
                <a:cubicBezTo>
                  <a:pt x="621" y="12"/>
                  <a:pt x="619" y="16"/>
                  <a:pt x="620" y="18"/>
                </a:cubicBezTo>
                <a:cubicBezTo>
                  <a:pt x="626" y="28"/>
                  <a:pt x="631" y="37"/>
                  <a:pt x="638" y="47"/>
                </a:cubicBezTo>
                <a:cubicBezTo>
                  <a:pt x="674" y="101"/>
                  <a:pt x="668" y="166"/>
                  <a:pt x="622" y="205"/>
                </a:cubicBezTo>
                <a:cubicBezTo>
                  <a:pt x="578" y="243"/>
                  <a:pt x="517" y="244"/>
                  <a:pt x="471" y="206"/>
                </a:cubicBezTo>
                <a:cubicBezTo>
                  <a:pt x="426" y="169"/>
                  <a:pt x="419" y="102"/>
                  <a:pt x="454" y="48"/>
                </a:cubicBezTo>
                <a:cubicBezTo>
                  <a:pt x="462" y="36"/>
                  <a:pt x="468" y="22"/>
                  <a:pt x="479" y="1"/>
                </a:cubicBezTo>
                <a:cubicBezTo>
                  <a:pt x="426" y="1"/>
                  <a:pt x="383" y="1"/>
                  <a:pt x="340" y="1"/>
                </a:cubicBezTo>
                <a:cubicBezTo>
                  <a:pt x="266" y="2"/>
                  <a:pt x="240" y="27"/>
                  <a:pt x="239" y="100"/>
                </a:cubicBezTo>
                <a:cubicBezTo>
                  <a:pt x="239" y="151"/>
                  <a:pt x="239" y="202"/>
                  <a:pt x="239" y="266"/>
                </a:cubicBezTo>
                <a:cubicBezTo>
                  <a:pt x="205" y="252"/>
                  <a:pt x="180" y="244"/>
                  <a:pt x="158" y="231"/>
                </a:cubicBezTo>
                <a:cubicBezTo>
                  <a:pt x="114" y="205"/>
                  <a:pt x="61" y="210"/>
                  <a:pt x="30" y="247"/>
                </a:cubicBezTo>
                <a:cubicBezTo>
                  <a:pt x="0" y="284"/>
                  <a:pt x="1" y="335"/>
                  <a:pt x="33" y="371"/>
                </a:cubicBezTo>
                <a:cubicBezTo>
                  <a:pt x="65" y="407"/>
                  <a:pt x="118" y="411"/>
                  <a:pt x="161" y="384"/>
                </a:cubicBezTo>
                <a:cubicBezTo>
                  <a:pt x="182" y="370"/>
                  <a:pt x="207" y="364"/>
                  <a:pt x="240" y="350"/>
                </a:cubicBezTo>
                <a:cubicBezTo>
                  <a:pt x="240" y="420"/>
                  <a:pt x="239" y="477"/>
                  <a:pt x="240" y="533"/>
                </a:cubicBezTo>
                <a:cubicBezTo>
                  <a:pt x="241" y="567"/>
                  <a:pt x="253" y="591"/>
                  <a:pt x="276" y="603"/>
                </a:cubicBezTo>
                <a:cubicBezTo>
                  <a:pt x="301" y="602"/>
                  <a:pt x="326" y="598"/>
                  <a:pt x="351" y="593"/>
                </a:cubicBezTo>
                <a:cubicBezTo>
                  <a:pt x="634" y="537"/>
                  <a:pt x="825" y="300"/>
                  <a:pt x="839" y="33"/>
                </a:cubicBezTo>
                <a:close/>
              </a:path>
            </a:pathLst>
          </a:custGeom>
          <a:solidFill>
            <a:srgbClr val="D2B33A"/>
          </a:solidFill>
          <a:ln>
            <a:solidFill>
              <a:schemeClr val="tx1"/>
            </a:solidFill>
          </a:ln>
        </p:spPr>
        <p:txBody>
          <a:bodyPr vert="horz" wrap="square" lIns="68585" tIns="34293" rIns="68585" bIns="3429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xmlns="" id="{9BD5FDA4-4D6D-4FF1-BC9D-A1C1CD317FFD}"/>
              </a:ext>
            </a:extLst>
          </p:cNvPr>
          <p:cNvSpPr>
            <a:spLocks/>
          </p:cNvSpPr>
          <p:nvPr/>
        </p:nvSpPr>
        <p:spPr bwMode="auto">
          <a:xfrm>
            <a:off x="6284355" y="1872790"/>
            <a:ext cx="1358665" cy="395410"/>
          </a:xfrm>
          <a:custGeom>
            <a:avLst/>
            <a:gdLst>
              <a:gd name="T0" fmla="*/ 679 w 803"/>
              <a:gd name="T1" fmla="*/ 91 h 234"/>
              <a:gd name="T2" fmla="*/ 415 w 803"/>
              <a:gd name="T3" fmla="*/ 68 h 234"/>
              <a:gd name="T4" fmla="*/ 307 w 803"/>
              <a:gd name="T5" fmla="*/ 27 h 234"/>
              <a:gd name="T6" fmla="*/ 101 w 803"/>
              <a:gd name="T7" fmla="*/ 60 h 234"/>
              <a:gd name="T8" fmla="*/ 0 w 803"/>
              <a:gd name="T9" fmla="*/ 234 h 234"/>
              <a:gd name="T10" fmla="*/ 75 w 803"/>
              <a:gd name="T11" fmla="*/ 234 h 234"/>
              <a:gd name="T12" fmla="*/ 80 w 803"/>
              <a:gd name="T13" fmla="*/ 213 h 234"/>
              <a:gd name="T14" fmla="*/ 283 w 803"/>
              <a:gd name="T15" fmla="*/ 97 h 234"/>
              <a:gd name="T16" fmla="*/ 389 w 803"/>
              <a:gd name="T17" fmla="*/ 137 h 234"/>
              <a:gd name="T18" fmla="*/ 613 w 803"/>
              <a:gd name="T19" fmla="*/ 177 h 234"/>
              <a:gd name="T20" fmla="*/ 803 w 803"/>
              <a:gd name="T21" fmla="*/ 142 h 234"/>
              <a:gd name="T22" fmla="*/ 803 w 803"/>
              <a:gd name="T23" fmla="*/ 63 h 234"/>
              <a:gd name="T24" fmla="*/ 679 w 803"/>
              <a:gd name="T25" fmla="*/ 9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3" h="234">
                <a:moveTo>
                  <a:pt x="679" y="91"/>
                </a:moveTo>
                <a:cubicBezTo>
                  <a:pt x="588" y="115"/>
                  <a:pt x="501" y="109"/>
                  <a:pt x="415" y="68"/>
                </a:cubicBezTo>
                <a:cubicBezTo>
                  <a:pt x="381" y="52"/>
                  <a:pt x="344" y="40"/>
                  <a:pt x="307" y="27"/>
                </a:cubicBezTo>
                <a:cubicBezTo>
                  <a:pt x="233" y="0"/>
                  <a:pt x="164" y="17"/>
                  <a:pt x="101" y="60"/>
                </a:cubicBezTo>
                <a:cubicBezTo>
                  <a:pt x="40" y="101"/>
                  <a:pt x="11" y="162"/>
                  <a:pt x="0" y="234"/>
                </a:cubicBezTo>
                <a:cubicBezTo>
                  <a:pt x="75" y="234"/>
                  <a:pt x="75" y="234"/>
                  <a:pt x="75" y="234"/>
                </a:cubicBezTo>
                <a:cubicBezTo>
                  <a:pt x="77" y="226"/>
                  <a:pt x="78" y="219"/>
                  <a:pt x="80" y="213"/>
                </a:cubicBezTo>
                <a:cubicBezTo>
                  <a:pt x="103" y="118"/>
                  <a:pt x="212" y="67"/>
                  <a:pt x="283" y="97"/>
                </a:cubicBezTo>
                <a:cubicBezTo>
                  <a:pt x="317" y="112"/>
                  <a:pt x="354" y="123"/>
                  <a:pt x="389" y="137"/>
                </a:cubicBezTo>
                <a:cubicBezTo>
                  <a:pt x="461" y="166"/>
                  <a:pt x="533" y="192"/>
                  <a:pt x="613" y="177"/>
                </a:cubicBezTo>
                <a:cubicBezTo>
                  <a:pt x="677" y="164"/>
                  <a:pt x="740" y="153"/>
                  <a:pt x="803" y="142"/>
                </a:cubicBezTo>
                <a:cubicBezTo>
                  <a:pt x="803" y="113"/>
                  <a:pt x="803" y="89"/>
                  <a:pt x="803" y="63"/>
                </a:cubicBezTo>
                <a:cubicBezTo>
                  <a:pt x="760" y="73"/>
                  <a:pt x="719" y="80"/>
                  <a:pt x="679" y="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85" tIns="34293" rIns="68585" bIns="3429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xmlns="" id="{8AA5CEDC-6C31-4460-B28F-44E133A36C23}"/>
              </a:ext>
            </a:extLst>
          </p:cNvPr>
          <p:cNvGrpSpPr/>
          <p:nvPr/>
        </p:nvGrpSpPr>
        <p:grpSpPr>
          <a:xfrm>
            <a:off x="7063705" y="2420923"/>
            <a:ext cx="1782579" cy="435993"/>
            <a:chOff x="5431395" y="2368916"/>
            <a:chExt cx="2376489" cy="581144"/>
          </a:xfrm>
          <a:solidFill>
            <a:srgbClr val="D2B33A"/>
          </a:solidFill>
        </p:grpSpPr>
        <p:cxnSp>
          <p:nvCxnSpPr>
            <p:cNvPr id="7" name="Straight Connector 10">
              <a:extLst>
                <a:ext uri="{FF2B5EF4-FFF2-40B4-BE49-F238E27FC236}">
                  <a16:creationId xmlns:a16="http://schemas.microsoft.com/office/drawing/2014/main" xmlns="" id="{BACE41D0-6B84-432A-8B59-0BB543F29C0F}"/>
                </a:ext>
              </a:extLst>
            </p:cNvPr>
            <p:cNvCxnSpPr/>
            <p:nvPr/>
          </p:nvCxnSpPr>
          <p:spPr bwMode="auto">
            <a:xfrm flipV="1">
              <a:off x="5431395" y="2573456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11">
              <a:extLst>
                <a:ext uri="{FF2B5EF4-FFF2-40B4-BE49-F238E27FC236}">
                  <a16:creationId xmlns:a16="http://schemas.microsoft.com/office/drawing/2014/main" xmlns="" id="{813EC8F2-4390-4A69-A571-47F92A506DA2}"/>
                </a:ext>
              </a:extLst>
            </p:cNvPr>
            <p:cNvCxnSpPr/>
            <p:nvPr/>
          </p:nvCxnSpPr>
          <p:spPr bwMode="auto">
            <a:xfrm>
              <a:off x="6022960" y="2463861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9" name="Group 12">
              <a:extLst>
                <a:ext uri="{FF2B5EF4-FFF2-40B4-BE49-F238E27FC236}">
                  <a16:creationId xmlns:a16="http://schemas.microsoft.com/office/drawing/2014/main" xmlns="" id="{6CAB3232-4924-4119-B2A6-39EC3EFF19B0}"/>
                </a:ext>
              </a:extLst>
            </p:cNvPr>
            <p:cNvGrpSpPr/>
            <p:nvPr/>
          </p:nvGrpSpPr>
          <p:grpSpPr>
            <a:xfrm flipV="1">
              <a:off x="5828053" y="2384381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3" name="Freeform 21">
                <a:extLst>
                  <a:ext uri="{FF2B5EF4-FFF2-40B4-BE49-F238E27FC236}">
                    <a16:creationId xmlns:a16="http://schemas.microsoft.com/office/drawing/2014/main" xmlns="" id="{74BA807E-3608-4618-B0CD-C5C8A72548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22">
                <a:extLst>
                  <a:ext uri="{FF2B5EF4-FFF2-40B4-BE49-F238E27FC236}">
                    <a16:creationId xmlns:a16="http://schemas.microsoft.com/office/drawing/2014/main" xmlns="" id="{2CE4D9CC-6305-40CD-9E03-1313983DBC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" name="Group 13">
              <a:extLst>
                <a:ext uri="{FF2B5EF4-FFF2-40B4-BE49-F238E27FC236}">
                  <a16:creationId xmlns:a16="http://schemas.microsoft.com/office/drawing/2014/main" xmlns="" id="{38C057FA-1F76-4C91-A2B8-AA4562FE311F}"/>
                </a:ext>
              </a:extLst>
            </p:cNvPr>
            <p:cNvGrpSpPr/>
            <p:nvPr/>
          </p:nvGrpSpPr>
          <p:grpSpPr>
            <a:xfrm flipV="1">
              <a:off x="7612977" y="2368916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1" name="Freeform 21">
                <a:extLst>
                  <a:ext uri="{FF2B5EF4-FFF2-40B4-BE49-F238E27FC236}">
                    <a16:creationId xmlns:a16="http://schemas.microsoft.com/office/drawing/2014/main" xmlns="" id="{5BCE20D4-5A62-4F4A-B65A-8851837B9E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Freeform 22">
                <a:extLst>
                  <a:ext uri="{FF2B5EF4-FFF2-40B4-BE49-F238E27FC236}">
                    <a16:creationId xmlns:a16="http://schemas.microsoft.com/office/drawing/2014/main" xmlns="" id="{8EDA320C-34E5-4EC9-B99F-BDAE699C5D8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" name="Group 18">
            <a:extLst>
              <a:ext uri="{FF2B5EF4-FFF2-40B4-BE49-F238E27FC236}">
                <a16:creationId xmlns:a16="http://schemas.microsoft.com/office/drawing/2014/main" xmlns="" id="{3FB02974-06AB-4B7A-9F82-C5FC916A0EDF}"/>
              </a:ext>
            </a:extLst>
          </p:cNvPr>
          <p:cNvGrpSpPr/>
          <p:nvPr/>
        </p:nvGrpSpPr>
        <p:grpSpPr>
          <a:xfrm>
            <a:off x="6886212" y="4297013"/>
            <a:ext cx="1782579" cy="435993"/>
            <a:chOff x="5194765" y="4869597"/>
            <a:chExt cx="2376489" cy="581144"/>
          </a:xfrm>
          <a:solidFill>
            <a:srgbClr val="D2B33A"/>
          </a:solidFill>
        </p:grpSpPr>
        <p:cxnSp>
          <p:nvCxnSpPr>
            <p:cNvPr id="16" name="Straight Connector 19">
              <a:extLst>
                <a:ext uri="{FF2B5EF4-FFF2-40B4-BE49-F238E27FC236}">
                  <a16:creationId xmlns:a16="http://schemas.microsoft.com/office/drawing/2014/main" xmlns="" id="{92407C52-EAF0-4655-9E04-9D7EB3B844BC}"/>
                </a:ext>
              </a:extLst>
            </p:cNvPr>
            <p:cNvCxnSpPr/>
            <p:nvPr/>
          </p:nvCxnSpPr>
          <p:spPr bwMode="auto">
            <a:xfrm>
              <a:off x="5194765" y="4869597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20">
              <a:extLst>
                <a:ext uri="{FF2B5EF4-FFF2-40B4-BE49-F238E27FC236}">
                  <a16:creationId xmlns:a16="http://schemas.microsoft.com/office/drawing/2014/main" xmlns="" id="{1CE8728B-CF4A-4899-A6FA-14027DDD9318}"/>
                </a:ext>
              </a:extLst>
            </p:cNvPr>
            <p:cNvCxnSpPr/>
            <p:nvPr/>
          </p:nvCxnSpPr>
          <p:spPr bwMode="auto">
            <a:xfrm flipV="1">
              <a:off x="5786330" y="5355796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8" name="Group 21">
              <a:extLst>
                <a:ext uri="{FF2B5EF4-FFF2-40B4-BE49-F238E27FC236}">
                  <a16:creationId xmlns:a16="http://schemas.microsoft.com/office/drawing/2014/main" xmlns="" id="{62E06597-4733-427D-BB10-2F5CE2CA8C05}"/>
                </a:ext>
              </a:extLst>
            </p:cNvPr>
            <p:cNvGrpSpPr/>
            <p:nvPr/>
          </p:nvGrpSpPr>
          <p:grpSpPr>
            <a:xfrm>
              <a:off x="5591423" y="5240369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xmlns="" id="{6CFE1825-78A7-46E1-BC70-5ACB215268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xmlns="" id="{27A3F8FF-AD7F-4B6A-91FD-7C8FB2F361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9" name="Group 22">
              <a:extLst>
                <a:ext uri="{FF2B5EF4-FFF2-40B4-BE49-F238E27FC236}">
                  <a16:creationId xmlns:a16="http://schemas.microsoft.com/office/drawing/2014/main" xmlns="" id="{09B5E8A8-D5F2-458F-A4DA-2CB17002E4E5}"/>
                </a:ext>
              </a:extLst>
            </p:cNvPr>
            <p:cNvGrpSpPr/>
            <p:nvPr/>
          </p:nvGrpSpPr>
          <p:grpSpPr>
            <a:xfrm>
              <a:off x="7376347" y="5255834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xmlns="" id="{DB61F559-FE9C-4DC2-8F02-CF78A760B7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22">
                <a:extLst>
                  <a:ext uri="{FF2B5EF4-FFF2-40B4-BE49-F238E27FC236}">
                    <a16:creationId xmlns:a16="http://schemas.microsoft.com/office/drawing/2014/main" xmlns="" id="{D8DD2197-C4A2-48E4-8340-974BB7DAEC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cxnSp>
        <p:nvCxnSpPr>
          <p:cNvPr id="24" name="Straight Connector 27">
            <a:extLst>
              <a:ext uri="{FF2B5EF4-FFF2-40B4-BE49-F238E27FC236}">
                <a16:creationId xmlns:a16="http://schemas.microsoft.com/office/drawing/2014/main" xmlns="" id="{DCECF2B6-71A1-40C6-A958-5D079E007D61}"/>
              </a:ext>
            </a:extLst>
          </p:cNvPr>
          <p:cNvCxnSpPr/>
          <p:nvPr/>
        </p:nvCxnSpPr>
        <p:spPr bwMode="auto">
          <a:xfrm flipH="1">
            <a:off x="5227631" y="4206212"/>
            <a:ext cx="302853" cy="28254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8">
            <a:extLst>
              <a:ext uri="{FF2B5EF4-FFF2-40B4-BE49-F238E27FC236}">
                <a16:creationId xmlns:a16="http://schemas.microsoft.com/office/drawing/2014/main" xmlns="" id="{861D80B2-4F51-4A22-891A-E558B35C5040}"/>
              </a:ext>
            </a:extLst>
          </p:cNvPr>
          <p:cNvCxnSpPr/>
          <p:nvPr/>
        </p:nvCxnSpPr>
        <p:spPr bwMode="auto">
          <a:xfrm flipH="1" flipV="1">
            <a:off x="3887057" y="4570974"/>
            <a:ext cx="1199698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26" name="Group 29">
            <a:extLst>
              <a:ext uri="{FF2B5EF4-FFF2-40B4-BE49-F238E27FC236}">
                <a16:creationId xmlns:a16="http://schemas.microsoft.com/office/drawing/2014/main" xmlns="" id="{C7C11853-6279-4D08-990D-4AACB93F2D1E}"/>
              </a:ext>
            </a:extLst>
          </p:cNvPr>
          <p:cNvGrpSpPr/>
          <p:nvPr/>
        </p:nvGrpSpPr>
        <p:grpSpPr>
          <a:xfrm flipH="1">
            <a:off x="5086755" y="4484377"/>
            <a:ext cx="146198" cy="146226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xmlns="" id="{8C4E31D2-AD95-4BCC-A7FD-364A7E52AF52}"/>
                </a:ext>
              </a:extLst>
            </p:cNvPr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xmlns="" id="{3057F433-A83D-4168-81A9-4D545E9B43EB}"/>
                </a:ext>
              </a:extLst>
            </p:cNvPr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2">
            <a:extLst>
              <a:ext uri="{FF2B5EF4-FFF2-40B4-BE49-F238E27FC236}">
                <a16:creationId xmlns:a16="http://schemas.microsoft.com/office/drawing/2014/main" xmlns="" id="{41EC148C-1BE9-4886-9C2C-C977073381B8}"/>
              </a:ext>
            </a:extLst>
          </p:cNvPr>
          <p:cNvGrpSpPr/>
          <p:nvPr/>
        </p:nvGrpSpPr>
        <p:grpSpPr>
          <a:xfrm flipH="1">
            <a:off x="3747903" y="4495979"/>
            <a:ext cx="146198" cy="146226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xmlns="" id="{B68F71B5-0337-4ECA-8FEF-49E18C382862}"/>
                </a:ext>
              </a:extLst>
            </p:cNvPr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xmlns="" id="{9C908CD5-2F14-4234-AD4C-EA1DC85F57E2}"/>
                </a:ext>
              </a:extLst>
            </p:cNvPr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5">
            <a:extLst>
              <a:ext uri="{FF2B5EF4-FFF2-40B4-BE49-F238E27FC236}">
                <a16:creationId xmlns:a16="http://schemas.microsoft.com/office/drawing/2014/main" xmlns="" id="{9583025F-D899-4F91-A856-0BE270D250DB}"/>
              </a:ext>
            </a:extLst>
          </p:cNvPr>
          <p:cNvGrpSpPr/>
          <p:nvPr/>
        </p:nvGrpSpPr>
        <p:grpSpPr>
          <a:xfrm>
            <a:off x="5480984" y="3632788"/>
            <a:ext cx="301600" cy="297910"/>
            <a:chOff x="-2792595" y="1299030"/>
            <a:chExt cx="1030470" cy="1017672"/>
          </a:xfrm>
          <a:solidFill>
            <a:schemeClr val="tx1"/>
          </a:solidFill>
        </p:grpSpPr>
        <p:sp>
          <p:nvSpPr>
            <p:cNvPr id="33" name="Freeform 57">
              <a:extLst>
                <a:ext uri="{FF2B5EF4-FFF2-40B4-BE49-F238E27FC236}">
                  <a16:creationId xmlns:a16="http://schemas.microsoft.com/office/drawing/2014/main" xmlns="" id="{356D9570-630D-4B9A-A618-163479B8C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0185" y="1319617"/>
              <a:ext cx="908060" cy="669917"/>
            </a:xfrm>
            <a:custGeom>
              <a:avLst/>
              <a:gdLst>
                <a:gd name="T0" fmla="*/ 1182 w 1528"/>
                <a:gd name="T1" fmla="*/ 61 h 1127"/>
                <a:gd name="T2" fmla="*/ 1386 w 1528"/>
                <a:gd name="T3" fmla="*/ 25 h 1127"/>
                <a:gd name="T4" fmla="*/ 1508 w 1528"/>
                <a:gd name="T5" fmla="*/ 4 h 1127"/>
                <a:gd name="T6" fmla="*/ 1525 w 1528"/>
                <a:gd name="T7" fmla="*/ 20 h 1127"/>
                <a:gd name="T8" fmla="*/ 1471 w 1528"/>
                <a:gd name="T9" fmla="*/ 296 h 1127"/>
                <a:gd name="T10" fmla="*/ 1460 w 1528"/>
                <a:gd name="T11" fmla="*/ 353 h 1127"/>
                <a:gd name="T12" fmla="*/ 1403 w 1528"/>
                <a:gd name="T13" fmla="*/ 292 h 1127"/>
                <a:gd name="T14" fmla="*/ 1369 w 1528"/>
                <a:gd name="T15" fmla="*/ 290 h 1127"/>
                <a:gd name="T16" fmla="*/ 1185 w 1528"/>
                <a:gd name="T17" fmla="*/ 471 h 1127"/>
                <a:gd name="T18" fmla="*/ 741 w 1528"/>
                <a:gd name="T19" fmla="*/ 904 h 1127"/>
                <a:gd name="T20" fmla="*/ 713 w 1528"/>
                <a:gd name="T21" fmla="*/ 904 h 1127"/>
                <a:gd name="T22" fmla="*/ 546 w 1528"/>
                <a:gd name="T23" fmla="*/ 744 h 1127"/>
                <a:gd name="T24" fmla="*/ 516 w 1528"/>
                <a:gd name="T25" fmla="*/ 744 h 1127"/>
                <a:gd name="T26" fmla="*/ 147 w 1528"/>
                <a:gd name="T27" fmla="*/ 1114 h 1127"/>
                <a:gd name="T28" fmla="*/ 115 w 1528"/>
                <a:gd name="T29" fmla="*/ 1113 h 1127"/>
                <a:gd name="T30" fmla="*/ 12 w 1528"/>
                <a:gd name="T31" fmla="*/ 1011 h 1127"/>
                <a:gd name="T32" fmla="*/ 10 w 1528"/>
                <a:gd name="T33" fmla="*/ 988 h 1127"/>
                <a:gd name="T34" fmla="*/ 524 w 1528"/>
                <a:gd name="T35" fmla="*/ 475 h 1127"/>
                <a:gd name="T36" fmla="*/ 548 w 1528"/>
                <a:gd name="T37" fmla="*/ 477 h 1127"/>
                <a:gd name="T38" fmla="*/ 716 w 1528"/>
                <a:gd name="T39" fmla="*/ 636 h 1127"/>
                <a:gd name="T40" fmla="*/ 738 w 1528"/>
                <a:gd name="T41" fmla="*/ 636 h 1127"/>
                <a:gd name="T42" fmla="*/ 1147 w 1528"/>
                <a:gd name="T43" fmla="*/ 242 h 1127"/>
                <a:gd name="T44" fmla="*/ 1241 w 1528"/>
                <a:gd name="T45" fmla="*/ 153 h 1127"/>
                <a:gd name="T46" fmla="*/ 1242 w 1528"/>
                <a:gd name="T47" fmla="*/ 127 h 1127"/>
                <a:gd name="T48" fmla="*/ 1178 w 1528"/>
                <a:gd name="T49" fmla="*/ 67 h 1127"/>
                <a:gd name="T50" fmla="*/ 1182 w 1528"/>
                <a:gd name="T51" fmla="*/ 61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28" h="1127">
                  <a:moveTo>
                    <a:pt x="1182" y="61"/>
                  </a:moveTo>
                  <a:cubicBezTo>
                    <a:pt x="1250" y="49"/>
                    <a:pt x="1318" y="37"/>
                    <a:pt x="1386" y="25"/>
                  </a:cubicBezTo>
                  <a:cubicBezTo>
                    <a:pt x="1427" y="18"/>
                    <a:pt x="1468" y="12"/>
                    <a:pt x="1508" y="4"/>
                  </a:cubicBezTo>
                  <a:cubicBezTo>
                    <a:pt x="1525" y="0"/>
                    <a:pt x="1528" y="5"/>
                    <a:pt x="1525" y="20"/>
                  </a:cubicBezTo>
                  <a:cubicBezTo>
                    <a:pt x="1506" y="112"/>
                    <a:pt x="1489" y="204"/>
                    <a:pt x="1471" y="296"/>
                  </a:cubicBezTo>
                  <a:cubicBezTo>
                    <a:pt x="1468" y="313"/>
                    <a:pt x="1464" y="330"/>
                    <a:pt x="1460" y="353"/>
                  </a:cubicBezTo>
                  <a:cubicBezTo>
                    <a:pt x="1439" y="330"/>
                    <a:pt x="1420" y="312"/>
                    <a:pt x="1403" y="292"/>
                  </a:cubicBezTo>
                  <a:cubicBezTo>
                    <a:pt x="1391" y="277"/>
                    <a:pt x="1383" y="276"/>
                    <a:pt x="1369" y="290"/>
                  </a:cubicBezTo>
                  <a:cubicBezTo>
                    <a:pt x="1308" y="351"/>
                    <a:pt x="1246" y="411"/>
                    <a:pt x="1185" y="471"/>
                  </a:cubicBezTo>
                  <a:cubicBezTo>
                    <a:pt x="1037" y="615"/>
                    <a:pt x="889" y="759"/>
                    <a:pt x="741" y="904"/>
                  </a:cubicBezTo>
                  <a:cubicBezTo>
                    <a:pt x="730" y="915"/>
                    <a:pt x="725" y="915"/>
                    <a:pt x="713" y="904"/>
                  </a:cubicBezTo>
                  <a:cubicBezTo>
                    <a:pt x="658" y="850"/>
                    <a:pt x="601" y="798"/>
                    <a:pt x="546" y="744"/>
                  </a:cubicBezTo>
                  <a:cubicBezTo>
                    <a:pt x="534" y="733"/>
                    <a:pt x="528" y="732"/>
                    <a:pt x="516" y="744"/>
                  </a:cubicBezTo>
                  <a:cubicBezTo>
                    <a:pt x="393" y="868"/>
                    <a:pt x="270" y="990"/>
                    <a:pt x="147" y="1114"/>
                  </a:cubicBezTo>
                  <a:cubicBezTo>
                    <a:pt x="134" y="1127"/>
                    <a:pt x="128" y="1126"/>
                    <a:pt x="115" y="1113"/>
                  </a:cubicBezTo>
                  <a:cubicBezTo>
                    <a:pt x="82" y="1078"/>
                    <a:pt x="47" y="1045"/>
                    <a:pt x="12" y="1011"/>
                  </a:cubicBezTo>
                  <a:cubicBezTo>
                    <a:pt x="3" y="1003"/>
                    <a:pt x="0" y="998"/>
                    <a:pt x="10" y="988"/>
                  </a:cubicBezTo>
                  <a:cubicBezTo>
                    <a:pt x="182" y="817"/>
                    <a:pt x="353" y="647"/>
                    <a:pt x="524" y="475"/>
                  </a:cubicBezTo>
                  <a:cubicBezTo>
                    <a:pt x="535" y="465"/>
                    <a:pt x="540" y="469"/>
                    <a:pt x="548" y="477"/>
                  </a:cubicBezTo>
                  <a:cubicBezTo>
                    <a:pt x="604" y="530"/>
                    <a:pt x="661" y="582"/>
                    <a:pt x="716" y="636"/>
                  </a:cubicBezTo>
                  <a:cubicBezTo>
                    <a:pt x="725" y="644"/>
                    <a:pt x="729" y="644"/>
                    <a:pt x="738" y="636"/>
                  </a:cubicBezTo>
                  <a:cubicBezTo>
                    <a:pt x="874" y="504"/>
                    <a:pt x="1011" y="373"/>
                    <a:pt x="1147" y="242"/>
                  </a:cubicBezTo>
                  <a:cubicBezTo>
                    <a:pt x="1178" y="212"/>
                    <a:pt x="1209" y="182"/>
                    <a:pt x="1241" y="153"/>
                  </a:cubicBezTo>
                  <a:cubicBezTo>
                    <a:pt x="1251" y="143"/>
                    <a:pt x="1254" y="137"/>
                    <a:pt x="1242" y="127"/>
                  </a:cubicBezTo>
                  <a:cubicBezTo>
                    <a:pt x="1220" y="108"/>
                    <a:pt x="1199" y="87"/>
                    <a:pt x="1178" y="67"/>
                  </a:cubicBezTo>
                  <a:cubicBezTo>
                    <a:pt x="1179" y="65"/>
                    <a:pt x="1181" y="63"/>
                    <a:pt x="118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58">
              <a:extLst>
                <a:ext uri="{FF2B5EF4-FFF2-40B4-BE49-F238E27FC236}">
                  <a16:creationId xmlns:a16="http://schemas.microsoft.com/office/drawing/2014/main" xmlns="" id="{767FB37D-2687-4244-8075-785A4C3A4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24750" y="1775316"/>
              <a:ext cx="258730" cy="524694"/>
            </a:xfrm>
            <a:custGeom>
              <a:avLst/>
              <a:gdLst>
                <a:gd name="T0" fmla="*/ 435 w 435"/>
                <a:gd name="T1" fmla="*/ 443 h 883"/>
                <a:gd name="T2" fmla="*/ 435 w 435"/>
                <a:gd name="T3" fmla="*/ 863 h 883"/>
                <a:gd name="T4" fmla="*/ 415 w 435"/>
                <a:gd name="T5" fmla="*/ 883 h 883"/>
                <a:gd name="T6" fmla="*/ 19 w 435"/>
                <a:gd name="T7" fmla="*/ 883 h 883"/>
                <a:gd name="T8" fmla="*/ 0 w 435"/>
                <a:gd name="T9" fmla="*/ 864 h 883"/>
                <a:gd name="T10" fmla="*/ 0 w 435"/>
                <a:gd name="T11" fmla="*/ 21 h 883"/>
                <a:gd name="T12" fmla="*/ 20 w 435"/>
                <a:gd name="T13" fmla="*/ 0 h 883"/>
                <a:gd name="T14" fmla="*/ 416 w 435"/>
                <a:gd name="T15" fmla="*/ 0 h 883"/>
                <a:gd name="T16" fmla="*/ 435 w 435"/>
                <a:gd name="T17" fmla="*/ 19 h 883"/>
                <a:gd name="T18" fmla="*/ 435 w 435"/>
                <a:gd name="T19" fmla="*/ 44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83">
                  <a:moveTo>
                    <a:pt x="435" y="443"/>
                  </a:moveTo>
                  <a:cubicBezTo>
                    <a:pt x="435" y="583"/>
                    <a:pt x="434" y="723"/>
                    <a:pt x="435" y="863"/>
                  </a:cubicBezTo>
                  <a:cubicBezTo>
                    <a:pt x="435" y="879"/>
                    <a:pt x="431" y="883"/>
                    <a:pt x="415" y="883"/>
                  </a:cubicBezTo>
                  <a:cubicBezTo>
                    <a:pt x="283" y="883"/>
                    <a:pt x="151" y="883"/>
                    <a:pt x="19" y="883"/>
                  </a:cubicBezTo>
                  <a:cubicBezTo>
                    <a:pt x="4" y="883"/>
                    <a:pt x="0" y="879"/>
                    <a:pt x="0" y="864"/>
                  </a:cubicBezTo>
                  <a:cubicBezTo>
                    <a:pt x="1" y="583"/>
                    <a:pt x="1" y="302"/>
                    <a:pt x="0" y="21"/>
                  </a:cubicBezTo>
                  <a:cubicBezTo>
                    <a:pt x="0" y="5"/>
                    <a:pt x="4" y="0"/>
                    <a:pt x="20" y="0"/>
                  </a:cubicBezTo>
                  <a:cubicBezTo>
                    <a:pt x="152" y="1"/>
                    <a:pt x="284" y="1"/>
                    <a:pt x="416" y="0"/>
                  </a:cubicBezTo>
                  <a:cubicBezTo>
                    <a:pt x="432" y="0"/>
                    <a:pt x="435" y="5"/>
                    <a:pt x="435" y="19"/>
                  </a:cubicBezTo>
                  <a:cubicBezTo>
                    <a:pt x="434" y="161"/>
                    <a:pt x="435" y="302"/>
                    <a:pt x="435" y="4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59">
              <a:extLst>
                <a:ext uri="{FF2B5EF4-FFF2-40B4-BE49-F238E27FC236}">
                  <a16:creationId xmlns:a16="http://schemas.microsoft.com/office/drawing/2014/main" xmlns="" id="{0EDA99C4-B2CE-4386-9B13-758EA64EC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53588" y="1935562"/>
              <a:ext cx="257618" cy="364448"/>
            </a:xfrm>
            <a:custGeom>
              <a:avLst/>
              <a:gdLst>
                <a:gd name="T0" fmla="*/ 0 w 433"/>
                <a:gd name="T1" fmla="*/ 307 h 613"/>
                <a:gd name="T2" fmla="*/ 0 w 433"/>
                <a:gd name="T3" fmla="*/ 21 h 613"/>
                <a:gd name="T4" fmla="*/ 20 w 433"/>
                <a:gd name="T5" fmla="*/ 0 h 613"/>
                <a:gd name="T6" fmla="*/ 414 w 433"/>
                <a:gd name="T7" fmla="*/ 0 h 613"/>
                <a:gd name="T8" fmla="*/ 433 w 433"/>
                <a:gd name="T9" fmla="*/ 19 h 613"/>
                <a:gd name="T10" fmla="*/ 432 w 433"/>
                <a:gd name="T11" fmla="*/ 594 h 613"/>
                <a:gd name="T12" fmla="*/ 414 w 433"/>
                <a:gd name="T13" fmla="*/ 613 h 613"/>
                <a:gd name="T14" fmla="*/ 19 w 433"/>
                <a:gd name="T15" fmla="*/ 613 h 613"/>
                <a:gd name="T16" fmla="*/ 0 w 433"/>
                <a:gd name="T17" fmla="*/ 595 h 613"/>
                <a:gd name="T18" fmla="*/ 0 w 433"/>
                <a:gd name="T19" fmla="*/ 307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3" h="613">
                  <a:moveTo>
                    <a:pt x="0" y="307"/>
                  </a:moveTo>
                  <a:cubicBezTo>
                    <a:pt x="0" y="212"/>
                    <a:pt x="0" y="116"/>
                    <a:pt x="0" y="21"/>
                  </a:cubicBezTo>
                  <a:cubicBezTo>
                    <a:pt x="0" y="5"/>
                    <a:pt x="2" y="0"/>
                    <a:pt x="20" y="0"/>
                  </a:cubicBezTo>
                  <a:cubicBezTo>
                    <a:pt x="151" y="1"/>
                    <a:pt x="282" y="1"/>
                    <a:pt x="414" y="0"/>
                  </a:cubicBezTo>
                  <a:cubicBezTo>
                    <a:pt x="428" y="0"/>
                    <a:pt x="433" y="3"/>
                    <a:pt x="433" y="19"/>
                  </a:cubicBezTo>
                  <a:cubicBezTo>
                    <a:pt x="432" y="210"/>
                    <a:pt x="432" y="402"/>
                    <a:pt x="432" y="594"/>
                  </a:cubicBezTo>
                  <a:cubicBezTo>
                    <a:pt x="432" y="608"/>
                    <a:pt x="430" y="613"/>
                    <a:pt x="414" y="613"/>
                  </a:cubicBezTo>
                  <a:cubicBezTo>
                    <a:pt x="282" y="613"/>
                    <a:pt x="151" y="613"/>
                    <a:pt x="19" y="613"/>
                  </a:cubicBezTo>
                  <a:cubicBezTo>
                    <a:pt x="4" y="613"/>
                    <a:pt x="0" y="610"/>
                    <a:pt x="0" y="595"/>
                  </a:cubicBezTo>
                  <a:cubicBezTo>
                    <a:pt x="1" y="499"/>
                    <a:pt x="0" y="403"/>
                    <a:pt x="0" y="3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60">
              <a:extLst>
                <a:ext uri="{FF2B5EF4-FFF2-40B4-BE49-F238E27FC236}">
                  <a16:creationId xmlns:a16="http://schemas.microsoft.com/office/drawing/2014/main" xmlns="" id="{B6CBD95E-0CEB-4FEE-BB56-46E9016534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53588" y="1299030"/>
              <a:ext cx="200307" cy="296010"/>
            </a:xfrm>
            <a:custGeom>
              <a:avLst/>
              <a:gdLst>
                <a:gd name="T0" fmla="*/ 201 w 337"/>
                <a:gd name="T1" fmla="*/ 446 h 498"/>
                <a:gd name="T2" fmla="*/ 201 w 337"/>
                <a:gd name="T3" fmla="*/ 498 h 498"/>
                <a:gd name="T4" fmla="*/ 127 w 337"/>
                <a:gd name="T5" fmla="*/ 498 h 498"/>
                <a:gd name="T6" fmla="*/ 127 w 337"/>
                <a:gd name="T7" fmla="*/ 447 h 498"/>
                <a:gd name="T8" fmla="*/ 0 w 337"/>
                <a:gd name="T9" fmla="*/ 309 h 498"/>
                <a:gd name="T10" fmla="*/ 79 w 337"/>
                <a:gd name="T11" fmla="*/ 309 h 498"/>
                <a:gd name="T12" fmla="*/ 125 w 337"/>
                <a:gd name="T13" fmla="*/ 366 h 498"/>
                <a:gd name="T14" fmla="*/ 125 w 337"/>
                <a:gd name="T15" fmla="*/ 279 h 498"/>
                <a:gd name="T16" fmla="*/ 6 w 337"/>
                <a:gd name="T17" fmla="*/ 171 h 498"/>
                <a:gd name="T18" fmla="*/ 126 w 337"/>
                <a:gd name="T19" fmla="*/ 50 h 498"/>
                <a:gd name="T20" fmla="*/ 126 w 337"/>
                <a:gd name="T21" fmla="*/ 0 h 498"/>
                <a:gd name="T22" fmla="*/ 201 w 337"/>
                <a:gd name="T23" fmla="*/ 0 h 498"/>
                <a:gd name="T24" fmla="*/ 201 w 337"/>
                <a:gd name="T25" fmla="*/ 37 h 498"/>
                <a:gd name="T26" fmla="*/ 216 w 337"/>
                <a:gd name="T27" fmla="*/ 55 h 498"/>
                <a:gd name="T28" fmla="*/ 321 w 337"/>
                <a:gd name="T29" fmla="*/ 154 h 498"/>
                <a:gd name="T30" fmla="*/ 323 w 337"/>
                <a:gd name="T31" fmla="*/ 178 h 498"/>
                <a:gd name="T32" fmla="*/ 254 w 337"/>
                <a:gd name="T33" fmla="*/ 178 h 498"/>
                <a:gd name="T34" fmla="*/ 243 w 337"/>
                <a:gd name="T35" fmla="*/ 166 h 498"/>
                <a:gd name="T36" fmla="*/ 203 w 337"/>
                <a:gd name="T37" fmla="*/ 130 h 498"/>
                <a:gd name="T38" fmla="*/ 203 w 337"/>
                <a:gd name="T39" fmla="*/ 210 h 498"/>
                <a:gd name="T40" fmla="*/ 251 w 337"/>
                <a:gd name="T41" fmla="*/ 220 h 498"/>
                <a:gd name="T42" fmla="*/ 329 w 337"/>
                <a:gd name="T43" fmla="*/ 299 h 498"/>
                <a:gd name="T44" fmla="*/ 289 w 337"/>
                <a:gd name="T45" fmla="*/ 409 h 498"/>
                <a:gd name="T46" fmla="*/ 201 w 337"/>
                <a:gd name="T47" fmla="*/ 446 h 498"/>
                <a:gd name="T48" fmla="*/ 202 w 337"/>
                <a:gd name="T49" fmla="*/ 368 h 498"/>
                <a:gd name="T50" fmla="*/ 254 w 337"/>
                <a:gd name="T51" fmla="*/ 324 h 498"/>
                <a:gd name="T52" fmla="*/ 202 w 337"/>
                <a:gd name="T53" fmla="*/ 293 h 498"/>
                <a:gd name="T54" fmla="*/ 202 w 337"/>
                <a:gd name="T55" fmla="*/ 368 h 498"/>
                <a:gd name="T56" fmla="*/ 126 w 337"/>
                <a:gd name="T57" fmla="*/ 197 h 498"/>
                <a:gd name="T58" fmla="*/ 126 w 337"/>
                <a:gd name="T59" fmla="*/ 131 h 498"/>
                <a:gd name="T60" fmla="*/ 87 w 337"/>
                <a:gd name="T61" fmla="*/ 170 h 498"/>
                <a:gd name="T62" fmla="*/ 126 w 337"/>
                <a:gd name="T63" fmla="*/ 19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7" h="498">
                  <a:moveTo>
                    <a:pt x="201" y="446"/>
                  </a:moveTo>
                  <a:cubicBezTo>
                    <a:pt x="201" y="465"/>
                    <a:pt x="201" y="481"/>
                    <a:pt x="201" y="498"/>
                  </a:cubicBezTo>
                  <a:cubicBezTo>
                    <a:pt x="176" y="498"/>
                    <a:pt x="153" y="498"/>
                    <a:pt x="127" y="498"/>
                  </a:cubicBezTo>
                  <a:cubicBezTo>
                    <a:pt x="127" y="481"/>
                    <a:pt x="127" y="464"/>
                    <a:pt x="127" y="447"/>
                  </a:cubicBezTo>
                  <a:cubicBezTo>
                    <a:pt x="56" y="426"/>
                    <a:pt x="8" y="386"/>
                    <a:pt x="0" y="309"/>
                  </a:cubicBezTo>
                  <a:cubicBezTo>
                    <a:pt x="27" y="309"/>
                    <a:pt x="53" y="309"/>
                    <a:pt x="79" y="309"/>
                  </a:cubicBezTo>
                  <a:cubicBezTo>
                    <a:pt x="86" y="334"/>
                    <a:pt x="95" y="357"/>
                    <a:pt x="125" y="366"/>
                  </a:cubicBezTo>
                  <a:cubicBezTo>
                    <a:pt x="125" y="336"/>
                    <a:pt x="125" y="308"/>
                    <a:pt x="125" y="279"/>
                  </a:cubicBezTo>
                  <a:cubicBezTo>
                    <a:pt x="63" y="267"/>
                    <a:pt x="8" y="247"/>
                    <a:pt x="6" y="171"/>
                  </a:cubicBezTo>
                  <a:cubicBezTo>
                    <a:pt x="4" y="113"/>
                    <a:pt x="39" y="79"/>
                    <a:pt x="126" y="50"/>
                  </a:cubicBezTo>
                  <a:cubicBezTo>
                    <a:pt x="126" y="35"/>
                    <a:pt x="126" y="18"/>
                    <a:pt x="126" y="0"/>
                  </a:cubicBezTo>
                  <a:cubicBezTo>
                    <a:pt x="150" y="0"/>
                    <a:pt x="174" y="0"/>
                    <a:pt x="201" y="0"/>
                  </a:cubicBezTo>
                  <a:cubicBezTo>
                    <a:pt x="201" y="12"/>
                    <a:pt x="202" y="24"/>
                    <a:pt x="201" y="37"/>
                  </a:cubicBezTo>
                  <a:cubicBezTo>
                    <a:pt x="200" y="48"/>
                    <a:pt x="204" y="53"/>
                    <a:pt x="216" y="55"/>
                  </a:cubicBezTo>
                  <a:cubicBezTo>
                    <a:pt x="270" y="67"/>
                    <a:pt x="308" y="98"/>
                    <a:pt x="321" y="154"/>
                  </a:cubicBezTo>
                  <a:cubicBezTo>
                    <a:pt x="323" y="161"/>
                    <a:pt x="323" y="169"/>
                    <a:pt x="323" y="178"/>
                  </a:cubicBezTo>
                  <a:cubicBezTo>
                    <a:pt x="299" y="178"/>
                    <a:pt x="277" y="179"/>
                    <a:pt x="254" y="178"/>
                  </a:cubicBezTo>
                  <a:cubicBezTo>
                    <a:pt x="250" y="178"/>
                    <a:pt x="244" y="171"/>
                    <a:pt x="243" y="166"/>
                  </a:cubicBezTo>
                  <a:cubicBezTo>
                    <a:pt x="235" y="148"/>
                    <a:pt x="225" y="135"/>
                    <a:pt x="203" y="130"/>
                  </a:cubicBezTo>
                  <a:cubicBezTo>
                    <a:pt x="203" y="157"/>
                    <a:pt x="203" y="183"/>
                    <a:pt x="203" y="210"/>
                  </a:cubicBezTo>
                  <a:cubicBezTo>
                    <a:pt x="219" y="213"/>
                    <a:pt x="235" y="216"/>
                    <a:pt x="251" y="220"/>
                  </a:cubicBezTo>
                  <a:cubicBezTo>
                    <a:pt x="291" y="232"/>
                    <a:pt x="322" y="255"/>
                    <a:pt x="329" y="299"/>
                  </a:cubicBezTo>
                  <a:cubicBezTo>
                    <a:pt x="337" y="343"/>
                    <a:pt x="322" y="379"/>
                    <a:pt x="289" y="409"/>
                  </a:cubicBezTo>
                  <a:cubicBezTo>
                    <a:pt x="264" y="430"/>
                    <a:pt x="235" y="442"/>
                    <a:pt x="201" y="446"/>
                  </a:cubicBezTo>
                  <a:close/>
                  <a:moveTo>
                    <a:pt x="202" y="368"/>
                  </a:moveTo>
                  <a:cubicBezTo>
                    <a:pt x="237" y="363"/>
                    <a:pt x="257" y="345"/>
                    <a:pt x="254" y="324"/>
                  </a:cubicBezTo>
                  <a:cubicBezTo>
                    <a:pt x="252" y="304"/>
                    <a:pt x="229" y="290"/>
                    <a:pt x="202" y="293"/>
                  </a:cubicBezTo>
                  <a:cubicBezTo>
                    <a:pt x="202" y="317"/>
                    <a:pt x="202" y="342"/>
                    <a:pt x="202" y="368"/>
                  </a:cubicBezTo>
                  <a:close/>
                  <a:moveTo>
                    <a:pt x="126" y="197"/>
                  </a:moveTo>
                  <a:cubicBezTo>
                    <a:pt x="126" y="175"/>
                    <a:pt x="126" y="153"/>
                    <a:pt x="126" y="131"/>
                  </a:cubicBezTo>
                  <a:cubicBezTo>
                    <a:pt x="99" y="136"/>
                    <a:pt x="85" y="150"/>
                    <a:pt x="87" y="170"/>
                  </a:cubicBezTo>
                  <a:cubicBezTo>
                    <a:pt x="89" y="187"/>
                    <a:pt x="102" y="197"/>
                    <a:pt x="126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61">
              <a:extLst>
                <a:ext uri="{FF2B5EF4-FFF2-40B4-BE49-F238E27FC236}">
                  <a16:creationId xmlns:a16="http://schemas.microsoft.com/office/drawing/2014/main" xmlns="" id="{5166C3CE-B723-4D77-B4B1-F95447931E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92595" y="1961156"/>
              <a:ext cx="391156" cy="355546"/>
            </a:xfrm>
            <a:custGeom>
              <a:avLst/>
              <a:gdLst>
                <a:gd name="T0" fmla="*/ 150 w 658"/>
                <a:gd name="T1" fmla="*/ 281 h 598"/>
                <a:gd name="T2" fmla="*/ 78 w 658"/>
                <a:gd name="T3" fmla="*/ 52 h 598"/>
                <a:gd name="T4" fmla="*/ 26 w 658"/>
                <a:gd name="T5" fmla="*/ 47 h 598"/>
                <a:gd name="T6" fmla="*/ 25 w 658"/>
                <a:gd name="T7" fmla="*/ 0 h 598"/>
                <a:gd name="T8" fmla="*/ 116 w 658"/>
                <a:gd name="T9" fmla="*/ 19 h 598"/>
                <a:gd name="T10" fmla="*/ 147 w 658"/>
                <a:gd name="T11" fmla="*/ 94 h 598"/>
                <a:gd name="T12" fmla="*/ 475 w 658"/>
                <a:gd name="T13" fmla="*/ 94 h 598"/>
                <a:gd name="T14" fmla="*/ 654 w 658"/>
                <a:gd name="T15" fmla="*/ 126 h 598"/>
                <a:gd name="T16" fmla="*/ 585 w 658"/>
                <a:gd name="T17" fmla="*/ 400 h 598"/>
                <a:gd name="T18" fmla="*/ 465 w 658"/>
                <a:gd name="T19" fmla="*/ 421 h 598"/>
                <a:gd name="T20" fmla="*/ 227 w 658"/>
                <a:gd name="T21" fmla="*/ 421 h 598"/>
                <a:gd name="T22" fmla="*/ 165 w 658"/>
                <a:gd name="T23" fmla="*/ 447 h 598"/>
                <a:gd name="T24" fmla="*/ 195 w 658"/>
                <a:gd name="T25" fmla="*/ 484 h 598"/>
                <a:gd name="T26" fmla="*/ 320 w 658"/>
                <a:gd name="T27" fmla="*/ 485 h 598"/>
                <a:gd name="T28" fmla="*/ 418 w 658"/>
                <a:gd name="T29" fmla="*/ 492 h 598"/>
                <a:gd name="T30" fmla="*/ 492 w 658"/>
                <a:gd name="T31" fmla="*/ 445 h 598"/>
                <a:gd name="T32" fmla="*/ 564 w 658"/>
                <a:gd name="T33" fmla="*/ 492 h 598"/>
                <a:gd name="T34" fmla="*/ 608 w 658"/>
                <a:gd name="T35" fmla="*/ 515 h 598"/>
                <a:gd name="T36" fmla="*/ 564 w 658"/>
                <a:gd name="T37" fmla="*/ 537 h 598"/>
                <a:gd name="T38" fmla="*/ 444 w 658"/>
                <a:gd name="T39" fmla="*/ 564 h 598"/>
                <a:gd name="T40" fmla="*/ 421 w 658"/>
                <a:gd name="T41" fmla="*/ 537 h 598"/>
                <a:gd name="T42" fmla="*/ 321 w 658"/>
                <a:gd name="T43" fmla="*/ 543 h 598"/>
                <a:gd name="T44" fmla="*/ 195 w 658"/>
                <a:gd name="T45" fmla="*/ 543 h 598"/>
                <a:gd name="T46" fmla="*/ 118 w 658"/>
                <a:gd name="T47" fmla="*/ 456 h 598"/>
                <a:gd name="T48" fmla="*/ 181 w 658"/>
                <a:gd name="T49" fmla="*/ 379 h 598"/>
                <a:gd name="T50" fmla="*/ 167 w 658"/>
                <a:gd name="T51" fmla="*/ 182 h 598"/>
                <a:gd name="T52" fmla="*/ 275 w 658"/>
                <a:gd name="T53" fmla="*/ 188 h 598"/>
                <a:gd name="T54" fmla="*/ 282 w 658"/>
                <a:gd name="T55" fmla="*/ 150 h 598"/>
                <a:gd name="T56" fmla="*/ 171 w 658"/>
                <a:gd name="T57" fmla="*/ 140 h 598"/>
                <a:gd name="T58" fmla="*/ 445 w 658"/>
                <a:gd name="T59" fmla="*/ 140 h 598"/>
                <a:gd name="T60" fmla="*/ 328 w 658"/>
                <a:gd name="T61" fmla="*/ 187 h 598"/>
                <a:gd name="T62" fmla="*/ 445 w 658"/>
                <a:gd name="T63" fmla="*/ 140 h 598"/>
                <a:gd name="T64" fmla="*/ 444 w 658"/>
                <a:gd name="T65" fmla="*/ 328 h 598"/>
                <a:gd name="T66" fmla="*/ 328 w 658"/>
                <a:gd name="T67" fmla="*/ 374 h 598"/>
                <a:gd name="T68" fmla="*/ 328 w 658"/>
                <a:gd name="T69" fmla="*/ 280 h 598"/>
                <a:gd name="T70" fmla="*/ 445 w 658"/>
                <a:gd name="T71" fmla="*/ 234 h 598"/>
                <a:gd name="T72" fmla="*/ 328 w 658"/>
                <a:gd name="T73" fmla="*/ 280 h 598"/>
                <a:gd name="T74" fmla="*/ 600 w 658"/>
                <a:gd name="T75" fmla="*/ 140 h 598"/>
                <a:gd name="T76" fmla="*/ 491 w 658"/>
                <a:gd name="T77" fmla="*/ 145 h 598"/>
                <a:gd name="T78" fmla="*/ 496 w 658"/>
                <a:gd name="T79" fmla="*/ 188 h 598"/>
                <a:gd name="T80" fmla="*/ 603 w 658"/>
                <a:gd name="T81" fmla="*/ 141 h 598"/>
                <a:gd name="T82" fmla="*/ 196 w 658"/>
                <a:gd name="T83" fmla="*/ 275 h 598"/>
                <a:gd name="T84" fmla="*/ 276 w 658"/>
                <a:gd name="T85" fmla="*/ 281 h 598"/>
                <a:gd name="T86" fmla="*/ 281 w 658"/>
                <a:gd name="T87" fmla="*/ 234 h 598"/>
                <a:gd name="T88" fmla="*/ 492 w 658"/>
                <a:gd name="T89" fmla="*/ 281 h 598"/>
                <a:gd name="T90" fmla="*/ 555 w 658"/>
                <a:gd name="T91" fmla="*/ 281 h 598"/>
                <a:gd name="T92" fmla="*/ 579 w 658"/>
                <a:gd name="T93" fmla="*/ 234 h 598"/>
                <a:gd name="T94" fmla="*/ 492 w 658"/>
                <a:gd name="T95" fmla="*/ 281 h 598"/>
                <a:gd name="T96" fmla="*/ 227 w 658"/>
                <a:gd name="T97" fmla="*/ 372 h 598"/>
                <a:gd name="T98" fmla="*/ 277 w 658"/>
                <a:gd name="T99" fmla="*/ 375 h 598"/>
                <a:gd name="T100" fmla="*/ 281 w 658"/>
                <a:gd name="T101" fmla="*/ 345 h 598"/>
                <a:gd name="T102" fmla="*/ 213 w 658"/>
                <a:gd name="T103" fmla="*/ 327 h 598"/>
                <a:gd name="T104" fmla="*/ 495 w 658"/>
                <a:gd name="T105" fmla="*/ 327 h 598"/>
                <a:gd name="T106" fmla="*/ 492 w 658"/>
                <a:gd name="T107" fmla="*/ 370 h 598"/>
                <a:gd name="T108" fmla="*/ 540 w 658"/>
                <a:gd name="T109" fmla="*/ 375 h 598"/>
                <a:gd name="T110" fmla="*/ 556 w 658"/>
                <a:gd name="T111" fmla="*/ 327 h 598"/>
                <a:gd name="T112" fmla="*/ 256 w 658"/>
                <a:gd name="T113" fmla="*/ 541 h 598"/>
                <a:gd name="T114" fmla="*/ 259 w 658"/>
                <a:gd name="T115" fmla="*/ 488 h 598"/>
                <a:gd name="T116" fmla="*/ 466 w 658"/>
                <a:gd name="T117" fmla="*/ 515 h 598"/>
                <a:gd name="T118" fmla="*/ 518 w 658"/>
                <a:gd name="T119" fmla="*/ 514 h 598"/>
                <a:gd name="T120" fmla="*/ 466 w 658"/>
                <a:gd name="T121" fmla="*/ 51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8" h="598">
                  <a:moveTo>
                    <a:pt x="181" y="379"/>
                  </a:moveTo>
                  <a:cubicBezTo>
                    <a:pt x="170" y="346"/>
                    <a:pt x="160" y="313"/>
                    <a:pt x="150" y="281"/>
                  </a:cubicBezTo>
                  <a:cubicBezTo>
                    <a:pt x="134" y="230"/>
                    <a:pt x="118" y="179"/>
                    <a:pt x="102" y="128"/>
                  </a:cubicBezTo>
                  <a:cubicBezTo>
                    <a:pt x="94" y="103"/>
                    <a:pt x="86" y="77"/>
                    <a:pt x="78" y="52"/>
                  </a:cubicBezTo>
                  <a:cubicBezTo>
                    <a:pt x="77" y="48"/>
                    <a:pt x="75" y="46"/>
                    <a:pt x="71" y="46"/>
                  </a:cubicBezTo>
                  <a:cubicBezTo>
                    <a:pt x="56" y="47"/>
                    <a:pt x="41" y="47"/>
                    <a:pt x="26" y="47"/>
                  </a:cubicBezTo>
                  <a:cubicBezTo>
                    <a:pt x="11" y="47"/>
                    <a:pt x="0" y="37"/>
                    <a:pt x="0" y="23"/>
                  </a:cubicBezTo>
                  <a:cubicBezTo>
                    <a:pt x="0" y="10"/>
                    <a:pt x="11" y="1"/>
                    <a:pt x="25" y="0"/>
                  </a:cubicBezTo>
                  <a:cubicBezTo>
                    <a:pt x="47" y="0"/>
                    <a:pt x="69" y="0"/>
                    <a:pt x="91" y="0"/>
                  </a:cubicBezTo>
                  <a:cubicBezTo>
                    <a:pt x="105" y="1"/>
                    <a:pt x="112" y="6"/>
                    <a:pt x="116" y="19"/>
                  </a:cubicBezTo>
                  <a:cubicBezTo>
                    <a:pt x="124" y="42"/>
                    <a:pt x="131" y="65"/>
                    <a:pt x="138" y="88"/>
                  </a:cubicBezTo>
                  <a:cubicBezTo>
                    <a:pt x="139" y="93"/>
                    <a:pt x="142" y="94"/>
                    <a:pt x="147" y="94"/>
                  </a:cubicBezTo>
                  <a:cubicBezTo>
                    <a:pt x="201" y="94"/>
                    <a:pt x="255" y="94"/>
                    <a:pt x="309" y="94"/>
                  </a:cubicBezTo>
                  <a:cubicBezTo>
                    <a:pt x="364" y="94"/>
                    <a:pt x="419" y="94"/>
                    <a:pt x="475" y="94"/>
                  </a:cubicBezTo>
                  <a:cubicBezTo>
                    <a:pt x="526" y="94"/>
                    <a:pt x="578" y="94"/>
                    <a:pt x="629" y="94"/>
                  </a:cubicBezTo>
                  <a:cubicBezTo>
                    <a:pt x="649" y="94"/>
                    <a:pt x="658" y="110"/>
                    <a:pt x="654" y="126"/>
                  </a:cubicBezTo>
                  <a:cubicBezTo>
                    <a:pt x="632" y="210"/>
                    <a:pt x="611" y="295"/>
                    <a:pt x="590" y="380"/>
                  </a:cubicBezTo>
                  <a:cubicBezTo>
                    <a:pt x="589" y="387"/>
                    <a:pt x="587" y="393"/>
                    <a:pt x="585" y="400"/>
                  </a:cubicBezTo>
                  <a:cubicBezTo>
                    <a:pt x="582" y="414"/>
                    <a:pt x="574" y="420"/>
                    <a:pt x="560" y="420"/>
                  </a:cubicBezTo>
                  <a:cubicBezTo>
                    <a:pt x="528" y="421"/>
                    <a:pt x="497" y="421"/>
                    <a:pt x="465" y="421"/>
                  </a:cubicBezTo>
                  <a:cubicBezTo>
                    <a:pt x="418" y="421"/>
                    <a:pt x="371" y="421"/>
                    <a:pt x="324" y="421"/>
                  </a:cubicBezTo>
                  <a:cubicBezTo>
                    <a:pt x="292" y="421"/>
                    <a:pt x="259" y="420"/>
                    <a:pt x="227" y="421"/>
                  </a:cubicBezTo>
                  <a:cubicBezTo>
                    <a:pt x="216" y="421"/>
                    <a:pt x="205" y="421"/>
                    <a:pt x="194" y="423"/>
                  </a:cubicBezTo>
                  <a:cubicBezTo>
                    <a:pt x="180" y="425"/>
                    <a:pt x="170" y="433"/>
                    <a:pt x="165" y="447"/>
                  </a:cubicBezTo>
                  <a:cubicBezTo>
                    <a:pt x="159" y="464"/>
                    <a:pt x="171" y="485"/>
                    <a:pt x="189" y="488"/>
                  </a:cubicBezTo>
                  <a:cubicBezTo>
                    <a:pt x="191" y="488"/>
                    <a:pt x="194" y="486"/>
                    <a:pt x="195" y="484"/>
                  </a:cubicBezTo>
                  <a:cubicBezTo>
                    <a:pt x="207" y="462"/>
                    <a:pt x="224" y="449"/>
                    <a:pt x="249" y="446"/>
                  </a:cubicBezTo>
                  <a:cubicBezTo>
                    <a:pt x="279" y="442"/>
                    <a:pt x="307" y="457"/>
                    <a:pt x="320" y="485"/>
                  </a:cubicBezTo>
                  <a:cubicBezTo>
                    <a:pt x="323" y="490"/>
                    <a:pt x="326" y="492"/>
                    <a:pt x="331" y="492"/>
                  </a:cubicBezTo>
                  <a:cubicBezTo>
                    <a:pt x="360" y="492"/>
                    <a:pt x="389" y="492"/>
                    <a:pt x="418" y="492"/>
                  </a:cubicBezTo>
                  <a:cubicBezTo>
                    <a:pt x="424" y="492"/>
                    <a:pt x="426" y="490"/>
                    <a:pt x="429" y="485"/>
                  </a:cubicBezTo>
                  <a:cubicBezTo>
                    <a:pt x="442" y="459"/>
                    <a:pt x="463" y="445"/>
                    <a:pt x="492" y="445"/>
                  </a:cubicBezTo>
                  <a:cubicBezTo>
                    <a:pt x="521" y="445"/>
                    <a:pt x="543" y="460"/>
                    <a:pt x="555" y="486"/>
                  </a:cubicBezTo>
                  <a:cubicBezTo>
                    <a:pt x="557" y="490"/>
                    <a:pt x="559" y="492"/>
                    <a:pt x="564" y="492"/>
                  </a:cubicBezTo>
                  <a:cubicBezTo>
                    <a:pt x="571" y="491"/>
                    <a:pt x="578" y="492"/>
                    <a:pt x="585" y="492"/>
                  </a:cubicBezTo>
                  <a:cubicBezTo>
                    <a:pt x="599" y="492"/>
                    <a:pt x="608" y="502"/>
                    <a:pt x="608" y="515"/>
                  </a:cubicBezTo>
                  <a:cubicBezTo>
                    <a:pt x="608" y="527"/>
                    <a:pt x="598" y="537"/>
                    <a:pt x="585" y="538"/>
                  </a:cubicBezTo>
                  <a:cubicBezTo>
                    <a:pt x="578" y="538"/>
                    <a:pt x="571" y="538"/>
                    <a:pt x="564" y="537"/>
                  </a:cubicBezTo>
                  <a:cubicBezTo>
                    <a:pt x="559" y="537"/>
                    <a:pt x="557" y="539"/>
                    <a:pt x="555" y="544"/>
                  </a:cubicBezTo>
                  <a:cubicBezTo>
                    <a:pt x="533" y="588"/>
                    <a:pt x="478" y="598"/>
                    <a:pt x="444" y="564"/>
                  </a:cubicBezTo>
                  <a:cubicBezTo>
                    <a:pt x="437" y="558"/>
                    <a:pt x="433" y="550"/>
                    <a:pt x="428" y="542"/>
                  </a:cubicBezTo>
                  <a:cubicBezTo>
                    <a:pt x="426" y="539"/>
                    <a:pt x="425" y="537"/>
                    <a:pt x="421" y="537"/>
                  </a:cubicBezTo>
                  <a:cubicBezTo>
                    <a:pt x="390" y="537"/>
                    <a:pt x="360" y="537"/>
                    <a:pt x="329" y="537"/>
                  </a:cubicBezTo>
                  <a:cubicBezTo>
                    <a:pt x="325" y="537"/>
                    <a:pt x="323" y="539"/>
                    <a:pt x="321" y="543"/>
                  </a:cubicBezTo>
                  <a:cubicBezTo>
                    <a:pt x="310" y="566"/>
                    <a:pt x="292" y="580"/>
                    <a:pt x="266" y="584"/>
                  </a:cubicBezTo>
                  <a:cubicBezTo>
                    <a:pt x="237" y="588"/>
                    <a:pt x="207" y="571"/>
                    <a:pt x="195" y="543"/>
                  </a:cubicBezTo>
                  <a:cubicBezTo>
                    <a:pt x="192" y="538"/>
                    <a:pt x="189" y="535"/>
                    <a:pt x="183" y="534"/>
                  </a:cubicBezTo>
                  <a:cubicBezTo>
                    <a:pt x="145" y="526"/>
                    <a:pt x="118" y="495"/>
                    <a:pt x="118" y="456"/>
                  </a:cubicBezTo>
                  <a:cubicBezTo>
                    <a:pt x="117" y="424"/>
                    <a:pt x="139" y="394"/>
                    <a:pt x="172" y="382"/>
                  </a:cubicBezTo>
                  <a:cubicBezTo>
                    <a:pt x="174" y="381"/>
                    <a:pt x="177" y="380"/>
                    <a:pt x="181" y="379"/>
                  </a:cubicBezTo>
                  <a:close/>
                  <a:moveTo>
                    <a:pt x="154" y="140"/>
                  </a:moveTo>
                  <a:cubicBezTo>
                    <a:pt x="159" y="155"/>
                    <a:pt x="163" y="169"/>
                    <a:pt x="167" y="182"/>
                  </a:cubicBezTo>
                  <a:cubicBezTo>
                    <a:pt x="169" y="187"/>
                    <a:pt x="171" y="188"/>
                    <a:pt x="175" y="188"/>
                  </a:cubicBezTo>
                  <a:cubicBezTo>
                    <a:pt x="208" y="188"/>
                    <a:pt x="242" y="188"/>
                    <a:pt x="275" y="188"/>
                  </a:cubicBezTo>
                  <a:cubicBezTo>
                    <a:pt x="277" y="188"/>
                    <a:pt x="279" y="187"/>
                    <a:pt x="282" y="187"/>
                  </a:cubicBezTo>
                  <a:cubicBezTo>
                    <a:pt x="282" y="174"/>
                    <a:pt x="282" y="162"/>
                    <a:pt x="282" y="150"/>
                  </a:cubicBezTo>
                  <a:cubicBezTo>
                    <a:pt x="282" y="140"/>
                    <a:pt x="282" y="140"/>
                    <a:pt x="272" y="140"/>
                  </a:cubicBezTo>
                  <a:cubicBezTo>
                    <a:pt x="238" y="140"/>
                    <a:pt x="204" y="140"/>
                    <a:pt x="171" y="140"/>
                  </a:cubicBezTo>
                  <a:cubicBezTo>
                    <a:pt x="166" y="140"/>
                    <a:pt x="161" y="140"/>
                    <a:pt x="154" y="140"/>
                  </a:cubicBezTo>
                  <a:close/>
                  <a:moveTo>
                    <a:pt x="445" y="140"/>
                  </a:moveTo>
                  <a:cubicBezTo>
                    <a:pt x="405" y="140"/>
                    <a:pt x="367" y="140"/>
                    <a:pt x="328" y="140"/>
                  </a:cubicBezTo>
                  <a:cubicBezTo>
                    <a:pt x="328" y="156"/>
                    <a:pt x="328" y="172"/>
                    <a:pt x="328" y="187"/>
                  </a:cubicBezTo>
                  <a:cubicBezTo>
                    <a:pt x="367" y="187"/>
                    <a:pt x="406" y="187"/>
                    <a:pt x="445" y="187"/>
                  </a:cubicBezTo>
                  <a:cubicBezTo>
                    <a:pt x="445" y="171"/>
                    <a:pt x="445" y="156"/>
                    <a:pt x="445" y="140"/>
                  </a:cubicBezTo>
                  <a:close/>
                  <a:moveTo>
                    <a:pt x="444" y="374"/>
                  </a:moveTo>
                  <a:cubicBezTo>
                    <a:pt x="444" y="358"/>
                    <a:pt x="444" y="343"/>
                    <a:pt x="444" y="328"/>
                  </a:cubicBezTo>
                  <a:cubicBezTo>
                    <a:pt x="405" y="328"/>
                    <a:pt x="367" y="328"/>
                    <a:pt x="328" y="328"/>
                  </a:cubicBezTo>
                  <a:cubicBezTo>
                    <a:pt x="328" y="343"/>
                    <a:pt x="328" y="359"/>
                    <a:pt x="328" y="374"/>
                  </a:cubicBezTo>
                  <a:cubicBezTo>
                    <a:pt x="367" y="374"/>
                    <a:pt x="406" y="374"/>
                    <a:pt x="444" y="374"/>
                  </a:cubicBezTo>
                  <a:close/>
                  <a:moveTo>
                    <a:pt x="328" y="280"/>
                  </a:moveTo>
                  <a:cubicBezTo>
                    <a:pt x="367" y="280"/>
                    <a:pt x="406" y="280"/>
                    <a:pt x="445" y="280"/>
                  </a:cubicBezTo>
                  <a:cubicBezTo>
                    <a:pt x="445" y="265"/>
                    <a:pt x="445" y="250"/>
                    <a:pt x="445" y="234"/>
                  </a:cubicBezTo>
                  <a:cubicBezTo>
                    <a:pt x="406" y="234"/>
                    <a:pt x="367" y="234"/>
                    <a:pt x="328" y="234"/>
                  </a:cubicBezTo>
                  <a:cubicBezTo>
                    <a:pt x="328" y="250"/>
                    <a:pt x="328" y="265"/>
                    <a:pt x="328" y="280"/>
                  </a:cubicBezTo>
                  <a:close/>
                  <a:moveTo>
                    <a:pt x="603" y="141"/>
                  </a:moveTo>
                  <a:cubicBezTo>
                    <a:pt x="601" y="141"/>
                    <a:pt x="600" y="140"/>
                    <a:pt x="600" y="140"/>
                  </a:cubicBezTo>
                  <a:cubicBezTo>
                    <a:pt x="565" y="140"/>
                    <a:pt x="530" y="140"/>
                    <a:pt x="496" y="140"/>
                  </a:cubicBezTo>
                  <a:cubicBezTo>
                    <a:pt x="492" y="140"/>
                    <a:pt x="491" y="142"/>
                    <a:pt x="491" y="145"/>
                  </a:cubicBezTo>
                  <a:cubicBezTo>
                    <a:pt x="491" y="158"/>
                    <a:pt x="491" y="170"/>
                    <a:pt x="491" y="183"/>
                  </a:cubicBezTo>
                  <a:cubicBezTo>
                    <a:pt x="491" y="187"/>
                    <a:pt x="493" y="188"/>
                    <a:pt x="496" y="188"/>
                  </a:cubicBezTo>
                  <a:cubicBezTo>
                    <a:pt x="528" y="188"/>
                    <a:pt x="559" y="188"/>
                    <a:pt x="591" y="188"/>
                  </a:cubicBezTo>
                  <a:cubicBezTo>
                    <a:pt x="595" y="172"/>
                    <a:pt x="599" y="157"/>
                    <a:pt x="603" y="141"/>
                  </a:cubicBezTo>
                  <a:close/>
                  <a:moveTo>
                    <a:pt x="184" y="234"/>
                  </a:moveTo>
                  <a:cubicBezTo>
                    <a:pt x="188" y="248"/>
                    <a:pt x="192" y="262"/>
                    <a:pt x="196" y="275"/>
                  </a:cubicBezTo>
                  <a:cubicBezTo>
                    <a:pt x="198" y="280"/>
                    <a:pt x="200" y="281"/>
                    <a:pt x="205" y="281"/>
                  </a:cubicBezTo>
                  <a:cubicBezTo>
                    <a:pt x="229" y="281"/>
                    <a:pt x="252" y="281"/>
                    <a:pt x="276" y="281"/>
                  </a:cubicBezTo>
                  <a:cubicBezTo>
                    <a:pt x="278" y="281"/>
                    <a:pt x="279" y="281"/>
                    <a:pt x="281" y="280"/>
                  </a:cubicBezTo>
                  <a:cubicBezTo>
                    <a:pt x="281" y="265"/>
                    <a:pt x="281" y="250"/>
                    <a:pt x="281" y="234"/>
                  </a:cubicBezTo>
                  <a:cubicBezTo>
                    <a:pt x="249" y="234"/>
                    <a:pt x="217" y="234"/>
                    <a:pt x="184" y="234"/>
                  </a:cubicBezTo>
                  <a:close/>
                  <a:moveTo>
                    <a:pt x="492" y="281"/>
                  </a:moveTo>
                  <a:cubicBezTo>
                    <a:pt x="495" y="281"/>
                    <a:pt x="498" y="281"/>
                    <a:pt x="501" y="281"/>
                  </a:cubicBezTo>
                  <a:cubicBezTo>
                    <a:pt x="519" y="281"/>
                    <a:pt x="537" y="281"/>
                    <a:pt x="555" y="281"/>
                  </a:cubicBezTo>
                  <a:cubicBezTo>
                    <a:pt x="568" y="281"/>
                    <a:pt x="568" y="281"/>
                    <a:pt x="571" y="268"/>
                  </a:cubicBezTo>
                  <a:cubicBezTo>
                    <a:pt x="574" y="257"/>
                    <a:pt x="576" y="246"/>
                    <a:pt x="579" y="234"/>
                  </a:cubicBezTo>
                  <a:cubicBezTo>
                    <a:pt x="549" y="234"/>
                    <a:pt x="521" y="234"/>
                    <a:pt x="492" y="234"/>
                  </a:cubicBezTo>
                  <a:cubicBezTo>
                    <a:pt x="492" y="250"/>
                    <a:pt x="492" y="265"/>
                    <a:pt x="492" y="281"/>
                  </a:cubicBezTo>
                  <a:close/>
                  <a:moveTo>
                    <a:pt x="213" y="327"/>
                  </a:moveTo>
                  <a:cubicBezTo>
                    <a:pt x="218" y="343"/>
                    <a:pt x="222" y="357"/>
                    <a:pt x="227" y="372"/>
                  </a:cubicBezTo>
                  <a:cubicBezTo>
                    <a:pt x="228" y="373"/>
                    <a:pt x="230" y="375"/>
                    <a:pt x="232" y="375"/>
                  </a:cubicBezTo>
                  <a:cubicBezTo>
                    <a:pt x="247" y="375"/>
                    <a:pt x="262" y="375"/>
                    <a:pt x="277" y="375"/>
                  </a:cubicBezTo>
                  <a:cubicBezTo>
                    <a:pt x="280" y="375"/>
                    <a:pt x="282" y="373"/>
                    <a:pt x="282" y="370"/>
                  </a:cubicBezTo>
                  <a:cubicBezTo>
                    <a:pt x="281" y="361"/>
                    <a:pt x="281" y="353"/>
                    <a:pt x="281" y="345"/>
                  </a:cubicBezTo>
                  <a:cubicBezTo>
                    <a:pt x="281" y="339"/>
                    <a:pt x="281" y="333"/>
                    <a:pt x="281" y="327"/>
                  </a:cubicBezTo>
                  <a:cubicBezTo>
                    <a:pt x="258" y="327"/>
                    <a:pt x="236" y="327"/>
                    <a:pt x="213" y="327"/>
                  </a:cubicBezTo>
                  <a:close/>
                  <a:moveTo>
                    <a:pt x="556" y="327"/>
                  </a:moveTo>
                  <a:cubicBezTo>
                    <a:pt x="535" y="327"/>
                    <a:pt x="515" y="327"/>
                    <a:pt x="495" y="327"/>
                  </a:cubicBezTo>
                  <a:cubicBezTo>
                    <a:pt x="494" y="327"/>
                    <a:pt x="491" y="330"/>
                    <a:pt x="491" y="332"/>
                  </a:cubicBezTo>
                  <a:cubicBezTo>
                    <a:pt x="491" y="345"/>
                    <a:pt x="491" y="357"/>
                    <a:pt x="492" y="370"/>
                  </a:cubicBezTo>
                  <a:cubicBezTo>
                    <a:pt x="492" y="372"/>
                    <a:pt x="494" y="375"/>
                    <a:pt x="496" y="375"/>
                  </a:cubicBezTo>
                  <a:cubicBezTo>
                    <a:pt x="511" y="375"/>
                    <a:pt x="525" y="375"/>
                    <a:pt x="540" y="375"/>
                  </a:cubicBezTo>
                  <a:cubicBezTo>
                    <a:pt x="541" y="375"/>
                    <a:pt x="544" y="373"/>
                    <a:pt x="544" y="372"/>
                  </a:cubicBezTo>
                  <a:cubicBezTo>
                    <a:pt x="548" y="358"/>
                    <a:pt x="552" y="343"/>
                    <a:pt x="556" y="327"/>
                  </a:cubicBezTo>
                  <a:close/>
                  <a:moveTo>
                    <a:pt x="231" y="514"/>
                  </a:moveTo>
                  <a:cubicBezTo>
                    <a:pt x="231" y="528"/>
                    <a:pt x="243" y="540"/>
                    <a:pt x="256" y="541"/>
                  </a:cubicBezTo>
                  <a:cubicBezTo>
                    <a:pt x="271" y="541"/>
                    <a:pt x="283" y="530"/>
                    <a:pt x="284" y="515"/>
                  </a:cubicBezTo>
                  <a:cubicBezTo>
                    <a:pt x="284" y="502"/>
                    <a:pt x="273" y="489"/>
                    <a:pt x="259" y="488"/>
                  </a:cubicBezTo>
                  <a:cubicBezTo>
                    <a:pt x="244" y="488"/>
                    <a:pt x="232" y="499"/>
                    <a:pt x="231" y="514"/>
                  </a:cubicBezTo>
                  <a:close/>
                  <a:moveTo>
                    <a:pt x="466" y="515"/>
                  </a:moveTo>
                  <a:cubicBezTo>
                    <a:pt x="466" y="529"/>
                    <a:pt x="478" y="541"/>
                    <a:pt x="491" y="541"/>
                  </a:cubicBezTo>
                  <a:cubicBezTo>
                    <a:pt x="506" y="541"/>
                    <a:pt x="518" y="529"/>
                    <a:pt x="518" y="514"/>
                  </a:cubicBezTo>
                  <a:cubicBezTo>
                    <a:pt x="518" y="501"/>
                    <a:pt x="506" y="488"/>
                    <a:pt x="492" y="488"/>
                  </a:cubicBezTo>
                  <a:cubicBezTo>
                    <a:pt x="477" y="488"/>
                    <a:pt x="466" y="500"/>
                    <a:pt x="466" y="5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41">
            <a:extLst>
              <a:ext uri="{FF2B5EF4-FFF2-40B4-BE49-F238E27FC236}">
                <a16:creationId xmlns:a16="http://schemas.microsoft.com/office/drawing/2014/main" xmlns="" id="{B3C0FA31-ACA3-4632-B427-3ED42F3940BB}"/>
              </a:ext>
            </a:extLst>
          </p:cNvPr>
          <p:cNvGrpSpPr/>
          <p:nvPr/>
        </p:nvGrpSpPr>
        <p:grpSpPr>
          <a:xfrm>
            <a:off x="6716352" y="3049565"/>
            <a:ext cx="269946" cy="333328"/>
            <a:chOff x="-4268788" y="1825625"/>
            <a:chExt cx="3032125" cy="3743325"/>
          </a:xfrm>
          <a:solidFill>
            <a:schemeClr val="bg1"/>
          </a:solidFill>
        </p:grpSpPr>
        <p:sp>
          <p:nvSpPr>
            <p:cNvPr id="39" name="Freeform 65">
              <a:extLst>
                <a:ext uri="{FF2B5EF4-FFF2-40B4-BE49-F238E27FC236}">
                  <a16:creationId xmlns:a16="http://schemas.microsoft.com/office/drawing/2014/main" xmlns="" id="{5CEBD14F-485D-4C2C-BAA3-DB6A85D3F1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871913" y="2701925"/>
              <a:ext cx="2635250" cy="1855787"/>
            </a:xfrm>
            <a:custGeom>
              <a:avLst/>
              <a:gdLst>
                <a:gd name="T0" fmla="*/ 692 w 1384"/>
                <a:gd name="T1" fmla="*/ 0 h 976"/>
                <a:gd name="T2" fmla="*/ 1236 w 1384"/>
                <a:gd name="T3" fmla="*/ 0 h 976"/>
                <a:gd name="T4" fmla="*/ 1384 w 1384"/>
                <a:gd name="T5" fmla="*/ 149 h 976"/>
                <a:gd name="T6" fmla="*/ 1384 w 1384"/>
                <a:gd name="T7" fmla="*/ 827 h 976"/>
                <a:gd name="T8" fmla="*/ 1235 w 1384"/>
                <a:gd name="T9" fmla="*/ 975 h 976"/>
                <a:gd name="T10" fmla="*/ 155 w 1384"/>
                <a:gd name="T11" fmla="*/ 976 h 976"/>
                <a:gd name="T12" fmla="*/ 15 w 1384"/>
                <a:gd name="T13" fmla="*/ 897 h 976"/>
                <a:gd name="T14" fmla="*/ 1 w 1384"/>
                <a:gd name="T15" fmla="*/ 835 h 976"/>
                <a:gd name="T16" fmla="*/ 1 w 1384"/>
                <a:gd name="T17" fmla="*/ 140 h 976"/>
                <a:gd name="T18" fmla="*/ 146 w 1384"/>
                <a:gd name="T19" fmla="*/ 0 h 976"/>
                <a:gd name="T20" fmla="*/ 692 w 1384"/>
                <a:gd name="T21" fmla="*/ 0 h 976"/>
                <a:gd name="T22" fmla="*/ 599 w 1384"/>
                <a:gd name="T23" fmla="*/ 498 h 976"/>
                <a:gd name="T24" fmla="*/ 625 w 1384"/>
                <a:gd name="T25" fmla="*/ 516 h 976"/>
                <a:gd name="T26" fmla="*/ 801 w 1384"/>
                <a:gd name="T27" fmla="*/ 638 h 976"/>
                <a:gd name="T28" fmla="*/ 815 w 1384"/>
                <a:gd name="T29" fmla="*/ 665 h 976"/>
                <a:gd name="T30" fmla="*/ 866 w 1384"/>
                <a:gd name="T31" fmla="*/ 742 h 976"/>
                <a:gd name="T32" fmla="*/ 958 w 1384"/>
                <a:gd name="T33" fmla="*/ 726 h 976"/>
                <a:gd name="T34" fmla="*/ 978 w 1384"/>
                <a:gd name="T35" fmla="*/ 634 h 976"/>
                <a:gd name="T36" fmla="*/ 983 w 1384"/>
                <a:gd name="T37" fmla="*/ 604 h 976"/>
                <a:gd name="T38" fmla="*/ 1157 w 1384"/>
                <a:gd name="T39" fmla="*/ 387 h 976"/>
                <a:gd name="T40" fmla="*/ 1167 w 1384"/>
                <a:gd name="T41" fmla="*/ 376 h 976"/>
                <a:gd name="T42" fmla="*/ 1237 w 1384"/>
                <a:gd name="T43" fmla="*/ 428 h 976"/>
                <a:gd name="T44" fmla="*/ 1310 w 1384"/>
                <a:gd name="T45" fmla="*/ 157 h 976"/>
                <a:gd name="T46" fmla="*/ 1306 w 1384"/>
                <a:gd name="T47" fmla="*/ 154 h 976"/>
                <a:gd name="T48" fmla="*/ 1063 w 1384"/>
                <a:gd name="T49" fmla="*/ 295 h 976"/>
                <a:gd name="T50" fmla="*/ 1124 w 1384"/>
                <a:gd name="T51" fmla="*/ 343 h 976"/>
                <a:gd name="T52" fmla="*/ 936 w 1384"/>
                <a:gd name="T53" fmla="*/ 577 h 976"/>
                <a:gd name="T54" fmla="*/ 919 w 1384"/>
                <a:gd name="T55" fmla="*/ 581 h 976"/>
                <a:gd name="T56" fmla="*/ 854 w 1384"/>
                <a:gd name="T57" fmla="*/ 593 h 976"/>
                <a:gd name="T58" fmla="*/ 828 w 1384"/>
                <a:gd name="T59" fmla="*/ 593 h 976"/>
                <a:gd name="T60" fmla="*/ 637 w 1384"/>
                <a:gd name="T61" fmla="*/ 459 h 976"/>
                <a:gd name="T62" fmla="*/ 626 w 1384"/>
                <a:gd name="T63" fmla="*/ 437 h 976"/>
                <a:gd name="T64" fmla="*/ 539 w 1384"/>
                <a:gd name="T65" fmla="*/ 349 h 976"/>
                <a:gd name="T66" fmla="*/ 456 w 1384"/>
                <a:gd name="T67" fmla="*/ 442 h 976"/>
                <a:gd name="T68" fmla="*/ 450 w 1384"/>
                <a:gd name="T69" fmla="*/ 461 h 976"/>
                <a:gd name="T70" fmla="*/ 254 w 1384"/>
                <a:gd name="T71" fmla="*/ 597 h 976"/>
                <a:gd name="T72" fmla="*/ 199 w 1384"/>
                <a:gd name="T73" fmla="*/ 580 h 976"/>
                <a:gd name="T74" fmla="*/ 108 w 1384"/>
                <a:gd name="T75" fmla="*/ 663 h 976"/>
                <a:gd name="T76" fmla="*/ 194 w 1384"/>
                <a:gd name="T77" fmla="*/ 749 h 976"/>
                <a:gd name="T78" fmla="*/ 278 w 1384"/>
                <a:gd name="T79" fmla="*/ 659 h 976"/>
                <a:gd name="T80" fmla="*/ 284 w 1384"/>
                <a:gd name="T81" fmla="*/ 641 h 976"/>
                <a:gd name="T82" fmla="*/ 486 w 1384"/>
                <a:gd name="T83" fmla="*/ 501 h 976"/>
                <a:gd name="T84" fmla="*/ 599 w 1384"/>
                <a:gd name="T85" fmla="*/ 498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4" h="976">
                  <a:moveTo>
                    <a:pt x="692" y="0"/>
                  </a:moveTo>
                  <a:cubicBezTo>
                    <a:pt x="873" y="0"/>
                    <a:pt x="1055" y="0"/>
                    <a:pt x="1236" y="0"/>
                  </a:cubicBezTo>
                  <a:cubicBezTo>
                    <a:pt x="1328" y="1"/>
                    <a:pt x="1384" y="57"/>
                    <a:pt x="1384" y="149"/>
                  </a:cubicBezTo>
                  <a:cubicBezTo>
                    <a:pt x="1384" y="375"/>
                    <a:pt x="1384" y="601"/>
                    <a:pt x="1384" y="827"/>
                  </a:cubicBezTo>
                  <a:cubicBezTo>
                    <a:pt x="1384" y="919"/>
                    <a:pt x="1327" y="975"/>
                    <a:pt x="1235" y="975"/>
                  </a:cubicBezTo>
                  <a:cubicBezTo>
                    <a:pt x="875" y="975"/>
                    <a:pt x="515" y="975"/>
                    <a:pt x="155" y="976"/>
                  </a:cubicBezTo>
                  <a:cubicBezTo>
                    <a:pt x="93" y="976"/>
                    <a:pt x="42" y="956"/>
                    <a:pt x="15" y="897"/>
                  </a:cubicBezTo>
                  <a:cubicBezTo>
                    <a:pt x="6" y="878"/>
                    <a:pt x="1" y="856"/>
                    <a:pt x="1" y="835"/>
                  </a:cubicBezTo>
                  <a:cubicBezTo>
                    <a:pt x="0" y="603"/>
                    <a:pt x="0" y="371"/>
                    <a:pt x="1" y="140"/>
                  </a:cubicBezTo>
                  <a:cubicBezTo>
                    <a:pt x="1" y="56"/>
                    <a:pt x="61" y="0"/>
                    <a:pt x="146" y="0"/>
                  </a:cubicBezTo>
                  <a:cubicBezTo>
                    <a:pt x="328" y="0"/>
                    <a:pt x="510" y="0"/>
                    <a:pt x="692" y="0"/>
                  </a:cubicBezTo>
                  <a:close/>
                  <a:moveTo>
                    <a:pt x="599" y="498"/>
                  </a:moveTo>
                  <a:cubicBezTo>
                    <a:pt x="608" y="504"/>
                    <a:pt x="616" y="510"/>
                    <a:pt x="625" y="516"/>
                  </a:cubicBezTo>
                  <a:cubicBezTo>
                    <a:pt x="684" y="557"/>
                    <a:pt x="742" y="598"/>
                    <a:pt x="801" y="638"/>
                  </a:cubicBezTo>
                  <a:cubicBezTo>
                    <a:pt x="811" y="645"/>
                    <a:pt x="816" y="652"/>
                    <a:pt x="815" y="665"/>
                  </a:cubicBezTo>
                  <a:cubicBezTo>
                    <a:pt x="815" y="701"/>
                    <a:pt x="833" y="728"/>
                    <a:pt x="866" y="742"/>
                  </a:cubicBezTo>
                  <a:cubicBezTo>
                    <a:pt x="900" y="756"/>
                    <a:pt x="931" y="751"/>
                    <a:pt x="958" y="726"/>
                  </a:cubicBezTo>
                  <a:cubicBezTo>
                    <a:pt x="984" y="702"/>
                    <a:pt x="992" y="667"/>
                    <a:pt x="978" y="634"/>
                  </a:cubicBezTo>
                  <a:cubicBezTo>
                    <a:pt x="972" y="622"/>
                    <a:pt x="975" y="614"/>
                    <a:pt x="983" y="604"/>
                  </a:cubicBezTo>
                  <a:cubicBezTo>
                    <a:pt x="1041" y="532"/>
                    <a:pt x="1099" y="460"/>
                    <a:pt x="1157" y="387"/>
                  </a:cubicBezTo>
                  <a:cubicBezTo>
                    <a:pt x="1160" y="383"/>
                    <a:pt x="1163" y="380"/>
                    <a:pt x="1167" y="376"/>
                  </a:cubicBezTo>
                  <a:cubicBezTo>
                    <a:pt x="1190" y="393"/>
                    <a:pt x="1212" y="410"/>
                    <a:pt x="1237" y="428"/>
                  </a:cubicBezTo>
                  <a:cubicBezTo>
                    <a:pt x="1262" y="336"/>
                    <a:pt x="1286" y="247"/>
                    <a:pt x="1310" y="157"/>
                  </a:cubicBezTo>
                  <a:cubicBezTo>
                    <a:pt x="1309" y="156"/>
                    <a:pt x="1307" y="155"/>
                    <a:pt x="1306" y="154"/>
                  </a:cubicBezTo>
                  <a:cubicBezTo>
                    <a:pt x="1226" y="201"/>
                    <a:pt x="1145" y="247"/>
                    <a:pt x="1063" y="295"/>
                  </a:cubicBezTo>
                  <a:cubicBezTo>
                    <a:pt x="1085" y="312"/>
                    <a:pt x="1104" y="327"/>
                    <a:pt x="1124" y="343"/>
                  </a:cubicBezTo>
                  <a:cubicBezTo>
                    <a:pt x="1061" y="422"/>
                    <a:pt x="999" y="500"/>
                    <a:pt x="936" y="577"/>
                  </a:cubicBezTo>
                  <a:cubicBezTo>
                    <a:pt x="933" y="581"/>
                    <a:pt x="924" y="582"/>
                    <a:pt x="919" y="581"/>
                  </a:cubicBezTo>
                  <a:cubicBezTo>
                    <a:pt x="896" y="576"/>
                    <a:pt x="874" y="580"/>
                    <a:pt x="854" y="593"/>
                  </a:cubicBezTo>
                  <a:cubicBezTo>
                    <a:pt x="844" y="600"/>
                    <a:pt x="838" y="600"/>
                    <a:pt x="828" y="593"/>
                  </a:cubicBezTo>
                  <a:cubicBezTo>
                    <a:pt x="764" y="548"/>
                    <a:pt x="700" y="504"/>
                    <a:pt x="637" y="459"/>
                  </a:cubicBezTo>
                  <a:cubicBezTo>
                    <a:pt x="631" y="455"/>
                    <a:pt x="626" y="444"/>
                    <a:pt x="626" y="437"/>
                  </a:cubicBezTo>
                  <a:cubicBezTo>
                    <a:pt x="625" y="386"/>
                    <a:pt x="588" y="348"/>
                    <a:pt x="539" y="349"/>
                  </a:cubicBezTo>
                  <a:cubicBezTo>
                    <a:pt x="490" y="350"/>
                    <a:pt x="454" y="391"/>
                    <a:pt x="456" y="442"/>
                  </a:cubicBezTo>
                  <a:cubicBezTo>
                    <a:pt x="456" y="449"/>
                    <a:pt x="454" y="458"/>
                    <a:pt x="450" y="461"/>
                  </a:cubicBezTo>
                  <a:cubicBezTo>
                    <a:pt x="383" y="508"/>
                    <a:pt x="317" y="554"/>
                    <a:pt x="254" y="597"/>
                  </a:cubicBezTo>
                  <a:cubicBezTo>
                    <a:pt x="233" y="590"/>
                    <a:pt x="217" y="582"/>
                    <a:pt x="199" y="580"/>
                  </a:cubicBezTo>
                  <a:cubicBezTo>
                    <a:pt x="151" y="576"/>
                    <a:pt x="109" y="615"/>
                    <a:pt x="108" y="663"/>
                  </a:cubicBezTo>
                  <a:cubicBezTo>
                    <a:pt x="107" y="710"/>
                    <a:pt x="146" y="750"/>
                    <a:pt x="194" y="749"/>
                  </a:cubicBezTo>
                  <a:cubicBezTo>
                    <a:pt x="243" y="749"/>
                    <a:pt x="280" y="709"/>
                    <a:pt x="278" y="659"/>
                  </a:cubicBezTo>
                  <a:cubicBezTo>
                    <a:pt x="278" y="653"/>
                    <a:pt x="280" y="644"/>
                    <a:pt x="284" y="641"/>
                  </a:cubicBezTo>
                  <a:cubicBezTo>
                    <a:pt x="351" y="594"/>
                    <a:pt x="419" y="547"/>
                    <a:pt x="486" y="501"/>
                  </a:cubicBezTo>
                  <a:cubicBezTo>
                    <a:pt x="532" y="526"/>
                    <a:pt x="556" y="526"/>
                    <a:pt x="599" y="4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66">
              <a:extLst>
                <a:ext uri="{FF2B5EF4-FFF2-40B4-BE49-F238E27FC236}">
                  <a16:creationId xmlns:a16="http://schemas.microsoft.com/office/drawing/2014/main" xmlns="" id="{09087A14-8932-43B7-8EED-A7FF38DFCC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268788" y="1825625"/>
              <a:ext cx="2368550" cy="3743325"/>
            </a:xfrm>
            <a:custGeom>
              <a:avLst/>
              <a:gdLst>
                <a:gd name="T0" fmla="*/ 1244 w 1244"/>
                <a:gd name="T1" fmla="*/ 419 h 1967"/>
                <a:gd name="T2" fmla="*/ 1220 w 1244"/>
                <a:gd name="T3" fmla="*/ 419 h 1967"/>
                <a:gd name="T4" fmla="*/ 1145 w 1244"/>
                <a:gd name="T5" fmla="*/ 419 h 1967"/>
                <a:gd name="T6" fmla="*/ 1145 w 1244"/>
                <a:gd name="T7" fmla="*/ 161 h 1967"/>
                <a:gd name="T8" fmla="*/ 101 w 1244"/>
                <a:gd name="T9" fmla="*/ 161 h 1967"/>
                <a:gd name="T10" fmla="*/ 101 w 1244"/>
                <a:gd name="T11" fmla="*/ 1703 h 1967"/>
                <a:gd name="T12" fmla="*/ 1144 w 1244"/>
                <a:gd name="T13" fmla="*/ 1703 h 1967"/>
                <a:gd name="T14" fmla="*/ 1144 w 1244"/>
                <a:gd name="T15" fmla="*/ 1477 h 1967"/>
                <a:gd name="T16" fmla="*/ 1243 w 1244"/>
                <a:gd name="T17" fmla="*/ 1477 h 1967"/>
                <a:gd name="T18" fmla="*/ 1244 w 1244"/>
                <a:gd name="T19" fmla="*/ 1495 h 1967"/>
                <a:gd name="T20" fmla="*/ 1244 w 1244"/>
                <a:gd name="T21" fmla="*/ 1879 h 1967"/>
                <a:gd name="T22" fmla="*/ 1155 w 1244"/>
                <a:gd name="T23" fmla="*/ 1967 h 1967"/>
                <a:gd name="T24" fmla="*/ 85 w 1244"/>
                <a:gd name="T25" fmla="*/ 1967 h 1967"/>
                <a:gd name="T26" fmla="*/ 0 w 1244"/>
                <a:gd name="T27" fmla="*/ 1880 h 1967"/>
                <a:gd name="T28" fmla="*/ 1 w 1244"/>
                <a:gd name="T29" fmla="*/ 1056 h 1967"/>
                <a:gd name="T30" fmla="*/ 1 w 1244"/>
                <a:gd name="T31" fmla="*/ 96 h 1967"/>
                <a:gd name="T32" fmla="*/ 95 w 1244"/>
                <a:gd name="T33" fmla="*/ 0 h 1967"/>
                <a:gd name="T34" fmla="*/ 1155 w 1244"/>
                <a:gd name="T35" fmla="*/ 0 h 1967"/>
                <a:gd name="T36" fmla="*/ 1244 w 1244"/>
                <a:gd name="T37" fmla="*/ 88 h 1967"/>
                <a:gd name="T38" fmla="*/ 1244 w 1244"/>
                <a:gd name="T39" fmla="*/ 394 h 1967"/>
                <a:gd name="T40" fmla="*/ 1244 w 1244"/>
                <a:gd name="T41" fmla="*/ 419 h 1967"/>
                <a:gd name="T42" fmla="*/ 625 w 1244"/>
                <a:gd name="T43" fmla="*/ 1767 h 1967"/>
                <a:gd name="T44" fmla="*/ 552 w 1244"/>
                <a:gd name="T45" fmla="*/ 1839 h 1967"/>
                <a:gd name="T46" fmla="*/ 625 w 1244"/>
                <a:gd name="T47" fmla="*/ 1912 h 1967"/>
                <a:gd name="T48" fmla="*/ 696 w 1244"/>
                <a:gd name="T49" fmla="*/ 1840 h 1967"/>
                <a:gd name="T50" fmla="*/ 625 w 1244"/>
                <a:gd name="T51" fmla="*/ 1767 h 1967"/>
                <a:gd name="T52" fmla="*/ 505 w 1244"/>
                <a:gd name="T53" fmla="*/ 52 h 1967"/>
                <a:gd name="T54" fmla="*/ 505 w 1244"/>
                <a:gd name="T55" fmla="*/ 107 h 1967"/>
                <a:gd name="T56" fmla="*/ 743 w 1244"/>
                <a:gd name="T57" fmla="*/ 107 h 1967"/>
                <a:gd name="T58" fmla="*/ 743 w 1244"/>
                <a:gd name="T59" fmla="*/ 52 h 1967"/>
                <a:gd name="T60" fmla="*/ 505 w 1244"/>
                <a:gd name="T61" fmla="*/ 52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4" h="1967">
                  <a:moveTo>
                    <a:pt x="1244" y="419"/>
                  </a:moveTo>
                  <a:cubicBezTo>
                    <a:pt x="1234" y="419"/>
                    <a:pt x="1227" y="419"/>
                    <a:pt x="1220" y="419"/>
                  </a:cubicBezTo>
                  <a:cubicBezTo>
                    <a:pt x="1195" y="419"/>
                    <a:pt x="1171" y="419"/>
                    <a:pt x="1145" y="419"/>
                  </a:cubicBezTo>
                  <a:cubicBezTo>
                    <a:pt x="1145" y="332"/>
                    <a:pt x="1145" y="247"/>
                    <a:pt x="1145" y="161"/>
                  </a:cubicBezTo>
                  <a:cubicBezTo>
                    <a:pt x="796" y="161"/>
                    <a:pt x="450" y="161"/>
                    <a:pt x="101" y="161"/>
                  </a:cubicBezTo>
                  <a:cubicBezTo>
                    <a:pt x="101" y="674"/>
                    <a:pt x="101" y="1187"/>
                    <a:pt x="101" y="1703"/>
                  </a:cubicBezTo>
                  <a:cubicBezTo>
                    <a:pt x="448" y="1703"/>
                    <a:pt x="795" y="1703"/>
                    <a:pt x="1144" y="1703"/>
                  </a:cubicBezTo>
                  <a:cubicBezTo>
                    <a:pt x="1144" y="1628"/>
                    <a:pt x="1144" y="1553"/>
                    <a:pt x="1144" y="1477"/>
                  </a:cubicBezTo>
                  <a:cubicBezTo>
                    <a:pt x="1178" y="1477"/>
                    <a:pt x="1210" y="1477"/>
                    <a:pt x="1243" y="1477"/>
                  </a:cubicBezTo>
                  <a:cubicBezTo>
                    <a:pt x="1243" y="1484"/>
                    <a:pt x="1244" y="1490"/>
                    <a:pt x="1244" y="1495"/>
                  </a:cubicBezTo>
                  <a:cubicBezTo>
                    <a:pt x="1244" y="1623"/>
                    <a:pt x="1244" y="1751"/>
                    <a:pt x="1244" y="1879"/>
                  </a:cubicBezTo>
                  <a:cubicBezTo>
                    <a:pt x="1243" y="1936"/>
                    <a:pt x="1212" y="1967"/>
                    <a:pt x="1155" y="1967"/>
                  </a:cubicBezTo>
                  <a:cubicBezTo>
                    <a:pt x="799" y="1967"/>
                    <a:pt x="442" y="1967"/>
                    <a:pt x="85" y="1967"/>
                  </a:cubicBezTo>
                  <a:cubicBezTo>
                    <a:pt x="33" y="1967"/>
                    <a:pt x="0" y="1933"/>
                    <a:pt x="0" y="1880"/>
                  </a:cubicBezTo>
                  <a:cubicBezTo>
                    <a:pt x="1" y="1605"/>
                    <a:pt x="1" y="1330"/>
                    <a:pt x="1" y="1056"/>
                  </a:cubicBezTo>
                  <a:cubicBezTo>
                    <a:pt x="1" y="736"/>
                    <a:pt x="1" y="416"/>
                    <a:pt x="1" y="96"/>
                  </a:cubicBezTo>
                  <a:cubicBezTo>
                    <a:pt x="1" y="30"/>
                    <a:pt x="30" y="0"/>
                    <a:pt x="95" y="0"/>
                  </a:cubicBezTo>
                  <a:cubicBezTo>
                    <a:pt x="448" y="0"/>
                    <a:pt x="802" y="0"/>
                    <a:pt x="1155" y="0"/>
                  </a:cubicBezTo>
                  <a:cubicBezTo>
                    <a:pt x="1211" y="0"/>
                    <a:pt x="1244" y="33"/>
                    <a:pt x="1244" y="88"/>
                  </a:cubicBezTo>
                  <a:cubicBezTo>
                    <a:pt x="1244" y="190"/>
                    <a:pt x="1244" y="292"/>
                    <a:pt x="1244" y="394"/>
                  </a:cubicBezTo>
                  <a:cubicBezTo>
                    <a:pt x="1244" y="401"/>
                    <a:pt x="1244" y="409"/>
                    <a:pt x="1244" y="419"/>
                  </a:cubicBezTo>
                  <a:close/>
                  <a:moveTo>
                    <a:pt x="625" y="1767"/>
                  </a:moveTo>
                  <a:cubicBezTo>
                    <a:pt x="585" y="1767"/>
                    <a:pt x="552" y="1799"/>
                    <a:pt x="552" y="1839"/>
                  </a:cubicBezTo>
                  <a:cubicBezTo>
                    <a:pt x="551" y="1879"/>
                    <a:pt x="584" y="1912"/>
                    <a:pt x="625" y="1912"/>
                  </a:cubicBezTo>
                  <a:cubicBezTo>
                    <a:pt x="664" y="1912"/>
                    <a:pt x="696" y="1879"/>
                    <a:pt x="696" y="1840"/>
                  </a:cubicBezTo>
                  <a:cubicBezTo>
                    <a:pt x="696" y="1800"/>
                    <a:pt x="665" y="1768"/>
                    <a:pt x="625" y="1767"/>
                  </a:cubicBezTo>
                  <a:close/>
                  <a:moveTo>
                    <a:pt x="505" y="52"/>
                  </a:moveTo>
                  <a:cubicBezTo>
                    <a:pt x="505" y="72"/>
                    <a:pt x="505" y="89"/>
                    <a:pt x="505" y="107"/>
                  </a:cubicBezTo>
                  <a:cubicBezTo>
                    <a:pt x="585" y="107"/>
                    <a:pt x="664" y="107"/>
                    <a:pt x="743" y="107"/>
                  </a:cubicBezTo>
                  <a:cubicBezTo>
                    <a:pt x="743" y="88"/>
                    <a:pt x="743" y="70"/>
                    <a:pt x="743" y="52"/>
                  </a:cubicBezTo>
                  <a:cubicBezTo>
                    <a:pt x="663" y="52"/>
                    <a:pt x="585" y="52"/>
                    <a:pt x="505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67">
              <a:extLst>
                <a:ext uri="{FF2B5EF4-FFF2-40B4-BE49-F238E27FC236}">
                  <a16:creationId xmlns:a16="http://schemas.microsoft.com/office/drawing/2014/main" xmlns="" id="{988CB7F8-DA7D-4BB2-B902-903BE25DD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0925" y="3879850"/>
              <a:ext cx="176213" cy="174625"/>
            </a:xfrm>
            <a:custGeom>
              <a:avLst/>
              <a:gdLst>
                <a:gd name="T0" fmla="*/ 46 w 92"/>
                <a:gd name="T1" fmla="*/ 0 h 92"/>
                <a:gd name="T2" fmla="*/ 91 w 92"/>
                <a:gd name="T3" fmla="*/ 44 h 92"/>
                <a:gd name="T4" fmla="*/ 44 w 92"/>
                <a:gd name="T5" fmla="*/ 91 h 92"/>
                <a:gd name="T6" fmla="*/ 0 w 92"/>
                <a:gd name="T7" fmla="*/ 46 h 92"/>
                <a:gd name="T8" fmla="*/ 46 w 92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69" y="0"/>
                    <a:pt x="91" y="21"/>
                    <a:pt x="91" y="44"/>
                  </a:cubicBezTo>
                  <a:cubicBezTo>
                    <a:pt x="92" y="69"/>
                    <a:pt x="69" y="92"/>
                    <a:pt x="44" y="91"/>
                  </a:cubicBezTo>
                  <a:cubicBezTo>
                    <a:pt x="20" y="90"/>
                    <a:pt x="0" y="70"/>
                    <a:pt x="0" y="46"/>
                  </a:cubicBezTo>
                  <a:cubicBezTo>
                    <a:pt x="0" y="21"/>
                    <a:pt x="20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68">
              <a:extLst>
                <a:ext uri="{FF2B5EF4-FFF2-40B4-BE49-F238E27FC236}">
                  <a16:creationId xmlns:a16="http://schemas.microsoft.com/office/drawing/2014/main" xmlns="" id="{72CCF90F-4AFD-4A66-8B37-6333CFE05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27350" y="3440113"/>
              <a:ext cx="173038" cy="174625"/>
            </a:xfrm>
            <a:custGeom>
              <a:avLst/>
              <a:gdLst>
                <a:gd name="T0" fmla="*/ 0 w 91"/>
                <a:gd name="T1" fmla="*/ 45 h 92"/>
                <a:gd name="T2" fmla="*/ 46 w 91"/>
                <a:gd name="T3" fmla="*/ 1 h 92"/>
                <a:gd name="T4" fmla="*/ 91 w 91"/>
                <a:gd name="T5" fmla="*/ 46 h 92"/>
                <a:gd name="T6" fmla="*/ 45 w 91"/>
                <a:gd name="T7" fmla="*/ 91 h 92"/>
                <a:gd name="T8" fmla="*/ 0 w 91"/>
                <a:gd name="T9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0" y="45"/>
                  </a:moveTo>
                  <a:cubicBezTo>
                    <a:pt x="0" y="21"/>
                    <a:pt x="22" y="0"/>
                    <a:pt x="46" y="1"/>
                  </a:cubicBezTo>
                  <a:cubicBezTo>
                    <a:pt x="70" y="2"/>
                    <a:pt x="90" y="22"/>
                    <a:pt x="91" y="46"/>
                  </a:cubicBezTo>
                  <a:cubicBezTo>
                    <a:pt x="91" y="70"/>
                    <a:pt x="69" y="92"/>
                    <a:pt x="45" y="91"/>
                  </a:cubicBezTo>
                  <a:cubicBezTo>
                    <a:pt x="20" y="91"/>
                    <a:pt x="0" y="71"/>
                    <a:pt x="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69">
              <a:extLst>
                <a:ext uri="{FF2B5EF4-FFF2-40B4-BE49-F238E27FC236}">
                  <a16:creationId xmlns:a16="http://schemas.microsoft.com/office/drawing/2014/main" xmlns="" id="{7D3FABC2-090F-49AB-8CCD-B67A2CD4E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6313" y="3879850"/>
              <a:ext cx="173038" cy="174625"/>
            </a:xfrm>
            <a:custGeom>
              <a:avLst/>
              <a:gdLst>
                <a:gd name="T0" fmla="*/ 45 w 91"/>
                <a:gd name="T1" fmla="*/ 1 h 92"/>
                <a:gd name="T2" fmla="*/ 91 w 91"/>
                <a:gd name="T3" fmla="*/ 45 h 92"/>
                <a:gd name="T4" fmla="*/ 47 w 91"/>
                <a:gd name="T5" fmla="*/ 91 h 92"/>
                <a:gd name="T6" fmla="*/ 0 w 91"/>
                <a:gd name="T7" fmla="*/ 47 h 92"/>
                <a:gd name="T8" fmla="*/ 45 w 91"/>
                <a:gd name="T9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45" y="1"/>
                  </a:moveTo>
                  <a:cubicBezTo>
                    <a:pt x="71" y="0"/>
                    <a:pt x="90" y="20"/>
                    <a:pt x="91" y="45"/>
                  </a:cubicBezTo>
                  <a:cubicBezTo>
                    <a:pt x="91" y="69"/>
                    <a:pt x="71" y="90"/>
                    <a:pt x="47" y="91"/>
                  </a:cubicBezTo>
                  <a:cubicBezTo>
                    <a:pt x="23" y="92"/>
                    <a:pt x="1" y="71"/>
                    <a:pt x="0" y="47"/>
                  </a:cubicBezTo>
                  <a:cubicBezTo>
                    <a:pt x="0" y="22"/>
                    <a:pt x="20" y="1"/>
                    <a:pt x="4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7">
            <a:extLst>
              <a:ext uri="{FF2B5EF4-FFF2-40B4-BE49-F238E27FC236}">
                <a16:creationId xmlns:a16="http://schemas.microsoft.com/office/drawing/2014/main" xmlns="" id="{BFF456EA-D439-4773-81D0-371FCB5993E4}"/>
              </a:ext>
            </a:extLst>
          </p:cNvPr>
          <p:cNvGrpSpPr/>
          <p:nvPr/>
        </p:nvGrpSpPr>
        <p:grpSpPr>
          <a:xfrm>
            <a:off x="6420089" y="3948634"/>
            <a:ext cx="260605" cy="287692"/>
            <a:chOff x="588963" y="8343900"/>
            <a:chExt cx="1147763" cy="1266825"/>
          </a:xfrm>
        </p:grpSpPr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xmlns="" id="{EA582660-F4BD-488F-85A0-C8229F8C16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413" y="8343900"/>
              <a:ext cx="809625" cy="836612"/>
            </a:xfrm>
            <a:custGeom>
              <a:avLst/>
              <a:gdLst>
                <a:gd name="T0" fmla="*/ 131 w 237"/>
                <a:gd name="T1" fmla="*/ 0 h 245"/>
                <a:gd name="T2" fmla="*/ 174 w 237"/>
                <a:gd name="T3" fmla="*/ 16 h 245"/>
                <a:gd name="T4" fmla="*/ 228 w 237"/>
                <a:gd name="T5" fmla="*/ 94 h 245"/>
                <a:gd name="T6" fmla="*/ 230 w 237"/>
                <a:gd name="T7" fmla="*/ 99 h 245"/>
                <a:gd name="T8" fmla="*/ 236 w 237"/>
                <a:gd name="T9" fmla="*/ 120 h 245"/>
                <a:gd name="T10" fmla="*/ 236 w 237"/>
                <a:gd name="T11" fmla="*/ 145 h 245"/>
                <a:gd name="T12" fmla="*/ 221 w 237"/>
                <a:gd name="T13" fmla="*/ 165 h 245"/>
                <a:gd name="T14" fmla="*/ 202 w 237"/>
                <a:gd name="T15" fmla="*/ 149 h 245"/>
                <a:gd name="T16" fmla="*/ 202 w 237"/>
                <a:gd name="T17" fmla="*/ 149 h 245"/>
                <a:gd name="T18" fmla="*/ 184 w 237"/>
                <a:gd name="T19" fmla="*/ 187 h 245"/>
                <a:gd name="T20" fmla="*/ 151 w 237"/>
                <a:gd name="T21" fmla="*/ 222 h 245"/>
                <a:gd name="T22" fmla="*/ 74 w 237"/>
                <a:gd name="T23" fmla="*/ 213 h 245"/>
                <a:gd name="T24" fmla="*/ 36 w 237"/>
                <a:gd name="T25" fmla="*/ 148 h 245"/>
                <a:gd name="T26" fmla="*/ 24 w 237"/>
                <a:gd name="T27" fmla="*/ 168 h 245"/>
                <a:gd name="T28" fmla="*/ 63 w 237"/>
                <a:gd name="T29" fmla="*/ 220 h 245"/>
                <a:gd name="T30" fmla="*/ 70 w 237"/>
                <a:gd name="T31" fmla="*/ 221 h 245"/>
                <a:gd name="T32" fmla="*/ 86 w 237"/>
                <a:gd name="T33" fmla="*/ 230 h 245"/>
                <a:gd name="T34" fmla="*/ 79 w 237"/>
                <a:gd name="T35" fmla="*/ 245 h 245"/>
                <a:gd name="T36" fmla="*/ 60 w 237"/>
                <a:gd name="T37" fmla="*/ 235 h 245"/>
                <a:gd name="T38" fmla="*/ 53 w 237"/>
                <a:gd name="T39" fmla="*/ 227 h 245"/>
                <a:gd name="T40" fmla="*/ 13 w 237"/>
                <a:gd name="T41" fmla="*/ 170 h 245"/>
                <a:gd name="T42" fmla="*/ 7 w 237"/>
                <a:gd name="T43" fmla="*/ 162 h 245"/>
                <a:gd name="T44" fmla="*/ 1 w 237"/>
                <a:gd name="T45" fmla="*/ 148 h 245"/>
                <a:gd name="T46" fmla="*/ 0 w 237"/>
                <a:gd name="T47" fmla="*/ 114 h 245"/>
                <a:gd name="T48" fmla="*/ 3 w 237"/>
                <a:gd name="T49" fmla="*/ 105 h 245"/>
                <a:gd name="T50" fmla="*/ 11 w 237"/>
                <a:gd name="T51" fmla="*/ 84 h 245"/>
                <a:gd name="T52" fmla="*/ 102 w 237"/>
                <a:gd name="T53" fmla="*/ 1 h 245"/>
                <a:gd name="T54" fmla="*/ 105 w 237"/>
                <a:gd name="T55" fmla="*/ 0 h 245"/>
                <a:gd name="T56" fmla="*/ 131 w 237"/>
                <a:gd name="T57" fmla="*/ 0 h 245"/>
                <a:gd name="T58" fmla="*/ 32 w 237"/>
                <a:gd name="T59" fmla="*/ 103 h 245"/>
                <a:gd name="T60" fmla="*/ 33 w 237"/>
                <a:gd name="T61" fmla="*/ 102 h 245"/>
                <a:gd name="T62" fmla="*/ 33 w 237"/>
                <a:gd name="T63" fmla="*/ 100 h 245"/>
                <a:gd name="T64" fmla="*/ 66 w 237"/>
                <a:gd name="T65" fmla="*/ 48 h 245"/>
                <a:gd name="T66" fmla="*/ 131 w 237"/>
                <a:gd name="T67" fmla="*/ 34 h 245"/>
                <a:gd name="T68" fmla="*/ 198 w 237"/>
                <a:gd name="T69" fmla="*/ 81 h 245"/>
                <a:gd name="T70" fmla="*/ 205 w 237"/>
                <a:gd name="T71" fmla="*/ 103 h 245"/>
                <a:gd name="T72" fmla="*/ 216 w 237"/>
                <a:gd name="T73" fmla="*/ 95 h 245"/>
                <a:gd name="T74" fmla="*/ 216 w 237"/>
                <a:gd name="T75" fmla="*/ 91 h 245"/>
                <a:gd name="T76" fmla="*/ 128 w 237"/>
                <a:gd name="T77" fmla="*/ 12 h 245"/>
                <a:gd name="T78" fmla="*/ 24 w 237"/>
                <a:gd name="T79" fmla="*/ 79 h 245"/>
                <a:gd name="T80" fmla="*/ 30 w 237"/>
                <a:gd name="T81" fmla="*/ 102 h 245"/>
                <a:gd name="T82" fmla="*/ 32 w 237"/>
                <a:gd name="T83" fmla="*/ 10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7" h="245">
                  <a:moveTo>
                    <a:pt x="131" y="0"/>
                  </a:moveTo>
                  <a:cubicBezTo>
                    <a:pt x="146" y="5"/>
                    <a:pt x="161" y="8"/>
                    <a:pt x="174" y="16"/>
                  </a:cubicBezTo>
                  <a:cubicBezTo>
                    <a:pt x="204" y="33"/>
                    <a:pt x="222" y="60"/>
                    <a:pt x="228" y="94"/>
                  </a:cubicBezTo>
                  <a:cubicBezTo>
                    <a:pt x="228" y="96"/>
                    <a:pt x="228" y="98"/>
                    <a:pt x="230" y="99"/>
                  </a:cubicBezTo>
                  <a:cubicBezTo>
                    <a:pt x="236" y="105"/>
                    <a:pt x="237" y="112"/>
                    <a:pt x="236" y="120"/>
                  </a:cubicBezTo>
                  <a:cubicBezTo>
                    <a:pt x="236" y="128"/>
                    <a:pt x="236" y="137"/>
                    <a:pt x="236" y="145"/>
                  </a:cubicBezTo>
                  <a:cubicBezTo>
                    <a:pt x="236" y="157"/>
                    <a:pt x="231" y="164"/>
                    <a:pt x="221" y="165"/>
                  </a:cubicBezTo>
                  <a:cubicBezTo>
                    <a:pt x="214" y="167"/>
                    <a:pt x="204" y="162"/>
                    <a:pt x="202" y="149"/>
                  </a:cubicBezTo>
                  <a:cubicBezTo>
                    <a:pt x="202" y="148"/>
                    <a:pt x="202" y="148"/>
                    <a:pt x="202" y="149"/>
                  </a:cubicBezTo>
                  <a:cubicBezTo>
                    <a:pt x="196" y="161"/>
                    <a:pt x="191" y="174"/>
                    <a:pt x="184" y="187"/>
                  </a:cubicBezTo>
                  <a:cubicBezTo>
                    <a:pt x="176" y="201"/>
                    <a:pt x="165" y="213"/>
                    <a:pt x="151" y="222"/>
                  </a:cubicBezTo>
                  <a:cubicBezTo>
                    <a:pt x="125" y="237"/>
                    <a:pt x="96" y="233"/>
                    <a:pt x="74" y="213"/>
                  </a:cubicBezTo>
                  <a:cubicBezTo>
                    <a:pt x="55" y="195"/>
                    <a:pt x="43" y="173"/>
                    <a:pt x="36" y="148"/>
                  </a:cubicBezTo>
                  <a:cubicBezTo>
                    <a:pt x="33" y="154"/>
                    <a:pt x="29" y="160"/>
                    <a:pt x="24" y="168"/>
                  </a:cubicBezTo>
                  <a:cubicBezTo>
                    <a:pt x="30" y="188"/>
                    <a:pt x="43" y="206"/>
                    <a:pt x="63" y="220"/>
                  </a:cubicBezTo>
                  <a:cubicBezTo>
                    <a:pt x="65" y="221"/>
                    <a:pt x="67" y="220"/>
                    <a:pt x="70" y="221"/>
                  </a:cubicBezTo>
                  <a:cubicBezTo>
                    <a:pt x="77" y="221"/>
                    <a:pt x="83" y="224"/>
                    <a:pt x="86" y="230"/>
                  </a:cubicBezTo>
                  <a:cubicBezTo>
                    <a:pt x="90" y="237"/>
                    <a:pt x="87" y="244"/>
                    <a:pt x="79" y="245"/>
                  </a:cubicBezTo>
                  <a:cubicBezTo>
                    <a:pt x="71" y="245"/>
                    <a:pt x="64" y="241"/>
                    <a:pt x="60" y="235"/>
                  </a:cubicBezTo>
                  <a:cubicBezTo>
                    <a:pt x="58" y="232"/>
                    <a:pt x="56" y="229"/>
                    <a:pt x="53" y="227"/>
                  </a:cubicBezTo>
                  <a:cubicBezTo>
                    <a:pt x="34" y="212"/>
                    <a:pt x="20" y="193"/>
                    <a:pt x="13" y="170"/>
                  </a:cubicBezTo>
                  <a:cubicBezTo>
                    <a:pt x="12" y="167"/>
                    <a:pt x="9" y="165"/>
                    <a:pt x="7" y="162"/>
                  </a:cubicBezTo>
                  <a:cubicBezTo>
                    <a:pt x="5" y="158"/>
                    <a:pt x="1" y="153"/>
                    <a:pt x="1" y="148"/>
                  </a:cubicBezTo>
                  <a:cubicBezTo>
                    <a:pt x="0" y="137"/>
                    <a:pt x="0" y="125"/>
                    <a:pt x="0" y="114"/>
                  </a:cubicBezTo>
                  <a:cubicBezTo>
                    <a:pt x="1" y="111"/>
                    <a:pt x="1" y="107"/>
                    <a:pt x="3" y="105"/>
                  </a:cubicBezTo>
                  <a:cubicBezTo>
                    <a:pt x="9" y="99"/>
                    <a:pt x="9" y="91"/>
                    <a:pt x="11" y="84"/>
                  </a:cubicBezTo>
                  <a:cubicBezTo>
                    <a:pt x="25" y="38"/>
                    <a:pt x="55" y="10"/>
                    <a:pt x="102" y="1"/>
                  </a:cubicBezTo>
                  <a:cubicBezTo>
                    <a:pt x="103" y="1"/>
                    <a:pt x="104" y="0"/>
                    <a:pt x="105" y="0"/>
                  </a:cubicBezTo>
                  <a:cubicBezTo>
                    <a:pt x="114" y="0"/>
                    <a:pt x="123" y="0"/>
                    <a:pt x="131" y="0"/>
                  </a:cubicBezTo>
                  <a:close/>
                  <a:moveTo>
                    <a:pt x="32" y="103"/>
                  </a:moveTo>
                  <a:cubicBezTo>
                    <a:pt x="33" y="103"/>
                    <a:pt x="33" y="103"/>
                    <a:pt x="33" y="102"/>
                  </a:cubicBezTo>
                  <a:cubicBezTo>
                    <a:pt x="33" y="101"/>
                    <a:pt x="33" y="101"/>
                    <a:pt x="33" y="100"/>
                  </a:cubicBezTo>
                  <a:cubicBezTo>
                    <a:pt x="37" y="78"/>
                    <a:pt x="47" y="60"/>
                    <a:pt x="66" y="48"/>
                  </a:cubicBezTo>
                  <a:cubicBezTo>
                    <a:pt x="86" y="34"/>
                    <a:pt x="108" y="31"/>
                    <a:pt x="131" y="34"/>
                  </a:cubicBezTo>
                  <a:cubicBezTo>
                    <a:pt x="161" y="37"/>
                    <a:pt x="185" y="51"/>
                    <a:pt x="198" y="81"/>
                  </a:cubicBezTo>
                  <a:cubicBezTo>
                    <a:pt x="201" y="88"/>
                    <a:pt x="202" y="95"/>
                    <a:pt x="205" y="103"/>
                  </a:cubicBezTo>
                  <a:cubicBezTo>
                    <a:pt x="208" y="100"/>
                    <a:pt x="212" y="98"/>
                    <a:pt x="216" y="95"/>
                  </a:cubicBezTo>
                  <a:cubicBezTo>
                    <a:pt x="216" y="94"/>
                    <a:pt x="216" y="93"/>
                    <a:pt x="216" y="91"/>
                  </a:cubicBezTo>
                  <a:cubicBezTo>
                    <a:pt x="207" y="48"/>
                    <a:pt x="169" y="14"/>
                    <a:pt x="128" y="12"/>
                  </a:cubicBezTo>
                  <a:cubicBezTo>
                    <a:pt x="80" y="9"/>
                    <a:pt x="39" y="35"/>
                    <a:pt x="24" y="79"/>
                  </a:cubicBezTo>
                  <a:cubicBezTo>
                    <a:pt x="20" y="92"/>
                    <a:pt x="20" y="92"/>
                    <a:pt x="30" y="102"/>
                  </a:cubicBezTo>
                  <a:cubicBezTo>
                    <a:pt x="31" y="102"/>
                    <a:pt x="31" y="103"/>
                    <a:pt x="32" y="10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>
              <a:extLst>
                <a:ext uri="{FF2B5EF4-FFF2-40B4-BE49-F238E27FC236}">
                  <a16:creationId xmlns:a16="http://schemas.microsoft.com/office/drawing/2014/main" xmlns="" id="{91379693-A3D2-416D-BCA9-653D75FB5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963" y="9136063"/>
              <a:ext cx="1147763" cy="474662"/>
            </a:xfrm>
            <a:custGeom>
              <a:avLst/>
              <a:gdLst>
                <a:gd name="T0" fmla="*/ 1 w 336"/>
                <a:gd name="T1" fmla="*/ 139 h 139"/>
                <a:gd name="T2" fmla="*/ 1 w 336"/>
                <a:gd name="T3" fmla="*/ 97 h 139"/>
                <a:gd name="T4" fmla="*/ 37 w 336"/>
                <a:gd name="T5" fmla="*/ 31 h 139"/>
                <a:gd name="T6" fmla="*/ 100 w 336"/>
                <a:gd name="T7" fmla="*/ 0 h 139"/>
                <a:gd name="T8" fmla="*/ 119 w 336"/>
                <a:gd name="T9" fmla="*/ 39 h 139"/>
                <a:gd name="T10" fmla="*/ 137 w 336"/>
                <a:gd name="T11" fmla="*/ 78 h 139"/>
                <a:gd name="T12" fmla="*/ 156 w 336"/>
                <a:gd name="T13" fmla="*/ 27 h 139"/>
                <a:gd name="T14" fmla="*/ 180 w 336"/>
                <a:gd name="T15" fmla="*/ 27 h 139"/>
                <a:gd name="T16" fmla="*/ 198 w 336"/>
                <a:gd name="T17" fmla="*/ 76 h 139"/>
                <a:gd name="T18" fmla="*/ 235 w 336"/>
                <a:gd name="T19" fmla="*/ 0 h 139"/>
                <a:gd name="T20" fmla="*/ 240 w 336"/>
                <a:gd name="T21" fmla="*/ 1 h 139"/>
                <a:gd name="T22" fmla="*/ 296 w 336"/>
                <a:gd name="T23" fmla="*/ 29 h 139"/>
                <a:gd name="T24" fmla="*/ 335 w 336"/>
                <a:gd name="T25" fmla="*/ 97 h 139"/>
                <a:gd name="T26" fmla="*/ 335 w 336"/>
                <a:gd name="T27" fmla="*/ 139 h 139"/>
                <a:gd name="T28" fmla="*/ 1 w 336"/>
                <a:gd name="T2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6" h="139">
                  <a:moveTo>
                    <a:pt x="1" y="139"/>
                  </a:moveTo>
                  <a:cubicBezTo>
                    <a:pt x="1" y="125"/>
                    <a:pt x="2" y="111"/>
                    <a:pt x="1" y="97"/>
                  </a:cubicBezTo>
                  <a:cubicBezTo>
                    <a:pt x="0" y="68"/>
                    <a:pt x="14" y="46"/>
                    <a:pt x="37" y="31"/>
                  </a:cubicBezTo>
                  <a:cubicBezTo>
                    <a:pt x="57" y="19"/>
                    <a:pt x="78" y="10"/>
                    <a:pt x="100" y="0"/>
                  </a:cubicBezTo>
                  <a:cubicBezTo>
                    <a:pt x="106" y="13"/>
                    <a:pt x="113" y="26"/>
                    <a:pt x="119" y="39"/>
                  </a:cubicBezTo>
                  <a:cubicBezTo>
                    <a:pt x="125" y="52"/>
                    <a:pt x="131" y="65"/>
                    <a:pt x="137" y="78"/>
                  </a:cubicBezTo>
                  <a:cubicBezTo>
                    <a:pt x="144" y="61"/>
                    <a:pt x="150" y="44"/>
                    <a:pt x="156" y="27"/>
                  </a:cubicBezTo>
                  <a:cubicBezTo>
                    <a:pt x="164" y="27"/>
                    <a:pt x="172" y="27"/>
                    <a:pt x="180" y="27"/>
                  </a:cubicBezTo>
                  <a:cubicBezTo>
                    <a:pt x="186" y="42"/>
                    <a:pt x="192" y="58"/>
                    <a:pt x="198" y="76"/>
                  </a:cubicBezTo>
                  <a:cubicBezTo>
                    <a:pt x="211" y="50"/>
                    <a:pt x="223" y="25"/>
                    <a:pt x="235" y="0"/>
                  </a:cubicBezTo>
                  <a:cubicBezTo>
                    <a:pt x="237" y="0"/>
                    <a:pt x="238" y="1"/>
                    <a:pt x="240" y="1"/>
                  </a:cubicBezTo>
                  <a:cubicBezTo>
                    <a:pt x="259" y="10"/>
                    <a:pt x="278" y="18"/>
                    <a:pt x="296" y="29"/>
                  </a:cubicBezTo>
                  <a:cubicBezTo>
                    <a:pt x="321" y="44"/>
                    <a:pt x="336" y="66"/>
                    <a:pt x="335" y="97"/>
                  </a:cubicBezTo>
                  <a:cubicBezTo>
                    <a:pt x="335" y="111"/>
                    <a:pt x="335" y="125"/>
                    <a:pt x="335" y="139"/>
                  </a:cubicBezTo>
                  <a:cubicBezTo>
                    <a:pt x="224" y="139"/>
                    <a:pt x="113" y="139"/>
                    <a:pt x="1" y="13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50">
            <a:extLst>
              <a:ext uri="{FF2B5EF4-FFF2-40B4-BE49-F238E27FC236}">
                <a16:creationId xmlns:a16="http://schemas.microsoft.com/office/drawing/2014/main" xmlns="" id="{B49B016B-7CED-42E5-ACEF-525776BC9CF0}"/>
              </a:ext>
            </a:extLst>
          </p:cNvPr>
          <p:cNvSpPr/>
          <p:nvPr/>
        </p:nvSpPr>
        <p:spPr>
          <a:xfrm>
            <a:off x="7659393" y="2756038"/>
            <a:ext cx="2268868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9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51">
            <a:extLst>
              <a:ext uri="{FF2B5EF4-FFF2-40B4-BE49-F238E27FC236}">
                <a16:creationId xmlns:a16="http://schemas.microsoft.com/office/drawing/2014/main" xmlns="" id="{706FF7CE-FD24-4530-8568-03CE9B764652}"/>
              </a:ext>
            </a:extLst>
          </p:cNvPr>
          <p:cNvSpPr txBox="1"/>
          <p:nvPr/>
        </p:nvSpPr>
        <p:spPr>
          <a:xfrm>
            <a:off x="7655871" y="2543047"/>
            <a:ext cx="1644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ectangle 52">
            <a:extLst>
              <a:ext uri="{FF2B5EF4-FFF2-40B4-BE49-F238E27FC236}">
                <a16:creationId xmlns:a16="http://schemas.microsoft.com/office/drawing/2014/main" xmlns="" id="{98761620-FE3C-4688-86B4-B81A548DC9DB}"/>
              </a:ext>
            </a:extLst>
          </p:cNvPr>
          <p:cNvSpPr/>
          <p:nvPr/>
        </p:nvSpPr>
        <p:spPr>
          <a:xfrm>
            <a:off x="7477485" y="3955582"/>
            <a:ext cx="2214282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9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53">
            <a:extLst>
              <a:ext uri="{FF2B5EF4-FFF2-40B4-BE49-F238E27FC236}">
                <a16:creationId xmlns:a16="http://schemas.microsoft.com/office/drawing/2014/main" xmlns="" id="{48DE6B00-2F6B-479A-A0E0-434A51856A79}"/>
              </a:ext>
            </a:extLst>
          </p:cNvPr>
          <p:cNvSpPr txBox="1"/>
          <p:nvPr/>
        </p:nvSpPr>
        <p:spPr>
          <a:xfrm>
            <a:off x="7473960" y="3742591"/>
            <a:ext cx="1644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Rectangle 54">
            <a:extLst>
              <a:ext uri="{FF2B5EF4-FFF2-40B4-BE49-F238E27FC236}">
                <a16:creationId xmlns:a16="http://schemas.microsoft.com/office/drawing/2014/main" xmlns="" id="{002098AB-1542-480F-930E-EF4F28A70CB1}"/>
              </a:ext>
            </a:extLst>
          </p:cNvPr>
          <p:cNvSpPr/>
          <p:nvPr/>
        </p:nvSpPr>
        <p:spPr>
          <a:xfrm>
            <a:off x="2761830" y="3854902"/>
            <a:ext cx="2397503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9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5">
            <a:extLst>
              <a:ext uri="{FF2B5EF4-FFF2-40B4-BE49-F238E27FC236}">
                <a16:creationId xmlns:a16="http://schemas.microsoft.com/office/drawing/2014/main" xmlns="" id="{494E3BA2-6BF1-42B2-B688-2F9D32B5C66B}"/>
              </a:ext>
            </a:extLst>
          </p:cNvPr>
          <p:cNvSpPr txBox="1"/>
          <p:nvPr/>
        </p:nvSpPr>
        <p:spPr>
          <a:xfrm>
            <a:off x="3255279" y="3641912"/>
            <a:ext cx="1644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Rectangle 50">
            <a:extLst>
              <a:ext uri="{FF2B5EF4-FFF2-40B4-BE49-F238E27FC236}">
                <a16:creationId xmlns:a16="http://schemas.microsoft.com/office/drawing/2014/main" xmlns="" id="{D41DFD06-8B66-442F-947D-47FC19CDE541}"/>
              </a:ext>
            </a:extLst>
          </p:cNvPr>
          <p:cNvSpPr/>
          <p:nvPr/>
        </p:nvSpPr>
        <p:spPr>
          <a:xfrm>
            <a:off x="1241077" y="1400169"/>
            <a:ext cx="4744589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9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900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9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900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9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900" dirty="0" err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9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54" name="TextBox 51">
            <a:extLst>
              <a:ext uri="{FF2B5EF4-FFF2-40B4-BE49-F238E27FC236}">
                <a16:creationId xmlns:a16="http://schemas.microsoft.com/office/drawing/2014/main" xmlns="" id="{E9BCC5B7-5E7E-4336-AB4D-70058613077A}"/>
              </a:ext>
            </a:extLst>
          </p:cNvPr>
          <p:cNvSpPr txBox="1"/>
          <p:nvPr/>
        </p:nvSpPr>
        <p:spPr>
          <a:xfrm>
            <a:off x="1237555" y="1187179"/>
            <a:ext cx="141944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06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淘宝网chenying0907出品 6">
            <a:extLst>
              <a:ext uri="{FF2B5EF4-FFF2-40B4-BE49-F238E27FC236}">
                <a16:creationId xmlns:a16="http://schemas.microsoft.com/office/drawing/2014/main" xmlns="" id="{DE19A7A3-2D53-4645-8435-337F5844476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141088" y="4344217"/>
            <a:ext cx="1467191" cy="1454464"/>
          </a:xfrm>
          <a:prstGeom prst="rect">
            <a:avLst/>
          </a:prstGeom>
          <a:solidFill>
            <a:srgbClr val="D2B3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PA_淘宝网chenying0907出品 44">
            <a:extLst>
              <a:ext uri="{FF2B5EF4-FFF2-40B4-BE49-F238E27FC236}">
                <a16:creationId xmlns:a16="http://schemas.microsoft.com/office/drawing/2014/main" xmlns="" id="{AC504C43-13C0-4088-8A09-C40872CBB42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924" y="1050997"/>
            <a:ext cx="4618355" cy="4747683"/>
          </a:xfrm>
          <a:custGeom>
            <a:avLst/>
            <a:gdLst>
              <a:gd name="connsiteX0" fmla="*/ 0 w 4618355"/>
              <a:gd name="connsiteY0" fmla="*/ 3594857 h 5141324"/>
              <a:gd name="connsiteX1" fmla="*/ 1467191 w 4618355"/>
              <a:gd name="connsiteY1" fmla="*/ 3594857 h 5141324"/>
              <a:gd name="connsiteX2" fmla="*/ 1467191 w 4618355"/>
              <a:gd name="connsiteY2" fmla="*/ 5141324 h 5141324"/>
              <a:gd name="connsiteX3" fmla="*/ 0 w 4618355"/>
              <a:gd name="connsiteY3" fmla="*/ 5141324 h 5141324"/>
              <a:gd name="connsiteX4" fmla="*/ 1575582 w 4618355"/>
              <a:gd name="connsiteY4" fmla="*/ 1424377 h 5141324"/>
              <a:gd name="connsiteX5" fmla="*/ 3042773 w 4618355"/>
              <a:gd name="connsiteY5" fmla="*/ 1424377 h 5141324"/>
              <a:gd name="connsiteX6" fmla="*/ 3042773 w 4618355"/>
              <a:gd name="connsiteY6" fmla="*/ 5141324 h 5141324"/>
              <a:gd name="connsiteX7" fmla="*/ 1575582 w 4618355"/>
              <a:gd name="connsiteY7" fmla="*/ 5141324 h 5141324"/>
              <a:gd name="connsiteX8" fmla="*/ 3151164 w 4618355"/>
              <a:gd name="connsiteY8" fmla="*/ 0 h 5141324"/>
              <a:gd name="connsiteX9" fmla="*/ 4618355 w 4618355"/>
              <a:gd name="connsiteY9" fmla="*/ 0 h 5141324"/>
              <a:gd name="connsiteX10" fmla="*/ 4618355 w 4618355"/>
              <a:gd name="connsiteY10" fmla="*/ 3486333 h 5141324"/>
              <a:gd name="connsiteX11" fmla="*/ 3151164 w 4618355"/>
              <a:gd name="connsiteY11" fmla="*/ 3486333 h 5141324"/>
              <a:gd name="connsiteX12" fmla="*/ 1575582 w 4618355"/>
              <a:gd name="connsiteY12" fmla="*/ 0 h 5141324"/>
              <a:gd name="connsiteX13" fmla="*/ 3042773 w 4618355"/>
              <a:gd name="connsiteY13" fmla="*/ 0 h 5141324"/>
              <a:gd name="connsiteX14" fmla="*/ 3042773 w 4618355"/>
              <a:gd name="connsiteY14" fmla="*/ 1302288 h 5141324"/>
              <a:gd name="connsiteX15" fmla="*/ 1575582 w 4618355"/>
              <a:gd name="connsiteY15" fmla="*/ 1302288 h 5141324"/>
              <a:gd name="connsiteX16" fmla="*/ 0 w 4618355"/>
              <a:gd name="connsiteY16" fmla="*/ 0 h 5141324"/>
              <a:gd name="connsiteX17" fmla="*/ 1467191 w 4618355"/>
              <a:gd name="connsiteY17" fmla="*/ 0 h 5141324"/>
              <a:gd name="connsiteX18" fmla="*/ 1467191 w 4618355"/>
              <a:gd name="connsiteY18" fmla="*/ 3486333 h 5141324"/>
              <a:gd name="connsiteX19" fmla="*/ 0 w 4618355"/>
              <a:gd name="connsiteY19" fmla="*/ 3486333 h 5141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618355" h="5141324">
                <a:moveTo>
                  <a:pt x="0" y="3594857"/>
                </a:moveTo>
                <a:lnTo>
                  <a:pt x="1467191" y="3594857"/>
                </a:lnTo>
                <a:lnTo>
                  <a:pt x="1467191" y="5141324"/>
                </a:lnTo>
                <a:lnTo>
                  <a:pt x="0" y="5141324"/>
                </a:lnTo>
                <a:close/>
                <a:moveTo>
                  <a:pt x="1575582" y="1424377"/>
                </a:moveTo>
                <a:lnTo>
                  <a:pt x="3042773" y="1424377"/>
                </a:lnTo>
                <a:lnTo>
                  <a:pt x="3042773" y="5141324"/>
                </a:lnTo>
                <a:lnTo>
                  <a:pt x="1575582" y="5141324"/>
                </a:lnTo>
                <a:close/>
                <a:moveTo>
                  <a:pt x="3151164" y="0"/>
                </a:moveTo>
                <a:lnTo>
                  <a:pt x="4618355" y="0"/>
                </a:lnTo>
                <a:lnTo>
                  <a:pt x="4618355" y="3486333"/>
                </a:lnTo>
                <a:lnTo>
                  <a:pt x="3151164" y="3486333"/>
                </a:lnTo>
                <a:close/>
                <a:moveTo>
                  <a:pt x="1575582" y="0"/>
                </a:moveTo>
                <a:lnTo>
                  <a:pt x="3042773" y="0"/>
                </a:lnTo>
                <a:lnTo>
                  <a:pt x="3042773" y="1302288"/>
                </a:lnTo>
                <a:lnTo>
                  <a:pt x="1575582" y="1302288"/>
                </a:lnTo>
                <a:close/>
                <a:moveTo>
                  <a:pt x="0" y="0"/>
                </a:moveTo>
                <a:lnTo>
                  <a:pt x="1467191" y="0"/>
                </a:lnTo>
                <a:lnTo>
                  <a:pt x="1467191" y="3486333"/>
                </a:lnTo>
                <a:lnTo>
                  <a:pt x="0" y="3486333"/>
                </a:lnTo>
                <a:close/>
              </a:path>
            </a:pathLst>
          </a:custGeom>
        </p:spPr>
      </p:pic>
      <p:sp>
        <p:nvSpPr>
          <p:cNvPr id="4" name="PA_淘宝网chenying0907出品 13">
            <a:extLst>
              <a:ext uri="{FF2B5EF4-FFF2-40B4-BE49-F238E27FC236}">
                <a16:creationId xmlns:a16="http://schemas.microsoft.com/office/drawing/2014/main" xmlns="" id="{C549BC3F-DEC6-4AFF-826C-A4120E96705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375547" y="1050997"/>
            <a:ext cx="1006346" cy="1006346"/>
          </a:xfrm>
          <a:prstGeom prst="ellipse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A_淘宝网chenying0907出品 14">
            <a:extLst>
              <a:ext uri="{FF2B5EF4-FFF2-40B4-BE49-F238E27FC236}">
                <a16:creationId xmlns:a16="http://schemas.microsoft.com/office/drawing/2014/main" xmlns="" id="{F8707E66-61B1-47DE-959A-EF5E6F6724D0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9955129" y="4734043"/>
            <a:ext cx="1006346" cy="1006346"/>
          </a:xfrm>
          <a:prstGeom prst="ellipse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PA_淘宝网chenying0907出品 15">
            <a:extLst>
              <a:ext uri="{FF2B5EF4-FFF2-40B4-BE49-F238E27FC236}">
                <a16:creationId xmlns:a16="http://schemas.microsoft.com/office/drawing/2014/main" xmlns="" id="{AFCC4A90-86F5-409E-A117-6DC10BBBF6E2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490326" y="1166235"/>
            <a:ext cx="776787" cy="775869"/>
            <a:chOff x="4602162" y="361950"/>
            <a:chExt cx="1343026" cy="1341438"/>
          </a:xfrm>
        </p:grpSpPr>
        <p:sp>
          <p:nvSpPr>
            <p:cNvPr id="7" name="Freeform 23">
              <a:extLst>
                <a:ext uri="{FF2B5EF4-FFF2-40B4-BE49-F238E27FC236}">
                  <a16:creationId xmlns:a16="http://schemas.microsoft.com/office/drawing/2014/main" xmlns="" id="{BE71D4DA-4BE1-4A79-BED5-1A6723974F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2162" y="361950"/>
              <a:ext cx="1343026" cy="1341438"/>
            </a:xfrm>
            <a:custGeom>
              <a:avLst/>
              <a:gdLst>
                <a:gd name="T0" fmla="*/ 0 w 355"/>
                <a:gd name="T1" fmla="*/ 178 h 355"/>
                <a:gd name="T2" fmla="*/ 355 w 355"/>
                <a:gd name="T3" fmla="*/ 178 h 355"/>
                <a:gd name="T4" fmla="*/ 177 w 355"/>
                <a:gd name="T5" fmla="*/ 331 h 355"/>
                <a:gd name="T6" fmla="*/ 24 w 355"/>
                <a:gd name="T7" fmla="*/ 175 h 355"/>
                <a:gd name="T8" fmla="*/ 58 w 355"/>
                <a:gd name="T9" fmla="*/ 192 h 355"/>
                <a:gd name="T10" fmla="*/ 71 w 355"/>
                <a:gd name="T11" fmla="*/ 232 h 355"/>
                <a:gd name="T12" fmla="*/ 95 w 355"/>
                <a:gd name="T13" fmla="*/ 243 h 355"/>
                <a:gd name="T14" fmla="*/ 112 w 355"/>
                <a:gd name="T15" fmla="*/ 315 h 355"/>
                <a:gd name="T16" fmla="*/ 118 w 355"/>
                <a:gd name="T17" fmla="*/ 305 h 355"/>
                <a:gd name="T18" fmla="*/ 146 w 355"/>
                <a:gd name="T19" fmla="*/ 265 h 355"/>
                <a:gd name="T20" fmla="*/ 162 w 355"/>
                <a:gd name="T21" fmla="*/ 222 h 355"/>
                <a:gd name="T22" fmla="*/ 112 w 355"/>
                <a:gd name="T23" fmla="*/ 189 h 355"/>
                <a:gd name="T24" fmla="*/ 66 w 355"/>
                <a:gd name="T25" fmla="*/ 165 h 355"/>
                <a:gd name="T26" fmla="*/ 102 w 355"/>
                <a:gd name="T27" fmla="*/ 154 h 355"/>
                <a:gd name="T28" fmla="*/ 138 w 355"/>
                <a:gd name="T29" fmla="*/ 140 h 355"/>
                <a:gd name="T30" fmla="*/ 119 w 355"/>
                <a:gd name="T31" fmla="*/ 97 h 355"/>
                <a:gd name="T32" fmla="*/ 95 w 355"/>
                <a:gd name="T33" fmla="*/ 109 h 355"/>
                <a:gd name="T34" fmla="*/ 70 w 355"/>
                <a:gd name="T35" fmla="*/ 93 h 355"/>
                <a:gd name="T36" fmla="*/ 85 w 355"/>
                <a:gd name="T37" fmla="*/ 68 h 355"/>
                <a:gd name="T38" fmla="*/ 177 w 355"/>
                <a:gd name="T39" fmla="*/ 25 h 355"/>
                <a:gd name="T40" fmla="*/ 244 w 355"/>
                <a:gd name="T41" fmla="*/ 63 h 355"/>
                <a:gd name="T42" fmla="*/ 236 w 355"/>
                <a:gd name="T43" fmla="*/ 104 h 355"/>
                <a:gd name="T44" fmla="*/ 220 w 355"/>
                <a:gd name="T45" fmla="*/ 110 h 355"/>
                <a:gd name="T46" fmla="*/ 223 w 355"/>
                <a:gd name="T47" fmla="*/ 104 h 355"/>
                <a:gd name="T48" fmla="*/ 215 w 355"/>
                <a:gd name="T49" fmla="*/ 96 h 355"/>
                <a:gd name="T50" fmla="*/ 213 w 355"/>
                <a:gd name="T51" fmla="*/ 94 h 355"/>
                <a:gd name="T52" fmla="*/ 215 w 355"/>
                <a:gd name="T53" fmla="*/ 126 h 355"/>
                <a:gd name="T54" fmla="*/ 192 w 355"/>
                <a:gd name="T55" fmla="*/ 155 h 355"/>
                <a:gd name="T56" fmla="*/ 219 w 355"/>
                <a:gd name="T57" fmla="*/ 138 h 355"/>
                <a:gd name="T58" fmla="*/ 239 w 355"/>
                <a:gd name="T59" fmla="*/ 150 h 355"/>
                <a:gd name="T60" fmla="*/ 261 w 355"/>
                <a:gd name="T61" fmla="*/ 160 h 355"/>
                <a:gd name="T62" fmla="*/ 262 w 355"/>
                <a:gd name="T63" fmla="*/ 159 h 355"/>
                <a:gd name="T64" fmla="*/ 320 w 355"/>
                <a:gd name="T65" fmla="*/ 175 h 355"/>
                <a:gd name="T66" fmla="*/ 330 w 355"/>
                <a:gd name="T67" fmla="*/ 178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5" h="355">
                  <a:moveTo>
                    <a:pt x="177" y="0"/>
                  </a:moveTo>
                  <a:cubicBezTo>
                    <a:pt x="79" y="0"/>
                    <a:pt x="0" y="80"/>
                    <a:pt x="0" y="178"/>
                  </a:cubicBezTo>
                  <a:cubicBezTo>
                    <a:pt x="0" y="275"/>
                    <a:pt x="79" y="355"/>
                    <a:pt x="177" y="355"/>
                  </a:cubicBezTo>
                  <a:cubicBezTo>
                    <a:pt x="275" y="355"/>
                    <a:pt x="355" y="275"/>
                    <a:pt x="355" y="178"/>
                  </a:cubicBezTo>
                  <a:cubicBezTo>
                    <a:pt x="355" y="80"/>
                    <a:pt x="275" y="0"/>
                    <a:pt x="177" y="0"/>
                  </a:cubicBezTo>
                  <a:close/>
                  <a:moveTo>
                    <a:pt x="177" y="331"/>
                  </a:moveTo>
                  <a:cubicBezTo>
                    <a:pt x="93" y="331"/>
                    <a:pt x="24" y="262"/>
                    <a:pt x="24" y="178"/>
                  </a:cubicBezTo>
                  <a:cubicBezTo>
                    <a:pt x="24" y="177"/>
                    <a:pt x="24" y="176"/>
                    <a:pt x="24" y="175"/>
                  </a:cubicBezTo>
                  <a:cubicBezTo>
                    <a:pt x="46" y="192"/>
                    <a:pt x="46" y="192"/>
                    <a:pt x="46" y="192"/>
                  </a:cubicBezTo>
                  <a:cubicBezTo>
                    <a:pt x="58" y="192"/>
                    <a:pt x="58" y="192"/>
                    <a:pt x="58" y="192"/>
                  </a:cubicBezTo>
                  <a:cubicBezTo>
                    <a:pt x="71" y="205"/>
                    <a:pt x="71" y="205"/>
                    <a:pt x="71" y="205"/>
                  </a:cubicBezTo>
                  <a:cubicBezTo>
                    <a:pt x="71" y="232"/>
                    <a:pt x="71" y="232"/>
                    <a:pt x="71" y="232"/>
                  </a:cubicBezTo>
                  <a:cubicBezTo>
                    <a:pt x="82" y="243"/>
                    <a:pt x="82" y="243"/>
                    <a:pt x="82" y="243"/>
                  </a:cubicBezTo>
                  <a:cubicBezTo>
                    <a:pt x="95" y="243"/>
                    <a:pt x="95" y="243"/>
                    <a:pt x="95" y="243"/>
                  </a:cubicBezTo>
                  <a:cubicBezTo>
                    <a:pt x="95" y="298"/>
                    <a:pt x="95" y="298"/>
                    <a:pt x="95" y="298"/>
                  </a:cubicBezTo>
                  <a:cubicBezTo>
                    <a:pt x="112" y="315"/>
                    <a:pt x="112" y="315"/>
                    <a:pt x="112" y="315"/>
                  </a:cubicBezTo>
                  <a:cubicBezTo>
                    <a:pt x="118" y="315"/>
                    <a:pt x="118" y="315"/>
                    <a:pt x="118" y="315"/>
                  </a:cubicBezTo>
                  <a:cubicBezTo>
                    <a:pt x="118" y="305"/>
                    <a:pt x="118" y="305"/>
                    <a:pt x="118" y="305"/>
                  </a:cubicBezTo>
                  <a:cubicBezTo>
                    <a:pt x="146" y="276"/>
                    <a:pt x="146" y="276"/>
                    <a:pt x="146" y="276"/>
                  </a:cubicBezTo>
                  <a:cubicBezTo>
                    <a:pt x="146" y="265"/>
                    <a:pt x="146" y="265"/>
                    <a:pt x="146" y="265"/>
                  </a:cubicBezTo>
                  <a:cubicBezTo>
                    <a:pt x="162" y="249"/>
                    <a:pt x="162" y="249"/>
                    <a:pt x="162" y="249"/>
                  </a:cubicBezTo>
                  <a:cubicBezTo>
                    <a:pt x="162" y="222"/>
                    <a:pt x="162" y="222"/>
                    <a:pt x="162" y="222"/>
                  </a:cubicBezTo>
                  <a:cubicBezTo>
                    <a:pt x="145" y="222"/>
                    <a:pt x="145" y="222"/>
                    <a:pt x="145" y="222"/>
                  </a:cubicBezTo>
                  <a:cubicBezTo>
                    <a:pt x="112" y="189"/>
                    <a:pt x="112" y="189"/>
                    <a:pt x="112" y="189"/>
                  </a:cubicBezTo>
                  <a:cubicBezTo>
                    <a:pt x="66" y="189"/>
                    <a:pt x="66" y="189"/>
                    <a:pt x="66" y="189"/>
                  </a:cubicBezTo>
                  <a:cubicBezTo>
                    <a:pt x="66" y="165"/>
                    <a:pt x="66" y="165"/>
                    <a:pt x="66" y="165"/>
                  </a:cubicBezTo>
                  <a:cubicBezTo>
                    <a:pt x="102" y="165"/>
                    <a:pt x="102" y="165"/>
                    <a:pt x="102" y="165"/>
                  </a:cubicBezTo>
                  <a:cubicBezTo>
                    <a:pt x="102" y="154"/>
                    <a:pt x="102" y="154"/>
                    <a:pt x="102" y="154"/>
                  </a:cubicBezTo>
                  <a:cubicBezTo>
                    <a:pt x="124" y="154"/>
                    <a:pt x="124" y="154"/>
                    <a:pt x="124" y="154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95" y="97"/>
                    <a:pt x="95" y="97"/>
                    <a:pt x="95" y="97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0" y="93"/>
                    <a:pt x="70" y="93"/>
                    <a:pt x="70" y="93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98" y="41"/>
                    <a:pt x="136" y="25"/>
                    <a:pt x="177" y="25"/>
                  </a:cubicBezTo>
                  <a:cubicBezTo>
                    <a:pt x="216" y="25"/>
                    <a:pt x="251" y="39"/>
                    <a:pt x="278" y="63"/>
                  </a:cubicBezTo>
                  <a:cubicBezTo>
                    <a:pt x="244" y="63"/>
                    <a:pt x="244" y="63"/>
                    <a:pt x="244" y="63"/>
                  </a:cubicBezTo>
                  <a:cubicBezTo>
                    <a:pt x="219" y="87"/>
                    <a:pt x="219" y="87"/>
                    <a:pt x="219" y="87"/>
                  </a:cubicBezTo>
                  <a:cubicBezTo>
                    <a:pt x="236" y="104"/>
                    <a:pt x="236" y="104"/>
                    <a:pt x="236" y="104"/>
                  </a:cubicBezTo>
                  <a:cubicBezTo>
                    <a:pt x="225" y="115"/>
                    <a:pt x="225" y="115"/>
                    <a:pt x="225" y="115"/>
                  </a:cubicBezTo>
                  <a:cubicBezTo>
                    <a:pt x="220" y="110"/>
                    <a:pt x="220" y="110"/>
                    <a:pt x="220" y="110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3" y="104"/>
                    <a:pt x="223" y="104"/>
                    <a:pt x="223" y="104"/>
                  </a:cubicBezTo>
                  <a:cubicBezTo>
                    <a:pt x="223" y="104"/>
                    <a:pt x="223" y="104"/>
                    <a:pt x="223" y="104"/>
                  </a:cubicBezTo>
                  <a:cubicBezTo>
                    <a:pt x="215" y="96"/>
                    <a:pt x="215" y="96"/>
                    <a:pt x="215" y="96"/>
                  </a:cubicBezTo>
                  <a:cubicBezTo>
                    <a:pt x="215" y="96"/>
                    <a:pt x="215" y="96"/>
                    <a:pt x="215" y="96"/>
                  </a:cubicBezTo>
                  <a:cubicBezTo>
                    <a:pt x="213" y="94"/>
                    <a:pt x="213" y="94"/>
                    <a:pt x="213" y="94"/>
                  </a:cubicBezTo>
                  <a:cubicBezTo>
                    <a:pt x="198" y="109"/>
                    <a:pt x="198" y="109"/>
                    <a:pt x="198" y="109"/>
                  </a:cubicBezTo>
                  <a:cubicBezTo>
                    <a:pt x="215" y="126"/>
                    <a:pt x="215" y="126"/>
                    <a:pt x="215" y="126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2" y="155"/>
                    <a:pt x="192" y="155"/>
                    <a:pt x="192" y="155"/>
                  </a:cubicBezTo>
                  <a:cubicBezTo>
                    <a:pt x="219" y="155"/>
                    <a:pt x="219" y="155"/>
                    <a:pt x="219" y="155"/>
                  </a:cubicBezTo>
                  <a:cubicBezTo>
                    <a:pt x="219" y="138"/>
                    <a:pt x="219" y="138"/>
                    <a:pt x="219" y="138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39" y="150"/>
                    <a:pt x="239" y="150"/>
                    <a:pt x="239" y="150"/>
                  </a:cubicBezTo>
                  <a:cubicBezTo>
                    <a:pt x="239" y="160"/>
                    <a:pt x="239" y="160"/>
                    <a:pt x="239" y="160"/>
                  </a:cubicBezTo>
                  <a:cubicBezTo>
                    <a:pt x="261" y="160"/>
                    <a:pt x="261" y="160"/>
                    <a:pt x="261" y="160"/>
                  </a:cubicBezTo>
                  <a:cubicBezTo>
                    <a:pt x="262" y="159"/>
                    <a:pt x="262" y="159"/>
                    <a:pt x="262" y="159"/>
                  </a:cubicBezTo>
                  <a:cubicBezTo>
                    <a:pt x="262" y="159"/>
                    <a:pt x="262" y="159"/>
                    <a:pt x="262" y="159"/>
                  </a:cubicBezTo>
                  <a:cubicBezTo>
                    <a:pt x="298" y="196"/>
                    <a:pt x="298" y="196"/>
                    <a:pt x="298" y="196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30" y="175"/>
                    <a:pt x="330" y="175"/>
                    <a:pt x="330" y="175"/>
                  </a:cubicBezTo>
                  <a:cubicBezTo>
                    <a:pt x="330" y="176"/>
                    <a:pt x="330" y="177"/>
                    <a:pt x="330" y="178"/>
                  </a:cubicBezTo>
                  <a:cubicBezTo>
                    <a:pt x="330" y="262"/>
                    <a:pt x="262" y="331"/>
                    <a:pt x="177" y="331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4">
              <a:extLst>
                <a:ext uri="{FF2B5EF4-FFF2-40B4-BE49-F238E27FC236}">
                  <a16:creationId xmlns:a16="http://schemas.microsoft.com/office/drawing/2014/main" xmlns="" id="{07D62B63-EE76-4724-B661-59F1E3183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188" y="512763"/>
              <a:ext cx="234950" cy="257175"/>
            </a:xfrm>
            <a:custGeom>
              <a:avLst/>
              <a:gdLst>
                <a:gd name="T0" fmla="*/ 148 w 148"/>
                <a:gd name="T1" fmla="*/ 0 h 162"/>
                <a:gd name="T2" fmla="*/ 0 w 148"/>
                <a:gd name="T3" fmla="*/ 0 h 162"/>
                <a:gd name="T4" fmla="*/ 0 w 148"/>
                <a:gd name="T5" fmla="*/ 100 h 162"/>
                <a:gd name="T6" fmla="*/ 62 w 148"/>
                <a:gd name="T7" fmla="*/ 162 h 162"/>
                <a:gd name="T8" fmla="*/ 88 w 148"/>
                <a:gd name="T9" fmla="*/ 162 h 162"/>
                <a:gd name="T10" fmla="*/ 88 w 148"/>
                <a:gd name="T11" fmla="*/ 119 h 162"/>
                <a:gd name="T12" fmla="*/ 148 w 148"/>
                <a:gd name="T13" fmla="*/ 59 h 162"/>
                <a:gd name="T14" fmla="*/ 148 w 148"/>
                <a:gd name="T1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162">
                  <a:moveTo>
                    <a:pt x="148" y="0"/>
                  </a:moveTo>
                  <a:lnTo>
                    <a:pt x="0" y="0"/>
                  </a:lnTo>
                  <a:lnTo>
                    <a:pt x="0" y="100"/>
                  </a:lnTo>
                  <a:lnTo>
                    <a:pt x="62" y="162"/>
                  </a:lnTo>
                  <a:lnTo>
                    <a:pt x="88" y="162"/>
                  </a:lnTo>
                  <a:lnTo>
                    <a:pt x="88" y="119"/>
                  </a:lnTo>
                  <a:lnTo>
                    <a:pt x="148" y="59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5">
              <a:extLst>
                <a:ext uri="{FF2B5EF4-FFF2-40B4-BE49-F238E27FC236}">
                  <a16:creationId xmlns:a16="http://schemas.microsoft.com/office/drawing/2014/main" xmlns="" id="{4D2B6E24-DA70-4764-BEF1-4C478A73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088" y="985838"/>
              <a:ext cx="457200" cy="476250"/>
            </a:xfrm>
            <a:custGeom>
              <a:avLst/>
              <a:gdLst>
                <a:gd name="T0" fmla="*/ 245 w 288"/>
                <a:gd name="T1" fmla="*/ 97 h 300"/>
                <a:gd name="T2" fmla="*/ 145 w 288"/>
                <a:gd name="T3" fmla="*/ 0 h 300"/>
                <a:gd name="T4" fmla="*/ 145 w 288"/>
                <a:gd name="T5" fmla="*/ 0 h 300"/>
                <a:gd name="T6" fmla="*/ 33 w 288"/>
                <a:gd name="T7" fmla="*/ 0 h 300"/>
                <a:gd name="T8" fmla="*/ 0 w 288"/>
                <a:gd name="T9" fmla="*/ 33 h 300"/>
                <a:gd name="T10" fmla="*/ 0 w 288"/>
                <a:gd name="T11" fmla="*/ 104 h 300"/>
                <a:gd name="T12" fmla="*/ 48 w 288"/>
                <a:gd name="T13" fmla="*/ 152 h 300"/>
                <a:gd name="T14" fmla="*/ 133 w 288"/>
                <a:gd name="T15" fmla="*/ 152 h 300"/>
                <a:gd name="T16" fmla="*/ 133 w 288"/>
                <a:gd name="T17" fmla="*/ 235 h 300"/>
                <a:gd name="T18" fmla="*/ 200 w 288"/>
                <a:gd name="T19" fmla="*/ 300 h 300"/>
                <a:gd name="T20" fmla="*/ 214 w 288"/>
                <a:gd name="T21" fmla="*/ 300 h 300"/>
                <a:gd name="T22" fmla="*/ 214 w 288"/>
                <a:gd name="T23" fmla="*/ 219 h 300"/>
                <a:gd name="T24" fmla="*/ 248 w 288"/>
                <a:gd name="T25" fmla="*/ 188 h 300"/>
                <a:gd name="T26" fmla="*/ 248 w 288"/>
                <a:gd name="T27" fmla="*/ 131 h 300"/>
                <a:gd name="T28" fmla="*/ 264 w 288"/>
                <a:gd name="T29" fmla="*/ 131 h 300"/>
                <a:gd name="T30" fmla="*/ 288 w 288"/>
                <a:gd name="T31" fmla="*/ 107 h 300"/>
                <a:gd name="T32" fmla="*/ 279 w 288"/>
                <a:gd name="T33" fmla="*/ 97 h 300"/>
                <a:gd name="T34" fmla="*/ 245 w 288"/>
                <a:gd name="T35" fmla="*/ 9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300">
                  <a:moveTo>
                    <a:pt x="245" y="97"/>
                  </a:moveTo>
                  <a:lnTo>
                    <a:pt x="145" y="0"/>
                  </a:lnTo>
                  <a:lnTo>
                    <a:pt x="145" y="0"/>
                  </a:lnTo>
                  <a:lnTo>
                    <a:pt x="33" y="0"/>
                  </a:lnTo>
                  <a:lnTo>
                    <a:pt x="0" y="33"/>
                  </a:lnTo>
                  <a:lnTo>
                    <a:pt x="0" y="104"/>
                  </a:lnTo>
                  <a:lnTo>
                    <a:pt x="48" y="152"/>
                  </a:lnTo>
                  <a:lnTo>
                    <a:pt x="133" y="152"/>
                  </a:lnTo>
                  <a:lnTo>
                    <a:pt x="133" y="235"/>
                  </a:lnTo>
                  <a:lnTo>
                    <a:pt x="200" y="300"/>
                  </a:lnTo>
                  <a:lnTo>
                    <a:pt x="214" y="300"/>
                  </a:lnTo>
                  <a:lnTo>
                    <a:pt x="214" y="219"/>
                  </a:lnTo>
                  <a:lnTo>
                    <a:pt x="248" y="188"/>
                  </a:lnTo>
                  <a:lnTo>
                    <a:pt x="248" y="131"/>
                  </a:lnTo>
                  <a:lnTo>
                    <a:pt x="264" y="131"/>
                  </a:lnTo>
                  <a:lnTo>
                    <a:pt x="288" y="107"/>
                  </a:lnTo>
                  <a:lnTo>
                    <a:pt x="279" y="97"/>
                  </a:lnTo>
                  <a:lnTo>
                    <a:pt x="245" y="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6">
              <a:extLst>
                <a:ext uri="{FF2B5EF4-FFF2-40B4-BE49-F238E27FC236}">
                  <a16:creationId xmlns:a16="http://schemas.microsoft.com/office/drawing/2014/main" xmlns="" id="{F5619E0D-5E32-4BDE-8E77-288C7A249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738" y="1341438"/>
              <a:ext cx="44450" cy="101600"/>
            </a:xfrm>
            <a:custGeom>
              <a:avLst/>
              <a:gdLst>
                <a:gd name="T0" fmla="*/ 0 w 28"/>
                <a:gd name="T1" fmla="*/ 64 h 64"/>
                <a:gd name="T2" fmla="*/ 28 w 28"/>
                <a:gd name="T3" fmla="*/ 40 h 64"/>
                <a:gd name="T4" fmla="*/ 28 w 28"/>
                <a:gd name="T5" fmla="*/ 0 h 64"/>
                <a:gd name="T6" fmla="*/ 0 w 28"/>
                <a:gd name="T7" fmla="*/ 0 h 64"/>
                <a:gd name="T8" fmla="*/ 0 w 2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64">
                  <a:moveTo>
                    <a:pt x="0" y="64"/>
                  </a:moveTo>
                  <a:lnTo>
                    <a:pt x="28" y="40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" name="PA_淘宝网chenying0907出品 29">
            <a:extLst>
              <a:ext uri="{FF2B5EF4-FFF2-40B4-BE49-F238E27FC236}">
                <a16:creationId xmlns:a16="http://schemas.microsoft.com/office/drawing/2014/main" xmlns="" id="{E1AD5CD3-7AF2-4339-B63C-4FAFD6878267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10142964" y="4918176"/>
            <a:ext cx="653664" cy="592897"/>
            <a:chOff x="3468688" y="460375"/>
            <a:chExt cx="631825" cy="573088"/>
          </a:xfrm>
          <a:solidFill>
            <a:srgbClr val="282828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xmlns="" id="{4A1A4121-D5FB-4D6E-8CEB-049468242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8688" y="460375"/>
              <a:ext cx="271463" cy="422275"/>
            </a:xfrm>
            <a:custGeom>
              <a:avLst/>
              <a:gdLst>
                <a:gd name="T0" fmla="*/ 150 w 169"/>
                <a:gd name="T1" fmla="*/ 150 h 263"/>
                <a:gd name="T2" fmla="*/ 169 w 169"/>
                <a:gd name="T3" fmla="*/ 0 h 263"/>
                <a:gd name="T4" fmla="*/ 56 w 169"/>
                <a:gd name="T5" fmla="*/ 103 h 263"/>
                <a:gd name="T6" fmla="*/ 0 w 169"/>
                <a:gd name="T7" fmla="*/ 263 h 263"/>
                <a:gd name="T8" fmla="*/ 169 w 169"/>
                <a:gd name="T9" fmla="*/ 263 h 263"/>
                <a:gd name="T10" fmla="*/ 150 w 169"/>
                <a:gd name="T11" fmla="*/ 15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" h="263">
                  <a:moveTo>
                    <a:pt x="150" y="150"/>
                  </a:moveTo>
                  <a:cubicBezTo>
                    <a:pt x="150" y="66"/>
                    <a:pt x="169" y="0"/>
                    <a:pt x="169" y="0"/>
                  </a:cubicBezTo>
                  <a:cubicBezTo>
                    <a:pt x="169" y="0"/>
                    <a:pt x="113" y="10"/>
                    <a:pt x="56" y="103"/>
                  </a:cubicBezTo>
                  <a:cubicBezTo>
                    <a:pt x="0" y="197"/>
                    <a:pt x="0" y="263"/>
                    <a:pt x="0" y="263"/>
                  </a:cubicBezTo>
                  <a:cubicBezTo>
                    <a:pt x="169" y="263"/>
                    <a:pt x="169" y="263"/>
                    <a:pt x="169" y="263"/>
                  </a:cubicBezTo>
                  <a:cubicBezTo>
                    <a:pt x="169" y="263"/>
                    <a:pt x="150" y="235"/>
                    <a:pt x="150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xmlns="" id="{D34862F0-C7E0-4F17-926B-C7DE04CFF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9050" y="611188"/>
              <a:ext cx="271463" cy="271463"/>
            </a:xfrm>
            <a:custGeom>
              <a:avLst/>
              <a:gdLst>
                <a:gd name="T0" fmla="*/ 0 w 171"/>
                <a:gd name="T1" fmla="*/ 0 h 171"/>
                <a:gd name="T2" fmla="*/ 0 w 171"/>
                <a:gd name="T3" fmla="*/ 171 h 171"/>
                <a:gd name="T4" fmla="*/ 171 w 171"/>
                <a:gd name="T5" fmla="*/ 171 h 171"/>
                <a:gd name="T6" fmla="*/ 0 w 171"/>
                <a:gd name="T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1" h="171">
                  <a:moveTo>
                    <a:pt x="0" y="0"/>
                  </a:moveTo>
                  <a:lnTo>
                    <a:pt x="0" y="171"/>
                  </a:lnTo>
                  <a:lnTo>
                    <a:pt x="171" y="17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1">
              <a:extLst>
                <a:ext uri="{FF2B5EF4-FFF2-40B4-BE49-F238E27FC236}">
                  <a16:creationId xmlns:a16="http://schemas.microsoft.com/office/drawing/2014/main" xmlns="" id="{339DE413-2254-4D51-AB52-F68CC0810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8688" y="460375"/>
              <a:ext cx="631825" cy="573088"/>
            </a:xfrm>
            <a:custGeom>
              <a:avLst/>
              <a:gdLst>
                <a:gd name="T0" fmla="*/ 207 w 394"/>
                <a:gd name="T1" fmla="*/ 282 h 357"/>
                <a:gd name="T2" fmla="*/ 207 w 394"/>
                <a:gd name="T3" fmla="*/ 0 h 357"/>
                <a:gd name="T4" fmla="*/ 188 w 394"/>
                <a:gd name="T5" fmla="*/ 0 h 357"/>
                <a:gd name="T6" fmla="*/ 188 w 394"/>
                <a:gd name="T7" fmla="*/ 282 h 357"/>
                <a:gd name="T8" fmla="*/ 2 w 394"/>
                <a:gd name="T9" fmla="*/ 282 h 357"/>
                <a:gd name="T10" fmla="*/ 0 w 394"/>
                <a:gd name="T11" fmla="*/ 282 h 357"/>
                <a:gd name="T12" fmla="*/ 75 w 394"/>
                <a:gd name="T13" fmla="*/ 357 h 357"/>
                <a:gd name="T14" fmla="*/ 319 w 394"/>
                <a:gd name="T15" fmla="*/ 357 h 357"/>
                <a:gd name="T16" fmla="*/ 394 w 394"/>
                <a:gd name="T17" fmla="*/ 282 h 357"/>
                <a:gd name="T18" fmla="*/ 392 w 394"/>
                <a:gd name="T19" fmla="*/ 282 h 357"/>
                <a:gd name="T20" fmla="*/ 207 w 394"/>
                <a:gd name="T21" fmla="*/ 282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4" h="357">
                  <a:moveTo>
                    <a:pt x="207" y="282"/>
                  </a:moveTo>
                  <a:cubicBezTo>
                    <a:pt x="207" y="0"/>
                    <a:pt x="207" y="0"/>
                    <a:pt x="207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8" y="282"/>
                    <a:pt x="188" y="282"/>
                    <a:pt x="188" y="282"/>
                  </a:cubicBezTo>
                  <a:cubicBezTo>
                    <a:pt x="2" y="282"/>
                    <a:pt x="2" y="282"/>
                    <a:pt x="2" y="282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0" y="323"/>
                    <a:pt x="34" y="357"/>
                    <a:pt x="75" y="357"/>
                  </a:cubicBezTo>
                  <a:cubicBezTo>
                    <a:pt x="319" y="357"/>
                    <a:pt x="319" y="357"/>
                    <a:pt x="319" y="357"/>
                  </a:cubicBezTo>
                  <a:cubicBezTo>
                    <a:pt x="361" y="357"/>
                    <a:pt x="394" y="323"/>
                    <a:pt x="394" y="282"/>
                  </a:cubicBezTo>
                  <a:cubicBezTo>
                    <a:pt x="392" y="282"/>
                    <a:pt x="392" y="282"/>
                    <a:pt x="392" y="282"/>
                  </a:cubicBezTo>
                  <a:lnTo>
                    <a:pt x="207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A17AFFC2-022E-4A24-B5F1-5A2D5DBF50C8}"/>
              </a:ext>
            </a:extLst>
          </p:cNvPr>
          <p:cNvSpPr/>
          <p:nvPr/>
        </p:nvSpPr>
        <p:spPr>
          <a:xfrm>
            <a:off x="1182865" y="2455342"/>
            <a:ext cx="14119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A7A1E1FF-252B-45AE-AF19-185A12C5196D}"/>
              </a:ext>
            </a:extLst>
          </p:cNvPr>
          <p:cNvSpPr/>
          <p:nvPr/>
        </p:nvSpPr>
        <p:spPr>
          <a:xfrm>
            <a:off x="9774046" y="2455342"/>
            <a:ext cx="14119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BE2F4C72-58EA-4B5A-92E9-B28F814207ED}"/>
              </a:ext>
            </a:extLst>
          </p:cNvPr>
          <p:cNvSpPr/>
          <p:nvPr/>
        </p:nvSpPr>
        <p:spPr>
          <a:xfrm>
            <a:off x="7168728" y="4563617"/>
            <a:ext cx="14119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123203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 autoUpdateAnimBg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xmlns="" id="{1C631A22-CF91-4CED-A055-2356B3BE16A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332441" y="1993740"/>
            <a:ext cx="7642265" cy="172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7F2E2C4-98EC-4C5B-B831-44D06FD4D4A7}"/>
              </a:ext>
            </a:extLst>
          </p:cNvPr>
          <p:cNvGrpSpPr/>
          <p:nvPr/>
        </p:nvGrpSpPr>
        <p:grpSpPr>
          <a:xfrm>
            <a:off x="2304438" y="2020155"/>
            <a:ext cx="7666876" cy="1704363"/>
            <a:chOff x="1214438" y="1733550"/>
            <a:chExt cx="9396413" cy="2179638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xmlns="" id="{5D804D25-4F51-4C1B-B971-C1417EE7E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4438" y="2686050"/>
              <a:ext cx="2111375" cy="1227138"/>
            </a:xfrm>
            <a:custGeom>
              <a:avLst/>
              <a:gdLst>
                <a:gd name="T0" fmla="*/ 36 w 71"/>
                <a:gd name="T1" fmla="*/ 40 h 40"/>
                <a:gd name="T2" fmla="*/ 0 w 71"/>
                <a:gd name="T3" fmla="*/ 5 h 40"/>
                <a:gd name="T4" fmla="*/ 5 w 71"/>
                <a:gd name="T5" fmla="*/ 0 h 40"/>
                <a:gd name="T6" fmla="*/ 10 w 71"/>
                <a:gd name="T7" fmla="*/ 5 h 40"/>
                <a:gd name="T8" fmla="*/ 36 w 71"/>
                <a:gd name="T9" fmla="*/ 30 h 40"/>
                <a:gd name="T10" fmla="*/ 61 w 71"/>
                <a:gd name="T11" fmla="*/ 5 h 40"/>
                <a:gd name="T12" fmla="*/ 66 w 71"/>
                <a:gd name="T13" fmla="*/ 0 h 40"/>
                <a:gd name="T14" fmla="*/ 71 w 71"/>
                <a:gd name="T15" fmla="*/ 5 h 40"/>
                <a:gd name="T16" fmla="*/ 36 w 7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0">
                  <a:moveTo>
                    <a:pt x="36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9"/>
                    <a:pt x="22" y="30"/>
                    <a:pt x="36" y="30"/>
                  </a:cubicBezTo>
                  <a:cubicBezTo>
                    <a:pt x="50" y="30"/>
                    <a:pt x="61" y="19"/>
                    <a:pt x="61" y="5"/>
                  </a:cubicBezTo>
                  <a:cubicBezTo>
                    <a:pt x="61" y="2"/>
                    <a:pt x="63" y="0"/>
                    <a:pt x="66" y="0"/>
                  </a:cubicBezTo>
                  <a:cubicBezTo>
                    <a:pt x="69" y="0"/>
                    <a:pt x="71" y="2"/>
                    <a:pt x="71" y="5"/>
                  </a:cubicBezTo>
                  <a:cubicBezTo>
                    <a:pt x="71" y="24"/>
                    <a:pt x="55" y="40"/>
                    <a:pt x="36" y="4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xmlns="" id="{4CD08CE8-0682-464C-AAFA-1C2D627AA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8950" y="1733550"/>
              <a:ext cx="2111375" cy="1258888"/>
            </a:xfrm>
            <a:custGeom>
              <a:avLst/>
              <a:gdLst>
                <a:gd name="T0" fmla="*/ 66 w 71"/>
                <a:gd name="T1" fmla="*/ 41 h 41"/>
                <a:gd name="T2" fmla="*/ 61 w 71"/>
                <a:gd name="T3" fmla="*/ 36 h 41"/>
                <a:gd name="T4" fmla="*/ 36 w 71"/>
                <a:gd name="T5" fmla="*/ 10 h 41"/>
                <a:gd name="T6" fmla="*/ 10 w 71"/>
                <a:gd name="T7" fmla="*/ 36 h 41"/>
                <a:gd name="T8" fmla="*/ 5 w 71"/>
                <a:gd name="T9" fmla="*/ 41 h 41"/>
                <a:gd name="T10" fmla="*/ 0 w 71"/>
                <a:gd name="T11" fmla="*/ 36 h 41"/>
                <a:gd name="T12" fmla="*/ 36 w 71"/>
                <a:gd name="T13" fmla="*/ 0 h 41"/>
                <a:gd name="T14" fmla="*/ 71 w 71"/>
                <a:gd name="T15" fmla="*/ 36 h 41"/>
                <a:gd name="T16" fmla="*/ 66 w 71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">
                  <a:moveTo>
                    <a:pt x="66" y="41"/>
                  </a:moveTo>
                  <a:cubicBezTo>
                    <a:pt x="64" y="41"/>
                    <a:pt x="61" y="38"/>
                    <a:pt x="61" y="36"/>
                  </a:cubicBezTo>
                  <a:cubicBezTo>
                    <a:pt x="61" y="22"/>
                    <a:pt x="50" y="10"/>
                    <a:pt x="36" y="10"/>
                  </a:cubicBezTo>
                  <a:cubicBezTo>
                    <a:pt x="22" y="10"/>
                    <a:pt x="10" y="22"/>
                    <a:pt x="10" y="36"/>
                  </a:cubicBezTo>
                  <a:cubicBezTo>
                    <a:pt x="10" y="38"/>
                    <a:pt x="8" y="41"/>
                    <a:pt x="5" y="41"/>
                  </a:cubicBezTo>
                  <a:cubicBezTo>
                    <a:pt x="2" y="41"/>
                    <a:pt x="0" y="38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cubicBezTo>
                    <a:pt x="71" y="38"/>
                    <a:pt x="69" y="41"/>
                    <a:pt x="66" y="41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xmlns="" id="{F189CF29-C90A-4D79-B2FE-0F4815C87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463" y="2686050"/>
              <a:ext cx="2139950" cy="1227138"/>
            </a:xfrm>
            <a:custGeom>
              <a:avLst/>
              <a:gdLst>
                <a:gd name="T0" fmla="*/ 36 w 72"/>
                <a:gd name="T1" fmla="*/ 40 h 40"/>
                <a:gd name="T2" fmla="*/ 0 w 72"/>
                <a:gd name="T3" fmla="*/ 5 h 40"/>
                <a:gd name="T4" fmla="*/ 5 w 72"/>
                <a:gd name="T5" fmla="*/ 0 h 40"/>
                <a:gd name="T6" fmla="*/ 10 w 72"/>
                <a:gd name="T7" fmla="*/ 5 h 40"/>
                <a:gd name="T8" fmla="*/ 36 w 72"/>
                <a:gd name="T9" fmla="*/ 30 h 40"/>
                <a:gd name="T10" fmla="*/ 62 w 72"/>
                <a:gd name="T11" fmla="*/ 5 h 40"/>
                <a:gd name="T12" fmla="*/ 67 w 72"/>
                <a:gd name="T13" fmla="*/ 0 h 40"/>
                <a:gd name="T14" fmla="*/ 72 w 72"/>
                <a:gd name="T15" fmla="*/ 5 h 40"/>
                <a:gd name="T16" fmla="*/ 36 w 72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40">
                  <a:moveTo>
                    <a:pt x="36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9"/>
                    <a:pt x="22" y="30"/>
                    <a:pt x="36" y="30"/>
                  </a:cubicBezTo>
                  <a:cubicBezTo>
                    <a:pt x="50" y="30"/>
                    <a:pt x="62" y="19"/>
                    <a:pt x="62" y="5"/>
                  </a:cubicBezTo>
                  <a:cubicBezTo>
                    <a:pt x="62" y="2"/>
                    <a:pt x="64" y="0"/>
                    <a:pt x="67" y="0"/>
                  </a:cubicBezTo>
                  <a:cubicBezTo>
                    <a:pt x="69" y="0"/>
                    <a:pt x="72" y="2"/>
                    <a:pt x="72" y="5"/>
                  </a:cubicBezTo>
                  <a:cubicBezTo>
                    <a:pt x="72" y="24"/>
                    <a:pt x="56" y="40"/>
                    <a:pt x="36" y="4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xmlns="" id="{7064A478-8B25-4CF5-9463-0C6868310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6550" y="1733550"/>
              <a:ext cx="2111375" cy="1258888"/>
            </a:xfrm>
            <a:custGeom>
              <a:avLst/>
              <a:gdLst>
                <a:gd name="T0" fmla="*/ 66 w 71"/>
                <a:gd name="T1" fmla="*/ 41 h 41"/>
                <a:gd name="T2" fmla="*/ 61 w 71"/>
                <a:gd name="T3" fmla="*/ 36 h 41"/>
                <a:gd name="T4" fmla="*/ 35 w 71"/>
                <a:gd name="T5" fmla="*/ 10 h 41"/>
                <a:gd name="T6" fmla="*/ 10 w 71"/>
                <a:gd name="T7" fmla="*/ 36 h 41"/>
                <a:gd name="T8" fmla="*/ 5 w 71"/>
                <a:gd name="T9" fmla="*/ 41 h 41"/>
                <a:gd name="T10" fmla="*/ 0 w 71"/>
                <a:gd name="T11" fmla="*/ 36 h 41"/>
                <a:gd name="T12" fmla="*/ 35 w 71"/>
                <a:gd name="T13" fmla="*/ 0 h 41"/>
                <a:gd name="T14" fmla="*/ 71 w 71"/>
                <a:gd name="T15" fmla="*/ 36 h 41"/>
                <a:gd name="T16" fmla="*/ 66 w 71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">
                  <a:moveTo>
                    <a:pt x="66" y="41"/>
                  </a:moveTo>
                  <a:cubicBezTo>
                    <a:pt x="63" y="41"/>
                    <a:pt x="61" y="38"/>
                    <a:pt x="61" y="36"/>
                  </a:cubicBezTo>
                  <a:cubicBezTo>
                    <a:pt x="61" y="22"/>
                    <a:pt x="49" y="10"/>
                    <a:pt x="35" y="10"/>
                  </a:cubicBezTo>
                  <a:cubicBezTo>
                    <a:pt x="21" y="10"/>
                    <a:pt x="10" y="22"/>
                    <a:pt x="10" y="36"/>
                  </a:cubicBezTo>
                  <a:cubicBezTo>
                    <a:pt x="10" y="38"/>
                    <a:pt x="7" y="41"/>
                    <a:pt x="5" y="41"/>
                  </a:cubicBezTo>
                  <a:cubicBezTo>
                    <a:pt x="2" y="41"/>
                    <a:pt x="0" y="38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cubicBezTo>
                    <a:pt x="71" y="38"/>
                    <a:pt x="68" y="41"/>
                    <a:pt x="66" y="41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xmlns="" id="{56843CA5-778B-46C9-85A3-E548A9224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063" y="2686050"/>
              <a:ext cx="2109788" cy="1227138"/>
            </a:xfrm>
            <a:custGeom>
              <a:avLst/>
              <a:gdLst>
                <a:gd name="T0" fmla="*/ 35 w 71"/>
                <a:gd name="T1" fmla="*/ 40 h 40"/>
                <a:gd name="T2" fmla="*/ 0 w 71"/>
                <a:gd name="T3" fmla="*/ 5 h 40"/>
                <a:gd name="T4" fmla="*/ 5 w 71"/>
                <a:gd name="T5" fmla="*/ 0 h 40"/>
                <a:gd name="T6" fmla="*/ 10 w 71"/>
                <a:gd name="T7" fmla="*/ 5 h 40"/>
                <a:gd name="T8" fmla="*/ 35 w 71"/>
                <a:gd name="T9" fmla="*/ 30 h 40"/>
                <a:gd name="T10" fmla="*/ 61 w 71"/>
                <a:gd name="T11" fmla="*/ 5 h 40"/>
                <a:gd name="T12" fmla="*/ 66 w 71"/>
                <a:gd name="T13" fmla="*/ 0 h 40"/>
                <a:gd name="T14" fmla="*/ 71 w 71"/>
                <a:gd name="T15" fmla="*/ 5 h 40"/>
                <a:gd name="T16" fmla="*/ 35 w 7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0">
                  <a:moveTo>
                    <a:pt x="35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19"/>
                    <a:pt x="21" y="30"/>
                    <a:pt x="35" y="30"/>
                  </a:cubicBezTo>
                  <a:cubicBezTo>
                    <a:pt x="49" y="30"/>
                    <a:pt x="61" y="19"/>
                    <a:pt x="61" y="5"/>
                  </a:cubicBezTo>
                  <a:cubicBezTo>
                    <a:pt x="61" y="2"/>
                    <a:pt x="63" y="0"/>
                    <a:pt x="66" y="0"/>
                  </a:cubicBezTo>
                  <a:cubicBezTo>
                    <a:pt x="69" y="0"/>
                    <a:pt x="71" y="2"/>
                    <a:pt x="71" y="5"/>
                  </a:cubicBezTo>
                  <a:cubicBezTo>
                    <a:pt x="71" y="24"/>
                    <a:pt x="55" y="40"/>
                    <a:pt x="35" y="4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4CDD2634-892C-4DFB-95CA-D59D446CF95B}"/>
              </a:ext>
            </a:extLst>
          </p:cNvPr>
          <p:cNvGrpSpPr/>
          <p:nvPr/>
        </p:nvGrpSpPr>
        <p:grpSpPr>
          <a:xfrm>
            <a:off x="2304438" y="2020155"/>
            <a:ext cx="7666876" cy="1704363"/>
            <a:chOff x="1214438" y="1733550"/>
            <a:chExt cx="9396413" cy="2179638"/>
          </a:xfrm>
        </p:grpSpPr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xmlns="" id="{65FBBCE8-3DD1-4A88-B441-30C8F3710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063" y="1733550"/>
              <a:ext cx="2109788" cy="1258888"/>
            </a:xfrm>
            <a:custGeom>
              <a:avLst/>
              <a:gdLst>
                <a:gd name="T0" fmla="*/ 66 w 71"/>
                <a:gd name="T1" fmla="*/ 41 h 41"/>
                <a:gd name="T2" fmla="*/ 61 w 71"/>
                <a:gd name="T3" fmla="*/ 36 h 41"/>
                <a:gd name="T4" fmla="*/ 35 w 71"/>
                <a:gd name="T5" fmla="*/ 10 h 41"/>
                <a:gd name="T6" fmla="*/ 10 w 71"/>
                <a:gd name="T7" fmla="*/ 36 h 41"/>
                <a:gd name="T8" fmla="*/ 5 w 71"/>
                <a:gd name="T9" fmla="*/ 41 h 41"/>
                <a:gd name="T10" fmla="*/ 0 w 71"/>
                <a:gd name="T11" fmla="*/ 36 h 41"/>
                <a:gd name="T12" fmla="*/ 35 w 71"/>
                <a:gd name="T13" fmla="*/ 0 h 41"/>
                <a:gd name="T14" fmla="*/ 71 w 71"/>
                <a:gd name="T15" fmla="*/ 36 h 41"/>
                <a:gd name="T16" fmla="*/ 66 w 71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">
                  <a:moveTo>
                    <a:pt x="66" y="41"/>
                  </a:moveTo>
                  <a:cubicBezTo>
                    <a:pt x="63" y="41"/>
                    <a:pt x="61" y="38"/>
                    <a:pt x="61" y="36"/>
                  </a:cubicBezTo>
                  <a:cubicBezTo>
                    <a:pt x="61" y="22"/>
                    <a:pt x="49" y="10"/>
                    <a:pt x="35" y="10"/>
                  </a:cubicBezTo>
                  <a:cubicBezTo>
                    <a:pt x="21" y="10"/>
                    <a:pt x="10" y="22"/>
                    <a:pt x="10" y="36"/>
                  </a:cubicBezTo>
                  <a:cubicBezTo>
                    <a:pt x="10" y="38"/>
                    <a:pt x="7" y="41"/>
                    <a:pt x="5" y="41"/>
                  </a:cubicBezTo>
                  <a:cubicBezTo>
                    <a:pt x="2" y="41"/>
                    <a:pt x="0" y="38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cubicBezTo>
                    <a:pt x="71" y="38"/>
                    <a:pt x="69" y="41"/>
                    <a:pt x="66" y="41"/>
                  </a:cubicBezTo>
                  <a:close/>
                </a:path>
              </a:pathLst>
            </a:custGeom>
            <a:solidFill>
              <a:srgbClr val="D2B33A"/>
            </a:solidFill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xmlns="" id="{892A89AC-7328-4BE7-AC58-F9B0CB1B7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6550" y="2686050"/>
              <a:ext cx="2111375" cy="1227138"/>
            </a:xfrm>
            <a:custGeom>
              <a:avLst/>
              <a:gdLst>
                <a:gd name="T0" fmla="*/ 35 w 71"/>
                <a:gd name="T1" fmla="*/ 40 h 40"/>
                <a:gd name="T2" fmla="*/ 0 w 71"/>
                <a:gd name="T3" fmla="*/ 5 h 40"/>
                <a:gd name="T4" fmla="*/ 5 w 71"/>
                <a:gd name="T5" fmla="*/ 0 h 40"/>
                <a:gd name="T6" fmla="*/ 10 w 71"/>
                <a:gd name="T7" fmla="*/ 5 h 40"/>
                <a:gd name="T8" fmla="*/ 35 w 71"/>
                <a:gd name="T9" fmla="*/ 30 h 40"/>
                <a:gd name="T10" fmla="*/ 61 w 71"/>
                <a:gd name="T11" fmla="*/ 5 h 40"/>
                <a:gd name="T12" fmla="*/ 66 w 71"/>
                <a:gd name="T13" fmla="*/ 0 h 40"/>
                <a:gd name="T14" fmla="*/ 71 w 71"/>
                <a:gd name="T15" fmla="*/ 5 h 40"/>
                <a:gd name="T16" fmla="*/ 35 w 7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0">
                  <a:moveTo>
                    <a:pt x="35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19"/>
                    <a:pt x="21" y="30"/>
                    <a:pt x="35" y="30"/>
                  </a:cubicBezTo>
                  <a:cubicBezTo>
                    <a:pt x="49" y="30"/>
                    <a:pt x="61" y="19"/>
                    <a:pt x="61" y="5"/>
                  </a:cubicBezTo>
                  <a:cubicBezTo>
                    <a:pt x="61" y="2"/>
                    <a:pt x="63" y="0"/>
                    <a:pt x="66" y="0"/>
                  </a:cubicBezTo>
                  <a:cubicBezTo>
                    <a:pt x="68" y="0"/>
                    <a:pt x="71" y="2"/>
                    <a:pt x="71" y="5"/>
                  </a:cubicBezTo>
                  <a:cubicBezTo>
                    <a:pt x="71" y="24"/>
                    <a:pt x="55" y="40"/>
                    <a:pt x="35" y="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xmlns="" id="{30FC4C23-0D2C-4EA6-9D6E-F4F041808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463" y="1733550"/>
              <a:ext cx="2139950" cy="1258888"/>
            </a:xfrm>
            <a:custGeom>
              <a:avLst/>
              <a:gdLst>
                <a:gd name="T0" fmla="*/ 67 w 72"/>
                <a:gd name="T1" fmla="*/ 41 h 41"/>
                <a:gd name="T2" fmla="*/ 62 w 72"/>
                <a:gd name="T3" fmla="*/ 36 h 41"/>
                <a:gd name="T4" fmla="*/ 36 w 72"/>
                <a:gd name="T5" fmla="*/ 10 h 41"/>
                <a:gd name="T6" fmla="*/ 10 w 72"/>
                <a:gd name="T7" fmla="*/ 36 h 41"/>
                <a:gd name="T8" fmla="*/ 5 w 72"/>
                <a:gd name="T9" fmla="*/ 41 h 41"/>
                <a:gd name="T10" fmla="*/ 0 w 72"/>
                <a:gd name="T11" fmla="*/ 36 h 41"/>
                <a:gd name="T12" fmla="*/ 36 w 72"/>
                <a:gd name="T13" fmla="*/ 0 h 41"/>
                <a:gd name="T14" fmla="*/ 72 w 72"/>
                <a:gd name="T15" fmla="*/ 36 h 41"/>
                <a:gd name="T16" fmla="*/ 67 w 72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41">
                  <a:moveTo>
                    <a:pt x="67" y="41"/>
                  </a:moveTo>
                  <a:cubicBezTo>
                    <a:pt x="64" y="41"/>
                    <a:pt x="62" y="38"/>
                    <a:pt x="62" y="36"/>
                  </a:cubicBezTo>
                  <a:cubicBezTo>
                    <a:pt x="62" y="22"/>
                    <a:pt x="50" y="10"/>
                    <a:pt x="36" y="10"/>
                  </a:cubicBezTo>
                  <a:cubicBezTo>
                    <a:pt x="22" y="10"/>
                    <a:pt x="10" y="22"/>
                    <a:pt x="10" y="36"/>
                  </a:cubicBezTo>
                  <a:cubicBezTo>
                    <a:pt x="10" y="38"/>
                    <a:pt x="8" y="41"/>
                    <a:pt x="5" y="41"/>
                  </a:cubicBezTo>
                  <a:cubicBezTo>
                    <a:pt x="3" y="41"/>
                    <a:pt x="0" y="38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38"/>
                    <a:pt x="69" y="41"/>
                    <a:pt x="67" y="41"/>
                  </a:cubicBezTo>
                  <a:close/>
                </a:path>
              </a:pathLst>
            </a:custGeom>
            <a:solidFill>
              <a:srgbClr val="D2B33A"/>
            </a:solidFill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xmlns="" id="{95D59C0E-0C4C-4AA3-903B-157A64636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8950" y="2686050"/>
              <a:ext cx="2111375" cy="1227138"/>
            </a:xfrm>
            <a:custGeom>
              <a:avLst/>
              <a:gdLst>
                <a:gd name="T0" fmla="*/ 36 w 71"/>
                <a:gd name="T1" fmla="*/ 40 h 40"/>
                <a:gd name="T2" fmla="*/ 0 w 71"/>
                <a:gd name="T3" fmla="*/ 5 h 40"/>
                <a:gd name="T4" fmla="*/ 5 w 71"/>
                <a:gd name="T5" fmla="*/ 0 h 40"/>
                <a:gd name="T6" fmla="*/ 10 w 71"/>
                <a:gd name="T7" fmla="*/ 5 h 40"/>
                <a:gd name="T8" fmla="*/ 36 w 71"/>
                <a:gd name="T9" fmla="*/ 30 h 40"/>
                <a:gd name="T10" fmla="*/ 61 w 71"/>
                <a:gd name="T11" fmla="*/ 5 h 40"/>
                <a:gd name="T12" fmla="*/ 66 w 71"/>
                <a:gd name="T13" fmla="*/ 0 h 40"/>
                <a:gd name="T14" fmla="*/ 71 w 71"/>
                <a:gd name="T15" fmla="*/ 5 h 40"/>
                <a:gd name="T16" fmla="*/ 36 w 7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0">
                  <a:moveTo>
                    <a:pt x="36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9"/>
                    <a:pt x="22" y="30"/>
                    <a:pt x="36" y="30"/>
                  </a:cubicBezTo>
                  <a:cubicBezTo>
                    <a:pt x="50" y="30"/>
                    <a:pt x="61" y="19"/>
                    <a:pt x="61" y="5"/>
                  </a:cubicBezTo>
                  <a:cubicBezTo>
                    <a:pt x="61" y="2"/>
                    <a:pt x="64" y="0"/>
                    <a:pt x="66" y="0"/>
                  </a:cubicBezTo>
                  <a:cubicBezTo>
                    <a:pt x="69" y="0"/>
                    <a:pt x="71" y="2"/>
                    <a:pt x="71" y="5"/>
                  </a:cubicBezTo>
                  <a:cubicBezTo>
                    <a:pt x="71" y="24"/>
                    <a:pt x="55" y="40"/>
                    <a:pt x="36" y="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xmlns="" id="{47E7F68D-7EE7-45C1-B36E-3DF6D172D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4438" y="1733550"/>
              <a:ext cx="2111375" cy="1258888"/>
            </a:xfrm>
            <a:custGeom>
              <a:avLst/>
              <a:gdLst>
                <a:gd name="T0" fmla="*/ 66 w 71"/>
                <a:gd name="T1" fmla="*/ 41 h 41"/>
                <a:gd name="T2" fmla="*/ 61 w 71"/>
                <a:gd name="T3" fmla="*/ 36 h 41"/>
                <a:gd name="T4" fmla="*/ 36 w 71"/>
                <a:gd name="T5" fmla="*/ 10 h 41"/>
                <a:gd name="T6" fmla="*/ 10 w 71"/>
                <a:gd name="T7" fmla="*/ 36 h 41"/>
                <a:gd name="T8" fmla="*/ 5 w 71"/>
                <a:gd name="T9" fmla="*/ 41 h 41"/>
                <a:gd name="T10" fmla="*/ 0 w 71"/>
                <a:gd name="T11" fmla="*/ 36 h 41"/>
                <a:gd name="T12" fmla="*/ 36 w 71"/>
                <a:gd name="T13" fmla="*/ 0 h 41"/>
                <a:gd name="T14" fmla="*/ 71 w 71"/>
                <a:gd name="T15" fmla="*/ 36 h 41"/>
                <a:gd name="T16" fmla="*/ 66 w 71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">
                  <a:moveTo>
                    <a:pt x="66" y="41"/>
                  </a:moveTo>
                  <a:cubicBezTo>
                    <a:pt x="63" y="41"/>
                    <a:pt x="61" y="38"/>
                    <a:pt x="61" y="36"/>
                  </a:cubicBezTo>
                  <a:cubicBezTo>
                    <a:pt x="61" y="22"/>
                    <a:pt x="50" y="10"/>
                    <a:pt x="36" y="10"/>
                  </a:cubicBezTo>
                  <a:cubicBezTo>
                    <a:pt x="22" y="10"/>
                    <a:pt x="10" y="22"/>
                    <a:pt x="10" y="36"/>
                  </a:cubicBezTo>
                  <a:cubicBezTo>
                    <a:pt x="10" y="38"/>
                    <a:pt x="8" y="41"/>
                    <a:pt x="5" y="41"/>
                  </a:cubicBezTo>
                  <a:cubicBezTo>
                    <a:pt x="2" y="41"/>
                    <a:pt x="0" y="38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cubicBezTo>
                    <a:pt x="71" y="38"/>
                    <a:pt x="69" y="41"/>
                    <a:pt x="66" y="41"/>
                  </a:cubicBezTo>
                  <a:close/>
                </a:path>
              </a:pathLst>
            </a:custGeom>
            <a:solidFill>
              <a:srgbClr val="D2B33A"/>
            </a:solidFill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4EA5C3A-48CB-4570-B362-CFB2E903E784}"/>
              </a:ext>
            </a:extLst>
          </p:cNvPr>
          <p:cNvSpPr txBox="1"/>
          <p:nvPr/>
        </p:nvSpPr>
        <p:spPr>
          <a:xfrm>
            <a:off x="2878542" y="2674156"/>
            <a:ext cx="6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75FA44F9-B899-4B8B-A720-35CCA4E6507D}"/>
              </a:ext>
            </a:extLst>
          </p:cNvPr>
          <p:cNvSpPr txBox="1"/>
          <p:nvPr/>
        </p:nvSpPr>
        <p:spPr>
          <a:xfrm>
            <a:off x="4364863" y="2626881"/>
            <a:ext cx="671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E4AD43AD-88E0-4028-AECE-2D9AD9C3AA36}"/>
              </a:ext>
            </a:extLst>
          </p:cNvPr>
          <p:cNvSpPr txBox="1"/>
          <p:nvPr/>
        </p:nvSpPr>
        <p:spPr>
          <a:xfrm>
            <a:off x="5816454" y="2674156"/>
            <a:ext cx="712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070DE911-6451-4B43-B74E-A483CC5E1128}"/>
              </a:ext>
            </a:extLst>
          </p:cNvPr>
          <p:cNvSpPr txBox="1"/>
          <p:nvPr/>
        </p:nvSpPr>
        <p:spPr>
          <a:xfrm>
            <a:off x="7305068" y="2674156"/>
            <a:ext cx="671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BEE00ACD-57D4-44AF-915D-8570F18C0076}"/>
              </a:ext>
            </a:extLst>
          </p:cNvPr>
          <p:cNvSpPr txBox="1"/>
          <p:nvPr/>
        </p:nvSpPr>
        <p:spPr>
          <a:xfrm>
            <a:off x="8829759" y="2645140"/>
            <a:ext cx="561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DF8AEDA1-DB0C-4F66-9938-68CD23A8B786}"/>
              </a:ext>
            </a:extLst>
          </p:cNvPr>
          <p:cNvSpPr/>
          <p:nvPr/>
        </p:nvSpPr>
        <p:spPr>
          <a:xfrm>
            <a:off x="2409965" y="4466493"/>
            <a:ext cx="15025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D1DF51E1-B75E-49C7-AFD7-0C0594B6E606}"/>
              </a:ext>
            </a:extLst>
          </p:cNvPr>
          <p:cNvSpPr/>
          <p:nvPr/>
        </p:nvSpPr>
        <p:spPr>
          <a:xfrm>
            <a:off x="3977268" y="4466492"/>
            <a:ext cx="15025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0C380303-C0E9-4735-8462-588138E61373}"/>
              </a:ext>
            </a:extLst>
          </p:cNvPr>
          <p:cNvSpPr/>
          <p:nvPr/>
        </p:nvSpPr>
        <p:spPr>
          <a:xfrm>
            <a:off x="5421669" y="4448070"/>
            <a:ext cx="15025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EA1F853C-6E7E-4ECF-BF4B-21B4360EA824}"/>
              </a:ext>
            </a:extLst>
          </p:cNvPr>
          <p:cNvSpPr/>
          <p:nvPr/>
        </p:nvSpPr>
        <p:spPr>
          <a:xfrm>
            <a:off x="6973632" y="4382400"/>
            <a:ext cx="15025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7365FEFF-5F39-4B8C-9CB5-3D581A60FB2C}"/>
              </a:ext>
            </a:extLst>
          </p:cNvPr>
          <p:cNvSpPr/>
          <p:nvPr/>
        </p:nvSpPr>
        <p:spPr>
          <a:xfrm>
            <a:off x="8640155" y="4357279"/>
            <a:ext cx="15025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34296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E618755-FC04-4AB9-BFD9-62904FB6EA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43542" y="0"/>
            <a:ext cx="1901095" cy="272868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0F7A764-22C9-4DA7-999B-0B78720E74CE}"/>
              </a:ext>
            </a:extLst>
          </p:cNvPr>
          <p:cNvSpPr txBox="1"/>
          <p:nvPr/>
        </p:nvSpPr>
        <p:spPr>
          <a:xfrm>
            <a:off x="1567542" y="653142"/>
            <a:ext cx="5863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CONTENT</a:t>
            </a:r>
            <a:r>
              <a:rPr lang="en-US" altLang="zh-CN" sz="7200" b="1" dirty="0">
                <a:solidFill>
                  <a:srgbClr val="D2B33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7200" b="1" dirty="0">
              <a:solidFill>
                <a:srgbClr val="D2B33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34CB72A1-03D7-420B-93D1-CC68EC2D1D13}"/>
              </a:ext>
            </a:extLst>
          </p:cNvPr>
          <p:cNvGrpSpPr/>
          <p:nvPr/>
        </p:nvGrpSpPr>
        <p:grpSpPr>
          <a:xfrm>
            <a:off x="1233439" y="3164116"/>
            <a:ext cx="1741990" cy="1741990"/>
            <a:chOff x="1857553" y="3149601"/>
            <a:chExt cx="1741990" cy="1741990"/>
          </a:xfrm>
        </p:grpSpPr>
        <p:sp>
          <p:nvSpPr>
            <p:cNvPr id="3" name="立方体 2">
              <a:extLst>
                <a:ext uri="{FF2B5EF4-FFF2-40B4-BE49-F238E27FC236}">
                  <a16:creationId xmlns:a16="http://schemas.microsoft.com/office/drawing/2014/main" xmlns="" id="{427B9A97-5C6F-48D5-B6B8-027FF0F66688}"/>
                </a:ext>
              </a:extLst>
            </p:cNvPr>
            <p:cNvSpPr/>
            <p:nvPr/>
          </p:nvSpPr>
          <p:spPr>
            <a:xfrm>
              <a:off x="1857553" y="3149601"/>
              <a:ext cx="1741990" cy="1741990"/>
            </a:xfrm>
            <a:prstGeom prst="cub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43C63FBB-1C81-4603-AEEB-53D24E6C8F4B}"/>
                </a:ext>
              </a:extLst>
            </p:cNvPr>
            <p:cNvSpPr txBox="1"/>
            <p:nvPr/>
          </p:nvSpPr>
          <p:spPr>
            <a:xfrm>
              <a:off x="1915609" y="3697430"/>
              <a:ext cx="110318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ONE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1C54CC87-7D28-4E8B-B747-EACC6ABB9C2C}"/>
                </a:ext>
              </a:extLst>
            </p:cNvPr>
            <p:cNvSpPr/>
            <p:nvPr/>
          </p:nvSpPr>
          <p:spPr>
            <a:xfrm>
              <a:off x="1912856" y="427119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你的题目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4173F34A-E953-4186-AF07-D83064F7D184}"/>
              </a:ext>
            </a:extLst>
          </p:cNvPr>
          <p:cNvGrpSpPr/>
          <p:nvPr/>
        </p:nvGrpSpPr>
        <p:grpSpPr>
          <a:xfrm>
            <a:off x="3875314" y="3164116"/>
            <a:ext cx="1741990" cy="1741990"/>
            <a:chOff x="1857553" y="3149601"/>
            <a:chExt cx="1741990" cy="1741990"/>
          </a:xfrm>
        </p:grpSpPr>
        <p:sp>
          <p:nvSpPr>
            <p:cNvPr id="10" name="立方体 9">
              <a:extLst>
                <a:ext uri="{FF2B5EF4-FFF2-40B4-BE49-F238E27FC236}">
                  <a16:creationId xmlns:a16="http://schemas.microsoft.com/office/drawing/2014/main" xmlns="" id="{01B1CD3F-AFEE-4638-A82B-099685C9AB91}"/>
                </a:ext>
              </a:extLst>
            </p:cNvPr>
            <p:cNvSpPr/>
            <p:nvPr/>
          </p:nvSpPr>
          <p:spPr>
            <a:xfrm>
              <a:off x="1857553" y="3149601"/>
              <a:ext cx="1741990" cy="1741990"/>
            </a:xfrm>
            <a:prstGeom prst="cube">
              <a:avLst/>
            </a:prstGeom>
            <a:solidFill>
              <a:srgbClr val="D2B33A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D56E5D13-66D6-4889-B4C0-3B64F33F35A9}"/>
                </a:ext>
              </a:extLst>
            </p:cNvPr>
            <p:cNvSpPr txBox="1"/>
            <p:nvPr/>
          </p:nvSpPr>
          <p:spPr>
            <a:xfrm>
              <a:off x="1886581" y="3697430"/>
              <a:ext cx="122879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TWO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707A1612-DDAB-4504-B98E-26ECC9F8B0F5}"/>
                </a:ext>
              </a:extLst>
            </p:cNvPr>
            <p:cNvSpPr/>
            <p:nvPr/>
          </p:nvSpPr>
          <p:spPr>
            <a:xfrm>
              <a:off x="1912856" y="427119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你的题目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7EDDF48F-B73C-4258-BC9E-FB34C8A95613}"/>
              </a:ext>
            </a:extLst>
          </p:cNvPr>
          <p:cNvGrpSpPr/>
          <p:nvPr/>
        </p:nvGrpSpPr>
        <p:grpSpPr>
          <a:xfrm>
            <a:off x="6360681" y="3164116"/>
            <a:ext cx="1800046" cy="1741990"/>
            <a:chOff x="1799497" y="3149601"/>
            <a:chExt cx="1800046" cy="1741990"/>
          </a:xfrm>
        </p:grpSpPr>
        <p:sp>
          <p:nvSpPr>
            <p:cNvPr id="14" name="立方体 13">
              <a:extLst>
                <a:ext uri="{FF2B5EF4-FFF2-40B4-BE49-F238E27FC236}">
                  <a16:creationId xmlns:a16="http://schemas.microsoft.com/office/drawing/2014/main" xmlns="" id="{DD836CD4-C4DA-440A-B87B-06F446EF85A8}"/>
                </a:ext>
              </a:extLst>
            </p:cNvPr>
            <p:cNvSpPr/>
            <p:nvPr/>
          </p:nvSpPr>
          <p:spPr>
            <a:xfrm>
              <a:off x="1857553" y="3149601"/>
              <a:ext cx="1741990" cy="1741990"/>
            </a:xfrm>
            <a:prstGeom prst="cub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F40E7B19-EE9E-4BD6-98A9-EC85085DC353}"/>
                </a:ext>
              </a:extLst>
            </p:cNvPr>
            <p:cNvSpPr txBox="1"/>
            <p:nvPr/>
          </p:nvSpPr>
          <p:spPr>
            <a:xfrm>
              <a:off x="1799497" y="3697430"/>
              <a:ext cx="14093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THRRE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E1A39DE9-39A8-4D5F-89C9-A25C04A0636A}"/>
                </a:ext>
              </a:extLst>
            </p:cNvPr>
            <p:cNvSpPr/>
            <p:nvPr/>
          </p:nvSpPr>
          <p:spPr>
            <a:xfrm>
              <a:off x="1912856" y="427119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你的题目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E7550844-01D7-4E1C-94D9-8373EC60463B}"/>
              </a:ext>
            </a:extLst>
          </p:cNvPr>
          <p:cNvGrpSpPr/>
          <p:nvPr/>
        </p:nvGrpSpPr>
        <p:grpSpPr>
          <a:xfrm>
            <a:off x="9060612" y="3164116"/>
            <a:ext cx="1741990" cy="1741990"/>
            <a:chOff x="1857553" y="3149601"/>
            <a:chExt cx="1741990" cy="1741990"/>
          </a:xfrm>
        </p:grpSpPr>
        <p:sp>
          <p:nvSpPr>
            <p:cNvPr id="18" name="立方体 17">
              <a:extLst>
                <a:ext uri="{FF2B5EF4-FFF2-40B4-BE49-F238E27FC236}">
                  <a16:creationId xmlns:a16="http://schemas.microsoft.com/office/drawing/2014/main" xmlns="" id="{0E5C669C-E9DB-4954-8B0C-58FC238105F0}"/>
                </a:ext>
              </a:extLst>
            </p:cNvPr>
            <p:cNvSpPr/>
            <p:nvPr/>
          </p:nvSpPr>
          <p:spPr>
            <a:xfrm>
              <a:off x="1857553" y="3149601"/>
              <a:ext cx="1741990" cy="1741990"/>
            </a:xfrm>
            <a:prstGeom prst="cube">
              <a:avLst/>
            </a:prstGeom>
            <a:solidFill>
              <a:srgbClr val="D2B33A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A9304298-DBD4-4B8C-8D59-A91E84E6DDC8}"/>
                </a:ext>
              </a:extLst>
            </p:cNvPr>
            <p:cNvSpPr txBox="1"/>
            <p:nvPr/>
          </p:nvSpPr>
          <p:spPr>
            <a:xfrm>
              <a:off x="1857553" y="3697430"/>
              <a:ext cx="13564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FOUR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0B7263D3-FCCD-484F-9133-311D1E719ECF}"/>
                </a:ext>
              </a:extLst>
            </p:cNvPr>
            <p:cNvSpPr/>
            <p:nvPr/>
          </p:nvSpPr>
          <p:spPr>
            <a:xfrm>
              <a:off x="1912856" y="427119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你的题目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4AA4AC7C-F6B6-48E8-8465-A7FF186D1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3542" y="5391714"/>
            <a:ext cx="1165760" cy="1466286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24165A34-8B8A-48A2-AC43-BD1A46C58F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0612" y="-461576"/>
            <a:ext cx="1567018" cy="1918426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DFA718E4-9240-4BB1-8C68-4ABF2B6DA1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1144" y="331095"/>
            <a:ext cx="654996" cy="302918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222D8CEF-9344-4809-AE66-80C5D2259A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82669" y="4593569"/>
            <a:ext cx="2109331" cy="215865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76D966C-D263-4312-958F-B766808ADD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11415625" y="2384902"/>
            <a:ext cx="766814" cy="153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14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2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2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2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2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2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6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44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45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46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47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48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49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0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51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6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60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61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62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63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64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65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66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67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6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76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77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8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79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80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81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82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83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26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92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93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94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95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96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97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98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99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6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44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45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46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47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48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49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0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51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6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60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61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62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63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64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65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66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67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6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76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77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8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79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80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81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82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83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26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92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93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94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95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96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97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98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99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A4CC0F2B-2C25-445D-89E1-2C9A79A9AB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0612" y="-461576"/>
            <a:ext cx="1567018" cy="191842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46A55AF-7CD6-4395-8408-E3BFDD24C8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1144" y="331095"/>
            <a:ext cx="654996" cy="302918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D47F9EC-5E06-4C5E-8F50-B8BA93EB90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2669" y="4593569"/>
            <a:ext cx="2109331" cy="215865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10620F78-9681-41E7-A9D3-24780F3CD9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52422" flipH="1">
            <a:off x="664584" y="5134916"/>
            <a:ext cx="766814" cy="1534296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DB67A16E-70A7-43E7-B2B8-C6352BBFE678}"/>
              </a:ext>
            </a:extLst>
          </p:cNvPr>
          <p:cNvGrpSpPr/>
          <p:nvPr/>
        </p:nvGrpSpPr>
        <p:grpSpPr>
          <a:xfrm>
            <a:off x="3929226" y="2260910"/>
            <a:ext cx="8262774" cy="1987581"/>
            <a:chOff x="2085912" y="1480457"/>
            <a:chExt cx="8163373" cy="381000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D04F15A0-70F8-418E-ABD9-8F76D9310670}"/>
                </a:ext>
              </a:extLst>
            </p:cNvPr>
            <p:cNvSpPr/>
            <p:nvPr/>
          </p:nvSpPr>
          <p:spPr>
            <a:xfrm>
              <a:off x="2085912" y="1480457"/>
              <a:ext cx="8010973" cy="3657600"/>
            </a:xfrm>
            <a:prstGeom prst="rect">
              <a:avLst/>
            </a:pr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B1D1C5A7-A2FF-43DD-BE20-D4C74D4326B1}"/>
                </a:ext>
              </a:extLst>
            </p:cNvPr>
            <p:cNvSpPr/>
            <p:nvPr/>
          </p:nvSpPr>
          <p:spPr>
            <a:xfrm>
              <a:off x="2238312" y="1632857"/>
              <a:ext cx="8010973" cy="3657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19F74A02-54B0-4D2D-BE8D-661B4977BD7C}"/>
              </a:ext>
            </a:extLst>
          </p:cNvPr>
          <p:cNvGrpSpPr/>
          <p:nvPr/>
        </p:nvGrpSpPr>
        <p:grpSpPr>
          <a:xfrm>
            <a:off x="-172818" y="881496"/>
            <a:ext cx="4804021" cy="3781525"/>
            <a:chOff x="-172818" y="881496"/>
            <a:chExt cx="4804021" cy="3781525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xmlns="" id="{4E56A10C-B939-4F31-9891-7B2F0E137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47991" y="1138495"/>
              <a:ext cx="3583212" cy="3524526"/>
            </a:xfrm>
            <a:prstGeom prst="rect">
              <a:avLst/>
            </a:prstGeom>
          </p:spPr>
        </p:pic>
        <p:sp>
          <p:nvSpPr>
            <p:cNvPr id="3" name="等腰三角形 2">
              <a:extLst>
                <a:ext uri="{FF2B5EF4-FFF2-40B4-BE49-F238E27FC236}">
                  <a16:creationId xmlns:a16="http://schemas.microsoft.com/office/drawing/2014/main" xmlns="" id="{EE6110A1-9140-4C70-B9BE-7020D0300C54}"/>
                </a:ext>
              </a:extLst>
            </p:cNvPr>
            <p:cNvSpPr/>
            <p:nvPr/>
          </p:nvSpPr>
          <p:spPr>
            <a:xfrm rot="20773608">
              <a:off x="-172818" y="881496"/>
              <a:ext cx="3623027" cy="312329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A7F5BEE9-D1E3-455E-AD83-7BBCB035FD54}"/>
                </a:ext>
              </a:extLst>
            </p:cNvPr>
            <p:cNvSpPr txBox="1"/>
            <p:nvPr/>
          </p:nvSpPr>
          <p:spPr>
            <a:xfrm>
              <a:off x="1016073" y="2377538"/>
              <a:ext cx="164660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FOUR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7C4FDC14-01D6-4FB9-B706-00F8266C1466}"/>
                </a:ext>
              </a:extLst>
            </p:cNvPr>
            <p:cNvSpPr/>
            <p:nvPr/>
          </p:nvSpPr>
          <p:spPr>
            <a:xfrm>
              <a:off x="857769" y="3003327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你的题目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621DF9A-FC9C-42D8-B653-0786F1B901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97963" y="3526547"/>
            <a:ext cx="5885901" cy="384527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961605D-7CD2-4E82-9AEC-50EF78041405}"/>
              </a:ext>
            </a:extLst>
          </p:cNvPr>
          <p:cNvSpPr/>
          <p:nvPr/>
        </p:nvSpPr>
        <p:spPr>
          <a:xfrm>
            <a:off x="4992913" y="2596474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55257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8">
            <a:extLst>
              <a:ext uri="{FF2B5EF4-FFF2-40B4-BE49-F238E27FC236}">
                <a16:creationId xmlns:a16="http://schemas.microsoft.com/office/drawing/2014/main" xmlns="" id="{53E6FCAF-21B1-44AA-A9F6-1FBB7C64E1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3563" y="1409768"/>
            <a:ext cx="8014593" cy="2156389"/>
          </a:xfrm>
          <a:prstGeom prst="rect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tx1"/>
            </a:solidFill>
            <a:bevel/>
            <a:headEnd/>
            <a:tailEnd/>
          </a:ln>
        </p:spPr>
        <p:txBody>
          <a:bodyPr lIns="68585" tIns="34292" rIns="68585" bIns="34292"/>
          <a:lstStyle/>
          <a:p>
            <a:pPr defTabSz="685897">
              <a:defRPr/>
            </a:pPr>
            <a:endParaRPr lang="zh-CN" altLang="en-US" sz="1400" kern="0" dirty="0">
              <a:solidFill>
                <a:srgbClr val="005E5E"/>
              </a:solidFill>
              <a:latin typeface="Arial"/>
              <a:ea typeface="宋体" charset="-122"/>
            </a:endParaRPr>
          </a:p>
        </p:txBody>
      </p:sp>
      <p:sp>
        <p:nvSpPr>
          <p:cNvPr id="3" name="单圆角矩形 19">
            <a:extLst>
              <a:ext uri="{FF2B5EF4-FFF2-40B4-BE49-F238E27FC236}">
                <a16:creationId xmlns:a16="http://schemas.microsoft.com/office/drawing/2014/main" xmlns="" id="{BACC79DD-12F3-4137-BFBC-54C3DBF6F704}"/>
              </a:ext>
            </a:extLst>
          </p:cNvPr>
          <p:cNvSpPr>
            <a:spLocks/>
          </p:cNvSpPr>
          <p:nvPr/>
        </p:nvSpPr>
        <p:spPr bwMode="auto">
          <a:xfrm>
            <a:off x="2183559" y="3600688"/>
            <a:ext cx="2614386" cy="1747973"/>
          </a:xfrm>
          <a:custGeom>
            <a:avLst/>
            <a:gdLst>
              <a:gd name="T0" fmla="*/ 0 w 3486972"/>
              <a:gd name="T1" fmla="*/ 0 h 2329590"/>
              <a:gd name="T2" fmla="*/ 3245238 w 3486972"/>
              <a:gd name="T3" fmla="*/ 0 h 2329590"/>
              <a:gd name="T4" fmla="*/ 3485328 w 3486972"/>
              <a:gd name="T5" fmla="*/ 240382 h 2329590"/>
              <a:gd name="T6" fmla="*/ 3485328 w 3486972"/>
              <a:gd name="T7" fmla="*/ 2331310 h 2329590"/>
              <a:gd name="T8" fmla="*/ 0 w 3486972"/>
              <a:gd name="T9" fmla="*/ 2331310 h 2329590"/>
              <a:gd name="T10" fmla="*/ 0 w 3486972"/>
              <a:gd name="T11" fmla="*/ 0 h 2329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486972" h="2329590">
                <a:moveTo>
                  <a:pt x="0" y="0"/>
                </a:moveTo>
                <a:lnTo>
                  <a:pt x="3246768" y="0"/>
                </a:lnTo>
                <a:cubicBezTo>
                  <a:pt x="3379429" y="0"/>
                  <a:pt x="3486972" y="107543"/>
                  <a:pt x="3486972" y="240204"/>
                </a:cubicBezTo>
                <a:lnTo>
                  <a:pt x="3486972" y="2329590"/>
                </a:lnTo>
                <a:lnTo>
                  <a:pt x="0" y="232959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 cap="flat" cmpd="sng">
            <a:solidFill>
              <a:srgbClr val="FFFFFF"/>
            </a:solidFill>
            <a:bevel/>
            <a:headEnd/>
            <a:tailEnd/>
          </a:ln>
        </p:spPr>
        <p:txBody>
          <a:bodyPr lIns="68585" tIns="34292" rIns="68585" bIns="34292"/>
          <a:lstStyle/>
          <a:p>
            <a:pPr defTabSz="685897">
              <a:defRPr/>
            </a:pPr>
            <a:endParaRPr lang="zh-CN" altLang="en-US" sz="1400" kern="0" dirty="0">
              <a:solidFill>
                <a:srgbClr val="005E5E"/>
              </a:solidFill>
              <a:latin typeface="Arial"/>
              <a:ea typeface="宋体" charset="-122"/>
            </a:endParaRPr>
          </a:p>
        </p:txBody>
      </p:sp>
      <p:sp>
        <p:nvSpPr>
          <p:cNvPr id="4" name="单圆角矩形 20">
            <a:extLst>
              <a:ext uri="{FF2B5EF4-FFF2-40B4-BE49-F238E27FC236}">
                <a16:creationId xmlns:a16="http://schemas.microsoft.com/office/drawing/2014/main" xmlns="" id="{85F6C224-A818-4E33-AFD5-11B9588208F2}"/>
              </a:ext>
            </a:extLst>
          </p:cNvPr>
          <p:cNvSpPr>
            <a:spLocks/>
          </p:cNvSpPr>
          <p:nvPr/>
        </p:nvSpPr>
        <p:spPr bwMode="auto">
          <a:xfrm>
            <a:off x="4878900" y="3600688"/>
            <a:ext cx="2614386" cy="1747973"/>
          </a:xfrm>
          <a:custGeom>
            <a:avLst/>
            <a:gdLst>
              <a:gd name="T0" fmla="*/ 0 w 3486972"/>
              <a:gd name="T1" fmla="*/ 0 h 2329590"/>
              <a:gd name="T2" fmla="*/ 3245238 w 3486972"/>
              <a:gd name="T3" fmla="*/ 0 h 2329590"/>
              <a:gd name="T4" fmla="*/ 3485328 w 3486972"/>
              <a:gd name="T5" fmla="*/ 240382 h 2329590"/>
              <a:gd name="T6" fmla="*/ 3485328 w 3486972"/>
              <a:gd name="T7" fmla="*/ 2331310 h 2329590"/>
              <a:gd name="T8" fmla="*/ 0 w 3486972"/>
              <a:gd name="T9" fmla="*/ 2331310 h 2329590"/>
              <a:gd name="T10" fmla="*/ 0 w 3486972"/>
              <a:gd name="T11" fmla="*/ 0 h 2329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486972" h="2329590">
                <a:moveTo>
                  <a:pt x="0" y="0"/>
                </a:moveTo>
                <a:lnTo>
                  <a:pt x="3246768" y="0"/>
                </a:lnTo>
                <a:cubicBezTo>
                  <a:pt x="3379429" y="0"/>
                  <a:pt x="3486972" y="107543"/>
                  <a:pt x="3486972" y="240204"/>
                </a:cubicBezTo>
                <a:lnTo>
                  <a:pt x="3486972" y="2329590"/>
                </a:lnTo>
                <a:lnTo>
                  <a:pt x="0" y="2329590"/>
                </a:lnTo>
                <a:lnTo>
                  <a:pt x="0" y="0"/>
                </a:lnTo>
                <a:close/>
              </a:path>
            </a:pathLst>
          </a:custGeom>
          <a:solidFill>
            <a:srgbClr val="D2B33A">
              <a:alpha val="75000"/>
            </a:srgbClr>
          </a:solidFill>
          <a:ln w="9525" cap="flat" cmpd="sng">
            <a:solidFill>
              <a:schemeClr val="tx1"/>
            </a:solidFill>
            <a:bevel/>
            <a:headEnd/>
            <a:tailEnd/>
          </a:ln>
        </p:spPr>
        <p:txBody>
          <a:bodyPr lIns="68585" tIns="34292" rIns="68585" bIns="34292"/>
          <a:lstStyle/>
          <a:p>
            <a:pPr defTabSz="685897">
              <a:defRPr/>
            </a:pPr>
            <a:endParaRPr lang="zh-CN" altLang="en-US" sz="1400" kern="0" dirty="0">
              <a:solidFill>
                <a:srgbClr val="005E5E"/>
              </a:solidFill>
              <a:latin typeface="Arial"/>
              <a:ea typeface="宋体" charset="-122"/>
            </a:endParaRPr>
          </a:p>
        </p:txBody>
      </p:sp>
      <p:sp>
        <p:nvSpPr>
          <p:cNvPr id="5" name="单圆角矩形 21">
            <a:extLst>
              <a:ext uri="{FF2B5EF4-FFF2-40B4-BE49-F238E27FC236}">
                <a16:creationId xmlns:a16="http://schemas.microsoft.com/office/drawing/2014/main" xmlns="" id="{0D2D1A42-56B0-4C83-9F3C-9E7D6C94D8D1}"/>
              </a:ext>
            </a:extLst>
          </p:cNvPr>
          <p:cNvSpPr>
            <a:spLocks/>
          </p:cNvSpPr>
          <p:nvPr/>
        </p:nvSpPr>
        <p:spPr bwMode="auto">
          <a:xfrm>
            <a:off x="7574240" y="3600688"/>
            <a:ext cx="2615576" cy="1747973"/>
          </a:xfrm>
          <a:custGeom>
            <a:avLst/>
            <a:gdLst>
              <a:gd name="T0" fmla="*/ 0 w 3486972"/>
              <a:gd name="T1" fmla="*/ 0 h 2329590"/>
              <a:gd name="T2" fmla="*/ 3248194 w 3486972"/>
              <a:gd name="T3" fmla="*/ 0 h 2329590"/>
              <a:gd name="T4" fmla="*/ 3488504 w 3486972"/>
              <a:gd name="T5" fmla="*/ 240382 h 2329590"/>
              <a:gd name="T6" fmla="*/ 3488504 w 3486972"/>
              <a:gd name="T7" fmla="*/ 2331310 h 2329590"/>
              <a:gd name="T8" fmla="*/ 0 w 3486972"/>
              <a:gd name="T9" fmla="*/ 2331310 h 2329590"/>
              <a:gd name="T10" fmla="*/ 0 w 3486972"/>
              <a:gd name="T11" fmla="*/ 0 h 2329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486972" h="2329590">
                <a:moveTo>
                  <a:pt x="0" y="0"/>
                </a:moveTo>
                <a:lnTo>
                  <a:pt x="3246768" y="0"/>
                </a:lnTo>
                <a:cubicBezTo>
                  <a:pt x="3379429" y="0"/>
                  <a:pt x="3486972" y="107543"/>
                  <a:pt x="3486972" y="240204"/>
                </a:cubicBezTo>
                <a:lnTo>
                  <a:pt x="3486972" y="2329590"/>
                </a:lnTo>
                <a:lnTo>
                  <a:pt x="0" y="232959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 cap="flat" cmpd="sng">
            <a:solidFill>
              <a:srgbClr val="FFFFFF"/>
            </a:solidFill>
            <a:bevel/>
            <a:headEnd/>
            <a:tailEnd/>
          </a:ln>
        </p:spPr>
        <p:txBody>
          <a:bodyPr lIns="68585" tIns="34292" rIns="68585" bIns="34292"/>
          <a:lstStyle/>
          <a:p>
            <a:pPr defTabSz="685897">
              <a:defRPr/>
            </a:pPr>
            <a:endParaRPr lang="zh-CN" altLang="en-US" sz="1400" kern="0" dirty="0">
              <a:solidFill>
                <a:srgbClr val="005E5E"/>
              </a:solidFill>
              <a:latin typeface="Arial"/>
              <a:ea typeface="宋体" charset="-122"/>
            </a:endParaRPr>
          </a:p>
        </p:txBody>
      </p:sp>
      <p:sp>
        <p:nvSpPr>
          <p:cNvPr id="6" name="椭圆 22">
            <a:extLst>
              <a:ext uri="{FF2B5EF4-FFF2-40B4-BE49-F238E27FC236}">
                <a16:creationId xmlns:a16="http://schemas.microsoft.com/office/drawing/2014/main" xmlns="" id="{13966D78-4A7B-4EAA-9AF9-5FC0A8280B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4554" y="3325631"/>
            <a:ext cx="552403" cy="552493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FF"/>
            </a:solidFill>
            <a:round/>
            <a:headEnd/>
            <a:tailEnd/>
          </a:ln>
        </p:spPr>
        <p:txBody>
          <a:bodyPr lIns="68585" tIns="34292" rIns="68585" bIns="34292"/>
          <a:lstStyle/>
          <a:p>
            <a:pPr defTabSz="685897">
              <a:defRPr/>
            </a:pPr>
            <a:endParaRPr lang="zh-CN" altLang="en-US" sz="1400" kern="0" dirty="0">
              <a:solidFill>
                <a:srgbClr val="005E5E"/>
              </a:solidFill>
              <a:latin typeface="Arial"/>
              <a:ea typeface="宋体" charset="-122"/>
            </a:endParaRPr>
          </a:p>
        </p:txBody>
      </p:sp>
      <p:sp>
        <p:nvSpPr>
          <p:cNvPr id="7" name="椭圆 23">
            <a:extLst>
              <a:ext uri="{FF2B5EF4-FFF2-40B4-BE49-F238E27FC236}">
                <a16:creationId xmlns:a16="http://schemas.microsoft.com/office/drawing/2014/main" xmlns="" id="{DECBB9F4-7FDA-4A65-A157-6B5A8C530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1086" y="3325631"/>
            <a:ext cx="551211" cy="552493"/>
          </a:xfrm>
          <a:prstGeom prst="ellipse">
            <a:avLst/>
          </a:prstGeom>
          <a:solidFill>
            <a:srgbClr val="D2B33A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lIns="68585" tIns="34292" rIns="68585" bIns="34292"/>
          <a:lstStyle/>
          <a:p>
            <a:pPr defTabSz="685897">
              <a:defRPr/>
            </a:pPr>
            <a:endParaRPr lang="zh-CN" altLang="en-US" sz="1400" kern="0" dirty="0">
              <a:solidFill>
                <a:srgbClr val="005E5E"/>
              </a:solidFill>
              <a:latin typeface="Arial"/>
              <a:ea typeface="宋体" charset="-122"/>
            </a:endParaRPr>
          </a:p>
        </p:txBody>
      </p:sp>
      <p:sp>
        <p:nvSpPr>
          <p:cNvPr id="8" name="椭圆 24">
            <a:extLst>
              <a:ext uri="{FF2B5EF4-FFF2-40B4-BE49-F238E27FC236}">
                <a16:creationId xmlns:a16="http://schemas.microsoft.com/office/drawing/2014/main" xmlns="" id="{E948CD4E-4455-436D-8490-54D46A0B6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8565" y="3325631"/>
            <a:ext cx="551212" cy="552493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FF"/>
            </a:solidFill>
            <a:round/>
            <a:headEnd/>
            <a:tailEnd/>
          </a:ln>
        </p:spPr>
        <p:txBody>
          <a:bodyPr lIns="68585" tIns="34292" rIns="68585" bIns="34292"/>
          <a:lstStyle/>
          <a:p>
            <a:pPr defTabSz="685897">
              <a:defRPr/>
            </a:pPr>
            <a:endParaRPr lang="zh-CN" altLang="en-US" sz="1400" kern="0" dirty="0">
              <a:solidFill>
                <a:srgbClr val="005E5E"/>
              </a:solidFill>
              <a:latin typeface="Arial"/>
              <a:ea typeface="宋体" charset="-122"/>
            </a:endParaRPr>
          </a:p>
        </p:txBody>
      </p:sp>
      <p:sp>
        <p:nvSpPr>
          <p:cNvPr id="9" name="TextBox 25">
            <a:extLst>
              <a:ext uri="{FF2B5EF4-FFF2-40B4-BE49-F238E27FC236}">
                <a16:creationId xmlns:a16="http://schemas.microsoft.com/office/drawing/2014/main" xmlns="" id="{0C65DF74-23E6-413E-B0B6-57C14F07F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9320" y="3404217"/>
            <a:ext cx="342870" cy="423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5" tIns="34292" rIns="68585" bIns="3429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altLang="zh-CN" sz="2300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300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26">
            <a:extLst>
              <a:ext uri="{FF2B5EF4-FFF2-40B4-BE49-F238E27FC236}">
                <a16:creationId xmlns:a16="http://schemas.microsoft.com/office/drawing/2014/main" xmlns="" id="{889711BE-16A5-48CD-80AD-8ECF2ABBA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6564" y="3404217"/>
            <a:ext cx="342870" cy="423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5" tIns="34292" rIns="68585" bIns="3429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altLang="zh-CN" sz="23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3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27">
            <a:extLst>
              <a:ext uri="{FF2B5EF4-FFF2-40B4-BE49-F238E27FC236}">
                <a16:creationId xmlns:a16="http://schemas.microsoft.com/office/drawing/2014/main" xmlns="" id="{7AAD19FD-55BB-4C95-AF54-9880027C2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0235" y="3404217"/>
            <a:ext cx="342870" cy="423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5" tIns="34292" rIns="68585" bIns="3429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altLang="zh-CN" sz="2300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300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28">
            <a:extLst>
              <a:ext uri="{FF2B5EF4-FFF2-40B4-BE49-F238E27FC236}">
                <a16:creationId xmlns:a16="http://schemas.microsoft.com/office/drawing/2014/main" xmlns="" id="{5462E008-4CA6-44EA-B1E7-51DADBF3A9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4759" y="3998395"/>
            <a:ext cx="2354852" cy="1177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5" tIns="34292" rIns="68585" bIns="3429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3" name="TextBox 29">
            <a:extLst>
              <a:ext uri="{FF2B5EF4-FFF2-40B4-BE49-F238E27FC236}">
                <a16:creationId xmlns:a16="http://schemas.microsoft.com/office/drawing/2014/main" xmlns="" id="{FF626091-2B3B-4A1C-81AA-903C86D9B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6290" y="3998392"/>
            <a:ext cx="2356042" cy="1177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5" tIns="34292" rIns="68585" bIns="3429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4" name="TextBox 30">
            <a:extLst>
              <a:ext uri="{FF2B5EF4-FFF2-40B4-BE49-F238E27FC236}">
                <a16:creationId xmlns:a16="http://schemas.microsoft.com/office/drawing/2014/main" xmlns="" id="{E8E30B49-736C-4B41-B2AB-3FAEDD215B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3536" y="3998394"/>
            <a:ext cx="2356042" cy="1177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5" tIns="34292" rIns="68585" bIns="3429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49364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3" grpId="0" animBg="1"/>
      <p:bldP spid="4" grpId="0" animBg="1"/>
      <p:bldP spid="5" grpId="0" animBg="1"/>
      <p:bldP spid="6" grpId="0" animBg="1" autoUpdateAnimBg="0"/>
      <p:bldP spid="7" grpId="0" animBg="1" autoUpdateAnimBg="0"/>
      <p:bldP spid="8" grpId="0" animBg="1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714F3F49-D471-4D04-925F-E38A4EE7182F}"/>
              </a:ext>
            </a:extLst>
          </p:cNvPr>
          <p:cNvGrpSpPr/>
          <p:nvPr/>
        </p:nvGrpSpPr>
        <p:grpSpPr>
          <a:xfrm>
            <a:off x="3444918" y="1379683"/>
            <a:ext cx="5249863" cy="923330"/>
            <a:chOff x="2646363" y="1501775"/>
            <a:chExt cx="5249862" cy="923330"/>
          </a:xfrm>
        </p:grpSpPr>
        <p:sp>
          <p:nvSpPr>
            <p:cNvPr id="3" name="矩形 34">
              <a:extLst>
                <a:ext uri="{FF2B5EF4-FFF2-40B4-BE49-F238E27FC236}">
                  <a16:creationId xmlns:a16="http://schemas.microsoft.com/office/drawing/2014/main" xmlns="" id="{32A2A277-437F-4840-8A96-701894EF7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6363" y="1545464"/>
              <a:ext cx="5249862" cy="8365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txBody>
            <a:bodyPr anchor="ctr"/>
            <a:lstStyle/>
            <a:p>
              <a:pPr algn="ctr"/>
              <a:endParaRPr lang="zh-CN" altLang="zh-CN" sz="1351">
                <a:solidFill>
                  <a:srgbClr val="FFFFFF"/>
                </a:solidFill>
              </a:endParaRPr>
            </a:p>
          </p:txBody>
        </p:sp>
        <p:sp>
          <p:nvSpPr>
            <p:cNvPr id="4" name="直角三角形 35">
              <a:extLst>
                <a:ext uri="{FF2B5EF4-FFF2-40B4-BE49-F238E27FC236}">
                  <a16:creationId xmlns:a16="http://schemas.microsoft.com/office/drawing/2014/main" xmlns="" id="{29E71A37-C090-4C82-BE1A-C88FBAD2DD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6363" y="1545464"/>
              <a:ext cx="835167" cy="836547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351">
                <a:solidFill>
                  <a:srgbClr val="FFFFFF"/>
                </a:solidFill>
              </a:endParaRPr>
            </a:p>
          </p:txBody>
        </p:sp>
        <p:sp>
          <p:nvSpPr>
            <p:cNvPr id="5" name="直角三角形 36">
              <a:extLst>
                <a:ext uri="{FF2B5EF4-FFF2-40B4-BE49-F238E27FC236}">
                  <a16:creationId xmlns:a16="http://schemas.microsoft.com/office/drawing/2014/main" xmlns="" id="{B18C88BC-F949-467D-A009-973F2AC5715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46363" y="1545464"/>
              <a:ext cx="835167" cy="836547"/>
            </a:xfrm>
            <a:prstGeom prst="rtTriangle">
              <a:avLst/>
            </a:prstGeom>
            <a:solidFill>
              <a:srgbClr val="D2B33A"/>
            </a:solidFill>
            <a:ln>
              <a:solidFill>
                <a:schemeClr val="tx1"/>
              </a:solidFill>
            </a:ln>
          </p:spPr>
          <p:txBody>
            <a:bodyPr anchor="ctr"/>
            <a:lstStyle/>
            <a:p>
              <a:pPr algn="ctr"/>
              <a:endParaRPr lang="zh-CN" altLang="zh-CN" sz="1351" dirty="0">
                <a:solidFill>
                  <a:srgbClr val="FFFFFF"/>
                </a:solidFill>
              </a:endParaRPr>
            </a:p>
          </p:txBody>
        </p:sp>
        <p:sp>
          <p:nvSpPr>
            <p:cNvPr id="6" name="文本框 37">
              <a:extLst>
                <a:ext uri="{FF2B5EF4-FFF2-40B4-BE49-F238E27FC236}">
                  <a16:creationId xmlns:a16="http://schemas.microsoft.com/office/drawing/2014/main" xmlns="" id="{A4567FB0-D150-485E-948B-DDFB015F3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9367" y="1501775"/>
              <a:ext cx="449162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chemeClr val="bg1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1</a:t>
              </a:r>
              <a:endParaRPr lang="zh-CN" altLang="en-US" sz="5400" dirty="0">
                <a:solidFill>
                  <a:schemeClr val="bg1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9869465E-8893-45C9-B72C-856995707623}"/>
                </a:ext>
              </a:extLst>
            </p:cNvPr>
            <p:cNvSpPr/>
            <p:nvPr/>
          </p:nvSpPr>
          <p:spPr>
            <a:xfrm>
              <a:off x="2990730" y="1545464"/>
              <a:ext cx="27946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5F291BF7-37DF-412A-84D0-3443AB9DD5BE}"/>
                </a:ext>
              </a:extLst>
            </p:cNvPr>
            <p:cNvSpPr/>
            <p:nvPr/>
          </p:nvSpPr>
          <p:spPr>
            <a:xfrm>
              <a:off x="3674559" y="1850298"/>
              <a:ext cx="314354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3236EB83-8CB1-4072-9CA3-1FB1FF6A6CFD}"/>
              </a:ext>
            </a:extLst>
          </p:cNvPr>
          <p:cNvGrpSpPr/>
          <p:nvPr/>
        </p:nvGrpSpPr>
        <p:grpSpPr>
          <a:xfrm>
            <a:off x="3444918" y="2398858"/>
            <a:ext cx="5249863" cy="923330"/>
            <a:chOff x="2646363" y="2520950"/>
            <a:chExt cx="5249862" cy="923330"/>
          </a:xfrm>
        </p:grpSpPr>
        <p:sp>
          <p:nvSpPr>
            <p:cNvPr id="10" name="矩形 67">
              <a:extLst>
                <a:ext uri="{FF2B5EF4-FFF2-40B4-BE49-F238E27FC236}">
                  <a16:creationId xmlns:a16="http://schemas.microsoft.com/office/drawing/2014/main" xmlns="" id="{99CA9D7E-41CE-4527-97EF-94ADBDBED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6363" y="2564639"/>
              <a:ext cx="5249862" cy="8365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1351">
                <a:solidFill>
                  <a:srgbClr val="FFFFFF"/>
                </a:solidFill>
              </a:endParaRPr>
            </a:p>
          </p:txBody>
        </p:sp>
        <p:sp>
          <p:nvSpPr>
            <p:cNvPr id="11" name="直角三角形 68">
              <a:extLst>
                <a:ext uri="{FF2B5EF4-FFF2-40B4-BE49-F238E27FC236}">
                  <a16:creationId xmlns:a16="http://schemas.microsoft.com/office/drawing/2014/main" xmlns="" id="{6767EC3E-EEE8-42D0-A889-C0B45E489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6363" y="2564639"/>
              <a:ext cx="835167" cy="836547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351" dirty="0">
                <a:solidFill>
                  <a:srgbClr val="FFFFFF"/>
                </a:solidFill>
              </a:endParaRPr>
            </a:p>
          </p:txBody>
        </p:sp>
        <p:sp>
          <p:nvSpPr>
            <p:cNvPr id="12" name="直角三角形 69">
              <a:extLst>
                <a:ext uri="{FF2B5EF4-FFF2-40B4-BE49-F238E27FC236}">
                  <a16:creationId xmlns:a16="http://schemas.microsoft.com/office/drawing/2014/main" xmlns="" id="{85F38697-9945-4DA6-9447-8BDA519235D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46363" y="2564639"/>
              <a:ext cx="835167" cy="836547"/>
            </a:xfrm>
            <a:prstGeom prst="rtTriangle">
              <a:avLst/>
            </a:prstGeom>
            <a:solidFill>
              <a:srgbClr val="D2B33A"/>
            </a:solidFill>
            <a:ln>
              <a:solidFill>
                <a:schemeClr val="tx1"/>
              </a:solidFill>
            </a:ln>
          </p:spPr>
          <p:txBody>
            <a:bodyPr anchor="ctr"/>
            <a:lstStyle/>
            <a:p>
              <a:pPr algn="ctr"/>
              <a:endParaRPr lang="zh-CN" altLang="zh-CN" sz="1351" dirty="0">
                <a:solidFill>
                  <a:srgbClr val="FFFFFF"/>
                </a:solidFill>
              </a:endParaRPr>
            </a:p>
          </p:txBody>
        </p:sp>
        <p:sp>
          <p:nvSpPr>
            <p:cNvPr id="13" name="文本框 70">
              <a:extLst>
                <a:ext uri="{FF2B5EF4-FFF2-40B4-BE49-F238E27FC236}">
                  <a16:creationId xmlns:a16="http://schemas.microsoft.com/office/drawing/2014/main" xmlns="" id="{58B7D43A-8F21-4386-83E0-362D4CEF4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688" y="2520950"/>
              <a:ext cx="532517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5400">
                  <a:solidFill>
                    <a:schemeClr val="bg1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2</a:t>
              </a:r>
              <a:endParaRPr lang="zh-CN" altLang="en-US" sz="5400">
                <a:solidFill>
                  <a:schemeClr val="bg1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3AFEE17D-5F5F-40AE-A3B3-2DA0E30F6AA9}"/>
                </a:ext>
              </a:extLst>
            </p:cNvPr>
            <p:cNvSpPr/>
            <p:nvPr/>
          </p:nvSpPr>
          <p:spPr>
            <a:xfrm>
              <a:off x="2990730" y="2604953"/>
              <a:ext cx="27946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FB7C5236-5A7F-4EC4-AFDC-8799663099E0}"/>
                </a:ext>
              </a:extLst>
            </p:cNvPr>
            <p:cNvSpPr/>
            <p:nvPr/>
          </p:nvSpPr>
          <p:spPr>
            <a:xfrm>
              <a:off x="3674559" y="2909786"/>
              <a:ext cx="314354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DE9830FA-DF2D-4654-942A-D6BA4D1DA19B}"/>
              </a:ext>
            </a:extLst>
          </p:cNvPr>
          <p:cNvGrpSpPr/>
          <p:nvPr/>
        </p:nvGrpSpPr>
        <p:grpSpPr>
          <a:xfrm>
            <a:off x="3444918" y="3419624"/>
            <a:ext cx="5249863" cy="923330"/>
            <a:chOff x="2646363" y="3541713"/>
            <a:chExt cx="5249862" cy="923330"/>
          </a:xfrm>
        </p:grpSpPr>
        <p:sp>
          <p:nvSpPr>
            <p:cNvPr id="17" name="矩形 39">
              <a:extLst>
                <a:ext uri="{FF2B5EF4-FFF2-40B4-BE49-F238E27FC236}">
                  <a16:creationId xmlns:a16="http://schemas.microsoft.com/office/drawing/2014/main" xmlns="" id="{6ADFF5AC-EB72-413F-B78F-2A36DC773F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6363" y="3585327"/>
              <a:ext cx="5249862" cy="83510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1351">
                <a:solidFill>
                  <a:srgbClr val="FFFFFF"/>
                </a:solidFill>
              </a:endParaRPr>
            </a:p>
          </p:txBody>
        </p:sp>
        <p:sp>
          <p:nvSpPr>
            <p:cNvPr id="18" name="直角三角形 40">
              <a:extLst>
                <a:ext uri="{FF2B5EF4-FFF2-40B4-BE49-F238E27FC236}">
                  <a16:creationId xmlns:a16="http://schemas.microsoft.com/office/drawing/2014/main" xmlns="" id="{43D40718-E6E9-45D7-849A-EF0441F17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6363" y="3585327"/>
              <a:ext cx="835167" cy="835109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351" dirty="0">
                <a:solidFill>
                  <a:srgbClr val="FFFFFF"/>
                </a:solidFill>
              </a:endParaRPr>
            </a:p>
          </p:txBody>
        </p:sp>
        <p:sp>
          <p:nvSpPr>
            <p:cNvPr id="19" name="直角三角形 41">
              <a:extLst>
                <a:ext uri="{FF2B5EF4-FFF2-40B4-BE49-F238E27FC236}">
                  <a16:creationId xmlns:a16="http://schemas.microsoft.com/office/drawing/2014/main" xmlns="" id="{984A397E-F256-4CC7-8B1F-38AA8ABE4A3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46363" y="3585327"/>
              <a:ext cx="835167" cy="835109"/>
            </a:xfrm>
            <a:prstGeom prst="rtTriangle">
              <a:avLst/>
            </a:prstGeom>
            <a:solidFill>
              <a:srgbClr val="D2B33A"/>
            </a:solidFill>
            <a:ln>
              <a:solidFill>
                <a:schemeClr val="tx1"/>
              </a:solidFill>
            </a:ln>
          </p:spPr>
          <p:txBody>
            <a:bodyPr anchor="ctr"/>
            <a:lstStyle/>
            <a:p>
              <a:pPr algn="ctr"/>
              <a:endParaRPr lang="zh-CN" altLang="zh-CN" sz="1351" dirty="0">
                <a:solidFill>
                  <a:srgbClr val="FFFFFF"/>
                </a:solidFill>
              </a:endParaRPr>
            </a:p>
          </p:txBody>
        </p:sp>
        <p:sp>
          <p:nvSpPr>
            <p:cNvPr id="20" name="文本框 42">
              <a:extLst>
                <a:ext uri="{FF2B5EF4-FFF2-40B4-BE49-F238E27FC236}">
                  <a16:creationId xmlns:a16="http://schemas.microsoft.com/office/drawing/2014/main" xmlns="" id="{9C083C47-FFCF-41E1-9654-E64D437077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8071" y="3541713"/>
              <a:ext cx="55175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5400">
                  <a:solidFill>
                    <a:schemeClr val="bg1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3</a:t>
              </a:r>
              <a:endParaRPr lang="zh-CN" altLang="en-US" sz="5400">
                <a:solidFill>
                  <a:schemeClr val="bg1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9ADB26D0-6E04-472E-8FA7-1B092BDA3C07}"/>
                </a:ext>
              </a:extLst>
            </p:cNvPr>
            <p:cNvSpPr/>
            <p:nvPr/>
          </p:nvSpPr>
          <p:spPr>
            <a:xfrm>
              <a:off x="2990730" y="3632029"/>
              <a:ext cx="27946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332B902E-9182-4AE5-B51E-87EDBBB52715}"/>
                </a:ext>
              </a:extLst>
            </p:cNvPr>
            <p:cNvSpPr/>
            <p:nvPr/>
          </p:nvSpPr>
          <p:spPr>
            <a:xfrm>
              <a:off x="3674559" y="3936862"/>
              <a:ext cx="314354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2E1CD16D-FD78-4AE2-9D45-BC0CDD151976}"/>
              </a:ext>
            </a:extLst>
          </p:cNvPr>
          <p:cNvGrpSpPr/>
          <p:nvPr/>
        </p:nvGrpSpPr>
        <p:grpSpPr>
          <a:xfrm>
            <a:off x="3444918" y="4438794"/>
            <a:ext cx="5249863" cy="923330"/>
            <a:chOff x="2646363" y="4560888"/>
            <a:chExt cx="5249862" cy="923331"/>
          </a:xfrm>
        </p:grpSpPr>
        <p:sp>
          <p:nvSpPr>
            <p:cNvPr id="24" name="矩形 53">
              <a:extLst>
                <a:ext uri="{FF2B5EF4-FFF2-40B4-BE49-F238E27FC236}">
                  <a16:creationId xmlns:a16="http://schemas.microsoft.com/office/drawing/2014/main" xmlns="" id="{381A75FF-E0B1-4F4B-870D-222D3B849F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6363" y="4604577"/>
              <a:ext cx="5249862" cy="8365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1351">
                <a:solidFill>
                  <a:srgbClr val="FFFFFF"/>
                </a:solidFill>
              </a:endParaRPr>
            </a:p>
          </p:txBody>
        </p:sp>
        <p:sp>
          <p:nvSpPr>
            <p:cNvPr id="25" name="直角三角形 54">
              <a:extLst>
                <a:ext uri="{FF2B5EF4-FFF2-40B4-BE49-F238E27FC236}">
                  <a16:creationId xmlns:a16="http://schemas.microsoft.com/office/drawing/2014/main" xmlns="" id="{06A2ECFE-4CE2-44AF-BD1E-10ED9E479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6363" y="4604577"/>
              <a:ext cx="835167" cy="836547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351">
                <a:solidFill>
                  <a:srgbClr val="FFFFFF"/>
                </a:solidFill>
              </a:endParaRPr>
            </a:p>
          </p:txBody>
        </p:sp>
        <p:sp>
          <p:nvSpPr>
            <p:cNvPr id="26" name="直角三角形 55">
              <a:extLst>
                <a:ext uri="{FF2B5EF4-FFF2-40B4-BE49-F238E27FC236}">
                  <a16:creationId xmlns:a16="http://schemas.microsoft.com/office/drawing/2014/main" xmlns="" id="{94BD99C3-185F-4058-8D4D-5DDD0AFD4A7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46363" y="4604577"/>
              <a:ext cx="835167" cy="836547"/>
            </a:xfrm>
            <a:prstGeom prst="rtTriangle">
              <a:avLst/>
            </a:prstGeom>
            <a:solidFill>
              <a:srgbClr val="D2B33A"/>
            </a:solidFill>
            <a:ln>
              <a:solidFill>
                <a:schemeClr val="tx1"/>
              </a:solidFill>
            </a:ln>
          </p:spPr>
          <p:txBody>
            <a:bodyPr anchor="ctr"/>
            <a:lstStyle/>
            <a:p>
              <a:pPr algn="ctr"/>
              <a:endParaRPr lang="zh-CN" altLang="zh-CN" sz="1351" dirty="0">
                <a:solidFill>
                  <a:srgbClr val="FFFFFF"/>
                </a:solidFill>
              </a:endParaRPr>
            </a:p>
          </p:txBody>
        </p:sp>
        <p:sp>
          <p:nvSpPr>
            <p:cNvPr id="27" name="文本框 56">
              <a:extLst>
                <a:ext uri="{FF2B5EF4-FFF2-40B4-BE49-F238E27FC236}">
                  <a16:creationId xmlns:a16="http://schemas.microsoft.com/office/drawing/2014/main" xmlns="" id="{C7F69510-9D39-4448-95FE-84A8F74002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8489" y="4560888"/>
              <a:ext cx="530915" cy="923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chemeClr val="bg1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4</a:t>
              </a:r>
              <a:endParaRPr lang="zh-CN" altLang="en-US" sz="5400" dirty="0">
                <a:solidFill>
                  <a:schemeClr val="bg1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786027F8-75C0-4C49-8459-B5FF9C916415}"/>
                </a:ext>
              </a:extLst>
            </p:cNvPr>
            <p:cNvSpPr/>
            <p:nvPr/>
          </p:nvSpPr>
          <p:spPr>
            <a:xfrm>
              <a:off x="3011072" y="4634067"/>
              <a:ext cx="27946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61454333-E5BD-481B-AE27-D8A96A753BB8}"/>
                </a:ext>
              </a:extLst>
            </p:cNvPr>
            <p:cNvSpPr/>
            <p:nvPr/>
          </p:nvSpPr>
          <p:spPr>
            <a:xfrm>
              <a:off x="3694902" y="4938899"/>
              <a:ext cx="314354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753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71">
            <a:extLst>
              <a:ext uri="{FF2B5EF4-FFF2-40B4-BE49-F238E27FC236}">
                <a16:creationId xmlns:a16="http://schemas.microsoft.com/office/drawing/2014/main" xmlns="" id="{1B6CAB1B-D4C7-48B3-BA25-EE52B5613FAE}"/>
              </a:ext>
            </a:extLst>
          </p:cNvPr>
          <p:cNvCxnSpPr>
            <a:stCxn id="19" idx="0"/>
          </p:cNvCxnSpPr>
          <p:nvPr/>
        </p:nvCxnSpPr>
        <p:spPr>
          <a:xfrm flipV="1">
            <a:off x="2963840" y="2028466"/>
            <a:ext cx="0" cy="1135856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72">
            <a:extLst>
              <a:ext uri="{FF2B5EF4-FFF2-40B4-BE49-F238E27FC236}">
                <a16:creationId xmlns:a16="http://schemas.microsoft.com/office/drawing/2014/main" xmlns="" id="{BA300D19-D867-4548-B203-803BEAB3B05E}"/>
              </a:ext>
            </a:extLst>
          </p:cNvPr>
          <p:cNvCxnSpPr>
            <a:stCxn id="12" idx="2"/>
          </p:cNvCxnSpPr>
          <p:nvPr/>
        </p:nvCxnSpPr>
        <p:spPr>
          <a:xfrm flipH="1">
            <a:off x="2963841" y="2013226"/>
            <a:ext cx="2802731" cy="15716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173">
            <a:extLst>
              <a:ext uri="{FF2B5EF4-FFF2-40B4-BE49-F238E27FC236}">
                <a16:creationId xmlns:a16="http://schemas.microsoft.com/office/drawing/2014/main" xmlns="" id="{E739AC77-4971-4800-9C91-D390309F7D45}"/>
              </a:ext>
            </a:extLst>
          </p:cNvPr>
          <p:cNvCxnSpPr/>
          <p:nvPr/>
        </p:nvCxnSpPr>
        <p:spPr>
          <a:xfrm flipH="1" flipV="1">
            <a:off x="9560855" y="2028466"/>
            <a:ext cx="0" cy="1135856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74">
            <a:extLst>
              <a:ext uri="{FF2B5EF4-FFF2-40B4-BE49-F238E27FC236}">
                <a16:creationId xmlns:a16="http://schemas.microsoft.com/office/drawing/2014/main" xmlns="" id="{24F53003-E513-4D2D-A1C5-4B6F95486C2D}"/>
              </a:ext>
            </a:extLst>
          </p:cNvPr>
          <p:cNvCxnSpPr/>
          <p:nvPr/>
        </p:nvCxnSpPr>
        <p:spPr>
          <a:xfrm>
            <a:off x="6758125" y="2013226"/>
            <a:ext cx="2802731" cy="15716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388E38F2-AEEF-499C-91B7-01DCD646B5D3}"/>
              </a:ext>
            </a:extLst>
          </p:cNvPr>
          <p:cNvGrpSpPr/>
          <p:nvPr/>
        </p:nvGrpSpPr>
        <p:grpSpPr>
          <a:xfrm>
            <a:off x="5764191" y="1516498"/>
            <a:ext cx="1032034" cy="1236955"/>
            <a:chOff x="5564166" y="1526023"/>
            <a:chExt cx="1032034" cy="1236955"/>
          </a:xfrm>
        </p:grpSpPr>
        <p:sp>
          <p:nvSpPr>
            <p:cNvPr id="12" name="Oval 145">
              <a:extLst>
                <a:ext uri="{FF2B5EF4-FFF2-40B4-BE49-F238E27FC236}">
                  <a16:creationId xmlns:a16="http://schemas.microsoft.com/office/drawing/2014/main" xmlns="" id="{A15B55C5-AEF9-4E04-9ADB-404EF35A612F}"/>
                </a:ext>
              </a:extLst>
            </p:cNvPr>
            <p:cNvSpPr/>
            <p:nvPr/>
          </p:nvSpPr>
          <p:spPr>
            <a:xfrm>
              <a:off x="5566547" y="1526023"/>
              <a:ext cx="992981" cy="992981"/>
            </a:xfrm>
            <a:prstGeom prst="ellipse">
              <a:avLst/>
            </a:prstGeom>
            <a:solidFill>
              <a:srgbClr val="D2B33A"/>
            </a:solidFill>
            <a:ln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13" name="组合 18">
              <a:extLst>
                <a:ext uri="{FF2B5EF4-FFF2-40B4-BE49-F238E27FC236}">
                  <a16:creationId xmlns:a16="http://schemas.microsoft.com/office/drawing/2014/main" xmlns="" id="{208CD17F-5B49-46CC-990A-D168C34A24F7}"/>
                </a:ext>
              </a:extLst>
            </p:cNvPr>
            <p:cNvGrpSpPr/>
            <p:nvPr/>
          </p:nvGrpSpPr>
          <p:grpSpPr>
            <a:xfrm>
              <a:off x="5841343" y="1782245"/>
              <a:ext cx="473869" cy="473869"/>
              <a:chOff x="5800903" y="2027221"/>
              <a:chExt cx="632013" cy="632013"/>
            </a:xfrm>
            <a:solidFill>
              <a:schemeClr val="bg1"/>
            </a:solidFill>
          </p:grpSpPr>
          <p:sp>
            <p:nvSpPr>
              <p:cNvPr id="15" name="Teardrop 190">
                <a:extLst>
                  <a:ext uri="{FF2B5EF4-FFF2-40B4-BE49-F238E27FC236}">
                    <a16:creationId xmlns:a16="http://schemas.microsoft.com/office/drawing/2014/main" xmlns="" id="{2CF0390F-0CD6-4BF2-9B35-1F4C7586FFF9}"/>
                  </a:ext>
                </a:extLst>
              </p:cNvPr>
              <p:cNvSpPr/>
              <p:nvPr/>
            </p:nvSpPr>
            <p:spPr>
              <a:xfrm>
                <a:off x="5800903" y="2408334"/>
                <a:ext cx="250900" cy="250900"/>
              </a:xfrm>
              <a:prstGeom prst="teardrop">
                <a:avLst/>
              </a:prstGeom>
              <a:grpFill/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Teardrop 191">
                <a:extLst>
                  <a:ext uri="{FF2B5EF4-FFF2-40B4-BE49-F238E27FC236}">
                    <a16:creationId xmlns:a16="http://schemas.microsoft.com/office/drawing/2014/main" xmlns="" id="{B7EAEE6F-2A3B-4DF0-AC7A-03696BFAF7C8}"/>
                  </a:ext>
                </a:extLst>
              </p:cNvPr>
              <p:cNvSpPr/>
              <p:nvPr/>
            </p:nvSpPr>
            <p:spPr>
              <a:xfrm rot="10800000">
                <a:off x="6051803" y="2027221"/>
                <a:ext cx="381113" cy="381113"/>
              </a:xfrm>
              <a:prstGeom prst="teardrop">
                <a:avLst/>
              </a:prstGeom>
              <a:grpFill/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Teardrop 194">
                <a:extLst>
                  <a:ext uri="{FF2B5EF4-FFF2-40B4-BE49-F238E27FC236}">
                    <a16:creationId xmlns:a16="http://schemas.microsoft.com/office/drawing/2014/main" xmlns="" id="{FE1D8958-E46C-4159-B4CE-CE09F2CC0AE7}"/>
                  </a:ext>
                </a:extLst>
              </p:cNvPr>
              <p:cNvSpPr/>
              <p:nvPr/>
            </p:nvSpPr>
            <p:spPr>
              <a:xfrm rot="5400000">
                <a:off x="5866804" y="2224924"/>
                <a:ext cx="131802" cy="133390"/>
              </a:xfrm>
              <a:prstGeom prst="teardrop">
                <a:avLst/>
              </a:prstGeom>
              <a:grpFill/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38B35E40-551F-4314-9304-69958CCB1C2F}"/>
                </a:ext>
              </a:extLst>
            </p:cNvPr>
            <p:cNvSpPr txBox="1"/>
            <p:nvPr/>
          </p:nvSpPr>
          <p:spPr>
            <a:xfrm>
              <a:off x="5564166" y="2601395"/>
              <a:ext cx="1032034" cy="16158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indent="0" algn="ctr" defTabSz="912019">
                <a:lnSpc>
                  <a:spcPct val="100000"/>
                </a:lnSpc>
                <a:spcBef>
                  <a:spcPct val="20000"/>
                </a:spcBef>
                <a:buNone/>
              </a:pPr>
              <a:r>
                <a:rPr lang="en-US" altLang="zh-CN" sz="1050" b="1" dirty="0">
                  <a:solidFill>
                    <a:schemeClr val="bg2">
                      <a:lumMod val="10000"/>
                    </a:schemeClr>
                  </a:solidFill>
                  <a:ea typeface="微软雅黑" panose="020B0503020204020204" charset="-122"/>
                  <a:sym typeface="Arial" panose="020B0604020202020204" pitchFamily="34" charset="0"/>
                </a:rPr>
                <a:t>ADD TITLE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9680C61D-003F-487D-BE2D-BCA6F597749F}"/>
              </a:ext>
            </a:extLst>
          </p:cNvPr>
          <p:cNvGrpSpPr/>
          <p:nvPr/>
        </p:nvGrpSpPr>
        <p:grpSpPr>
          <a:xfrm>
            <a:off x="2258515" y="3164323"/>
            <a:ext cx="1291868" cy="1486203"/>
            <a:chOff x="2058490" y="3173848"/>
            <a:chExt cx="1291868" cy="1486203"/>
          </a:xfrm>
        </p:grpSpPr>
        <p:sp>
          <p:nvSpPr>
            <p:cNvPr id="19" name="Oval 150">
              <a:extLst>
                <a:ext uri="{FF2B5EF4-FFF2-40B4-BE49-F238E27FC236}">
                  <a16:creationId xmlns:a16="http://schemas.microsoft.com/office/drawing/2014/main" xmlns="" id="{B34AEEEF-20C1-4B82-B772-53FDF7AC2ED9}"/>
                </a:ext>
              </a:extLst>
            </p:cNvPr>
            <p:cNvSpPr/>
            <p:nvPr/>
          </p:nvSpPr>
          <p:spPr>
            <a:xfrm>
              <a:off x="2414725" y="3173848"/>
              <a:ext cx="697706" cy="697706"/>
            </a:xfrm>
            <a:prstGeom prst="ellipse">
              <a:avLst/>
            </a:prstGeom>
            <a:solidFill>
              <a:srgbClr val="D2B33A"/>
            </a:solidFill>
            <a:ln w="1587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20" name="组合 22">
              <a:extLst>
                <a:ext uri="{FF2B5EF4-FFF2-40B4-BE49-F238E27FC236}">
                  <a16:creationId xmlns:a16="http://schemas.microsoft.com/office/drawing/2014/main" xmlns="" id="{0467AAE1-C97B-45D4-B6D9-EC9DE730631D}"/>
                </a:ext>
              </a:extLst>
            </p:cNvPr>
            <p:cNvGrpSpPr/>
            <p:nvPr/>
          </p:nvGrpSpPr>
          <p:grpSpPr>
            <a:xfrm>
              <a:off x="2588556" y="3369109"/>
              <a:ext cx="311944" cy="313373"/>
              <a:chOff x="3514117" y="1106568"/>
              <a:chExt cx="415925" cy="417512"/>
            </a:xfrm>
          </p:grpSpPr>
          <p:sp>
            <p:nvSpPr>
              <p:cNvPr id="24" name="Freeform 83">
                <a:extLst>
                  <a:ext uri="{FF2B5EF4-FFF2-40B4-BE49-F238E27FC236}">
                    <a16:creationId xmlns:a16="http://schemas.microsoft.com/office/drawing/2014/main" xmlns="" id="{DEDFE548-A8F8-410D-9FB7-4D9D10A4450B}"/>
                  </a:ext>
                </a:extLst>
              </p:cNvPr>
              <p:cNvSpPr/>
              <p:nvPr/>
            </p:nvSpPr>
            <p:spPr bwMode="auto">
              <a:xfrm>
                <a:off x="3712555" y="1106568"/>
                <a:ext cx="217487" cy="219074"/>
              </a:xfrm>
              <a:custGeom>
                <a:avLst/>
                <a:gdLst>
                  <a:gd name="T0" fmla="*/ 96 w 97"/>
                  <a:gd name="T1" fmla="*/ 48 h 97"/>
                  <a:gd name="T2" fmla="*/ 49 w 97"/>
                  <a:gd name="T3" fmla="*/ 97 h 97"/>
                  <a:gd name="T4" fmla="*/ 0 w 97"/>
                  <a:gd name="T5" fmla="*/ 50 h 97"/>
                  <a:gd name="T6" fmla="*/ 47 w 97"/>
                  <a:gd name="T7" fmla="*/ 1 h 97"/>
                  <a:gd name="T8" fmla="*/ 96 w 97"/>
                  <a:gd name="T9" fmla="*/ 4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7">
                    <a:moveTo>
                      <a:pt x="96" y="48"/>
                    </a:moveTo>
                    <a:cubicBezTo>
                      <a:pt x="97" y="74"/>
                      <a:pt x="76" y="96"/>
                      <a:pt x="49" y="97"/>
                    </a:cubicBezTo>
                    <a:cubicBezTo>
                      <a:pt x="23" y="97"/>
                      <a:pt x="1" y="76"/>
                      <a:pt x="0" y="50"/>
                    </a:cubicBezTo>
                    <a:cubicBezTo>
                      <a:pt x="0" y="23"/>
                      <a:pt x="21" y="1"/>
                      <a:pt x="47" y="1"/>
                    </a:cubicBezTo>
                    <a:cubicBezTo>
                      <a:pt x="74" y="0"/>
                      <a:pt x="96" y="21"/>
                      <a:pt x="96" y="48"/>
                    </a:cubicBezTo>
                    <a:close/>
                  </a:path>
                </a:pathLst>
              </a:cu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Line 84">
                <a:extLst>
                  <a:ext uri="{FF2B5EF4-FFF2-40B4-BE49-F238E27FC236}">
                    <a16:creationId xmlns:a16="http://schemas.microsoft.com/office/drawing/2014/main" xmlns="" id="{E81D49BA-DF6E-46D0-94AB-4144F7BEF4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9067" y="1217693"/>
                <a:ext cx="71438" cy="0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Line 85">
                <a:extLst>
                  <a:ext uri="{FF2B5EF4-FFF2-40B4-BE49-F238E27FC236}">
                    <a16:creationId xmlns:a16="http://schemas.microsoft.com/office/drawing/2014/main" xmlns="" id="{BC959CDA-2BA2-4F9D-8BB8-AD4B3EE068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20505" y="1146256"/>
                <a:ext cx="0" cy="71437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86">
                <a:extLst>
                  <a:ext uri="{FF2B5EF4-FFF2-40B4-BE49-F238E27FC236}">
                    <a16:creationId xmlns:a16="http://schemas.microsoft.com/office/drawing/2014/main" xmlns="" id="{29749A02-8DF0-4E6D-8089-EF236B0453B7}"/>
                  </a:ext>
                </a:extLst>
              </p:cNvPr>
              <p:cNvSpPr/>
              <p:nvPr/>
            </p:nvSpPr>
            <p:spPr bwMode="auto">
              <a:xfrm>
                <a:off x="3514117" y="1109743"/>
                <a:ext cx="414338" cy="414337"/>
              </a:xfrm>
              <a:custGeom>
                <a:avLst/>
                <a:gdLst>
                  <a:gd name="T0" fmla="*/ 118 w 184"/>
                  <a:gd name="T1" fmla="*/ 3 h 184"/>
                  <a:gd name="T2" fmla="*/ 92 w 184"/>
                  <a:gd name="T3" fmla="*/ 0 h 184"/>
                  <a:gd name="T4" fmla="*/ 0 w 184"/>
                  <a:gd name="T5" fmla="*/ 92 h 184"/>
                  <a:gd name="T6" fmla="*/ 92 w 184"/>
                  <a:gd name="T7" fmla="*/ 184 h 184"/>
                  <a:gd name="T8" fmla="*/ 184 w 184"/>
                  <a:gd name="T9" fmla="*/ 92 h 184"/>
                  <a:gd name="T10" fmla="*/ 181 w 184"/>
                  <a:gd name="T11" fmla="*/ 66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184">
                    <a:moveTo>
                      <a:pt x="118" y="3"/>
                    </a:moveTo>
                    <a:cubicBezTo>
                      <a:pt x="110" y="1"/>
                      <a:pt x="101" y="0"/>
                      <a:pt x="92" y="0"/>
                    </a:cubicBezTo>
                    <a:cubicBezTo>
                      <a:pt x="41" y="0"/>
                      <a:pt x="0" y="41"/>
                      <a:pt x="0" y="92"/>
                    </a:cubicBezTo>
                    <a:cubicBezTo>
                      <a:pt x="0" y="143"/>
                      <a:pt x="41" y="184"/>
                      <a:pt x="92" y="184"/>
                    </a:cubicBezTo>
                    <a:cubicBezTo>
                      <a:pt x="143" y="184"/>
                      <a:pt x="184" y="143"/>
                      <a:pt x="184" y="92"/>
                    </a:cubicBezTo>
                    <a:cubicBezTo>
                      <a:pt x="184" y="83"/>
                      <a:pt x="183" y="74"/>
                      <a:pt x="181" y="66"/>
                    </a:cubicBezTo>
                  </a:path>
                </a:pathLst>
              </a:cu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87">
                <a:extLst>
                  <a:ext uri="{FF2B5EF4-FFF2-40B4-BE49-F238E27FC236}">
                    <a16:creationId xmlns:a16="http://schemas.microsoft.com/office/drawing/2014/main" xmlns="" id="{C36121EA-9A8E-4AB1-8A78-7A6F76F6BCAA}"/>
                  </a:ext>
                </a:extLst>
              </p:cNvPr>
              <p:cNvSpPr/>
              <p:nvPr/>
            </p:nvSpPr>
            <p:spPr bwMode="auto">
              <a:xfrm>
                <a:off x="3577617" y="1163718"/>
                <a:ext cx="142875" cy="195263"/>
              </a:xfrm>
              <a:custGeom>
                <a:avLst/>
                <a:gdLst>
                  <a:gd name="T0" fmla="*/ 63 w 64"/>
                  <a:gd name="T1" fmla="*/ 8 h 87"/>
                  <a:gd name="T2" fmla="*/ 43 w 64"/>
                  <a:gd name="T3" fmla="*/ 3 h 87"/>
                  <a:gd name="T4" fmla="*/ 6 w 64"/>
                  <a:gd name="T5" fmla="*/ 14 h 87"/>
                  <a:gd name="T6" fmla="*/ 8 w 64"/>
                  <a:gd name="T7" fmla="*/ 33 h 87"/>
                  <a:gd name="T8" fmla="*/ 29 w 64"/>
                  <a:gd name="T9" fmla="*/ 74 h 87"/>
                  <a:gd name="T10" fmla="*/ 57 w 64"/>
                  <a:gd name="T11" fmla="*/ 85 h 87"/>
                  <a:gd name="T12" fmla="*/ 54 w 64"/>
                  <a:gd name="T13" fmla="*/ 81 h 87"/>
                  <a:gd name="T14" fmla="*/ 48 w 64"/>
                  <a:gd name="T15" fmla="*/ 76 h 87"/>
                  <a:gd name="T16" fmla="*/ 45 w 64"/>
                  <a:gd name="T17" fmla="*/ 67 h 87"/>
                  <a:gd name="T18" fmla="*/ 36 w 64"/>
                  <a:gd name="T19" fmla="*/ 64 h 87"/>
                  <a:gd name="T20" fmla="*/ 45 w 64"/>
                  <a:gd name="T21" fmla="*/ 52 h 87"/>
                  <a:gd name="T22" fmla="*/ 64 w 64"/>
                  <a:gd name="T23" fmla="*/ 4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" h="87">
                    <a:moveTo>
                      <a:pt x="63" y="8"/>
                    </a:moveTo>
                    <a:cubicBezTo>
                      <a:pt x="56" y="5"/>
                      <a:pt x="48" y="4"/>
                      <a:pt x="43" y="3"/>
                    </a:cubicBezTo>
                    <a:cubicBezTo>
                      <a:pt x="25" y="0"/>
                      <a:pt x="0" y="7"/>
                      <a:pt x="6" y="14"/>
                    </a:cubicBezTo>
                    <a:cubicBezTo>
                      <a:pt x="12" y="20"/>
                      <a:pt x="9" y="30"/>
                      <a:pt x="8" y="33"/>
                    </a:cubicBezTo>
                    <a:cubicBezTo>
                      <a:pt x="4" y="44"/>
                      <a:pt x="7" y="61"/>
                      <a:pt x="29" y="74"/>
                    </a:cubicBezTo>
                    <a:cubicBezTo>
                      <a:pt x="51" y="86"/>
                      <a:pt x="55" y="83"/>
                      <a:pt x="57" y="85"/>
                    </a:cubicBezTo>
                    <a:cubicBezTo>
                      <a:pt x="59" y="87"/>
                      <a:pt x="53" y="87"/>
                      <a:pt x="54" y="81"/>
                    </a:cubicBezTo>
                    <a:cubicBezTo>
                      <a:pt x="55" y="75"/>
                      <a:pt x="51" y="76"/>
                      <a:pt x="48" y="76"/>
                    </a:cubicBezTo>
                    <a:cubicBezTo>
                      <a:pt x="45" y="76"/>
                      <a:pt x="44" y="70"/>
                      <a:pt x="45" y="67"/>
                    </a:cubicBezTo>
                    <a:cubicBezTo>
                      <a:pt x="46" y="63"/>
                      <a:pt x="41" y="71"/>
                      <a:pt x="36" y="64"/>
                    </a:cubicBezTo>
                    <a:cubicBezTo>
                      <a:pt x="32" y="56"/>
                      <a:pt x="39" y="50"/>
                      <a:pt x="45" y="52"/>
                    </a:cubicBezTo>
                    <a:cubicBezTo>
                      <a:pt x="57" y="56"/>
                      <a:pt x="59" y="49"/>
                      <a:pt x="64" y="42"/>
                    </a:cubicBezTo>
                  </a:path>
                </a:pathLst>
              </a:cu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88">
                <a:extLst>
                  <a:ext uri="{FF2B5EF4-FFF2-40B4-BE49-F238E27FC236}">
                    <a16:creationId xmlns:a16="http://schemas.microsoft.com/office/drawing/2014/main" xmlns="" id="{BBC3CA33-99D5-4F9A-97B5-3E5CE29D31F6}"/>
                  </a:ext>
                </a:extLst>
              </p:cNvPr>
              <p:cNvSpPr/>
              <p:nvPr/>
            </p:nvSpPr>
            <p:spPr bwMode="auto">
              <a:xfrm>
                <a:off x="3691917" y="1314531"/>
                <a:ext cx="163513" cy="190500"/>
              </a:xfrm>
              <a:custGeom>
                <a:avLst/>
                <a:gdLst>
                  <a:gd name="T0" fmla="*/ 12 w 73"/>
                  <a:gd name="T1" fmla="*/ 32 h 85"/>
                  <a:gd name="T2" fmla="*/ 12 w 73"/>
                  <a:gd name="T3" fmla="*/ 45 h 85"/>
                  <a:gd name="T4" fmla="*/ 25 w 73"/>
                  <a:gd name="T5" fmla="*/ 58 h 85"/>
                  <a:gd name="T6" fmla="*/ 19 w 73"/>
                  <a:gd name="T7" fmla="*/ 80 h 85"/>
                  <a:gd name="T8" fmla="*/ 45 w 73"/>
                  <a:gd name="T9" fmla="*/ 66 h 85"/>
                  <a:gd name="T10" fmla="*/ 66 w 73"/>
                  <a:gd name="T11" fmla="*/ 37 h 85"/>
                  <a:gd name="T12" fmla="*/ 54 w 73"/>
                  <a:gd name="T13" fmla="*/ 24 h 85"/>
                  <a:gd name="T14" fmla="*/ 24 w 73"/>
                  <a:gd name="T15" fmla="*/ 11 h 85"/>
                  <a:gd name="T16" fmla="*/ 12 w 73"/>
                  <a:gd name="T17" fmla="*/ 32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85">
                    <a:moveTo>
                      <a:pt x="12" y="32"/>
                    </a:moveTo>
                    <a:cubicBezTo>
                      <a:pt x="10" y="43"/>
                      <a:pt x="0" y="34"/>
                      <a:pt x="12" y="45"/>
                    </a:cubicBezTo>
                    <a:cubicBezTo>
                      <a:pt x="23" y="56"/>
                      <a:pt x="26" y="33"/>
                      <a:pt x="25" y="58"/>
                    </a:cubicBezTo>
                    <a:cubicBezTo>
                      <a:pt x="23" y="83"/>
                      <a:pt x="2" y="85"/>
                      <a:pt x="19" y="80"/>
                    </a:cubicBezTo>
                    <a:cubicBezTo>
                      <a:pt x="36" y="74"/>
                      <a:pt x="33" y="79"/>
                      <a:pt x="45" y="66"/>
                    </a:cubicBezTo>
                    <a:cubicBezTo>
                      <a:pt x="58" y="54"/>
                      <a:pt x="60" y="47"/>
                      <a:pt x="66" y="37"/>
                    </a:cubicBezTo>
                    <a:cubicBezTo>
                      <a:pt x="73" y="27"/>
                      <a:pt x="62" y="31"/>
                      <a:pt x="54" y="24"/>
                    </a:cubicBezTo>
                    <a:cubicBezTo>
                      <a:pt x="47" y="17"/>
                      <a:pt x="34" y="0"/>
                      <a:pt x="24" y="11"/>
                    </a:cubicBezTo>
                    <a:cubicBezTo>
                      <a:pt x="14" y="21"/>
                      <a:pt x="12" y="32"/>
                      <a:pt x="12" y="32"/>
                    </a:cubicBezTo>
                    <a:close/>
                  </a:path>
                </a:pathLst>
              </a:cu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89">
                <a:extLst>
                  <a:ext uri="{FF2B5EF4-FFF2-40B4-BE49-F238E27FC236}">
                    <a16:creationId xmlns:a16="http://schemas.microsoft.com/office/drawing/2014/main" xmlns="" id="{00B832B4-B7B3-478C-8B71-28CCCE384DE2}"/>
                  </a:ext>
                </a:extLst>
              </p:cNvPr>
              <p:cNvSpPr/>
              <p:nvPr/>
            </p:nvSpPr>
            <p:spPr bwMode="auto">
              <a:xfrm>
                <a:off x="3874480" y="1289131"/>
                <a:ext cx="47625" cy="96837"/>
              </a:xfrm>
              <a:custGeom>
                <a:avLst/>
                <a:gdLst>
                  <a:gd name="T0" fmla="*/ 13 w 21"/>
                  <a:gd name="T1" fmla="*/ 0 h 43"/>
                  <a:gd name="T2" fmla="*/ 12 w 21"/>
                  <a:gd name="T3" fmla="*/ 5 h 43"/>
                  <a:gd name="T4" fmla="*/ 10 w 21"/>
                  <a:gd name="T5" fmla="*/ 35 h 43"/>
                  <a:gd name="T6" fmla="*/ 21 w 21"/>
                  <a:gd name="T7" fmla="*/ 3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43">
                    <a:moveTo>
                      <a:pt x="13" y="0"/>
                    </a:moveTo>
                    <a:cubicBezTo>
                      <a:pt x="14" y="2"/>
                      <a:pt x="13" y="2"/>
                      <a:pt x="12" y="5"/>
                    </a:cubicBezTo>
                    <a:cubicBezTo>
                      <a:pt x="8" y="14"/>
                      <a:pt x="0" y="27"/>
                      <a:pt x="10" y="35"/>
                    </a:cubicBezTo>
                    <a:cubicBezTo>
                      <a:pt x="19" y="43"/>
                      <a:pt x="21" y="37"/>
                      <a:pt x="21" y="37"/>
                    </a:cubicBezTo>
                  </a:path>
                </a:pathLst>
              </a:cu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78A5B71E-021E-4FC2-AA9E-A15B94833243}"/>
                </a:ext>
              </a:extLst>
            </p:cNvPr>
            <p:cNvGrpSpPr/>
            <p:nvPr/>
          </p:nvGrpSpPr>
          <p:grpSpPr>
            <a:xfrm>
              <a:off x="2058490" y="3946798"/>
              <a:ext cx="1291868" cy="713253"/>
              <a:chOff x="1578" y="7359"/>
              <a:chExt cx="2939" cy="1623"/>
            </a:xfrm>
          </p:grpSpPr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D4122838-8470-4358-A843-8A94783799FE}"/>
                  </a:ext>
                </a:extLst>
              </p:cNvPr>
              <p:cNvSpPr/>
              <p:nvPr/>
            </p:nvSpPr>
            <p:spPr>
              <a:xfrm>
                <a:off x="1578" y="7721"/>
                <a:ext cx="2939" cy="12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450"/>
                  </a:spcAft>
                </a:pPr>
                <a:r>
                  <a:rPr lang="zh-CN" altLang="en-US" sz="750" dirty="0">
                    <a:solidFill>
                      <a:schemeClr val="tx1">
                        <a:alpha val="92000"/>
                      </a:schemeClr>
                    </a:solidFill>
                    <a:ea typeface="微软雅黑" panose="020B0503020204020204" charset="-122"/>
                    <a:cs typeface="Arial" panose="020B0604020202020204" pitchFamily="34" charset="0"/>
                  </a:rPr>
                  <a:t>请在此处添加详细描述文本，尽量与标题文本语言风格相符合，语言描述尽量简洁生动。</a:t>
                </a:r>
                <a:endParaRPr lang="en-US" altLang="zh-CN" sz="750" dirty="0">
                  <a:solidFill>
                    <a:schemeClr val="tx1">
                      <a:alpha val="92000"/>
                    </a:schemeClr>
                  </a:solidFill>
                  <a:ea typeface="微软雅黑" panose="020B0503020204020204" charset="-122"/>
                  <a:cs typeface="Arial" panose="020B0604020202020204" pitchFamily="34" charset="0"/>
                  <a:sym typeface="+mn-ea"/>
                </a:endParaRP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D013CCF7-A562-4EA2-8110-818B647111D8}"/>
                  </a:ext>
                </a:extLst>
              </p:cNvPr>
              <p:cNvSpPr/>
              <p:nvPr/>
            </p:nvSpPr>
            <p:spPr>
              <a:xfrm>
                <a:off x="2239" y="7359"/>
                <a:ext cx="2014" cy="5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050" b="1" dirty="0">
                    <a:ea typeface="微软雅黑" panose="020B0503020204020204" charset="-122"/>
                    <a:cs typeface="Arial" panose="020B0604020202020204" pitchFamily="34" charset="0"/>
                  </a:rPr>
                  <a:t>Add Title</a:t>
                </a:r>
                <a:r>
                  <a:rPr lang="en-US" altLang="zh-CN" sz="1050" b="1" dirty="0">
                    <a:solidFill>
                      <a:schemeClr val="tx1">
                        <a:alpha val="92000"/>
                      </a:schemeClr>
                    </a:solidFill>
                    <a:ea typeface="微软雅黑" panose="020B0503020204020204" charset="-122"/>
                    <a:cs typeface="Arial" panose="020B0604020202020204" pitchFamily="34" charset="0"/>
                  </a:rPr>
                  <a:t> </a:t>
                </a:r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FD6026D2-C719-4460-99DE-E373FD3AA329}"/>
              </a:ext>
            </a:extLst>
          </p:cNvPr>
          <p:cNvGrpSpPr/>
          <p:nvPr/>
        </p:nvGrpSpPr>
        <p:grpSpPr>
          <a:xfrm>
            <a:off x="3658689" y="3164323"/>
            <a:ext cx="1249231" cy="1486203"/>
            <a:chOff x="3458664" y="3173848"/>
            <a:chExt cx="1249231" cy="1486203"/>
          </a:xfrm>
        </p:grpSpPr>
        <p:sp>
          <p:nvSpPr>
            <p:cNvPr id="32" name="Oval 151">
              <a:extLst>
                <a:ext uri="{FF2B5EF4-FFF2-40B4-BE49-F238E27FC236}">
                  <a16:creationId xmlns:a16="http://schemas.microsoft.com/office/drawing/2014/main" xmlns="" id="{E371C699-47F2-4AF4-ADDB-42AC65574DC8}"/>
                </a:ext>
              </a:extLst>
            </p:cNvPr>
            <p:cNvSpPr/>
            <p:nvPr/>
          </p:nvSpPr>
          <p:spPr>
            <a:xfrm>
              <a:off x="3735366" y="3173848"/>
              <a:ext cx="697706" cy="697706"/>
            </a:xfrm>
            <a:prstGeom prst="ellipse">
              <a:avLst/>
            </a:prstGeom>
            <a:solidFill>
              <a:schemeClr val="tx1"/>
            </a:solidFill>
            <a:ln w="1587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33" name="组合 30">
              <a:extLst>
                <a:ext uri="{FF2B5EF4-FFF2-40B4-BE49-F238E27FC236}">
                  <a16:creationId xmlns:a16="http://schemas.microsoft.com/office/drawing/2014/main" xmlns="" id="{ABBF8B8F-54B9-48D3-B096-8BC0B980BE67}"/>
                </a:ext>
              </a:extLst>
            </p:cNvPr>
            <p:cNvGrpSpPr/>
            <p:nvPr/>
          </p:nvGrpSpPr>
          <p:grpSpPr>
            <a:xfrm>
              <a:off x="3926818" y="3354822"/>
              <a:ext cx="314325" cy="287179"/>
              <a:chOff x="4582505" y="1136730"/>
              <a:chExt cx="419100" cy="382588"/>
            </a:xfrm>
          </p:grpSpPr>
          <p:sp>
            <p:nvSpPr>
              <p:cNvPr id="37" name="Freeform 204">
                <a:extLst>
                  <a:ext uri="{FF2B5EF4-FFF2-40B4-BE49-F238E27FC236}">
                    <a16:creationId xmlns:a16="http://schemas.microsoft.com/office/drawing/2014/main" xmlns="" id="{ADD72DB2-E798-4620-821C-35AD8000B728}"/>
                  </a:ext>
                </a:extLst>
              </p:cNvPr>
              <p:cNvSpPr/>
              <p:nvPr/>
            </p:nvSpPr>
            <p:spPr bwMode="auto">
              <a:xfrm>
                <a:off x="4582505" y="1354218"/>
                <a:ext cx="419100" cy="165100"/>
              </a:xfrm>
              <a:custGeom>
                <a:avLst/>
                <a:gdLst>
                  <a:gd name="T0" fmla="*/ 0 w 184"/>
                  <a:gd name="T1" fmla="*/ 0 h 72"/>
                  <a:gd name="T2" fmla="*/ 184 w 184"/>
                  <a:gd name="T3" fmla="*/ 0 h 72"/>
                  <a:gd name="T4" fmla="*/ 184 w 184"/>
                  <a:gd name="T5" fmla="*/ 56 h 72"/>
                  <a:gd name="T6" fmla="*/ 168 w 184"/>
                  <a:gd name="T7" fmla="*/ 72 h 72"/>
                  <a:gd name="T8" fmla="*/ 16 w 184"/>
                  <a:gd name="T9" fmla="*/ 72 h 72"/>
                  <a:gd name="T10" fmla="*/ 0 w 184"/>
                  <a:gd name="T11" fmla="*/ 56 h 72"/>
                  <a:gd name="T12" fmla="*/ 0 w 184"/>
                  <a:gd name="T13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4" h="72">
                    <a:moveTo>
                      <a:pt x="0" y="0"/>
                    </a:moveTo>
                    <a:cubicBezTo>
                      <a:pt x="184" y="0"/>
                      <a:pt x="184" y="0"/>
                      <a:pt x="184" y="0"/>
                    </a:cubicBezTo>
                    <a:cubicBezTo>
                      <a:pt x="184" y="56"/>
                      <a:pt x="184" y="56"/>
                      <a:pt x="184" y="56"/>
                    </a:cubicBezTo>
                    <a:cubicBezTo>
                      <a:pt x="184" y="65"/>
                      <a:pt x="177" y="72"/>
                      <a:pt x="168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7" y="72"/>
                      <a:pt x="0" y="65"/>
                      <a:pt x="0" y="56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205">
                <a:extLst>
                  <a:ext uri="{FF2B5EF4-FFF2-40B4-BE49-F238E27FC236}">
                    <a16:creationId xmlns:a16="http://schemas.microsoft.com/office/drawing/2014/main" xmlns="" id="{CE0E80E8-52D8-47CD-B91B-D606C8B3DB52}"/>
                  </a:ext>
                </a:extLst>
              </p:cNvPr>
              <p:cNvSpPr/>
              <p:nvPr/>
            </p:nvSpPr>
            <p:spPr bwMode="auto">
              <a:xfrm>
                <a:off x="4582505" y="1209755"/>
                <a:ext cx="419100" cy="144463"/>
              </a:xfrm>
              <a:custGeom>
                <a:avLst/>
                <a:gdLst>
                  <a:gd name="T0" fmla="*/ 0 w 436"/>
                  <a:gd name="T1" fmla="*/ 151 h 151"/>
                  <a:gd name="T2" fmla="*/ 0 w 436"/>
                  <a:gd name="T3" fmla="*/ 0 h 151"/>
                  <a:gd name="T4" fmla="*/ 436 w 436"/>
                  <a:gd name="T5" fmla="*/ 0 h 151"/>
                  <a:gd name="T6" fmla="*/ 436 w 436"/>
                  <a:gd name="T7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6" h="151">
                    <a:moveTo>
                      <a:pt x="0" y="151"/>
                    </a:moveTo>
                    <a:lnTo>
                      <a:pt x="0" y="0"/>
                    </a:lnTo>
                    <a:lnTo>
                      <a:pt x="436" y="0"/>
                    </a:lnTo>
                    <a:lnTo>
                      <a:pt x="436" y="151"/>
                    </a:lnTo>
                  </a:path>
                </a:pathLst>
              </a:cu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206">
                <a:extLst>
                  <a:ext uri="{FF2B5EF4-FFF2-40B4-BE49-F238E27FC236}">
                    <a16:creationId xmlns:a16="http://schemas.microsoft.com/office/drawing/2014/main" xmlns="" id="{6C2BC83C-EF8F-4D13-8FE9-2AB3331D9CB6}"/>
                  </a:ext>
                </a:extLst>
              </p:cNvPr>
              <p:cNvSpPr/>
              <p:nvPr/>
            </p:nvSpPr>
            <p:spPr bwMode="auto">
              <a:xfrm>
                <a:off x="4672993" y="1154193"/>
                <a:ext cx="73025" cy="55562"/>
              </a:xfrm>
              <a:custGeom>
                <a:avLst/>
                <a:gdLst>
                  <a:gd name="T0" fmla="*/ 32 w 32"/>
                  <a:gd name="T1" fmla="*/ 0 h 24"/>
                  <a:gd name="T2" fmla="*/ 24 w 32"/>
                  <a:gd name="T3" fmla="*/ 0 h 24"/>
                  <a:gd name="T4" fmla="*/ 16 w 32"/>
                  <a:gd name="T5" fmla="*/ 8 h 24"/>
                  <a:gd name="T6" fmla="*/ 16 w 32"/>
                  <a:gd name="T7" fmla="*/ 16 h 24"/>
                  <a:gd name="T8" fmla="*/ 0 w 32"/>
                  <a:gd name="T9" fmla="*/ 16 h 24"/>
                  <a:gd name="T10" fmla="*/ 0 w 32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24">
                    <a:moveTo>
                      <a:pt x="32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0" y="0"/>
                      <a:pt x="16" y="3"/>
                      <a:pt x="16" y="8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0" y="24"/>
                      <a:pt x="0" y="24"/>
                    </a:cubicBezTo>
                  </a:path>
                </a:pathLst>
              </a:cu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Rectangle 207">
                <a:extLst>
                  <a:ext uri="{FF2B5EF4-FFF2-40B4-BE49-F238E27FC236}">
                    <a16:creationId xmlns:a16="http://schemas.microsoft.com/office/drawing/2014/main" xmlns="" id="{BFC4E90F-1E79-4BCF-923C-1E032295C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6018" y="1136730"/>
                <a:ext cx="90487" cy="36513"/>
              </a:xfrm>
              <a:prstGeom prst="rect">
                <a:avLst/>
              </a:pr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208">
                <a:extLst>
                  <a:ext uri="{FF2B5EF4-FFF2-40B4-BE49-F238E27FC236}">
                    <a16:creationId xmlns:a16="http://schemas.microsoft.com/office/drawing/2014/main" xmlns="" id="{0094FD32-5AC2-4D37-B24A-B340F8E5FBF6}"/>
                  </a:ext>
                </a:extLst>
              </p:cNvPr>
              <p:cNvSpPr/>
              <p:nvPr/>
            </p:nvSpPr>
            <p:spPr bwMode="auto">
              <a:xfrm>
                <a:off x="4836505" y="1154193"/>
                <a:ext cx="73025" cy="55562"/>
              </a:xfrm>
              <a:custGeom>
                <a:avLst/>
                <a:gdLst>
                  <a:gd name="T0" fmla="*/ 0 w 32"/>
                  <a:gd name="T1" fmla="*/ 0 h 24"/>
                  <a:gd name="T2" fmla="*/ 8 w 32"/>
                  <a:gd name="T3" fmla="*/ 0 h 24"/>
                  <a:gd name="T4" fmla="*/ 16 w 32"/>
                  <a:gd name="T5" fmla="*/ 8 h 24"/>
                  <a:gd name="T6" fmla="*/ 16 w 32"/>
                  <a:gd name="T7" fmla="*/ 16 h 24"/>
                  <a:gd name="T8" fmla="*/ 32 w 32"/>
                  <a:gd name="T9" fmla="*/ 16 h 24"/>
                  <a:gd name="T10" fmla="*/ 32 w 32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24">
                    <a:moveTo>
                      <a:pt x="0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13" y="0"/>
                      <a:pt x="16" y="3"/>
                      <a:pt x="16" y="8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24"/>
                      <a:pt x="32" y="24"/>
                      <a:pt x="32" y="24"/>
                    </a:cubicBezTo>
                  </a:path>
                </a:pathLst>
              </a:cu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Rectangle 209">
                <a:extLst>
                  <a:ext uri="{FF2B5EF4-FFF2-40B4-BE49-F238E27FC236}">
                    <a16:creationId xmlns:a16="http://schemas.microsoft.com/office/drawing/2014/main" xmlns="" id="{3E0A77F3-BA98-4BD0-9ED9-504C00164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2993" y="1317705"/>
                <a:ext cx="55562" cy="92075"/>
              </a:xfrm>
              <a:prstGeom prst="rect">
                <a:avLst/>
              </a:pr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Rectangle 210">
                <a:extLst>
                  <a:ext uri="{FF2B5EF4-FFF2-40B4-BE49-F238E27FC236}">
                    <a16:creationId xmlns:a16="http://schemas.microsoft.com/office/drawing/2014/main" xmlns="" id="{6E4BD637-A693-4764-A868-7D961BCE1F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5555" y="1317705"/>
                <a:ext cx="53975" cy="92075"/>
              </a:xfrm>
              <a:prstGeom prst="rect">
                <a:avLst/>
              </a:pr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8ED11C5C-134C-494B-929B-80B9F0116C6C}"/>
                </a:ext>
              </a:extLst>
            </p:cNvPr>
            <p:cNvGrpSpPr/>
            <p:nvPr/>
          </p:nvGrpSpPr>
          <p:grpSpPr>
            <a:xfrm>
              <a:off x="3458664" y="3946798"/>
              <a:ext cx="1249231" cy="713253"/>
              <a:chOff x="1578" y="7359"/>
              <a:chExt cx="2842" cy="1623"/>
            </a:xfrm>
          </p:grpSpPr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xmlns="" id="{493A4D95-46DE-4FA8-BB66-4C4BE0B09E6F}"/>
                  </a:ext>
                </a:extLst>
              </p:cNvPr>
              <p:cNvSpPr/>
              <p:nvPr/>
            </p:nvSpPr>
            <p:spPr>
              <a:xfrm>
                <a:off x="1578" y="7721"/>
                <a:ext cx="2842" cy="12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450"/>
                  </a:spcAft>
                </a:pPr>
                <a:r>
                  <a:rPr lang="zh-CN" altLang="en-US" sz="750" dirty="0">
                    <a:solidFill>
                      <a:schemeClr val="tx1">
                        <a:alpha val="92000"/>
                      </a:schemeClr>
                    </a:solidFill>
                    <a:ea typeface="微软雅黑" panose="020B0503020204020204" charset="-122"/>
                    <a:cs typeface="Arial" panose="020B0604020202020204" pitchFamily="34" charset="0"/>
                  </a:rPr>
                  <a:t>请在此处添加详细描述文本，尽量与标题文本语言风格相符合，语言描述尽量简洁生动。</a:t>
                </a:r>
                <a:endParaRPr lang="en-US" altLang="zh-CN" sz="750" dirty="0">
                  <a:solidFill>
                    <a:schemeClr val="tx1">
                      <a:alpha val="92000"/>
                    </a:schemeClr>
                  </a:solidFill>
                  <a:ea typeface="微软雅黑" panose="020B0503020204020204" charset="-122"/>
                  <a:cs typeface="Arial" panose="020B0604020202020204" pitchFamily="34" charset="0"/>
                  <a:sym typeface="+mn-ea"/>
                </a:endParaRPr>
              </a:p>
            </p:txBody>
          </p:sp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xmlns="" id="{20377186-054F-4D92-A188-2898C343E995}"/>
                  </a:ext>
                </a:extLst>
              </p:cNvPr>
              <p:cNvSpPr/>
              <p:nvPr/>
            </p:nvSpPr>
            <p:spPr>
              <a:xfrm>
                <a:off x="2109" y="7359"/>
                <a:ext cx="2014" cy="5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050" b="1" dirty="0">
                    <a:ea typeface="微软雅黑" panose="020B0503020204020204" charset="-122"/>
                    <a:cs typeface="Arial" panose="020B0604020202020204" pitchFamily="34" charset="0"/>
                  </a:rPr>
                  <a:t>Add Title</a:t>
                </a:r>
                <a:r>
                  <a:rPr lang="en-US" altLang="zh-CN" sz="1050" b="1" dirty="0">
                    <a:solidFill>
                      <a:schemeClr val="tx1">
                        <a:alpha val="92000"/>
                      </a:schemeClr>
                    </a:solidFill>
                    <a:ea typeface="微软雅黑" panose="020B0503020204020204" charset="-122"/>
                    <a:cs typeface="Arial" panose="020B0604020202020204" pitchFamily="34" charset="0"/>
                  </a:rPr>
                  <a:t> </a:t>
                </a:r>
              </a:p>
            </p:txBody>
          </p:sp>
        </p:grp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61F7F48F-2498-41BF-A7ED-800F3E09921E}"/>
              </a:ext>
            </a:extLst>
          </p:cNvPr>
          <p:cNvGrpSpPr/>
          <p:nvPr/>
        </p:nvGrpSpPr>
        <p:grpSpPr>
          <a:xfrm>
            <a:off x="4985522" y="3164323"/>
            <a:ext cx="1249231" cy="1486679"/>
            <a:chOff x="4785497" y="3173848"/>
            <a:chExt cx="1249231" cy="1486679"/>
          </a:xfrm>
        </p:grpSpPr>
        <p:sp>
          <p:nvSpPr>
            <p:cNvPr id="45" name="Oval 152">
              <a:extLst>
                <a:ext uri="{FF2B5EF4-FFF2-40B4-BE49-F238E27FC236}">
                  <a16:creationId xmlns:a16="http://schemas.microsoft.com/office/drawing/2014/main" xmlns="" id="{7524D467-A973-48B7-B9E4-9F0141CF3434}"/>
                </a:ext>
              </a:extLst>
            </p:cNvPr>
            <p:cNvSpPr/>
            <p:nvPr/>
          </p:nvSpPr>
          <p:spPr>
            <a:xfrm>
              <a:off x="5054578" y="3173848"/>
              <a:ext cx="697706" cy="697706"/>
            </a:xfrm>
            <a:prstGeom prst="ellipse">
              <a:avLst/>
            </a:prstGeom>
            <a:solidFill>
              <a:srgbClr val="D2B33A"/>
            </a:solidFill>
            <a:ln w="1587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46" name="组合 38">
              <a:extLst>
                <a:ext uri="{FF2B5EF4-FFF2-40B4-BE49-F238E27FC236}">
                  <a16:creationId xmlns:a16="http://schemas.microsoft.com/office/drawing/2014/main" xmlns="" id="{F3B405A9-F02D-453E-9BC0-8A89C5D45145}"/>
                </a:ext>
              </a:extLst>
            </p:cNvPr>
            <p:cNvGrpSpPr/>
            <p:nvPr/>
          </p:nvGrpSpPr>
          <p:grpSpPr>
            <a:xfrm>
              <a:off x="5253174" y="3407210"/>
              <a:ext cx="314325" cy="232410"/>
              <a:chOff x="5657242" y="1173243"/>
              <a:chExt cx="419100" cy="309562"/>
            </a:xfrm>
          </p:grpSpPr>
          <p:sp>
            <p:nvSpPr>
              <p:cNvPr id="50" name="Rectangle 218">
                <a:extLst>
                  <a:ext uri="{FF2B5EF4-FFF2-40B4-BE49-F238E27FC236}">
                    <a16:creationId xmlns:a16="http://schemas.microsoft.com/office/drawing/2014/main" xmlns="" id="{44BB5B5A-BD3B-445D-9739-B82F53F035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57242" y="1173243"/>
                <a:ext cx="419100" cy="309562"/>
              </a:xfrm>
              <a:prstGeom prst="rect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Line 219">
                <a:extLst>
                  <a:ext uri="{FF2B5EF4-FFF2-40B4-BE49-F238E27FC236}">
                    <a16:creationId xmlns:a16="http://schemas.microsoft.com/office/drawing/2014/main" xmlns="" id="{65AA5AC0-FC45-429F-8BB5-3DBDABA2BA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11217" y="1227218"/>
                <a:ext cx="0" cy="20002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Line 220">
                <a:extLst>
                  <a:ext uri="{FF2B5EF4-FFF2-40B4-BE49-F238E27FC236}">
                    <a16:creationId xmlns:a16="http://schemas.microsoft.com/office/drawing/2014/main" xmlns="" id="{6964049C-808E-40BF-9955-8293EED2B2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47730" y="1227218"/>
                <a:ext cx="0" cy="16351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Line 221">
                <a:extLst>
                  <a:ext uri="{FF2B5EF4-FFF2-40B4-BE49-F238E27FC236}">
                    <a16:creationId xmlns:a16="http://schemas.microsoft.com/office/drawing/2014/main" xmlns="" id="{452CED96-144D-442F-ACAD-3AB0C6D54B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03292" y="1227218"/>
                <a:ext cx="0" cy="16351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Line 222">
                <a:extLst>
                  <a:ext uri="{FF2B5EF4-FFF2-40B4-BE49-F238E27FC236}">
                    <a16:creationId xmlns:a16="http://schemas.microsoft.com/office/drawing/2014/main" xmlns="" id="{F6D4E22D-31E1-4DA8-9F6C-64E182EC86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39805" y="1227218"/>
                <a:ext cx="0" cy="16351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Line 223">
                <a:extLst>
                  <a:ext uri="{FF2B5EF4-FFF2-40B4-BE49-F238E27FC236}">
                    <a16:creationId xmlns:a16="http://schemas.microsoft.com/office/drawing/2014/main" xmlns="" id="{9BEA568D-B0A8-47FD-92D3-24BB6F139C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74730" y="1227218"/>
                <a:ext cx="0" cy="16351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Line 224">
                <a:extLst>
                  <a:ext uri="{FF2B5EF4-FFF2-40B4-BE49-F238E27FC236}">
                    <a16:creationId xmlns:a16="http://schemas.microsoft.com/office/drawing/2014/main" xmlns="" id="{402B16B6-BF8C-43ED-9D13-1BB387EB47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30292" y="1227218"/>
                <a:ext cx="0" cy="16351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Line 225">
                <a:extLst>
                  <a:ext uri="{FF2B5EF4-FFF2-40B4-BE49-F238E27FC236}">
                    <a16:creationId xmlns:a16="http://schemas.microsoft.com/office/drawing/2014/main" xmlns="" id="{9F9C193E-3049-4F90-9A6A-98A475A2BE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966805" y="1227218"/>
                <a:ext cx="0" cy="163512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Line 226">
                <a:extLst>
                  <a:ext uri="{FF2B5EF4-FFF2-40B4-BE49-F238E27FC236}">
                    <a16:creationId xmlns:a16="http://schemas.microsoft.com/office/drawing/2014/main" xmlns="" id="{F1150F6B-A79B-4742-894D-933677C270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47730" y="1427242"/>
                <a:ext cx="0" cy="0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Line 227">
                <a:extLst>
                  <a:ext uri="{FF2B5EF4-FFF2-40B4-BE49-F238E27FC236}">
                    <a16:creationId xmlns:a16="http://schemas.microsoft.com/office/drawing/2014/main" xmlns="" id="{0D1EE6E4-4DF7-4134-838C-511E0F7CC0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03292" y="1427242"/>
                <a:ext cx="0" cy="0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Line 228">
                <a:extLst>
                  <a:ext uri="{FF2B5EF4-FFF2-40B4-BE49-F238E27FC236}">
                    <a16:creationId xmlns:a16="http://schemas.microsoft.com/office/drawing/2014/main" xmlns="" id="{88FD8E98-3E1F-4938-B6FE-4AD5B75CCD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39805" y="1427242"/>
                <a:ext cx="0" cy="0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Line 229">
                <a:extLst>
                  <a:ext uri="{FF2B5EF4-FFF2-40B4-BE49-F238E27FC236}">
                    <a16:creationId xmlns:a16="http://schemas.microsoft.com/office/drawing/2014/main" xmlns="" id="{FCFE954A-4C55-43ED-BBF7-5119872C85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74730" y="1427242"/>
                <a:ext cx="0" cy="0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Line 230">
                <a:extLst>
                  <a:ext uri="{FF2B5EF4-FFF2-40B4-BE49-F238E27FC236}">
                    <a16:creationId xmlns:a16="http://schemas.microsoft.com/office/drawing/2014/main" xmlns="" id="{85B8EA3F-0E9F-4DEA-8422-9ADBF41F8E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30292" y="1427242"/>
                <a:ext cx="0" cy="0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Line 231">
                <a:extLst>
                  <a:ext uri="{FF2B5EF4-FFF2-40B4-BE49-F238E27FC236}">
                    <a16:creationId xmlns:a16="http://schemas.microsoft.com/office/drawing/2014/main" xmlns="" id="{3F08405F-5771-4A8A-A291-A175CB9063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66805" y="1427242"/>
                <a:ext cx="0" cy="0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Line 232">
                <a:extLst>
                  <a:ext uri="{FF2B5EF4-FFF2-40B4-BE49-F238E27FC236}">
                    <a16:creationId xmlns:a16="http://schemas.microsoft.com/office/drawing/2014/main" xmlns="" id="{B1616E4C-C9DB-4213-B671-2759EC05B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20780" y="1227218"/>
                <a:ext cx="0" cy="200024"/>
              </a:xfrm>
              <a:prstGeom prst="line">
                <a:avLst/>
              </a:prstGeom>
              <a:noFill/>
              <a:ln w="6350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="" id="{3410165E-1E25-44E9-98C6-D3762675CDE7}"/>
                </a:ext>
              </a:extLst>
            </p:cNvPr>
            <p:cNvGrpSpPr/>
            <p:nvPr/>
          </p:nvGrpSpPr>
          <p:grpSpPr>
            <a:xfrm>
              <a:off x="4785497" y="3947274"/>
              <a:ext cx="1249231" cy="713253"/>
              <a:chOff x="1578" y="7359"/>
              <a:chExt cx="2842" cy="1623"/>
            </a:xfrm>
          </p:grpSpPr>
          <p:sp>
            <p:nvSpPr>
              <p:cNvPr id="48" name="矩形 47">
                <a:extLst>
                  <a:ext uri="{FF2B5EF4-FFF2-40B4-BE49-F238E27FC236}">
                    <a16:creationId xmlns:a16="http://schemas.microsoft.com/office/drawing/2014/main" xmlns="" id="{DF63AD16-F202-49DA-9320-5AFDCB64B74E}"/>
                  </a:ext>
                </a:extLst>
              </p:cNvPr>
              <p:cNvSpPr/>
              <p:nvPr/>
            </p:nvSpPr>
            <p:spPr>
              <a:xfrm>
                <a:off x="1578" y="7721"/>
                <a:ext cx="2842" cy="12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450"/>
                  </a:spcAft>
                </a:pPr>
                <a:r>
                  <a:rPr lang="zh-CN" altLang="en-US" sz="750" dirty="0">
                    <a:solidFill>
                      <a:schemeClr val="tx1">
                        <a:alpha val="92000"/>
                      </a:schemeClr>
                    </a:solidFill>
                    <a:ea typeface="微软雅黑" panose="020B0503020204020204" charset="-122"/>
                    <a:cs typeface="Arial" panose="020B0604020202020204" pitchFamily="34" charset="0"/>
                  </a:rPr>
                  <a:t>请在此处添加详细描述文本，尽量与标题文本语言风格相符合，语言描述尽量简洁生动。</a:t>
                </a:r>
                <a:endParaRPr lang="en-US" altLang="zh-CN" sz="750" dirty="0">
                  <a:solidFill>
                    <a:schemeClr val="tx1">
                      <a:alpha val="92000"/>
                    </a:schemeClr>
                  </a:solidFill>
                  <a:ea typeface="微软雅黑" panose="020B0503020204020204" charset="-122"/>
                  <a:cs typeface="Arial" panose="020B0604020202020204" pitchFamily="34" charset="0"/>
                  <a:sym typeface="+mn-ea"/>
                </a:endParaRPr>
              </a:p>
            </p:txBody>
          </p:sp>
          <p:sp>
            <p:nvSpPr>
              <p:cNvPr id="49" name="矩形 48">
                <a:extLst>
                  <a:ext uri="{FF2B5EF4-FFF2-40B4-BE49-F238E27FC236}">
                    <a16:creationId xmlns:a16="http://schemas.microsoft.com/office/drawing/2014/main" xmlns="" id="{E9BD5A7B-0A9F-4BC0-9EC2-FF663FD85094}"/>
                  </a:ext>
                </a:extLst>
              </p:cNvPr>
              <p:cNvSpPr/>
              <p:nvPr/>
            </p:nvSpPr>
            <p:spPr>
              <a:xfrm>
                <a:off x="2109" y="7359"/>
                <a:ext cx="2014" cy="5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050" b="1" dirty="0">
                    <a:ea typeface="微软雅黑" panose="020B0503020204020204" charset="-122"/>
                    <a:cs typeface="Arial" panose="020B0604020202020204" pitchFamily="34" charset="0"/>
                  </a:rPr>
                  <a:t>Add Title</a:t>
                </a:r>
                <a:r>
                  <a:rPr lang="en-US" altLang="zh-CN" sz="1050" b="1" dirty="0">
                    <a:solidFill>
                      <a:schemeClr val="tx1">
                        <a:alpha val="92000"/>
                      </a:schemeClr>
                    </a:solidFill>
                    <a:ea typeface="微软雅黑" panose="020B0503020204020204" charset="-122"/>
                    <a:cs typeface="Arial" panose="020B0604020202020204" pitchFamily="34" charset="0"/>
                  </a:rPr>
                  <a:t> </a:t>
                </a:r>
              </a:p>
            </p:txBody>
          </p:sp>
        </p:grp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xmlns="" id="{78D6EBF3-9FB3-45D6-A3E8-A7892E36CD85}"/>
              </a:ext>
            </a:extLst>
          </p:cNvPr>
          <p:cNvGrpSpPr/>
          <p:nvPr/>
        </p:nvGrpSpPr>
        <p:grpSpPr>
          <a:xfrm>
            <a:off x="6313783" y="3164323"/>
            <a:ext cx="1249231" cy="1486203"/>
            <a:chOff x="6113758" y="3173848"/>
            <a:chExt cx="1249231" cy="1486203"/>
          </a:xfrm>
        </p:grpSpPr>
        <p:sp>
          <p:nvSpPr>
            <p:cNvPr id="66" name="Oval 153">
              <a:extLst>
                <a:ext uri="{FF2B5EF4-FFF2-40B4-BE49-F238E27FC236}">
                  <a16:creationId xmlns:a16="http://schemas.microsoft.com/office/drawing/2014/main" xmlns="" id="{8B3A1432-AD7C-4DE9-85FF-ED3068312330}"/>
                </a:ext>
              </a:extLst>
            </p:cNvPr>
            <p:cNvSpPr/>
            <p:nvPr/>
          </p:nvSpPr>
          <p:spPr>
            <a:xfrm>
              <a:off x="6373791" y="3173848"/>
              <a:ext cx="697706" cy="697706"/>
            </a:xfrm>
            <a:prstGeom prst="ellipse">
              <a:avLst/>
            </a:prstGeom>
            <a:solidFill>
              <a:schemeClr val="tx1"/>
            </a:solidFill>
            <a:ln w="15875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67" name="组合 54">
              <a:extLst>
                <a:ext uri="{FF2B5EF4-FFF2-40B4-BE49-F238E27FC236}">
                  <a16:creationId xmlns:a16="http://schemas.microsoft.com/office/drawing/2014/main" xmlns="" id="{0330A891-7CF6-457C-A8DC-A1DE805D5A6F}"/>
                </a:ext>
              </a:extLst>
            </p:cNvPr>
            <p:cNvGrpSpPr/>
            <p:nvPr/>
          </p:nvGrpSpPr>
          <p:grpSpPr>
            <a:xfrm>
              <a:off x="6580959" y="3352441"/>
              <a:ext cx="315278" cy="314325"/>
              <a:chOff x="6730392" y="1117680"/>
              <a:chExt cx="420688" cy="419100"/>
            </a:xfrm>
          </p:grpSpPr>
          <p:sp>
            <p:nvSpPr>
              <p:cNvPr id="71" name="Oval 233">
                <a:extLst>
                  <a:ext uri="{FF2B5EF4-FFF2-40B4-BE49-F238E27FC236}">
                    <a16:creationId xmlns:a16="http://schemas.microsoft.com/office/drawing/2014/main" xmlns="" id="{65DDA698-874B-4B9B-B4BB-2B026E7649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8029" y="1354218"/>
                <a:ext cx="127000" cy="128587"/>
              </a:xfrm>
              <a:prstGeom prst="ellipse">
                <a:avLst/>
              </a:pr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Freeform 234">
                <a:extLst>
                  <a:ext uri="{FF2B5EF4-FFF2-40B4-BE49-F238E27FC236}">
                    <a16:creationId xmlns:a16="http://schemas.microsoft.com/office/drawing/2014/main" xmlns="" id="{90E376AE-09E7-4198-9FA1-A08B972FACA4}"/>
                  </a:ext>
                </a:extLst>
              </p:cNvPr>
              <p:cNvSpPr/>
              <p:nvPr/>
            </p:nvSpPr>
            <p:spPr bwMode="auto">
              <a:xfrm>
                <a:off x="6878029" y="1227218"/>
                <a:ext cx="127000" cy="63500"/>
              </a:xfrm>
              <a:custGeom>
                <a:avLst/>
                <a:gdLst>
                  <a:gd name="T0" fmla="*/ 0 w 56"/>
                  <a:gd name="T1" fmla="*/ 28 h 28"/>
                  <a:gd name="T2" fmla="*/ 28 w 56"/>
                  <a:gd name="T3" fmla="*/ 0 h 28"/>
                  <a:gd name="T4" fmla="*/ 56 w 56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28">
                    <a:moveTo>
                      <a:pt x="0" y="28"/>
                    </a:moveTo>
                    <a:cubicBezTo>
                      <a:pt x="0" y="12"/>
                      <a:pt x="13" y="0"/>
                      <a:pt x="28" y="0"/>
                    </a:cubicBezTo>
                    <a:cubicBezTo>
                      <a:pt x="44" y="0"/>
                      <a:pt x="56" y="12"/>
                      <a:pt x="56" y="28"/>
                    </a:cubicBezTo>
                  </a:path>
                </a:pathLst>
              </a:cu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235">
                <a:extLst>
                  <a:ext uri="{FF2B5EF4-FFF2-40B4-BE49-F238E27FC236}">
                    <a16:creationId xmlns:a16="http://schemas.microsoft.com/office/drawing/2014/main" xmlns="" id="{4798DB73-15EE-46A2-9494-A663EB4064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9442" y="1300243"/>
                <a:ext cx="382588" cy="236537"/>
              </a:xfrm>
              <a:prstGeom prst="rect">
                <a:avLst/>
              </a:pr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236">
                <a:extLst>
                  <a:ext uri="{FF2B5EF4-FFF2-40B4-BE49-F238E27FC236}">
                    <a16:creationId xmlns:a16="http://schemas.microsoft.com/office/drawing/2014/main" xmlns="" id="{FDA7C2D2-C3B0-48F7-811D-222F639BAECA}"/>
                  </a:ext>
                </a:extLst>
              </p:cNvPr>
              <p:cNvSpPr/>
              <p:nvPr/>
            </p:nvSpPr>
            <p:spPr bwMode="auto">
              <a:xfrm>
                <a:off x="6749442" y="1300243"/>
                <a:ext cx="55562" cy="53975"/>
              </a:xfrm>
              <a:custGeom>
                <a:avLst/>
                <a:gdLst>
                  <a:gd name="T0" fmla="*/ 24 w 24"/>
                  <a:gd name="T1" fmla="*/ 0 h 24"/>
                  <a:gd name="T2" fmla="*/ 0 w 24"/>
                  <a:gd name="T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" h="24">
                    <a:moveTo>
                      <a:pt x="24" y="0"/>
                    </a:moveTo>
                    <a:cubicBezTo>
                      <a:pt x="24" y="13"/>
                      <a:pt x="13" y="24"/>
                      <a:pt x="0" y="24"/>
                    </a:cubicBezTo>
                  </a:path>
                </a:pathLst>
              </a:cu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237">
                <a:extLst>
                  <a:ext uri="{FF2B5EF4-FFF2-40B4-BE49-F238E27FC236}">
                    <a16:creationId xmlns:a16="http://schemas.microsoft.com/office/drawing/2014/main" xmlns="" id="{D5275DF7-E5DC-48F5-BBD5-5BA5AAD9ADFB}"/>
                  </a:ext>
                </a:extLst>
              </p:cNvPr>
              <p:cNvSpPr/>
              <p:nvPr/>
            </p:nvSpPr>
            <p:spPr bwMode="auto">
              <a:xfrm>
                <a:off x="7074880" y="1300243"/>
                <a:ext cx="55563" cy="53975"/>
              </a:xfrm>
              <a:custGeom>
                <a:avLst/>
                <a:gdLst>
                  <a:gd name="T0" fmla="*/ 24 w 24"/>
                  <a:gd name="T1" fmla="*/ 24 h 24"/>
                  <a:gd name="T2" fmla="*/ 0 w 24"/>
                  <a:gd name="T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" h="24">
                    <a:moveTo>
                      <a:pt x="24" y="24"/>
                    </a:moveTo>
                    <a:cubicBezTo>
                      <a:pt x="11" y="24"/>
                      <a:pt x="0" y="13"/>
                      <a:pt x="0" y="0"/>
                    </a:cubicBezTo>
                  </a:path>
                </a:pathLst>
              </a:cu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238">
                <a:extLst>
                  <a:ext uri="{FF2B5EF4-FFF2-40B4-BE49-F238E27FC236}">
                    <a16:creationId xmlns:a16="http://schemas.microsoft.com/office/drawing/2014/main" xmlns="" id="{5F877D52-FFE5-4070-92AB-F10FE3824910}"/>
                  </a:ext>
                </a:extLst>
              </p:cNvPr>
              <p:cNvSpPr/>
              <p:nvPr/>
            </p:nvSpPr>
            <p:spPr bwMode="auto">
              <a:xfrm>
                <a:off x="7078055" y="1482805"/>
                <a:ext cx="53975" cy="53975"/>
              </a:xfrm>
              <a:custGeom>
                <a:avLst/>
                <a:gdLst>
                  <a:gd name="T0" fmla="*/ 0 w 24"/>
                  <a:gd name="T1" fmla="*/ 24 h 24"/>
                  <a:gd name="T2" fmla="*/ 24 w 24"/>
                  <a:gd name="T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" h="24">
                    <a:moveTo>
                      <a:pt x="0" y="24"/>
                    </a:moveTo>
                    <a:cubicBezTo>
                      <a:pt x="0" y="11"/>
                      <a:pt x="11" y="0"/>
                      <a:pt x="24" y="0"/>
                    </a:cubicBezTo>
                  </a:path>
                </a:pathLst>
              </a:cu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239">
                <a:extLst>
                  <a:ext uri="{FF2B5EF4-FFF2-40B4-BE49-F238E27FC236}">
                    <a16:creationId xmlns:a16="http://schemas.microsoft.com/office/drawing/2014/main" xmlns="" id="{F62A74DA-DF22-4F4D-B429-3BD7671B4339}"/>
                  </a:ext>
                </a:extLst>
              </p:cNvPr>
              <p:cNvSpPr/>
              <p:nvPr/>
            </p:nvSpPr>
            <p:spPr bwMode="auto">
              <a:xfrm>
                <a:off x="6749442" y="1482805"/>
                <a:ext cx="55562" cy="53975"/>
              </a:xfrm>
              <a:custGeom>
                <a:avLst/>
                <a:gdLst>
                  <a:gd name="T0" fmla="*/ 0 w 24"/>
                  <a:gd name="T1" fmla="*/ 0 h 24"/>
                  <a:gd name="T2" fmla="*/ 24 w 24"/>
                  <a:gd name="T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4" h="24">
                    <a:moveTo>
                      <a:pt x="0" y="0"/>
                    </a:moveTo>
                    <a:cubicBezTo>
                      <a:pt x="13" y="0"/>
                      <a:pt x="24" y="11"/>
                      <a:pt x="24" y="24"/>
                    </a:cubicBezTo>
                  </a:path>
                </a:pathLst>
              </a:cu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240">
                <a:extLst>
                  <a:ext uri="{FF2B5EF4-FFF2-40B4-BE49-F238E27FC236}">
                    <a16:creationId xmlns:a16="http://schemas.microsoft.com/office/drawing/2014/main" xmlns="" id="{C917C1F8-859E-40D4-8F3B-0C7F25174026}"/>
                  </a:ext>
                </a:extLst>
              </p:cNvPr>
              <p:cNvSpPr/>
              <p:nvPr/>
            </p:nvSpPr>
            <p:spPr bwMode="auto">
              <a:xfrm>
                <a:off x="6730392" y="1117680"/>
                <a:ext cx="420688" cy="246063"/>
              </a:xfrm>
              <a:custGeom>
                <a:avLst/>
                <a:gdLst>
                  <a:gd name="T0" fmla="*/ 19 w 436"/>
                  <a:gd name="T1" fmla="*/ 189 h 256"/>
                  <a:gd name="T2" fmla="*/ 0 w 436"/>
                  <a:gd name="T3" fmla="*/ 73 h 256"/>
                  <a:gd name="T4" fmla="*/ 393 w 436"/>
                  <a:gd name="T5" fmla="*/ 0 h 256"/>
                  <a:gd name="T6" fmla="*/ 436 w 436"/>
                  <a:gd name="T7" fmla="*/ 249 h 256"/>
                  <a:gd name="T8" fmla="*/ 417 w 436"/>
                  <a:gd name="T9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6" h="256">
                    <a:moveTo>
                      <a:pt x="19" y="189"/>
                    </a:moveTo>
                    <a:lnTo>
                      <a:pt x="0" y="73"/>
                    </a:lnTo>
                    <a:lnTo>
                      <a:pt x="393" y="0"/>
                    </a:lnTo>
                    <a:lnTo>
                      <a:pt x="436" y="249"/>
                    </a:lnTo>
                    <a:lnTo>
                      <a:pt x="417" y="256"/>
                    </a:lnTo>
                  </a:path>
                </a:pathLst>
              </a:cu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241">
                <a:extLst>
                  <a:ext uri="{FF2B5EF4-FFF2-40B4-BE49-F238E27FC236}">
                    <a16:creationId xmlns:a16="http://schemas.microsoft.com/office/drawing/2014/main" xmlns="" id="{FE7AF540-B992-464C-B655-12E7E89653B9}"/>
                  </a:ext>
                </a:extLst>
              </p:cNvPr>
              <p:cNvSpPr/>
              <p:nvPr/>
            </p:nvSpPr>
            <p:spPr bwMode="auto">
              <a:xfrm>
                <a:off x="6741504" y="1178005"/>
                <a:ext cx="49213" cy="65088"/>
              </a:xfrm>
              <a:custGeom>
                <a:avLst/>
                <a:gdLst>
                  <a:gd name="T0" fmla="*/ 20 w 22"/>
                  <a:gd name="T1" fmla="*/ 0 h 29"/>
                  <a:gd name="T2" fmla="*/ 0 w 22"/>
                  <a:gd name="T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2" h="29">
                    <a:moveTo>
                      <a:pt x="20" y="0"/>
                    </a:moveTo>
                    <a:cubicBezTo>
                      <a:pt x="22" y="14"/>
                      <a:pt x="13" y="27"/>
                      <a:pt x="0" y="29"/>
                    </a:cubicBezTo>
                  </a:path>
                </a:pathLst>
              </a:cu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Freeform 242">
                <a:extLst>
                  <a:ext uri="{FF2B5EF4-FFF2-40B4-BE49-F238E27FC236}">
                    <a16:creationId xmlns:a16="http://schemas.microsoft.com/office/drawing/2014/main" xmlns="" id="{8CFE8B77-0DEA-4CB1-8720-985A5D8A7B94}"/>
                  </a:ext>
                </a:extLst>
              </p:cNvPr>
              <p:cNvSpPr/>
              <p:nvPr/>
            </p:nvSpPr>
            <p:spPr bwMode="auto">
              <a:xfrm>
                <a:off x="7055830" y="1127205"/>
                <a:ext cx="63500" cy="52388"/>
              </a:xfrm>
              <a:custGeom>
                <a:avLst/>
                <a:gdLst>
                  <a:gd name="T0" fmla="*/ 28 w 28"/>
                  <a:gd name="T1" fmla="*/ 20 h 23"/>
                  <a:gd name="T2" fmla="*/ 0 w 28"/>
                  <a:gd name="T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8" h="23">
                    <a:moveTo>
                      <a:pt x="28" y="20"/>
                    </a:moveTo>
                    <a:cubicBezTo>
                      <a:pt x="15" y="23"/>
                      <a:pt x="2" y="14"/>
                      <a:pt x="0" y="0"/>
                    </a:cubicBezTo>
                  </a:path>
                </a:pathLst>
              </a:custGeom>
              <a:noFill/>
              <a:ln w="63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8" name="组合 67">
              <a:extLst>
                <a:ext uri="{FF2B5EF4-FFF2-40B4-BE49-F238E27FC236}">
                  <a16:creationId xmlns:a16="http://schemas.microsoft.com/office/drawing/2014/main" xmlns="" id="{5A9E5984-DCE9-4FD2-BFE5-4CE313F89A30}"/>
                </a:ext>
              </a:extLst>
            </p:cNvPr>
            <p:cNvGrpSpPr/>
            <p:nvPr/>
          </p:nvGrpSpPr>
          <p:grpSpPr>
            <a:xfrm>
              <a:off x="6113758" y="3946798"/>
              <a:ext cx="1249231" cy="713253"/>
              <a:chOff x="1578" y="7359"/>
              <a:chExt cx="2842" cy="1623"/>
            </a:xfrm>
          </p:grpSpPr>
          <p:sp>
            <p:nvSpPr>
              <p:cNvPr id="69" name="矩形 68">
                <a:extLst>
                  <a:ext uri="{FF2B5EF4-FFF2-40B4-BE49-F238E27FC236}">
                    <a16:creationId xmlns:a16="http://schemas.microsoft.com/office/drawing/2014/main" xmlns="" id="{5B2D474E-879B-4F1E-ABA4-CBE6CBD391A9}"/>
                  </a:ext>
                </a:extLst>
              </p:cNvPr>
              <p:cNvSpPr/>
              <p:nvPr/>
            </p:nvSpPr>
            <p:spPr>
              <a:xfrm>
                <a:off x="1578" y="7721"/>
                <a:ext cx="2842" cy="12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450"/>
                  </a:spcAft>
                </a:pPr>
                <a:r>
                  <a:rPr lang="zh-CN" altLang="en-US" sz="750" dirty="0">
                    <a:solidFill>
                      <a:schemeClr val="tx1">
                        <a:alpha val="92000"/>
                      </a:schemeClr>
                    </a:solidFill>
                    <a:ea typeface="微软雅黑" panose="020B0503020204020204" charset="-122"/>
                    <a:cs typeface="Arial" panose="020B0604020202020204" pitchFamily="34" charset="0"/>
                  </a:rPr>
                  <a:t>请在此处添加详细描述文本，尽量与标题文本语言风格相符合，语言描述尽量简洁生动。</a:t>
                </a:r>
                <a:endParaRPr lang="en-US" altLang="zh-CN" sz="750" dirty="0">
                  <a:solidFill>
                    <a:schemeClr val="tx1">
                      <a:alpha val="92000"/>
                    </a:schemeClr>
                  </a:solidFill>
                  <a:ea typeface="微软雅黑" panose="020B0503020204020204" charset="-122"/>
                  <a:cs typeface="Arial" panose="020B0604020202020204" pitchFamily="34" charset="0"/>
                  <a:sym typeface="+mn-ea"/>
                </a:endParaRPr>
              </a:p>
            </p:txBody>
          </p:sp>
          <p:sp>
            <p:nvSpPr>
              <p:cNvPr id="70" name="矩形 69">
                <a:extLst>
                  <a:ext uri="{FF2B5EF4-FFF2-40B4-BE49-F238E27FC236}">
                    <a16:creationId xmlns:a16="http://schemas.microsoft.com/office/drawing/2014/main" xmlns="" id="{D8968C63-FEB5-4A30-9DDD-ADD1A4628E5C}"/>
                  </a:ext>
                </a:extLst>
              </p:cNvPr>
              <p:cNvSpPr/>
              <p:nvPr/>
            </p:nvSpPr>
            <p:spPr>
              <a:xfrm>
                <a:off x="2109" y="7359"/>
                <a:ext cx="2014" cy="5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050" b="1" dirty="0">
                    <a:ea typeface="微软雅黑" panose="020B0503020204020204" charset="-122"/>
                    <a:cs typeface="Arial" panose="020B0604020202020204" pitchFamily="34" charset="0"/>
                  </a:rPr>
                  <a:t>Add Title</a:t>
                </a:r>
                <a:r>
                  <a:rPr lang="en-US" altLang="zh-CN" sz="1050" b="1" dirty="0">
                    <a:solidFill>
                      <a:schemeClr val="tx1">
                        <a:alpha val="92000"/>
                      </a:schemeClr>
                    </a:solidFill>
                    <a:ea typeface="微软雅黑" panose="020B0503020204020204" charset="-122"/>
                    <a:cs typeface="Arial" panose="020B0604020202020204" pitchFamily="34" charset="0"/>
                  </a:rPr>
                  <a:t> </a:t>
                </a:r>
              </a:p>
            </p:txBody>
          </p:sp>
        </p:grpSp>
      </p:grp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7720CD00-D1F1-4DC1-9E60-8A91DAAFC0DF}"/>
              </a:ext>
            </a:extLst>
          </p:cNvPr>
          <p:cNvGrpSpPr/>
          <p:nvPr/>
        </p:nvGrpSpPr>
        <p:grpSpPr>
          <a:xfrm>
            <a:off x="7617279" y="3164323"/>
            <a:ext cx="1249231" cy="1485727"/>
            <a:chOff x="7417254" y="3173848"/>
            <a:chExt cx="1249231" cy="1485727"/>
          </a:xfrm>
        </p:grpSpPr>
        <p:sp>
          <p:nvSpPr>
            <p:cNvPr id="82" name="Oval 154">
              <a:extLst>
                <a:ext uri="{FF2B5EF4-FFF2-40B4-BE49-F238E27FC236}">
                  <a16:creationId xmlns:a16="http://schemas.microsoft.com/office/drawing/2014/main" xmlns="" id="{B572C38D-5587-421E-B4B5-AA18B3932E30}"/>
                </a:ext>
              </a:extLst>
            </p:cNvPr>
            <p:cNvSpPr/>
            <p:nvPr/>
          </p:nvSpPr>
          <p:spPr>
            <a:xfrm>
              <a:off x="7693003" y="3173848"/>
              <a:ext cx="697706" cy="697706"/>
            </a:xfrm>
            <a:prstGeom prst="ellipse">
              <a:avLst/>
            </a:prstGeom>
            <a:solidFill>
              <a:srgbClr val="D2B33A"/>
            </a:solidFill>
            <a:ln w="15875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83" name="组合 65">
              <a:extLst>
                <a:ext uri="{FF2B5EF4-FFF2-40B4-BE49-F238E27FC236}">
                  <a16:creationId xmlns:a16="http://schemas.microsoft.com/office/drawing/2014/main" xmlns="" id="{07E23688-7D8E-427B-8B80-56B963BC796E}"/>
                </a:ext>
              </a:extLst>
            </p:cNvPr>
            <p:cNvGrpSpPr/>
            <p:nvPr/>
          </p:nvGrpSpPr>
          <p:grpSpPr>
            <a:xfrm>
              <a:off x="7882074" y="3414353"/>
              <a:ext cx="314325" cy="204788"/>
              <a:chOff x="7806717" y="1190705"/>
              <a:chExt cx="419100" cy="273050"/>
            </a:xfrm>
          </p:grpSpPr>
          <p:sp>
            <p:nvSpPr>
              <p:cNvPr id="87" name="Freeform 246">
                <a:extLst>
                  <a:ext uri="{FF2B5EF4-FFF2-40B4-BE49-F238E27FC236}">
                    <a16:creationId xmlns:a16="http://schemas.microsoft.com/office/drawing/2014/main" xmlns="" id="{278390C2-301D-4636-9567-CE04C61946FB}"/>
                  </a:ext>
                </a:extLst>
              </p:cNvPr>
              <p:cNvSpPr/>
              <p:nvPr/>
            </p:nvSpPr>
            <p:spPr bwMode="auto">
              <a:xfrm>
                <a:off x="7806717" y="1190705"/>
                <a:ext cx="419100" cy="273050"/>
              </a:xfrm>
              <a:custGeom>
                <a:avLst/>
                <a:gdLst>
                  <a:gd name="T0" fmla="*/ 184 w 184"/>
                  <a:gd name="T1" fmla="*/ 112 h 120"/>
                  <a:gd name="T2" fmla="*/ 176 w 184"/>
                  <a:gd name="T3" fmla="*/ 120 h 120"/>
                  <a:gd name="T4" fmla="*/ 8 w 184"/>
                  <a:gd name="T5" fmla="*/ 120 h 120"/>
                  <a:gd name="T6" fmla="*/ 0 w 184"/>
                  <a:gd name="T7" fmla="*/ 112 h 120"/>
                  <a:gd name="T8" fmla="*/ 0 w 184"/>
                  <a:gd name="T9" fmla="*/ 8 h 120"/>
                  <a:gd name="T10" fmla="*/ 8 w 184"/>
                  <a:gd name="T11" fmla="*/ 0 h 120"/>
                  <a:gd name="T12" fmla="*/ 176 w 184"/>
                  <a:gd name="T13" fmla="*/ 0 h 120"/>
                  <a:gd name="T14" fmla="*/ 184 w 184"/>
                  <a:gd name="T15" fmla="*/ 8 h 120"/>
                  <a:gd name="T16" fmla="*/ 184 w 184"/>
                  <a:gd name="T17" fmla="*/ 11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4" h="120">
                    <a:moveTo>
                      <a:pt x="184" y="112"/>
                    </a:moveTo>
                    <a:cubicBezTo>
                      <a:pt x="184" y="116"/>
                      <a:pt x="181" y="120"/>
                      <a:pt x="176" y="120"/>
                    </a:cubicBezTo>
                    <a:cubicBezTo>
                      <a:pt x="8" y="120"/>
                      <a:pt x="8" y="120"/>
                      <a:pt x="8" y="120"/>
                    </a:cubicBezTo>
                    <a:cubicBezTo>
                      <a:pt x="4" y="120"/>
                      <a:pt x="0" y="116"/>
                      <a:pt x="0" y="11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6" y="0"/>
                      <a:pt x="176" y="0"/>
                      <a:pt x="176" y="0"/>
                    </a:cubicBezTo>
                    <a:cubicBezTo>
                      <a:pt x="181" y="0"/>
                      <a:pt x="184" y="3"/>
                      <a:pt x="184" y="8"/>
                    </a:cubicBezTo>
                    <a:lnTo>
                      <a:pt x="184" y="112"/>
                    </a:lnTo>
                    <a:close/>
                  </a:path>
                </a:pathLst>
              </a:custGeom>
              <a:noFill/>
              <a:ln w="7366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Line 247">
                <a:extLst>
                  <a:ext uri="{FF2B5EF4-FFF2-40B4-BE49-F238E27FC236}">
                    <a16:creationId xmlns:a16="http://schemas.microsoft.com/office/drawing/2014/main" xmlns="" id="{CD5584BC-D87E-4DD6-8433-C378CF0066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06717" y="1246268"/>
                <a:ext cx="419100" cy="0"/>
              </a:xfrm>
              <a:prstGeom prst="line">
                <a:avLst/>
              </a:prstGeom>
              <a:noFill/>
              <a:ln w="7366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Line 248">
                <a:extLst>
                  <a:ext uri="{FF2B5EF4-FFF2-40B4-BE49-F238E27FC236}">
                    <a16:creationId xmlns:a16="http://schemas.microsoft.com/office/drawing/2014/main" xmlns="" id="{7F4AC6EF-D6FE-40BE-B7B9-0A28B3ACA9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06717" y="1281193"/>
                <a:ext cx="419100" cy="0"/>
              </a:xfrm>
              <a:prstGeom prst="line">
                <a:avLst/>
              </a:prstGeom>
              <a:noFill/>
              <a:ln w="7366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Line 249">
                <a:extLst>
                  <a:ext uri="{FF2B5EF4-FFF2-40B4-BE49-F238E27FC236}">
                    <a16:creationId xmlns:a16="http://schemas.microsoft.com/office/drawing/2014/main" xmlns="" id="{D6FCA739-7FEE-40AD-ACA0-7D2E690135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0692" y="1390730"/>
                <a:ext cx="128588" cy="0"/>
              </a:xfrm>
              <a:prstGeom prst="line">
                <a:avLst/>
              </a:prstGeom>
              <a:noFill/>
              <a:ln w="7366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250">
                <a:extLst>
                  <a:ext uri="{FF2B5EF4-FFF2-40B4-BE49-F238E27FC236}">
                    <a16:creationId xmlns:a16="http://schemas.microsoft.com/office/drawing/2014/main" xmlns="" id="{29211BBF-3BFE-4C98-8F59-AAFD704D9270}"/>
                  </a:ext>
                </a:extLst>
              </p:cNvPr>
              <p:cNvSpPr/>
              <p:nvPr/>
            </p:nvSpPr>
            <p:spPr bwMode="auto">
              <a:xfrm>
                <a:off x="8079767" y="1354218"/>
                <a:ext cx="90488" cy="55562"/>
              </a:xfrm>
              <a:custGeom>
                <a:avLst/>
                <a:gdLst>
                  <a:gd name="T0" fmla="*/ 28 w 40"/>
                  <a:gd name="T1" fmla="*/ 0 h 24"/>
                  <a:gd name="T2" fmla="*/ 20 w 40"/>
                  <a:gd name="T3" fmla="*/ 3 h 24"/>
                  <a:gd name="T4" fmla="*/ 12 w 40"/>
                  <a:gd name="T5" fmla="*/ 0 h 24"/>
                  <a:gd name="T6" fmla="*/ 0 w 40"/>
                  <a:gd name="T7" fmla="*/ 12 h 24"/>
                  <a:gd name="T8" fmla="*/ 12 w 40"/>
                  <a:gd name="T9" fmla="*/ 24 h 24"/>
                  <a:gd name="T10" fmla="*/ 20 w 40"/>
                  <a:gd name="T11" fmla="*/ 21 h 24"/>
                  <a:gd name="T12" fmla="*/ 28 w 40"/>
                  <a:gd name="T13" fmla="*/ 24 h 24"/>
                  <a:gd name="T14" fmla="*/ 40 w 40"/>
                  <a:gd name="T15" fmla="*/ 12 h 24"/>
                  <a:gd name="T16" fmla="*/ 28 w 4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24">
                    <a:moveTo>
                      <a:pt x="28" y="0"/>
                    </a:moveTo>
                    <a:cubicBezTo>
                      <a:pt x="25" y="0"/>
                      <a:pt x="22" y="1"/>
                      <a:pt x="20" y="3"/>
                    </a:cubicBezTo>
                    <a:cubicBezTo>
                      <a:pt x="18" y="1"/>
                      <a:pt x="15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8"/>
                      <a:pt x="6" y="24"/>
                      <a:pt x="12" y="24"/>
                    </a:cubicBezTo>
                    <a:cubicBezTo>
                      <a:pt x="15" y="24"/>
                      <a:pt x="18" y="23"/>
                      <a:pt x="20" y="21"/>
                    </a:cubicBezTo>
                    <a:cubicBezTo>
                      <a:pt x="22" y="23"/>
                      <a:pt x="25" y="24"/>
                      <a:pt x="28" y="24"/>
                    </a:cubicBezTo>
                    <a:cubicBezTo>
                      <a:pt x="35" y="24"/>
                      <a:pt x="40" y="18"/>
                      <a:pt x="40" y="12"/>
                    </a:cubicBezTo>
                    <a:cubicBezTo>
                      <a:pt x="40" y="5"/>
                      <a:pt x="35" y="0"/>
                      <a:pt x="28" y="0"/>
                    </a:cubicBezTo>
                    <a:close/>
                  </a:path>
                </a:pathLst>
              </a:custGeom>
              <a:noFill/>
              <a:ln w="7366" cap="rnd">
                <a:solidFill>
                  <a:schemeClr val="tx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>
                  <a:defRPr/>
                </a:pPr>
                <a:endParaRPr lang="zh-CN" altLang="en-US" sz="1185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4" name="组合 83">
              <a:extLst>
                <a:ext uri="{FF2B5EF4-FFF2-40B4-BE49-F238E27FC236}">
                  <a16:creationId xmlns:a16="http://schemas.microsoft.com/office/drawing/2014/main" xmlns="" id="{7BA7AFE2-0154-45DC-9720-1F7D85A445C0}"/>
                </a:ext>
              </a:extLst>
            </p:cNvPr>
            <p:cNvGrpSpPr/>
            <p:nvPr/>
          </p:nvGrpSpPr>
          <p:grpSpPr>
            <a:xfrm>
              <a:off x="7417254" y="3946322"/>
              <a:ext cx="1249231" cy="713253"/>
              <a:chOff x="1578" y="7359"/>
              <a:chExt cx="2842" cy="1623"/>
            </a:xfrm>
          </p:grpSpPr>
          <p:sp>
            <p:nvSpPr>
              <p:cNvPr id="85" name="矩形 84">
                <a:extLst>
                  <a:ext uri="{FF2B5EF4-FFF2-40B4-BE49-F238E27FC236}">
                    <a16:creationId xmlns:a16="http://schemas.microsoft.com/office/drawing/2014/main" xmlns="" id="{27B7B027-330F-4DC9-8A79-C951AE029025}"/>
                  </a:ext>
                </a:extLst>
              </p:cNvPr>
              <p:cNvSpPr/>
              <p:nvPr/>
            </p:nvSpPr>
            <p:spPr>
              <a:xfrm>
                <a:off x="1578" y="7721"/>
                <a:ext cx="2842" cy="12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450"/>
                  </a:spcAft>
                </a:pPr>
                <a:r>
                  <a:rPr lang="zh-CN" altLang="en-US" sz="750" dirty="0">
                    <a:solidFill>
                      <a:schemeClr val="tx1">
                        <a:alpha val="92000"/>
                      </a:schemeClr>
                    </a:solidFill>
                    <a:ea typeface="微软雅黑" panose="020B0503020204020204" charset="-122"/>
                    <a:cs typeface="Arial" panose="020B0604020202020204" pitchFamily="34" charset="0"/>
                  </a:rPr>
                  <a:t>请在此处添加详细描述文本，尽量与标题文本语言风格相符合，语言描述尽量简洁生动。</a:t>
                </a:r>
                <a:endParaRPr lang="en-US" altLang="zh-CN" sz="750" dirty="0">
                  <a:solidFill>
                    <a:schemeClr val="tx1">
                      <a:alpha val="92000"/>
                    </a:schemeClr>
                  </a:solidFill>
                  <a:ea typeface="微软雅黑" panose="020B0503020204020204" charset="-122"/>
                  <a:cs typeface="Arial" panose="020B0604020202020204" pitchFamily="34" charset="0"/>
                  <a:sym typeface="+mn-ea"/>
                </a:endParaRPr>
              </a:p>
            </p:txBody>
          </p:sp>
          <p:sp>
            <p:nvSpPr>
              <p:cNvPr id="86" name="矩形 85">
                <a:extLst>
                  <a:ext uri="{FF2B5EF4-FFF2-40B4-BE49-F238E27FC236}">
                    <a16:creationId xmlns:a16="http://schemas.microsoft.com/office/drawing/2014/main" xmlns="" id="{85A90452-DA31-45A0-A4CA-B306F1C664C3}"/>
                  </a:ext>
                </a:extLst>
              </p:cNvPr>
              <p:cNvSpPr/>
              <p:nvPr/>
            </p:nvSpPr>
            <p:spPr>
              <a:xfrm>
                <a:off x="2109" y="7359"/>
                <a:ext cx="2014" cy="5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050" b="1" dirty="0">
                    <a:ea typeface="微软雅黑" panose="020B0503020204020204" charset="-122"/>
                    <a:cs typeface="Arial" panose="020B0604020202020204" pitchFamily="34" charset="0"/>
                  </a:rPr>
                  <a:t>Add Title</a:t>
                </a:r>
                <a:r>
                  <a:rPr lang="en-US" altLang="zh-CN" sz="1050" b="1" dirty="0">
                    <a:solidFill>
                      <a:schemeClr val="tx1">
                        <a:alpha val="92000"/>
                      </a:schemeClr>
                    </a:solidFill>
                    <a:ea typeface="微软雅黑" panose="020B0503020204020204" charset="-122"/>
                    <a:cs typeface="Arial" panose="020B0604020202020204" pitchFamily="34" charset="0"/>
                  </a:rPr>
                  <a:t> </a:t>
                </a:r>
              </a:p>
            </p:txBody>
          </p:sp>
        </p:grpSp>
      </p:grpSp>
      <p:grpSp>
        <p:nvGrpSpPr>
          <p:cNvPr id="92" name="组合 91">
            <a:extLst>
              <a:ext uri="{FF2B5EF4-FFF2-40B4-BE49-F238E27FC236}">
                <a16:creationId xmlns:a16="http://schemas.microsoft.com/office/drawing/2014/main" xmlns="" id="{FF5EFF2D-17A1-44C8-823F-12D9FC0D9CA8}"/>
              </a:ext>
            </a:extLst>
          </p:cNvPr>
          <p:cNvGrpSpPr/>
          <p:nvPr/>
        </p:nvGrpSpPr>
        <p:grpSpPr>
          <a:xfrm>
            <a:off x="8934111" y="3164323"/>
            <a:ext cx="1249231" cy="1486679"/>
            <a:chOff x="8734086" y="3173848"/>
            <a:chExt cx="1249231" cy="1486679"/>
          </a:xfrm>
        </p:grpSpPr>
        <p:grpSp>
          <p:nvGrpSpPr>
            <p:cNvPr id="93" name="组合 92">
              <a:extLst>
                <a:ext uri="{FF2B5EF4-FFF2-40B4-BE49-F238E27FC236}">
                  <a16:creationId xmlns:a16="http://schemas.microsoft.com/office/drawing/2014/main" xmlns="" id="{5DDDB26B-5B4C-4A0F-AD9A-1F2B0BE67DD6}"/>
                </a:ext>
              </a:extLst>
            </p:cNvPr>
            <p:cNvGrpSpPr/>
            <p:nvPr/>
          </p:nvGrpSpPr>
          <p:grpSpPr>
            <a:xfrm>
              <a:off x="9013168" y="3173848"/>
              <a:ext cx="697706" cy="697706"/>
              <a:chOff x="9013168" y="3173848"/>
              <a:chExt cx="697706" cy="697706"/>
            </a:xfrm>
          </p:grpSpPr>
          <p:sp>
            <p:nvSpPr>
              <p:cNvPr id="97" name="Oval 155">
                <a:extLst>
                  <a:ext uri="{FF2B5EF4-FFF2-40B4-BE49-F238E27FC236}">
                    <a16:creationId xmlns:a16="http://schemas.microsoft.com/office/drawing/2014/main" xmlns="" id="{9CB7A424-4455-40A6-A35A-11B46DC71C8A}"/>
                  </a:ext>
                </a:extLst>
              </p:cNvPr>
              <p:cNvSpPr/>
              <p:nvPr/>
            </p:nvSpPr>
            <p:spPr>
              <a:xfrm>
                <a:off x="9013168" y="3173848"/>
                <a:ext cx="697706" cy="697706"/>
              </a:xfrm>
              <a:prstGeom prst="ellipse">
                <a:avLst/>
              </a:prstGeom>
              <a:solidFill>
                <a:schemeClr val="tx1"/>
              </a:solidFill>
              <a:ln w="158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800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98" name="组合 71">
                <a:extLst>
                  <a:ext uri="{FF2B5EF4-FFF2-40B4-BE49-F238E27FC236}">
                    <a16:creationId xmlns:a16="http://schemas.microsoft.com/office/drawing/2014/main" xmlns="" id="{71DBCD4E-1D23-46AB-9D04-4CB41DFF968C}"/>
                  </a:ext>
                </a:extLst>
              </p:cNvPr>
              <p:cNvGrpSpPr/>
              <p:nvPr/>
            </p:nvGrpSpPr>
            <p:grpSpPr>
              <a:xfrm>
                <a:off x="9200335" y="3366728"/>
                <a:ext cx="316706" cy="313373"/>
                <a:chOff x="8888147" y="1114740"/>
                <a:chExt cx="422529" cy="417711"/>
              </a:xfrm>
            </p:grpSpPr>
            <p:sp>
              <p:nvSpPr>
                <p:cNvPr id="99" name="Line 269">
                  <a:extLst>
                    <a:ext uri="{FF2B5EF4-FFF2-40B4-BE49-F238E27FC236}">
                      <a16:creationId xmlns:a16="http://schemas.microsoft.com/office/drawing/2014/main" xmlns="" id="{915B4A02-421E-4264-868B-9D3ED3D908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089880" y="1422861"/>
                  <a:ext cx="74658" cy="0"/>
                </a:xfrm>
                <a:prstGeom prst="line">
                  <a:avLst/>
                </a:prstGeom>
                <a:noFill/>
                <a:ln w="6350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60222" tIns="30111" rIns="60222" bIns="30111"/>
                <a:lstStyle/>
                <a:p>
                  <a:pPr>
                    <a:defRPr/>
                  </a:pPr>
                  <a:endParaRPr lang="zh-CN" altLang="en-US" sz="1185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0" name="Freeform 270">
                  <a:extLst>
                    <a:ext uri="{FF2B5EF4-FFF2-40B4-BE49-F238E27FC236}">
                      <a16:creationId xmlns:a16="http://schemas.microsoft.com/office/drawing/2014/main" xmlns="" id="{81C64245-985C-4297-8E99-4990774C9550}"/>
                    </a:ext>
                  </a:extLst>
                </p:cNvPr>
                <p:cNvSpPr/>
                <p:nvPr/>
              </p:nvSpPr>
              <p:spPr bwMode="auto">
                <a:xfrm>
                  <a:off x="8907208" y="1114740"/>
                  <a:ext cx="384406" cy="190590"/>
                </a:xfrm>
                <a:custGeom>
                  <a:avLst/>
                  <a:gdLst>
                    <a:gd name="T0" fmla="*/ 168 w 168"/>
                    <a:gd name="T1" fmla="*/ 84 h 84"/>
                    <a:gd name="T2" fmla="*/ 168 w 168"/>
                    <a:gd name="T3" fmla="*/ 8 h 84"/>
                    <a:gd name="T4" fmla="*/ 160 w 168"/>
                    <a:gd name="T5" fmla="*/ 0 h 84"/>
                    <a:gd name="T6" fmla="*/ 8 w 168"/>
                    <a:gd name="T7" fmla="*/ 0 h 84"/>
                    <a:gd name="T8" fmla="*/ 0 w 168"/>
                    <a:gd name="T9" fmla="*/ 8 h 84"/>
                    <a:gd name="T10" fmla="*/ 0 w 168"/>
                    <a:gd name="T11" fmla="*/ 56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8" h="84">
                      <a:moveTo>
                        <a:pt x="168" y="84"/>
                      </a:moveTo>
                      <a:cubicBezTo>
                        <a:pt x="168" y="8"/>
                        <a:pt x="168" y="8"/>
                        <a:pt x="168" y="8"/>
                      </a:cubicBezTo>
                      <a:cubicBezTo>
                        <a:pt x="168" y="3"/>
                        <a:pt x="165" y="0"/>
                        <a:pt x="160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3"/>
                        <a:pt x="0" y="8"/>
                      </a:cubicBezTo>
                      <a:cubicBezTo>
                        <a:pt x="0" y="56"/>
                        <a:pt x="0" y="56"/>
                        <a:pt x="0" y="56"/>
                      </a:cubicBezTo>
                    </a:path>
                  </a:pathLst>
                </a:custGeom>
                <a:noFill/>
                <a:ln w="6350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60222" tIns="30111" rIns="60222" bIns="30111"/>
                <a:lstStyle/>
                <a:p>
                  <a:pPr>
                    <a:defRPr/>
                  </a:pPr>
                  <a:endParaRPr lang="zh-CN" altLang="en-US" sz="1185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微软雅黑" panose="020B050302020402020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1" name="Line 271">
                  <a:extLst>
                    <a:ext uri="{FF2B5EF4-FFF2-40B4-BE49-F238E27FC236}">
                      <a16:creationId xmlns:a16="http://schemas.microsoft.com/office/drawing/2014/main" xmlns="" id="{0D62A019-190B-4530-99D8-66DA8D35F9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089880" y="1368860"/>
                  <a:ext cx="74658" cy="0"/>
                </a:xfrm>
                <a:prstGeom prst="line">
                  <a:avLst/>
                </a:prstGeom>
                <a:noFill/>
                <a:ln w="6350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60222" tIns="30111" rIns="60222" bIns="30111"/>
                <a:lstStyle/>
                <a:p>
                  <a:pPr>
                    <a:defRPr/>
                  </a:pPr>
                  <a:endParaRPr lang="zh-CN" altLang="en-US" sz="1185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" name="Freeform 272">
                  <a:extLst>
                    <a:ext uri="{FF2B5EF4-FFF2-40B4-BE49-F238E27FC236}">
                      <a16:creationId xmlns:a16="http://schemas.microsoft.com/office/drawing/2014/main" xmlns="" id="{67780229-F452-4FB4-9BA0-510B9C4D1F56}"/>
                    </a:ext>
                  </a:extLst>
                </p:cNvPr>
                <p:cNvSpPr/>
                <p:nvPr/>
              </p:nvSpPr>
              <p:spPr bwMode="auto">
                <a:xfrm>
                  <a:off x="8888147" y="1241800"/>
                  <a:ext cx="201733" cy="289062"/>
                </a:xfrm>
                <a:custGeom>
                  <a:avLst/>
                  <a:gdLst>
                    <a:gd name="T0" fmla="*/ 88 w 88"/>
                    <a:gd name="T1" fmla="*/ 120 h 128"/>
                    <a:gd name="T2" fmla="*/ 80 w 88"/>
                    <a:gd name="T3" fmla="*/ 128 h 128"/>
                    <a:gd name="T4" fmla="*/ 8 w 88"/>
                    <a:gd name="T5" fmla="*/ 128 h 128"/>
                    <a:gd name="T6" fmla="*/ 0 w 88"/>
                    <a:gd name="T7" fmla="*/ 120 h 128"/>
                    <a:gd name="T8" fmla="*/ 0 w 88"/>
                    <a:gd name="T9" fmla="*/ 8 h 128"/>
                    <a:gd name="T10" fmla="*/ 8 w 88"/>
                    <a:gd name="T11" fmla="*/ 0 h 128"/>
                    <a:gd name="T12" fmla="*/ 80 w 88"/>
                    <a:gd name="T13" fmla="*/ 0 h 128"/>
                    <a:gd name="T14" fmla="*/ 88 w 88"/>
                    <a:gd name="T15" fmla="*/ 8 h 128"/>
                    <a:gd name="T16" fmla="*/ 88 w 88"/>
                    <a:gd name="T17" fmla="*/ 12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8" h="128">
                      <a:moveTo>
                        <a:pt x="88" y="120"/>
                      </a:moveTo>
                      <a:cubicBezTo>
                        <a:pt x="88" y="124"/>
                        <a:pt x="85" y="128"/>
                        <a:pt x="80" y="128"/>
                      </a:cubicBezTo>
                      <a:cubicBezTo>
                        <a:pt x="8" y="128"/>
                        <a:pt x="8" y="128"/>
                        <a:pt x="8" y="128"/>
                      </a:cubicBezTo>
                      <a:cubicBezTo>
                        <a:pt x="4" y="128"/>
                        <a:pt x="0" y="124"/>
                        <a:pt x="0" y="120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4" y="0"/>
                        <a:pt x="8" y="0"/>
                      </a:cubicBez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85" y="0"/>
                        <a:pt x="88" y="3"/>
                        <a:pt x="88" y="8"/>
                      </a:cubicBezTo>
                      <a:lnTo>
                        <a:pt x="88" y="120"/>
                      </a:lnTo>
                      <a:close/>
                    </a:path>
                  </a:pathLst>
                </a:custGeom>
                <a:noFill/>
                <a:ln w="6350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60222" tIns="30111" rIns="60222" bIns="30111"/>
                <a:lstStyle/>
                <a:p>
                  <a:pPr>
                    <a:defRPr/>
                  </a:pPr>
                  <a:endParaRPr lang="zh-CN" altLang="en-US" sz="1185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微软雅黑" panose="020B050302020402020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Line 273">
                  <a:extLst>
                    <a:ext uri="{FF2B5EF4-FFF2-40B4-BE49-F238E27FC236}">
                      <a16:creationId xmlns:a16="http://schemas.microsoft.com/office/drawing/2014/main" xmlns="" id="{29A475A6-5209-48DA-B738-4B846E1844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989808" y="1494333"/>
                  <a:ext cx="0" cy="0"/>
                </a:xfrm>
                <a:prstGeom prst="line">
                  <a:avLst/>
                </a:prstGeom>
                <a:noFill/>
                <a:ln w="6350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60222" tIns="30111" rIns="60222" bIns="30111"/>
                <a:lstStyle/>
                <a:p>
                  <a:pPr>
                    <a:defRPr/>
                  </a:pPr>
                  <a:endParaRPr lang="zh-CN" altLang="en-US" sz="1185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Rectangle 274">
                  <a:extLst>
                    <a:ext uri="{FF2B5EF4-FFF2-40B4-BE49-F238E27FC236}">
                      <a16:creationId xmlns:a16="http://schemas.microsoft.com/office/drawing/2014/main" xmlns="" id="{0144554D-B68D-45C9-ADE6-628169ECF3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24681" y="1278331"/>
                  <a:ext cx="128665" cy="181061"/>
                </a:xfrm>
                <a:prstGeom prst="rect">
                  <a:avLst/>
                </a:prstGeom>
                <a:noFill/>
                <a:ln w="6350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60222" tIns="30111" rIns="60222" bIns="30111"/>
                <a:lstStyle/>
                <a:p>
                  <a:pPr>
                    <a:defRPr/>
                  </a:pPr>
                  <a:endParaRPr lang="zh-CN" altLang="en-US" sz="1185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微软雅黑" panose="020B050302020402020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275">
                  <a:extLst>
                    <a:ext uri="{FF2B5EF4-FFF2-40B4-BE49-F238E27FC236}">
                      <a16:creationId xmlns:a16="http://schemas.microsoft.com/office/drawing/2014/main" xmlns="" id="{7E4E99DA-DD29-4E27-986D-C466DB49AF5A}"/>
                    </a:ext>
                  </a:extLst>
                </p:cNvPr>
                <p:cNvSpPr/>
                <p:nvPr/>
              </p:nvSpPr>
              <p:spPr bwMode="auto">
                <a:xfrm>
                  <a:off x="9164538" y="1314860"/>
                  <a:ext cx="146138" cy="217591"/>
                </a:xfrm>
                <a:custGeom>
                  <a:avLst/>
                  <a:gdLst>
                    <a:gd name="T0" fmla="*/ 64 w 64"/>
                    <a:gd name="T1" fmla="*/ 88 h 96"/>
                    <a:gd name="T2" fmla="*/ 56 w 64"/>
                    <a:gd name="T3" fmla="*/ 96 h 96"/>
                    <a:gd name="T4" fmla="*/ 8 w 64"/>
                    <a:gd name="T5" fmla="*/ 96 h 96"/>
                    <a:gd name="T6" fmla="*/ 0 w 64"/>
                    <a:gd name="T7" fmla="*/ 88 h 96"/>
                    <a:gd name="T8" fmla="*/ 0 w 64"/>
                    <a:gd name="T9" fmla="*/ 8 h 96"/>
                    <a:gd name="T10" fmla="*/ 8 w 64"/>
                    <a:gd name="T11" fmla="*/ 0 h 96"/>
                    <a:gd name="T12" fmla="*/ 56 w 64"/>
                    <a:gd name="T13" fmla="*/ 0 h 96"/>
                    <a:gd name="T14" fmla="*/ 64 w 64"/>
                    <a:gd name="T15" fmla="*/ 8 h 96"/>
                    <a:gd name="T16" fmla="*/ 64 w 64"/>
                    <a:gd name="T17" fmla="*/ 88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4" h="96">
                      <a:moveTo>
                        <a:pt x="64" y="88"/>
                      </a:moveTo>
                      <a:cubicBezTo>
                        <a:pt x="64" y="92"/>
                        <a:pt x="61" y="96"/>
                        <a:pt x="56" y="96"/>
                      </a:cubicBezTo>
                      <a:cubicBezTo>
                        <a:pt x="8" y="96"/>
                        <a:pt x="8" y="96"/>
                        <a:pt x="8" y="96"/>
                      </a:cubicBezTo>
                      <a:cubicBezTo>
                        <a:pt x="4" y="96"/>
                        <a:pt x="0" y="92"/>
                        <a:pt x="0" y="8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4" y="0"/>
                        <a:pt x="8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61" y="0"/>
                        <a:pt x="64" y="3"/>
                        <a:pt x="64" y="8"/>
                      </a:cubicBezTo>
                      <a:lnTo>
                        <a:pt x="64" y="88"/>
                      </a:lnTo>
                      <a:close/>
                    </a:path>
                  </a:pathLst>
                </a:custGeom>
                <a:noFill/>
                <a:ln w="6350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60222" tIns="30111" rIns="60222" bIns="30111"/>
                <a:lstStyle/>
                <a:p>
                  <a:pPr>
                    <a:defRPr/>
                  </a:pPr>
                  <a:endParaRPr lang="zh-CN" altLang="en-US" sz="1185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微软雅黑" panose="020B050302020402020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Line 276">
                  <a:extLst>
                    <a:ext uri="{FF2B5EF4-FFF2-40B4-BE49-F238E27FC236}">
                      <a16:creationId xmlns:a16="http://schemas.microsoft.com/office/drawing/2014/main" xmlns="" id="{7AE7087E-AD87-4546-A6F4-A838267F8ED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234430" y="1494333"/>
                  <a:ext cx="0" cy="0"/>
                </a:xfrm>
                <a:prstGeom prst="line">
                  <a:avLst/>
                </a:prstGeom>
                <a:noFill/>
                <a:ln w="6350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60222" tIns="30111" rIns="60222" bIns="30111"/>
                <a:lstStyle/>
                <a:p>
                  <a:pPr>
                    <a:defRPr/>
                  </a:pPr>
                  <a:endParaRPr lang="zh-CN" altLang="en-US" sz="1185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" name="Rectangle 277">
                  <a:extLst>
                    <a:ext uri="{FF2B5EF4-FFF2-40B4-BE49-F238E27FC236}">
                      <a16:creationId xmlns:a16="http://schemas.microsoft.com/office/drawing/2014/main" xmlns="" id="{20C234C7-D2F3-4D77-9341-82967AE234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01072" y="1351390"/>
                  <a:ext cx="73069" cy="108001"/>
                </a:xfrm>
                <a:prstGeom prst="rect">
                  <a:avLst/>
                </a:prstGeom>
                <a:noFill/>
                <a:ln w="6350" cap="rnd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60222" tIns="30111" rIns="60222" bIns="30111"/>
                <a:lstStyle/>
                <a:p>
                  <a:pPr>
                    <a:defRPr/>
                  </a:pPr>
                  <a:endParaRPr lang="zh-CN" altLang="en-US" sz="1185">
                    <a:solidFill>
                      <a:schemeClr val="bg2">
                        <a:lumMod val="25000"/>
                      </a:schemeClr>
                    </a:solidFill>
                    <a:latin typeface="Arial" panose="020B0604020202020204" pitchFamily="34" charset="0"/>
                    <a:ea typeface="微软雅黑" panose="020B050302020402020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4" name="组合 93">
              <a:extLst>
                <a:ext uri="{FF2B5EF4-FFF2-40B4-BE49-F238E27FC236}">
                  <a16:creationId xmlns:a16="http://schemas.microsoft.com/office/drawing/2014/main" xmlns="" id="{60AD2D3D-40C8-44C4-9396-2ACE81A391CD}"/>
                </a:ext>
              </a:extLst>
            </p:cNvPr>
            <p:cNvGrpSpPr/>
            <p:nvPr/>
          </p:nvGrpSpPr>
          <p:grpSpPr>
            <a:xfrm>
              <a:off x="8734086" y="3947274"/>
              <a:ext cx="1249231" cy="713253"/>
              <a:chOff x="1578" y="7359"/>
              <a:chExt cx="2842" cy="1623"/>
            </a:xfrm>
          </p:grpSpPr>
          <p:sp>
            <p:nvSpPr>
              <p:cNvPr id="95" name="矩形 94">
                <a:extLst>
                  <a:ext uri="{FF2B5EF4-FFF2-40B4-BE49-F238E27FC236}">
                    <a16:creationId xmlns:a16="http://schemas.microsoft.com/office/drawing/2014/main" xmlns="" id="{B915FE8E-7A58-4401-B4B9-C4E2E8980A1D}"/>
                  </a:ext>
                </a:extLst>
              </p:cNvPr>
              <p:cNvSpPr/>
              <p:nvPr/>
            </p:nvSpPr>
            <p:spPr>
              <a:xfrm>
                <a:off x="1578" y="7721"/>
                <a:ext cx="2842" cy="12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450"/>
                  </a:spcAft>
                </a:pPr>
                <a:r>
                  <a:rPr lang="zh-CN" altLang="en-US" sz="750" dirty="0">
                    <a:solidFill>
                      <a:schemeClr val="tx1">
                        <a:alpha val="92000"/>
                      </a:schemeClr>
                    </a:solidFill>
                    <a:ea typeface="微软雅黑" panose="020B0503020204020204" charset="-122"/>
                    <a:cs typeface="Arial" panose="020B0604020202020204" pitchFamily="34" charset="0"/>
                  </a:rPr>
                  <a:t>请在此处添加详细描述文本，尽量与标题文本语言风格相符合，语言描述尽量简洁生动。</a:t>
                </a:r>
                <a:endParaRPr lang="en-US" altLang="zh-CN" sz="750" dirty="0">
                  <a:solidFill>
                    <a:schemeClr val="tx1">
                      <a:alpha val="92000"/>
                    </a:schemeClr>
                  </a:solidFill>
                  <a:ea typeface="微软雅黑" panose="020B0503020204020204" charset="-122"/>
                  <a:cs typeface="Arial" panose="020B0604020202020204" pitchFamily="34" charset="0"/>
                  <a:sym typeface="+mn-ea"/>
                </a:endParaRPr>
              </a:p>
            </p:txBody>
          </p:sp>
          <p:sp>
            <p:nvSpPr>
              <p:cNvPr id="96" name="矩形 95">
                <a:extLst>
                  <a:ext uri="{FF2B5EF4-FFF2-40B4-BE49-F238E27FC236}">
                    <a16:creationId xmlns:a16="http://schemas.microsoft.com/office/drawing/2014/main" xmlns="" id="{EB59834B-D3CC-4624-955D-FCCFE8050A2C}"/>
                  </a:ext>
                </a:extLst>
              </p:cNvPr>
              <p:cNvSpPr/>
              <p:nvPr/>
            </p:nvSpPr>
            <p:spPr>
              <a:xfrm>
                <a:off x="2109" y="7359"/>
                <a:ext cx="2014" cy="5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050" b="1" dirty="0">
                    <a:ea typeface="微软雅黑" panose="020B0503020204020204" charset="-122"/>
                    <a:cs typeface="Arial" panose="020B0604020202020204" pitchFamily="34" charset="0"/>
                  </a:rPr>
                  <a:t>Add Title</a:t>
                </a:r>
                <a:r>
                  <a:rPr lang="en-US" altLang="zh-CN" sz="1050" b="1" dirty="0">
                    <a:solidFill>
                      <a:schemeClr val="tx1">
                        <a:alpha val="92000"/>
                      </a:schemeClr>
                    </a:solidFill>
                    <a:ea typeface="微软雅黑" panose="020B0503020204020204" charset="-122"/>
                    <a:cs typeface="Arial" panose="020B0604020202020204" pitchFamily="34" charset="0"/>
                  </a:rPr>
                  <a:t>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929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29CD204-2C0D-45D9-97B1-6BACDC62F08D}"/>
              </a:ext>
            </a:extLst>
          </p:cNvPr>
          <p:cNvGrpSpPr/>
          <p:nvPr/>
        </p:nvGrpSpPr>
        <p:grpSpPr>
          <a:xfrm>
            <a:off x="2780766" y="1885678"/>
            <a:ext cx="3150870" cy="1174433"/>
            <a:chOff x="1805" y="2984"/>
            <a:chExt cx="6616" cy="2466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C3BA26FB-A93F-474F-8ECE-95D06284AC5C}"/>
                </a:ext>
              </a:extLst>
            </p:cNvPr>
            <p:cNvGrpSpPr/>
            <p:nvPr/>
          </p:nvGrpSpPr>
          <p:grpSpPr>
            <a:xfrm>
              <a:off x="1805" y="2984"/>
              <a:ext cx="6616" cy="2466"/>
              <a:chOff x="1925" y="2648"/>
              <a:chExt cx="6616" cy="2466"/>
            </a:xfrm>
          </p:grpSpPr>
          <p:sp>
            <p:nvSpPr>
              <p:cNvPr id="5" name="任意多边形 14">
                <a:extLst>
                  <a:ext uri="{FF2B5EF4-FFF2-40B4-BE49-F238E27FC236}">
                    <a16:creationId xmlns:a16="http://schemas.microsoft.com/office/drawing/2014/main" xmlns="" id="{82960A6F-524E-4D17-BEBA-4E4AE75E5D4A}"/>
                  </a:ext>
                </a:extLst>
              </p:cNvPr>
              <p:cNvSpPr/>
              <p:nvPr/>
            </p:nvSpPr>
            <p:spPr>
              <a:xfrm rot="5400000">
                <a:off x="2071" y="2568"/>
                <a:ext cx="2121" cy="2414"/>
              </a:xfrm>
              <a:custGeom>
                <a:avLst/>
                <a:gdLst>
                  <a:gd name="connsiteX0" fmla="*/ 770660 w 826161"/>
                  <a:gd name="connsiteY0" fmla="*/ 940604 h 940604"/>
                  <a:gd name="connsiteX1" fmla="*/ 55501 w 826161"/>
                  <a:gd name="connsiteY1" fmla="*/ 940604 h 940604"/>
                  <a:gd name="connsiteX2" fmla="*/ 0 w 826161"/>
                  <a:gd name="connsiteY2" fmla="*/ 885103 h 940604"/>
                  <a:gd name="connsiteX3" fmla="*/ 0 w 826161"/>
                  <a:gd name="connsiteY3" fmla="*/ 169944 h 940604"/>
                  <a:gd name="connsiteX4" fmla="*/ 55501 w 826161"/>
                  <a:gd name="connsiteY4" fmla="*/ 114443 h 940604"/>
                  <a:gd name="connsiteX5" fmla="*/ 346704 w 826161"/>
                  <a:gd name="connsiteY5" fmla="*/ 114443 h 940604"/>
                  <a:gd name="connsiteX6" fmla="*/ 413081 w 826161"/>
                  <a:gd name="connsiteY6" fmla="*/ 0 h 940604"/>
                  <a:gd name="connsiteX7" fmla="*/ 479458 w 826161"/>
                  <a:gd name="connsiteY7" fmla="*/ 114443 h 940604"/>
                  <a:gd name="connsiteX8" fmla="*/ 770660 w 826161"/>
                  <a:gd name="connsiteY8" fmla="*/ 114443 h 940604"/>
                  <a:gd name="connsiteX9" fmla="*/ 826161 w 826161"/>
                  <a:gd name="connsiteY9" fmla="*/ 169944 h 940604"/>
                  <a:gd name="connsiteX10" fmla="*/ 826161 w 826161"/>
                  <a:gd name="connsiteY10" fmla="*/ 885103 h 940604"/>
                  <a:gd name="connsiteX11" fmla="*/ 770660 w 826161"/>
                  <a:gd name="connsiteY11" fmla="*/ 940604 h 940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6161" h="940604">
                    <a:moveTo>
                      <a:pt x="770660" y="940604"/>
                    </a:moveTo>
                    <a:lnTo>
                      <a:pt x="55501" y="940604"/>
                    </a:lnTo>
                    <a:cubicBezTo>
                      <a:pt x="24849" y="940604"/>
                      <a:pt x="0" y="915755"/>
                      <a:pt x="0" y="885103"/>
                    </a:cubicBezTo>
                    <a:lnTo>
                      <a:pt x="0" y="169944"/>
                    </a:lnTo>
                    <a:cubicBezTo>
                      <a:pt x="0" y="139292"/>
                      <a:pt x="24849" y="114443"/>
                      <a:pt x="55501" y="114443"/>
                    </a:cubicBezTo>
                    <a:lnTo>
                      <a:pt x="346704" y="114443"/>
                    </a:lnTo>
                    <a:lnTo>
                      <a:pt x="413081" y="0"/>
                    </a:lnTo>
                    <a:lnTo>
                      <a:pt x="479458" y="114443"/>
                    </a:lnTo>
                    <a:lnTo>
                      <a:pt x="770660" y="114443"/>
                    </a:lnTo>
                    <a:cubicBezTo>
                      <a:pt x="801312" y="114443"/>
                      <a:pt x="826161" y="139292"/>
                      <a:pt x="826161" y="169944"/>
                    </a:cubicBezTo>
                    <a:lnTo>
                      <a:pt x="826161" y="885103"/>
                    </a:lnTo>
                    <a:cubicBezTo>
                      <a:pt x="826161" y="915755"/>
                      <a:pt x="801312" y="940604"/>
                      <a:pt x="770660" y="940604"/>
                    </a:cubicBez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6" tIns="45718" rIns="91436" bIns="45718" rtlCol="0" anchor="ctr"/>
              <a:lstStyle/>
              <a:p>
                <a:pPr algn="ctr"/>
                <a:endParaRPr lang="zh-CN" altLang="en-US" sz="1013"/>
              </a:p>
            </p:txBody>
          </p:sp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xmlns="" id="{216A8D2F-5FEF-426B-9784-6340EFC9D22E}"/>
                  </a:ext>
                </a:extLst>
              </p:cNvPr>
              <p:cNvGrpSpPr/>
              <p:nvPr/>
            </p:nvGrpSpPr>
            <p:grpSpPr>
              <a:xfrm>
                <a:off x="4581" y="2648"/>
                <a:ext cx="3960" cy="2466"/>
                <a:chOff x="2181981" y="1260751"/>
                <a:chExt cx="1282050" cy="1174055"/>
              </a:xfrm>
            </p:grpSpPr>
            <p:sp>
              <p:nvSpPr>
                <p:cNvPr id="7" name="文本框 61">
                  <a:extLst>
                    <a:ext uri="{FF2B5EF4-FFF2-40B4-BE49-F238E27FC236}">
                      <a16:creationId xmlns:a16="http://schemas.microsoft.com/office/drawing/2014/main" xmlns="" id="{7A0F2716-398E-4644-A62C-ABFFD09053AC}"/>
                    </a:ext>
                  </a:extLst>
                </p:cNvPr>
                <p:cNvSpPr txBox="1"/>
                <p:nvPr/>
              </p:nvSpPr>
              <p:spPr>
                <a:xfrm>
                  <a:off x="2181981" y="1260751"/>
                  <a:ext cx="1282050" cy="77293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4425" b="1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58%</a:t>
                  </a:r>
                </a:p>
              </p:txBody>
            </p:sp>
            <p:cxnSp>
              <p:nvCxnSpPr>
                <p:cNvPr id="8" name="直接连接符 7">
                  <a:extLst>
                    <a:ext uri="{FF2B5EF4-FFF2-40B4-BE49-F238E27FC236}">
                      <a16:creationId xmlns:a16="http://schemas.microsoft.com/office/drawing/2014/main" xmlns="" id="{976F46AC-EAEE-44F0-963D-B814F87EDA39}"/>
                    </a:ext>
                  </a:extLst>
                </p:cNvPr>
                <p:cNvCxnSpPr/>
                <p:nvPr/>
              </p:nvCxnSpPr>
              <p:spPr>
                <a:xfrm>
                  <a:off x="2261518" y="1962696"/>
                  <a:ext cx="95111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" name="文本框 63">
                  <a:extLst>
                    <a:ext uri="{FF2B5EF4-FFF2-40B4-BE49-F238E27FC236}">
                      <a16:creationId xmlns:a16="http://schemas.microsoft.com/office/drawing/2014/main" xmlns="" id="{205BF8B3-D9A2-4AAE-AC57-26727836A897}"/>
                    </a:ext>
                  </a:extLst>
                </p:cNvPr>
                <p:cNvSpPr txBox="1"/>
                <p:nvPr/>
              </p:nvSpPr>
              <p:spPr>
                <a:xfrm>
                  <a:off x="2181981" y="1973352"/>
                  <a:ext cx="1282050" cy="4614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方正细圆简体" panose="02010601030101010101" charset="-122"/>
                      <a:ea typeface="方正细圆简体" panose="02010601030101010101" charset="-122"/>
                    </a:rPr>
                    <a:t>From 2018 </a:t>
                  </a:r>
                  <a:endParaRPr lang="en-US" altLang="zh-CN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细圆简体" panose="02010601030101010101" charset="-122"/>
                    <a:ea typeface="方正细圆简体" panose="02010601030101010101" charset="-122"/>
                  </a:endParaRPr>
                </a:p>
              </p:txBody>
            </p:sp>
          </p:grpSp>
        </p:grpSp>
        <p:sp>
          <p:nvSpPr>
            <p:cNvPr id="4" name="Freeform 63">
              <a:extLst>
                <a:ext uri="{FF2B5EF4-FFF2-40B4-BE49-F238E27FC236}">
                  <a16:creationId xmlns:a16="http://schemas.microsoft.com/office/drawing/2014/main" xmlns="" id="{133B1B8B-6146-425A-9579-C40805D30E1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70" y="3541"/>
              <a:ext cx="1227" cy="1191"/>
            </a:xfrm>
            <a:custGeom>
              <a:avLst/>
              <a:gdLst>
                <a:gd name="T0" fmla="*/ 244 w 312"/>
                <a:gd name="T1" fmla="*/ 0 h 303"/>
                <a:gd name="T2" fmla="*/ 209 w 312"/>
                <a:gd name="T3" fmla="*/ 12 h 303"/>
                <a:gd name="T4" fmla="*/ 181 w 312"/>
                <a:gd name="T5" fmla="*/ 49 h 303"/>
                <a:gd name="T6" fmla="*/ 198 w 312"/>
                <a:gd name="T7" fmla="*/ 112 h 303"/>
                <a:gd name="T8" fmla="*/ 195 w 312"/>
                <a:gd name="T9" fmla="*/ 112 h 303"/>
                <a:gd name="T10" fmla="*/ 177 w 312"/>
                <a:gd name="T11" fmla="*/ 92 h 303"/>
                <a:gd name="T12" fmla="*/ 92 w 312"/>
                <a:gd name="T13" fmla="*/ 177 h 303"/>
                <a:gd name="T14" fmla="*/ 71 w 312"/>
                <a:gd name="T15" fmla="*/ 174 h 303"/>
                <a:gd name="T16" fmla="*/ 29 w 312"/>
                <a:gd name="T17" fmla="*/ 192 h 303"/>
                <a:gd name="T18" fmla="*/ 7 w 312"/>
                <a:gd name="T19" fmla="*/ 255 h 303"/>
                <a:gd name="T20" fmla="*/ 14 w 312"/>
                <a:gd name="T21" fmla="*/ 266 h 303"/>
                <a:gd name="T22" fmla="*/ 14 w 312"/>
                <a:gd name="T23" fmla="*/ 266 h 303"/>
                <a:gd name="T24" fmla="*/ 53 w 312"/>
                <a:gd name="T25" fmla="*/ 228 h 303"/>
                <a:gd name="T26" fmla="*/ 80 w 312"/>
                <a:gd name="T27" fmla="*/ 255 h 303"/>
                <a:gd name="T28" fmla="*/ 40 w 312"/>
                <a:gd name="T29" fmla="*/ 296 h 303"/>
                <a:gd name="T30" fmla="*/ 70 w 312"/>
                <a:gd name="T31" fmla="*/ 303 h 303"/>
                <a:gd name="T32" fmla="*/ 100 w 312"/>
                <a:gd name="T33" fmla="*/ 295 h 303"/>
                <a:gd name="T34" fmla="*/ 134 w 312"/>
                <a:gd name="T35" fmla="*/ 244 h 303"/>
                <a:gd name="T36" fmla="*/ 116 w 312"/>
                <a:gd name="T37" fmla="*/ 191 h 303"/>
                <a:gd name="T38" fmla="*/ 118 w 312"/>
                <a:gd name="T39" fmla="*/ 190 h 303"/>
                <a:gd name="T40" fmla="*/ 138 w 312"/>
                <a:gd name="T41" fmla="*/ 209 h 303"/>
                <a:gd name="T42" fmla="*/ 222 w 312"/>
                <a:gd name="T43" fmla="*/ 126 h 303"/>
                <a:gd name="T44" fmla="*/ 245 w 312"/>
                <a:gd name="T45" fmla="*/ 129 h 303"/>
                <a:gd name="T46" fmla="*/ 256 w 312"/>
                <a:gd name="T47" fmla="*/ 127 h 303"/>
                <a:gd name="T48" fmla="*/ 298 w 312"/>
                <a:gd name="T49" fmla="*/ 97 h 303"/>
                <a:gd name="T50" fmla="*/ 302 w 312"/>
                <a:gd name="T51" fmla="*/ 34 h 303"/>
                <a:gd name="T52" fmla="*/ 260 w 312"/>
                <a:gd name="T53" fmla="*/ 75 h 303"/>
                <a:gd name="T54" fmla="*/ 234 w 312"/>
                <a:gd name="T55" fmla="*/ 48 h 303"/>
                <a:gd name="T56" fmla="*/ 274 w 312"/>
                <a:gd name="T57" fmla="*/ 7 h 303"/>
                <a:gd name="T58" fmla="*/ 244 w 312"/>
                <a:gd name="T59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2" h="303">
                  <a:moveTo>
                    <a:pt x="244" y="0"/>
                  </a:moveTo>
                  <a:cubicBezTo>
                    <a:pt x="231" y="0"/>
                    <a:pt x="219" y="4"/>
                    <a:pt x="209" y="12"/>
                  </a:cubicBezTo>
                  <a:cubicBezTo>
                    <a:pt x="197" y="22"/>
                    <a:pt x="185" y="34"/>
                    <a:pt x="181" y="49"/>
                  </a:cubicBezTo>
                  <a:cubicBezTo>
                    <a:pt x="175" y="72"/>
                    <a:pt x="184" y="94"/>
                    <a:pt x="198" y="112"/>
                  </a:cubicBezTo>
                  <a:cubicBezTo>
                    <a:pt x="197" y="112"/>
                    <a:pt x="196" y="112"/>
                    <a:pt x="195" y="112"/>
                  </a:cubicBezTo>
                  <a:cubicBezTo>
                    <a:pt x="185" y="112"/>
                    <a:pt x="181" y="101"/>
                    <a:pt x="177" y="92"/>
                  </a:cubicBezTo>
                  <a:cubicBezTo>
                    <a:pt x="148" y="120"/>
                    <a:pt x="121" y="150"/>
                    <a:pt x="92" y="177"/>
                  </a:cubicBezTo>
                  <a:cubicBezTo>
                    <a:pt x="85" y="175"/>
                    <a:pt x="78" y="174"/>
                    <a:pt x="71" y="174"/>
                  </a:cubicBezTo>
                  <a:cubicBezTo>
                    <a:pt x="55" y="174"/>
                    <a:pt x="39" y="180"/>
                    <a:pt x="29" y="192"/>
                  </a:cubicBezTo>
                  <a:cubicBezTo>
                    <a:pt x="11" y="207"/>
                    <a:pt x="0" y="232"/>
                    <a:pt x="7" y="255"/>
                  </a:cubicBezTo>
                  <a:cubicBezTo>
                    <a:pt x="9" y="258"/>
                    <a:pt x="9" y="266"/>
                    <a:pt x="14" y="266"/>
                  </a:cubicBezTo>
                  <a:cubicBezTo>
                    <a:pt x="14" y="266"/>
                    <a:pt x="14" y="266"/>
                    <a:pt x="14" y="266"/>
                  </a:cubicBezTo>
                  <a:cubicBezTo>
                    <a:pt x="28" y="254"/>
                    <a:pt x="40" y="240"/>
                    <a:pt x="53" y="228"/>
                  </a:cubicBezTo>
                  <a:cubicBezTo>
                    <a:pt x="62" y="236"/>
                    <a:pt x="71" y="246"/>
                    <a:pt x="80" y="255"/>
                  </a:cubicBezTo>
                  <a:cubicBezTo>
                    <a:pt x="67" y="269"/>
                    <a:pt x="53" y="282"/>
                    <a:pt x="40" y="296"/>
                  </a:cubicBezTo>
                  <a:cubicBezTo>
                    <a:pt x="49" y="300"/>
                    <a:pt x="60" y="303"/>
                    <a:pt x="70" y="303"/>
                  </a:cubicBezTo>
                  <a:cubicBezTo>
                    <a:pt x="81" y="303"/>
                    <a:pt x="91" y="300"/>
                    <a:pt x="100" y="295"/>
                  </a:cubicBezTo>
                  <a:cubicBezTo>
                    <a:pt x="117" y="282"/>
                    <a:pt x="133" y="265"/>
                    <a:pt x="134" y="244"/>
                  </a:cubicBezTo>
                  <a:cubicBezTo>
                    <a:pt x="137" y="224"/>
                    <a:pt x="127" y="206"/>
                    <a:pt x="116" y="191"/>
                  </a:cubicBezTo>
                  <a:cubicBezTo>
                    <a:pt x="117" y="190"/>
                    <a:pt x="117" y="190"/>
                    <a:pt x="118" y="190"/>
                  </a:cubicBezTo>
                  <a:cubicBezTo>
                    <a:pt x="128" y="190"/>
                    <a:pt x="133" y="202"/>
                    <a:pt x="138" y="209"/>
                  </a:cubicBezTo>
                  <a:cubicBezTo>
                    <a:pt x="166" y="182"/>
                    <a:pt x="194" y="153"/>
                    <a:pt x="222" y="126"/>
                  </a:cubicBezTo>
                  <a:cubicBezTo>
                    <a:pt x="230" y="127"/>
                    <a:pt x="237" y="129"/>
                    <a:pt x="245" y="129"/>
                  </a:cubicBezTo>
                  <a:cubicBezTo>
                    <a:pt x="249" y="129"/>
                    <a:pt x="252" y="128"/>
                    <a:pt x="256" y="127"/>
                  </a:cubicBezTo>
                  <a:cubicBezTo>
                    <a:pt x="274" y="125"/>
                    <a:pt x="286" y="110"/>
                    <a:pt x="298" y="97"/>
                  </a:cubicBezTo>
                  <a:cubicBezTo>
                    <a:pt x="312" y="79"/>
                    <a:pt x="311" y="54"/>
                    <a:pt x="302" y="34"/>
                  </a:cubicBezTo>
                  <a:cubicBezTo>
                    <a:pt x="287" y="47"/>
                    <a:pt x="274" y="62"/>
                    <a:pt x="260" y="75"/>
                  </a:cubicBezTo>
                  <a:cubicBezTo>
                    <a:pt x="251" y="66"/>
                    <a:pt x="242" y="57"/>
                    <a:pt x="234" y="48"/>
                  </a:cubicBezTo>
                  <a:cubicBezTo>
                    <a:pt x="247" y="34"/>
                    <a:pt x="261" y="20"/>
                    <a:pt x="274" y="7"/>
                  </a:cubicBezTo>
                  <a:cubicBezTo>
                    <a:pt x="265" y="2"/>
                    <a:pt x="255" y="0"/>
                    <a:pt x="244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7" tIns="34289" rIns="68577" bIns="34289" numCol="1" anchor="t" anchorCtr="0" compatLnSpc="1"/>
            <a:lstStyle/>
            <a:p>
              <a:endParaRPr lang="zh-CN" altLang="en-US" sz="1125"/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660A7AB8-DFC2-4FD7-BBF7-D498026E000C}"/>
              </a:ext>
            </a:extLst>
          </p:cNvPr>
          <p:cNvGrpSpPr/>
          <p:nvPr/>
        </p:nvGrpSpPr>
        <p:grpSpPr>
          <a:xfrm>
            <a:off x="6834130" y="1929017"/>
            <a:ext cx="3313271" cy="1010042"/>
            <a:chOff x="10316" y="2739"/>
            <a:chExt cx="6957" cy="2121"/>
          </a:xfrm>
        </p:grpSpPr>
        <p:sp>
          <p:nvSpPr>
            <p:cNvPr id="11" name="任意多边形 34">
              <a:extLst>
                <a:ext uri="{FF2B5EF4-FFF2-40B4-BE49-F238E27FC236}">
                  <a16:creationId xmlns:a16="http://schemas.microsoft.com/office/drawing/2014/main" xmlns="" id="{77FF1F3D-5E7B-49E2-AEA6-28214CE4635A}"/>
                </a:ext>
              </a:extLst>
            </p:cNvPr>
            <p:cNvSpPr/>
            <p:nvPr/>
          </p:nvSpPr>
          <p:spPr>
            <a:xfrm rot="5400000">
              <a:off x="10462" y="2593"/>
              <a:ext cx="2121" cy="2414"/>
            </a:xfrm>
            <a:custGeom>
              <a:avLst/>
              <a:gdLst>
                <a:gd name="connsiteX0" fmla="*/ 770660 w 826161"/>
                <a:gd name="connsiteY0" fmla="*/ 940604 h 940604"/>
                <a:gd name="connsiteX1" fmla="*/ 55501 w 826161"/>
                <a:gd name="connsiteY1" fmla="*/ 940604 h 940604"/>
                <a:gd name="connsiteX2" fmla="*/ 0 w 826161"/>
                <a:gd name="connsiteY2" fmla="*/ 885103 h 940604"/>
                <a:gd name="connsiteX3" fmla="*/ 0 w 826161"/>
                <a:gd name="connsiteY3" fmla="*/ 169944 h 940604"/>
                <a:gd name="connsiteX4" fmla="*/ 55501 w 826161"/>
                <a:gd name="connsiteY4" fmla="*/ 114443 h 940604"/>
                <a:gd name="connsiteX5" fmla="*/ 346704 w 826161"/>
                <a:gd name="connsiteY5" fmla="*/ 114443 h 940604"/>
                <a:gd name="connsiteX6" fmla="*/ 413081 w 826161"/>
                <a:gd name="connsiteY6" fmla="*/ 0 h 940604"/>
                <a:gd name="connsiteX7" fmla="*/ 479458 w 826161"/>
                <a:gd name="connsiteY7" fmla="*/ 114443 h 940604"/>
                <a:gd name="connsiteX8" fmla="*/ 770660 w 826161"/>
                <a:gd name="connsiteY8" fmla="*/ 114443 h 940604"/>
                <a:gd name="connsiteX9" fmla="*/ 826161 w 826161"/>
                <a:gd name="connsiteY9" fmla="*/ 169944 h 940604"/>
                <a:gd name="connsiteX10" fmla="*/ 826161 w 826161"/>
                <a:gd name="connsiteY10" fmla="*/ 885103 h 940604"/>
                <a:gd name="connsiteX11" fmla="*/ 770660 w 826161"/>
                <a:gd name="connsiteY11" fmla="*/ 940604 h 9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161" h="940604">
                  <a:moveTo>
                    <a:pt x="770660" y="940604"/>
                  </a:moveTo>
                  <a:lnTo>
                    <a:pt x="55501" y="940604"/>
                  </a:lnTo>
                  <a:cubicBezTo>
                    <a:pt x="24849" y="940604"/>
                    <a:pt x="0" y="915755"/>
                    <a:pt x="0" y="885103"/>
                  </a:cubicBezTo>
                  <a:lnTo>
                    <a:pt x="0" y="169944"/>
                  </a:lnTo>
                  <a:cubicBezTo>
                    <a:pt x="0" y="139292"/>
                    <a:pt x="24849" y="114443"/>
                    <a:pt x="55501" y="114443"/>
                  </a:cubicBezTo>
                  <a:lnTo>
                    <a:pt x="346704" y="114443"/>
                  </a:lnTo>
                  <a:lnTo>
                    <a:pt x="413081" y="0"/>
                  </a:lnTo>
                  <a:lnTo>
                    <a:pt x="479458" y="114443"/>
                  </a:lnTo>
                  <a:lnTo>
                    <a:pt x="770660" y="114443"/>
                  </a:lnTo>
                  <a:cubicBezTo>
                    <a:pt x="801312" y="114443"/>
                    <a:pt x="826161" y="139292"/>
                    <a:pt x="826161" y="169944"/>
                  </a:cubicBezTo>
                  <a:lnTo>
                    <a:pt x="826161" y="885103"/>
                  </a:lnTo>
                  <a:cubicBezTo>
                    <a:pt x="826161" y="915755"/>
                    <a:pt x="801312" y="940604"/>
                    <a:pt x="770660" y="940604"/>
                  </a:cubicBezTo>
                  <a:close/>
                </a:path>
              </a:pathLst>
            </a:custGeom>
            <a:solidFill>
              <a:srgbClr val="D2B33A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lang="zh-CN" altLang="en-US" sz="1013" dirty="0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A5035A79-7903-42A7-B8B2-D07EC43D520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739" y="3207"/>
              <a:ext cx="1341" cy="1186"/>
              <a:chOff x="3676115" y="1160462"/>
              <a:chExt cx="5659574" cy="5004107"/>
            </a:xfrm>
            <a:solidFill>
              <a:srgbClr val="E23761"/>
            </a:solidFill>
          </p:grpSpPr>
          <p:sp>
            <p:nvSpPr>
              <p:cNvPr id="16" name="任意多边形 23">
                <a:extLst>
                  <a:ext uri="{FF2B5EF4-FFF2-40B4-BE49-F238E27FC236}">
                    <a16:creationId xmlns:a16="http://schemas.microsoft.com/office/drawing/2014/main" xmlns="" id="{D24BD09F-DD1C-47B0-AB2A-62D6B9923D91}"/>
                  </a:ext>
                </a:extLst>
              </p:cNvPr>
              <p:cNvSpPr/>
              <p:nvPr/>
            </p:nvSpPr>
            <p:spPr>
              <a:xfrm>
                <a:off x="3676115" y="2915504"/>
                <a:ext cx="4433135" cy="3249065"/>
              </a:xfrm>
              <a:custGeom>
                <a:avLst/>
                <a:gdLst>
                  <a:gd name="connsiteX0" fmla="*/ 1383752 w 4433135"/>
                  <a:gd name="connsiteY0" fmla="*/ 867104 h 3249065"/>
                  <a:gd name="connsiteX1" fmla="*/ 1258108 w 4433135"/>
                  <a:gd name="connsiteY1" fmla="*/ 868142 h 3249065"/>
                  <a:gd name="connsiteX2" fmla="*/ 1210263 w 4433135"/>
                  <a:gd name="connsiteY2" fmla="*/ 944893 h 3249065"/>
                  <a:gd name="connsiteX3" fmla="*/ 1459057 w 4433135"/>
                  <a:gd name="connsiteY3" fmla="*/ 2196531 h 3249065"/>
                  <a:gd name="connsiteX4" fmla="*/ 1733368 w 4433135"/>
                  <a:gd name="connsiteY4" fmla="*/ 2583239 h 3249065"/>
                  <a:gd name="connsiteX5" fmla="*/ 2049146 w 4433135"/>
                  <a:gd name="connsiteY5" fmla="*/ 2583239 h 3249065"/>
                  <a:gd name="connsiteX6" fmla="*/ 2103371 w 4433135"/>
                  <a:gd name="connsiteY6" fmla="*/ 2456304 h 3249065"/>
                  <a:gd name="connsiteX7" fmla="*/ 1832248 w 4433135"/>
                  <a:gd name="connsiteY7" fmla="*/ 1054116 h 3249065"/>
                  <a:gd name="connsiteX8" fmla="*/ 1720610 w 4433135"/>
                  <a:gd name="connsiteY8" fmla="*/ 868142 h 3249065"/>
                  <a:gd name="connsiteX9" fmla="*/ 1511289 w 4433135"/>
                  <a:gd name="connsiteY9" fmla="*/ 867589 h 3249065"/>
                  <a:gd name="connsiteX10" fmla="*/ 1383752 w 4433135"/>
                  <a:gd name="connsiteY10" fmla="*/ 867104 h 3249065"/>
                  <a:gd name="connsiteX11" fmla="*/ 146071 w 4433135"/>
                  <a:gd name="connsiteY11" fmla="*/ 0 h 3249065"/>
                  <a:gd name="connsiteX12" fmla="*/ 882914 w 4433135"/>
                  <a:gd name="connsiteY12" fmla="*/ 0 h 3249065"/>
                  <a:gd name="connsiteX13" fmla="*/ 880954 w 4433135"/>
                  <a:gd name="connsiteY13" fmla="*/ 74488 h 3249065"/>
                  <a:gd name="connsiteX14" fmla="*/ 1122741 w 4433135"/>
                  <a:gd name="connsiteY14" fmla="*/ 461420 h 3249065"/>
                  <a:gd name="connsiteX15" fmla="*/ 1786399 w 4433135"/>
                  <a:gd name="connsiteY15" fmla="*/ 283593 h 3249065"/>
                  <a:gd name="connsiteX16" fmla="*/ 1950131 w 4433135"/>
                  <a:gd name="connsiteY16" fmla="*/ 0 h 3249065"/>
                  <a:gd name="connsiteX17" fmla="*/ 2992123 w 4433135"/>
                  <a:gd name="connsiteY17" fmla="*/ 0 h 3249065"/>
                  <a:gd name="connsiteX18" fmla="*/ 2975391 w 4433135"/>
                  <a:gd name="connsiteY18" fmla="*/ 34734 h 3249065"/>
                  <a:gd name="connsiteX19" fmla="*/ 2853142 w 4433135"/>
                  <a:gd name="connsiteY19" fmla="*/ 640253 h 3249065"/>
                  <a:gd name="connsiteX20" fmla="*/ 2861174 w 4433135"/>
                  <a:gd name="connsiteY20" fmla="*/ 799307 h 3249065"/>
                  <a:gd name="connsiteX21" fmla="*/ 2870542 w 4433135"/>
                  <a:gd name="connsiteY21" fmla="*/ 860687 h 3249065"/>
                  <a:gd name="connsiteX22" fmla="*/ 2849298 w 4433135"/>
                  <a:gd name="connsiteY22" fmla="*/ 859746 h 3249065"/>
                  <a:gd name="connsiteX23" fmla="*/ 2617108 w 4433135"/>
                  <a:gd name="connsiteY23" fmla="*/ 855875 h 3249065"/>
                  <a:gd name="connsiteX24" fmla="*/ 2511161 w 4433135"/>
                  <a:gd name="connsiteY24" fmla="*/ 856055 h 3249065"/>
                  <a:gd name="connsiteX25" fmla="*/ 2397787 w 4433135"/>
                  <a:gd name="connsiteY25" fmla="*/ 858300 h 3249065"/>
                  <a:gd name="connsiteX26" fmla="*/ 2267900 w 4433135"/>
                  <a:gd name="connsiteY26" fmla="*/ 1007867 h 3249065"/>
                  <a:gd name="connsiteX27" fmla="*/ 2452890 w 4433135"/>
                  <a:gd name="connsiteY27" fmla="*/ 2491724 h 3249065"/>
                  <a:gd name="connsiteX28" fmla="*/ 2523737 w 4433135"/>
                  <a:gd name="connsiteY28" fmla="*/ 2594059 h 3249065"/>
                  <a:gd name="connsiteX29" fmla="*/ 2783511 w 4433135"/>
                  <a:gd name="connsiteY29" fmla="*/ 2590123 h 3249065"/>
                  <a:gd name="connsiteX30" fmla="*/ 2846486 w 4433135"/>
                  <a:gd name="connsiteY30" fmla="*/ 2479916 h 3249065"/>
                  <a:gd name="connsiteX31" fmla="*/ 2980514 w 4433135"/>
                  <a:gd name="connsiteY31" fmla="*/ 1369603 h 3249065"/>
                  <a:gd name="connsiteX32" fmla="*/ 2991426 w 4433135"/>
                  <a:gd name="connsiteY32" fmla="*/ 1279059 h 3249065"/>
                  <a:gd name="connsiteX33" fmla="*/ 3040898 w 4433135"/>
                  <a:gd name="connsiteY33" fmla="*/ 1381756 h 3249065"/>
                  <a:gd name="connsiteX34" fmla="*/ 3308774 w 4433135"/>
                  <a:gd name="connsiteY34" fmla="*/ 1740245 h 3249065"/>
                  <a:gd name="connsiteX35" fmla="*/ 3336412 w 4433135"/>
                  <a:gd name="connsiteY35" fmla="*/ 1765365 h 3249065"/>
                  <a:gd name="connsiteX36" fmla="*/ 3296438 w 4433135"/>
                  <a:gd name="connsiteY36" fmla="*/ 1973342 h 3249065"/>
                  <a:gd name="connsiteX37" fmla="*/ 3203877 w 4433135"/>
                  <a:gd name="connsiteY37" fmla="*/ 2456304 h 3249065"/>
                  <a:gd name="connsiteX38" fmla="*/ 3258102 w 4433135"/>
                  <a:gd name="connsiteY38" fmla="*/ 2583239 h 3249065"/>
                  <a:gd name="connsiteX39" fmla="*/ 3573880 w 4433135"/>
                  <a:gd name="connsiteY39" fmla="*/ 2583239 h 3249065"/>
                  <a:gd name="connsiteX40" fmla="*/ 3848192 w 4433135"/>
                  <a:gd name="connsiteY40" fmla="*/ 2196531 h 3249065"/>
                  <a:gd name="connsiteX41" fmla="*/ 3860345 w 4433135"/>
                  <a:gd name="connsiteY41" fmla="*/ 2138945 h 3249065"/>
                  <a:gd name="connsiteX42" fmla="*/ 3868876 w 4433135"/>
                  <a:gd name="connsiteY42" fmla="*/ 2097649 h 3249065"/>
                  <a:gd name="connsiteX43" fmla="*/ 3946171 w 4433135"/>
                  <a:gd name="connsiteY43" fmla="*/ 2125939 h 3249065"/>
                  <a:gd name="connsiteX44" fmla="*/ 4408766 w 4433135"/>
                  <a:gd name="connsiteY44" fmla="*/ 2195877 h 3249065"/>
                  <a:gd name="connsiteX45" fmla="*/ 4433135 w 4433135"/>
                  <a:gd name="connsiteY45" fmla="*/ 2194647 h 3249065"/>
                  <a:gd name="connsiteX46" fmla="*/ 4229977 w 4433135"/>
                  <a:gd name="connsiteY46" fmla="*/ 2999465 h 3249065"/>
                  <a:gd name="connsiteX47" fmla="*/ 3976107 w 4433135"/>
                  <a:gd name="connsiteY47" fmla="*/ 3247430 h 3249065"/>
                  <a:gd name="connsiteX48" fmla="*/ 1337046 w 4433135"/>
                  <a:gd name="connsiteY48" fmla="*/ 3247430 h 3249065"/>
                  <a:gd name="connsiteX49" fmla="*/ 1035944 w 4433135"/>
                  <a:gd name="connsiteY49" fmla="*/ 3023080 h 3249065"/>
                  <a:gd name="connsiteX50" fmla="*/ 507540 w 4433135"/>
                  <a:gd name="connsiteY50" fmla="*/ 904676 h 3249065"/>
                  <a:gd name="connsiteX51" fmla="*/ 501007 w 4433135"/>
                  <a:gd name="connsiteY51" fmla="*/ 876408 h 3249065"/>
                  <a:gd name="connsiteX52" fmla="*/ 146071 w 4433135"/>
                  <a:gd name="connsiteY52" fmla="*/ 876408 h 3249065"/>
                  <a:gd name="connsiteX53" fmla="*/ 0 w 4433135"/>
                  <a:gd name="connsiteY53" fmla="*/ 730337 h 3249065"/>
                  <a:gd name="connsiteX54" fmla="*/ 0 w 4433135"/>
                  <a:gd name="connsiteY54" fmla="*/ 146071 h 3249065"/>
                  <a:gd name="connsiteX55" fmla="*/ 146071 w 4433135"/>
                  <a:gd name="connsiteY55" fmla="*/ 0 h 3249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4433135" h="3249065">
                    <a:moveTo>
                      <a:pt x="1383752" y="867104"/>
                    </a:moveTo>
                    <a:cubicBezTo>
                      <a:pt x="1340842" y="867128"/>
                      <a:pt x="1298245" y="867404"/>
                      <a:pt x="1258108" y="868142"/>
                    </a:cubicBezTo>
                    <a:cubicBezTo>
                      <a:pt x="1226200" y="868728"/>
                      <a:pt x="1200798" y="897345"/>
                      <a:pt x="1210263" y="944893"/>
                    </a:cubicBezTo>
                    <a:cubicBezTo>
                      <a:pt x="1255501" y="1172141"/>
                      <a:pt x="1399244" y="1917234"/>
                      <a:pt x="1459057" y="2196531"/>
                    </a:cubicBezTo>
                    <a:cubicBezTo>
                      <a:pt x="1517533" y="2469589"/>
                      <a:pt x="1583985" y="2577827"/>
                      <a:pt x="1733368" y="2583239"/>
                    </a:cubicBezTo>
                    <a:cubicBezTo>
                      <a:pt x="1882751" y="2588652"/>
                      <a:pt x="1965151" y="2586683"/>
                      <a:pt x="2049146" y="2583239"/>
                    </a:cubicBezTo>
                    <a:cubicBezTo>
                      <a:pt x="2114849" y="2580546"/>
                      <a:pt x="2126761" y="2578319"/>
                      <a:pt x="2103371" y="2456304"/>
                    </a:cubicBezTo>
                    <a:cubicBezTo>
                      <a:pt x="2054855" y="2203216"/>
                      <a:pt x="1887410" y="1326877"/>
                      <a:pt x="1832248" y="1054116"/>
                    </a:cubicBezTo>
                    <a:cubicBezTo>
                      <a:pt x="1820648" y="996757"/>
                      <a:pt x="1822680" y="866667"/>
                      <a:pt x="1720610" y="868142"/>
                    </a:cubicBezTo>
                    <a:cubicBezTo>
                      <a:pt x="1669576" y="868880"/>
                      <a:pt x="1594087" y="868142"/>
                      <a:pt x="1511289" y="867589"/>
                    </a:cubicBezTo>
                    <a:cubicBezTo>
                      <a:pt x="1469890" y="867313"/>
                      <a:pt x="1426663" y="867082"/>
                      <a:pt x="1383752" y="867104"/>
                    </a:cubicBezTo>
                    <a:close/>
                    <a:moveTo>
                      <a:pt x="146071" y="0"/>
                    </a:moveTo>
                    <a:lnTo>
                      <a:pt x="882914" y="0"/>
                    </a:lnTo>
                    <a:lnTo>
                      <a:pt x="880954" y="74488"/>
                    </a:lnTo>
                    <a:cubicBezTo>
                      <a:pt x="891949" y="230061"/>
                      <a:pt x="977510" y="377571"/>
                      <a:pt x="1122741" y="461420"/>
                    </a:cubicBezTo>
                    <a:cubicBezTo>
                      <a:pt x="1355110" y="595579"/>
                      <a:pt x="1652240" y="515962"/>
                      <a:pt x="1786399" y="283593"/>
                    </a:cubicBezTo>
                    <a:lnTo>
                      <a:pt x="1950131" y="0"/>
                    </a:lnTo>
                    <a:lnTo>
                      <a:pt x="2992123" y="0"/>
                    </a:lnTo>
                    <a:lnTo>
                      <a:pt x="2975391" y="34734"/>
                    </a:lnTo>
                    <a:cubicBezTo>
                      <a:pt x="2896672" y="220847"/>
                      <a:pt x="2853142" y="425466"/>
                      <a:pt x="2853142" y="640253"/>
                    </a:cubicBezTo>
                    <a:cubicBezTo>
                      <a:pt x="2853142" y="693950"/>
                      <a:pt x="2855863" y="747011"/>
                      <a:pt x="2861174" y="799307"/>
                    </a:cubicBezTo>
                    <a:lnTo>
                      <a:pt x="2870542" y="860687"/>
                    </a:lnTo>
                    <a:lnTo>
                      <a:pt x="2849298" y="859746"/>
                    </a:lnTo>
                    <a:cubicBezTo>
                      <a:pt x="2785069" y="857540"/>
                      <a:pt x="2699546" y="856201"/>
                      <a:pt x="2617108" y="855875"/>
                    </a:cubicBezTo>
                    <a:cubicBezTo>
                      <a:pt x="2580470" y="855730"/>
                      <a:pt x="2544440" y="855786"/>
                      <a:pt x="2511161" y="856055"/>
                    </a:cubicBezTo>
                    <a:cubicBezTo>
                      <a:pt x="2466789" y="856415"/>
                      <a:pt x="2427307" y="857152"/>
                      <a:pt x="2397787" y="858300"/>
                    </a:cubicBezTo>
                    <a:cubicBezTo>
                      <a:pt x="2279708" y="862892"/>
                      <a:pt x="2261098" y="953733"/>
                      <a:pt x="2267900" y="1007867"/>
                    </a:cubicBezTo>
                    <a:cubicBezTo>
                      <a:pt x="2330617" y="1506995"/>
                      <a:pt x="2441738" y="2400541"/>
                      <a:pt x="2452890" y="2491724"/>
                    </a:cubicBezTo>
                    <a:cubicBezTo>
                      <a:pt x="2464042" y="2582907"/>
                      <a:pt x="2468634" y="2577660"/>
                      <a:pt x="2523737" y="2594059"/>
                    </a:cubicBezTo>
                    <a:lnTo>
                      <a:pt x="2783511" y="2590123"/>
                    </a:lnTo>
                    <a:cubicBezTo>
                      <a:pt x="2840561" y="2589259"/>
                      <a:pt x="2834023" y="2573068"/>
                      <a:pt x="2846486" y="2479916"/>
                    </a:cubicBezTo>
                    <a:cubicBezTo>
                      <a:pt x="2855055" y="2415875"/>
                      <a:pt x="2930735" y="1783074"/>
                      <a:pt x="2980514" y="1369603"/>
                    </a:cubicBezTo>
                    <a:lnTo>
                      <a:pt x="2991426" y="1279059"/>
                    </a:lnTo>
                    <a:lnTo>
                      <a:pt x="3040898" y="1381756"/>
                    </a:lnTo>
                    <a:cubicBezTo>
                      <a:pt x="3112742" y="1514009"/>
                      <a:pt x="3203207" y="1634678"/>
                      <a:pt x="3308774" y="1740245"/>
                    </a:cubicBezTo>
                    <a:lnTo>
                      <a:pt x="3336412" y="1765365"/>
                    </a:lnTo>
                    <a:lnTo>
                      <a:pt x="3296438" y="1973342"/>
                    </a:lnTo>
                    <a:cubicBezTo>
                      <a:pt x="3256989" y="2178844"/>
                      <a:pt x="3222071" y="2361396"/>
                      <a:pt x="3203877" y="2456304"/>
                    </a:cubicBezTo>
                    <a:cubicBezTo>
                      <a:pt x="3180486" y="2578319"/>
                      <a:pt x="3192398" y="2580546"/>
                      <a:pt x="3258102" y="2583239"/>
                    </a:cubicBezTo>
                    <a:cubicBezTo>
                      <a:pt x="3342096" y="2586683"/>
                      <a:pt x="3424497" y="2588652"/>
                      <a:pt x="3573880" y="2583239"/>
                    </a:cubicBezTo>
                    <a:cubicBezTo>
                      <a:pt x="3723264" y="2577827"/>
                      <a:pt x="3789714" y="2469589"/>
                      <a:pt x="3848192" y="2196531"/>
                    </a:cubicBezTo>
                    <a:cubicBezTo>
                      <a:pt x="3851930" y="2179075"/>
                      <a:pt x="3855996" y="2159800"/>
                      <a:pt x="3860345" y="2138945"/>
                    </a:cubicBezTo>
                    <a:lnTo>
                      <a:pt x="3868876" y="2097649"/>
                    </a:lnTo>
                    <a:lnTo>
                      <a:pt x="3946171" y="2125939"/>
                    </a:lnTo>
                    <a:cubicBezTo>
                      <a:pt x="4092305" y="2171392"/>
                      <a:pt x="4247676" y="2195877"/>
                      <a:pt x="4408766" y="2195877"/>
                    </a:cubicBezTo>
                    <a:lnTo>
                      <a:pt x="4433135" y="2194647"/>
                    </a:lnTo>
                    <a:lnTo>
                      <a:pt x="4229977" y="2999465"/>
                    </a:lnTo>
                    <a:cubicBezTo>
                      <a:pt x="4192585" y="3135255"/>
                      <a:pt x="4084504" y="3248248"/>
                      <a:pt x="3976107" y="3247430"/>
                    </a:cubicBezTo>
                    <a:cubicBezTo>
                      <a:pt x="3103632" y="3240841"/>
                      <a:pt x="1474260" y="3253335"/>
                      <a:pt x="1337046" y="3247430"/>
                    </a:cubicBezTo>
                    <a:cubicBezTo>
                      <a:pt x="1199831" y="3241526"/>
                      <a:pt x="1075123" y="3182143"/>
                      <a:pt x="1035944" y="3023080"/>
                    </a:cubicBezTo>
                    <a:cubicBezTo>
                      <a:pt x="943259" y="2646780"/>
                      <a:pt x="638350" y="1461446"/>
                      <a:pt x="507540" y="904676"/>
                    </a:cubicBezTo>
                    <a:lnTo>
                      <a:pt x="501007" y="876408"/>
                    </a:lnTo>
                    <a:lnTo>
                      <a:pt x="146071" y="876408"/>
                    </a:lnTo>
                    <a:cubicBezTo>
                      <a:pt x="65398" y="876408"/>
                      <a:pt x="0" y="811010"/>
                      <a:pt x="0" y="730337"/>
                    </a:cubicBezTo>
                    <a:lnTo>
                      <a:pt x="0" y="146071"/>
                    </a:lnTo>
                    <a:cubicBezTo>
                      <a:pt x="0" y="65398"/>
                      <a:pt x="65398" y="0"/>
                      <a:pt x="1460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25"/>
              </a:p>
            </p:txBody>
          </p:sp>
          <p:sp>
            <p:nvSpPr>
              <p:cNvPr id="17" name="圆角矩形 25">
                <a:extLst>
                  <a:ext uri="{FF2B5EF4-FFF2-40B4-BE49-F238E27FC236}">
                    <a16:creationId xmlns:a16="http://schemas.microsoft.com/office/drawing/2014/main" xmlns="" id="{7FB6E83D-CD03-4139-995C-2884B405E051}"/>
                  </a:ext>
                </a:extLst>
              </p:cNvPr>
              <p:cNvSpPr/>
              <p:nvPr/>
            </p:nvSpPr>
            <p:spPr>
              <a:xfrm rot="18000000">
                <a:off x="4361123" y="1903929"/>
                <a:ext cx="2151747" cy="66481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25"/>
              </a:p>
            </p:txBody>
          </p:sp>
          <p:sp>
            <p:nvSpPr>
              <p:cNvPr id="18" name="任意多边形 26">
                <a:extLst>
                  <a:ext uri="{FF2B5EF4-FFF2-40B4-BE49-F238E27FC236}">
                    <a16:creationId xmlns:a16="http://schemas.microsoft.com/office/drawing/2014/main" xmlns="" id="{0D07DDB4-4C6E-4378-BD43-6E70BAF2106B}"/>
                  </a:ext>
                </a:extLst>
              </p:cNvPr>
              <p:cNvSpPr/>
              <p:nvPr/>
            </p:nvSpPr>
            <p:spPr>
              <a:xfrm rot="3600000" flipH="1">
                <a:off x="6549512" y="1435724"/>
                <a:ext cx="1070472" cy="664814"/>
              </a:xfrm>
              <a:custGeom>
                <a:avLst/>
                <a:gdLst>
                  <a:gd name="connsiteX0" fmla="*/ 1013702 w 1070472"/>
                  <a:gd name="connsiteY0" fmla="*/ 146555 h 664814"/>
                  <a:gd name="connsiteX1" fmla="*/ 738065 w 1070472"/>
                  <a:gd name="connsiteY1" fmla="*/ 0 h 664814"/>
                  <a:gd name="connsiteX2" fmla="*/ 0 w 1070472"/>
                  <a:gd name="connsiteY2" fmla="*/ 0 h 664814"/>
                  <a:gd name="connsiteX3" fmla="*/ 4980 w 1070472"/>
                  <a:gd name="connsiteY3" fmla="*/ 17857 h 664814"/>
                  <a:gd name="connsiteX4" fmla="*/ 21373 w 1070472"/>
                  <a:gd name="connsiteY4" fmla="*/ 616834 h 664814"/>
                  <a:gd name="connsiteX5" fmla="*/ 10941 w 1070472"/>
                  <a:gd name="connsiteY5" fmla="*/ 664814 h 664814"/>
                  <a:gd name="connsiteX6" fmla="*/ 738065 w 1070472"/>
                  <a:gd name="connsiteY6" fmla="*/ 664814 h 664814"/>
                  <a:gd name="connsiteX7" fmla="*/ 1070472 w 1070472"/>
                  <a:gd name="connsiteY7" fmla="*/ 332407 h 664814"/>
                  <a:gd name="connsiteX8" fmla="*/ 1013702 w 1070472"/>
                  <a:gd name="connsiteY8" fmla="*/ 146555 h 664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0472" h="664814">
                    <a:moveTo>
                      <a:pt x="1013702" y="146555"/>
                    </a:moveTo>
                    <a:cubicBezTo>
                      <a:pt x="953966" y="58134"/>
                      <a:pt x="852804" y="0"/>
                      <a:pt x="738065" y="0"/>
                    </a:cubicBezTo>
                    <a:lnTo>
                      <a:pt x="0" y="0"/>
                    </a:lnTo>
                    <a:lnTo>
                      <a:pt x="4980" y="17857"/>
                    </a:lnTo>
                    <a:cubicBezTo>
                      <a:pt x="49918" y="216899"/>
                      <a:pt x="54365" y="420356"/>
                      <a:pt x="21373" y="616834"/>
                    </a:cubicBezTo>
                    <a:lnTo>
                      <a:pt x="10941" y="664814"/>
                    </a:lnTo>
                    <a:lnTo>
                      <a:pt x="738065" y="664814"/>
                    </a:lnTo>
                    <a:cubicBezTo>
                      <a:pt x="921648" y="664814"/>
                      <a:pt x="1070472" y="515990"/>
                      <a:pt x="1070472" y="332407"/>
                    </a:cubicBezTo>
                    <a:cubicBezTo>
                      <a:pt x="1070472" y="263563"/>
                      <a:pt x="1049544" y="199608"/>
                      <a:pt x="1013702" y="14655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25"/>
              </a:p>
            </p:txBody>
          </p:sp>
          <p:sp>
            <p:nvSpPr>
              <p:cNvPr id="19" name="任意多边形 27">
                <a:extLst>
                  <a:ext uri="{FF2B5EF4-FFF2-40B4-BE49-F238E27FC236}">
                    <a16:creationId xmlns:a16="http://schemas.microsoft.com/office/drawing/2014/main" xmlns="" id="{D2A5D2A7-B3AB-4593-9CB9-E7E8CB82CC15}"/>
                  </a:ext>
                </a:extLst>
              </p:cNvPr>
              <p:cNvSpPr/>
              <p:nvPr/>
            </p:nvSpPr>
            <p:spPr>
              <a:xfrm>
                <a:off x="6834073" y="2304949"/>
                <a:ext cx="2501616" cy="2501616"/>
              </a:xfrm>
              <a:custGeom>
                <a:avLst/>
                <a:gdLst>
                  <a:gd name="connsiteX0" fmla="*/ 1250808 w 2501616"/>
                  <a:gd name="connsiteY0" fmla="*/ 432015 h 2501616"/>
                  <a:gd name="connsiteX1" fmla="*/ 1054370 w 2501616"/>
                  <a:gd name="connsiteY1" fmla="*/ 628453 h 2501616"/>
                  <a:gd name="connsiteX2" fmla="*/ 1054370 w 2501616"/>
                  <a:gd name="connsiteY2" fmla="*/ 1086456 h 2501616"/>
                  <a:gd name="connsiteX3" fmla="*/ 628453 w 2501616"/>
                  <a:gd name="connsiteY3" fmla="*/ 1086456 h 2501616"/>
                  <a:gd name="connsiteX4" fmla="*/ 432015 w 2501616"/>
                  <a:gd name="connsiteY4" fmla="*/ 1282894 h 2501616"/>
                  <a:gd name="connsiteX5" fmla="*/ 628453 w 2501616"/>
                  <a:gd name="connsiteY5" fmla="*/ 1479332 h 2501616"/>
                  <a:gd name="connsiteX6" fmla="*/ 1054370 w 2501616"/>
                  <a:gd name="connsiteY6" fmla="*/ 1479332 h 2501616"/>
                  <a:gd name="connsiteX7" fmla="*/ 1054370 w 2501616"/>
                  <a:gd name="connsiteY7" fmla="*/ 1873163 h 2501616"/>
                  <a:gd name="connsiteX8" fmla="*/ 1250808 w 2501616"/>
                  <a:gd name="connsiteY8" fmla="*/ 2069601 h 2501616"/>
                  <a:gd name="connsiteX9" fmla="*/ 1447246 w 2501616"/>
                  <a:gd name="connsiteY9" fmla="*/ 1873163 h 2501616"/>
                  <a:gd name="connsiteX10" fmla="*/ 1447246 w 2501616"/>
                  <a:gd name="connsiteY10" fmla="*/ 1479332 h 2501616"/>
                  <a:gd name="connsiteX11" fmla="*/ 1873163 w 2501616"/>
                  <a:gd name="connsiteY11" fmla="*/ 1479332 h 2501616"/>
                  <a:gd name="connsiteX12" fmla="*/ 2069601 w 2501616"/>
                  <a:gd name="connsiteY12" fmla="*/ 1282894 h 2501616"/>
                  <a:gd name="connsiteX13" fmla="*/ 1873163 w 2501616"/>
                  <a:gd name="connsiteY13" fmla="*/ 1086456 h 2501616"/>
                  <a:gd name="connsiteX14" fmla="*/ 1447246 w 2501616"/>
                  <a:gd name="connsiteY14" fmla="*/ 1086456 h 2501616"/>
                  <a:gd name="connsiteX15" fmla="*/ 1447246 w 2501616"/>
                  <a:gd name="connsiteY15" fmla="*/ 628453 h 2501616"/>
                  <a:gd name="connsiteX16" fmla="*/ 1250808 w 2501616"/>
                  <a:gd name="connsiteY16" fmla="*/ 432015 h 2501616"/>
                  <a:gd name="connsiteX17" fmla="*/ 1250808 w 2501616"/>
                  <a:gd name="connsiteY17" fmla="*/ 0 h 2501616"/>
                  <a:gd name="connsiteX18" fmla="*/ 2501616 w 2501616"/>
                  <a:gd name="connsiteY18" fmla="*/ 1250808 h 2501616"/>
                  <a:gd name="connsiteX19" fmla="*/ 1250808 w 2501616"/>
                  <a:gd name="connsiteY19" fmla="*/ 2501616 h 2501616"/>
                  <a:gd name="connsiteX20" fmla="*/ 0 w 2501616"/>
                  <a:gd name="connsiteY20" fmla="*/ 1250808 h 2501616"/>
                  <a:gd name="connsiteX21" fmla="*/ 1250808 w 2501616"/>
                  <a:gd name="connsiteY21" fmla="*/ 0 h 250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501616" h="2501616">
                    <a:moveTo>
                      <a:pt x="1250808" y="432015"/>
                    </a:moveTo>
                    <a:cubicBezTo>
                      <a:pt x="1142318" y="432015"/>
                      <a:pt x="1054370" y="519963"/>
                      <a:pt x="1054370" y="628453"/>
                    </a:cubicBezTo>
                    <a:lnTo>
                      <a:pt x="1054370" y="1086456"/>
                    </a:lnTo>
                    <a:lnTo>
                      <a:pt x="628453" y="1086456"/>
                    </a:lnTo>
                    <a:cubicBezTo>
                      <a:pt x="519963" y="1086456"/>
                      <a:pt x="432015" y="1174404"/>
                      <a:pt x="432015" y="1282894"/>
                    </a:cubicBezTo>
                    <a:cubicBezTo>
                      <a:pt x="432015" y="1391384"/>
                      <a:pt x="519963" y="1479332"/>
                      <a:pt x="628453" y="1479332"/>
                    </a:cubicBezTo>
                    <a:lnTo>
                      <a:pt x="1054370" y="1479332"/>
                    </a:lnTo>
                    <a:lnTo>
                      <a:pt x="1054370" y="1873163"/>
                    </a:lnTo>
                    <a:cubicBezTo>
                      <a:pt x="1054370" y="1981653"/>
                      <a:pt x="1142318" y="2069601"/>
                      <a:pt x="1250808" y="2069601"/>
                    </a:cubicBezTo>
                    <a:cubicBezTo>
                      <a:pt x="1359298" y="2069601"/>
                      <a:pt x="1447246" y="1981653"/>
                      <a:pt x="1447246" y="1873163"/>
                    </a:cubicBezTo>
                    <a:lnTo>
                      <a:pt x="1447246" y="1479332"/>
                    </a:lnTo>
                    <a:lnTo>
                      <a:pt x="1873163" y="1479332"/>
                    </a:lnTo>
                    <a:cubicBezTo>
                      <a:pt x="1981653" y="1479332"/>
                      <a:pt x="2069601" y="1391384"/>
                      <a:pt x="2069601" y="1282894"/>
                    </a:cubicBezTo>
                    <a:cubicBezTo>
                      <a:pt x="2069601" y="1174404"/>
                      <a:pt x="1981653" y="1086456"/>
                      <a:pt x="1873163" y="1086456"/>
                    </a:cubicBezTo>
                    <a:lnTo>
                      <a:pt x="1447246" y="1086456"/>
                    </a:lnTo>
                    <a:lnTo>
                      <a:pt x="1447246" y="628453"/>
                    </a:lnTo>
                    <a:cubicBezTo>
                      <a:pt x="1447246" y="519963"/>
                      <a:pt x="1359298" y="432015"/>
                      <a:pt x="1250808" y="432015"/>
                    </a:cubicBezTo>
                    <a:close/>
                    <a:moveTo>
                      <a:pt x="1250808" y="0"/>
                    </a:moveTo>
                    <a:cubicBezTo>
                      <a:pt x="1941610" y="0"/>
                      <a:pt x="2501616" y="560006"/>
                      <a:pt x="2501616" y="1250808"/>
                    </a:cubicBezTo>
                    <a:cubicBezTo>
                      <a:pt x="2501616" y="1941610"/>
                      <a:pt x="1941610" y="2501616"/>
                      <a:pt x="1250808" y="2501616"/>
                    </a:cubicBezTo>
                    <a:cubicBezTo>
                      <a:pt x="560006" y="2501616"/>
                      <a:pt x="0" y="1941610"/>
                      <a:pt x="0" y="1250808"/>
                    </a:cubicBezTo>
                    <a:cubicBezTo>
                      <a:pt x="0" y="560006"/>
                      <a:pt x="560006" y="0"/>
                      <a:pt x="12508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25"/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DF5D82DA-4F44-4294-A672-C1769DD8877D}"/>
                </a:ext>
              </a:extLst>
            </p:cNvPr>
            <p:cNvGrpSpPr/>
            <p:nvPr/>
          </p:nvGrpSpPr>
          <p:grpSpPr>
            <a:xfrm>
              <a:off x="12911" y="2780"/>
              <a:ext cx="4362" cy="1900"/>
              <a:chOff x="6149733" y="1324188"/>
              <a:chExt cx="2077540" cy="904521"/>
            </a:xfrm>
          </p:grpSpPr>
          <p:sp>
            <p:nvSpPr>
              <p:cNvPr id="14" name="矩形 55">
                <a:extLst>
                  <a:ext uri="{FF2B5EF4-FFF2-40B4-BE49-F238E27FC236}">
                    <a16:creationId xmlns:a16="http://schemas.microsoft.com/office/drawing/2014/main" xmlns="" id="{F2ECA242-CD6D-4DB3-A203-AB18200AC049}"/>
                  </a:ext>
                </a:extLst>
              </p:cNvPr>
              <p:cNvSpPr/>
              <p:nvPr/>
            </p:nvSpPr>
            <p:spPr>
              <a:xfrm>
                <a:off x="6149733" y="1582582"/>
                <a:ext cx="2077540" cy="6461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7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Hiragino Sans GB W3" panose="020B0300000000000000" pitchFamily="34" charset="-122"/>
                    <a:cs typeface="Calibri" panose="020F0502020204030204" charset="0"/>
                    <a:sym typeface="News Gothic MT" charset="0"/>
                  </a:rPr>
                  <a:t>请在此处添加详细描述文本，尽量与标题文本语言风格相符合，语言描述尽量简洁生动。请在此处添加详细描述文本，尽量与标题文本语言风格相符合，语言描述尽量简洁生动。</a:t>
                </a:r>
                <a:endParaRPr lang="zh-CN" altLang="zh-CN" sz="75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Hiragino Sans GB W3" panose="020B0300000000000000" pitchFamily="34" charset="-122"/>
                  <a:cs typeface="Calibri" panose="020F0502020204030204" charset="0"/>
                  <a:sym typeface="News Gothic MT" charset="0"/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51E144FE-C223-4963-ACAB-2DCDB1B8CBB2}"/>
                  </a:ext>
                </a:extLst>
              </p:cNvPr>
              <p:cNvSpPr/>
              <p:nvPr/>
            </p:nvSpPr>
            <p:spPr>
              <a:xfrm>
                <a:off x="6228600" y="1324188"/>
                <a:ext cx="1727776" cy="276826"/>
              </a:xfrm>
              <a:prstGeom prst="rect">
                <a:avLst/>
              </a:prstGeom>
              <a:solidFill>
                <a:srgbClr val="D2B33A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zh-CN" altLang="zh-CN" sz="1200" dirty="0">
                    <a:solidFill>
                      <a:schemeClr val="bg1"/>
                    </a:solidFill>
                    <a:latin typeface="方正细圆简体" panose="02010601030101010101" charset="-122"/>
                    <a:ea typeface="方正细圆简体" panose="02010601030101010101" charset="-122"/>
                    <a:sym typeface="News Gothic MT" charset="0"/>
                  </a:rPr>
                  <a:t>CONSECTETUR ELIT</a:t>
                </a:r>
              </a:p>
            </p:txBody>
          </p:sp>
        </p:grp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195954B2-3DC5-4BE5-B95E-80455D93FD7C}"/>
              </a:ext>
            </a:extLst>
          </p:cNvPr>
          <p:cNvGrpSpPr/>
          <p:nvPr/>
        </p:nvGrpSpPr>
        <p:grpSpPr>
          <a:xfrm>
            <a:off x="2809816" y="3827825"/>
            <a:ext cx="3266123" cy="1010040"/>
            <a:chOff x="1986" y="6734"/>
            <a:chExt cx="6858" cy="2121"/>
          </a:xfrm>
        </p:grpSpPr>
        <p:sp>
          <p:nvSpPr>
            <p:cNvPr id="21" name="任意多边形 45">
              <a:extLst>
                <a:ext uri="{FF2B5EF4-FFF2-40B4-BE49-F238E27FC236}">
                  <a16:creationId xmlns:a16="http://schemas.microsoft.com/office/drawing/2014/main" xmlns="" id="{91DEBB4D-FD84-4043-9EE1-029B13F4A3A3}"/>
                </a:ext>
              </a:extLst>
            </p:cNvPr>
            <p:cNvSpPr/>
            <p:nvPr/>
          </p:nvSpPr>
          <p:spPr>
            <a:xfrm rot="5400000">
              <a:off x="2132" y="6588"/>
              <a:ext cx="2121" cy="2414"/>
            </a:xfrm>
            <a:custGeom>
              <a:avLst/>
              <a:gdLst>
                <a:gd name="connsiteX0" fmla="*/ 770660 w 826161"/>
                <a:gd name="connsiteY0" fmla="*/ 940604 h 940604"/>
                <a:gd name="connsiteX1" fmla="*/ 55501 w 826161"/>
                <a:gd name="connsiteY1" fmla="*/ 940604 h 940604"/>
                <a:gd name="connsiteX2" fmla="*/ 0 w 826161"/>
                <a:gd name="connsiteY2" fmla="*/ 885103 h 940604"/>
                <a:gd name="connsiteX3" fmla="*/ 0 w 826161"/>
                <a:gd name="connsiteY3" fmla="*/ 169944 h 940604"/>
                <a:gd name="connsiteX4" fmla="*/ 55501 w 826161"/>
                <a:gd name="connsiteY4" fmla="*/ 114443 h 940604"/>
                <a:gd name="connsiteX5" fmla="*/ 346704 w 826161"/>
                <a:gd name="connsiteY5" fmla="*/ 114443 h 940604"/>
                <a:gd name="connsiteX6" fmla="*/ 413081 w 826161"/>
                <a:gd name="connsiteY6" fmla="*/ 0 h 940604"/>
                <a:gd name="connsiteX7" fmla="*/ 479458 w 826161"/>
                <a:gd name="connsiteY7" fmla="*/ 114443 h 940604"/>
                <a:gd name="connsiteX8" fmla="*/ 770660 w 826161"/>
                <a:gd name="connsiteY8" fmla="*/ 114443 h 940604"/>
                <a:gd name="connsiteX9" fmla="*/ 826161 w 826161"/>
                <a:gd name="connsiteY9" fmla="*/ 169944 h 940604"/>
                <a:gd name="connsiteX10" fmla="*/ 826161 w 826161"/>
                <a:gd name="connsiteY10" fmla="*/ 885103 h 940604"/>
                <a:gd name="connsiteX11" fmla="*/ 770660 w 826161"/>
                <a:gd name="connsiteY11" fmla="*/ 940604 h 9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161" h="940604">
                  <a:moveTo>
                    <a:pt x="770660" y="940604"/>
                  </a:moveTo>
                  <a:lnTo>
                    <a:pt x="55501" y="940604"/>
                  </a:lnTo>
                  <a:cubicBezTo>
                    <a:pt x="24849" y="940604"/>
                    <a:pt x="0" y="915755"/>
                    <a:pt x="0" y="885103"/>
                  </a:cubicBezTo>
                  <a:lnTo>
                    <a:pt x="0" y="169944"/>
                  </a:lnTo>
                  <a:cubicBezTo>
                    <a:pt x="0" y="139292"/>
                    <a:pt x="24849" y="114443"/>
                    <a:pt x="55501" y="114443"/>
                  </a:cubicBezTo>
                  <a:lnTo>
                    <a:pt x="346704" y="114443"/>
                  </a:lnTo>
                  <a:lnTo>
                    <a:pt x="413081" y="0"/>
                  </a:lnTo>
                  <a:lnTo>
                    <a:pt x="479458" y="114443"/>
                  </a:lnTo>
                  <a:lnTo>
                    <a:pt x="770660" y="114443"/>
                  </a:lnTo>
                  <a:cubicBezTo>
                    <a:pt x="801312" y="114443"/>
                    <a:pt x="826161" y="139292"/>
                    <a:pt x="826161" y="169944"/>
                  </a:cubicBezTo>
                  <a:lnTo>
                    <a:pt x="826161" y="885103"/>
                  </a:lnTo>
                  <a:cubicBezTo>
                    <a:pt x="826161" y="915755"/>
                    <a:pt x="801312" y="940604"/>
                    <a:pt x="770660" y="940604"/>
                  </a:cubicBezTo>
                  <a:close/>
                </a:path>
              </a:pathLst>
            </a:custGeom>
            <a:solidFill>
              <a:srgbClr val="D2B33A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lang="zh-CN" altLang="en-US" sz="1013" dirty="0"/>
            </a:p>
          </p:txBody>
        </p:sp>
        <p:grpSp>
          <p:nvGrpSpPr>
            <p:cNvPr id="22" name="Group 44">
              <a:extLst>
                <a:ext uri="{FF2B5EF4-FFF2-40B4-BE49-F238E27FC236}">
                  <a16:creationId xmlns:a16="http://schemas.microsoft.com/office/drawing/2014/main" xmlns="" id="{846375BA-7FB2-4F6D-9D7F-318C3687E27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480" y="7199"/>
              <a:ext cx="1226" cy="1191"/>
              <a:chOff x="3202" y="1607"/>
              <a:chExt cx="1730" cy="1680"/>
            </a:xfrm>
            <a:solidFill>
              <a:srgbClr val="82B732"/>
            </a:solidFill>
          </p:grpSpPr>
          <p:sp>
            <p:nvSpPr>
              <p:cNvPr id="26" name="Freeform 45">
                <a:extLst>
                  <a:ext uri="{FF2B5EF4-FFF2-40B4-BE49-F238E27FC236}">
                    <a16:creationId xmlns:a16="http://schemas.microsoft.com/office/drawing/2014/main" xmlns="" id="{468CABA8-70F0-488E-84A0-126BB71F6A12}"/>
                  </a:ext>
                </a:extLst>
              </p:cNvPr>
              <p:cNvSpPr/>
              <p:nvPr/>
            </p:nvSpPr>
            <p:spPr bwMode="auto">
              <a:xfrm>
                <a:off x="3202" y="1607"/>
                <a:ext cx="1521" cy="1336"/>
              </a:xfrm>
              <a:custGeom>
                <a:avLst/>
                <a:gdLst>
                  <a:gd name="T0" fmla="*/ 93 w 327"/>
                  <a:gd name="T1" fmla="*/ 5 h 287"/>
                  <a:gd name="T2" fmla="*/ 123 w 327"/>
                  <a:gd name="T3" fmla="*/ 4 h 287"/>
                  <a:gd name="T4" fmla="*/ 201 w 327"/>
                  <a:gd name="T5" fmla="*/ 37 h 287"/>
                  <a:gd name="T6" fmla="*/ 224 w 327"/>
                  <a:gd name="T7" fmla="*/ 39 h 287"/>
                  <a:gd name="T8" fmla="*/ 299 w 327"/>
                  <a:gd name="T9" fmla="*/ 11 h 287"/>
                  <a:gd name="T10" fmla="*/ 320 w 327"/>
                  <a:gd name="T11" fmla="*/ 9 h 287"/>
                  <a:gd name="T12" fmla="*/ 325 w 327"/>
                  <a:gd name="T13" fmla="*/ 29 h 287"/>
                  <a:gd name="T14" fmla="*/ 325 w 327"/>
                  <a:gd name="T15" fmla="*/ 133 h 287"/>
                  <a:gd name="T16" fmla="*/ 297 w 327"/>
                  <a:gd name="T17" fmla="*/ 104 h 287"/>
                  <a:gd name="T18" fmla="*/ 296 w 327"/>
                  <a:gd name="T19" fmla="*/ 44 h 287"/>
                  <a:gd name="T20" fmla="*/ 214 w 327"/>
                  <a:gd name="T21" fmla="*/ 72 h 287"/>
                  <a:gd name="T22" fmla="*/ 109 w 327"/>
                  <a:gd name="T23" fmla="*/ 29 h 287"/>
                  <a:gd name="T24" fmla="*/ 27 w 327"/>
                  <a:gd name="T25" fmla="*/ 67 h 287"/>
                  <a:gd name="T26" fmla="*/ 27 w 327"/>
                  <a:gd name="T27" fmla="*/ 249 h 287"/>
                  <a:gd name="T28" fmla="*/ 94 w 327"/>
                  <a:gd name="T29" fmla="*/ 219 h 287"/>
                  <a:gd name="T30" fmla="*/ 105 w 327"/>
                  <a:gd name="T31" fmla="*/ 247 h 287"/>
                  <a:gd name="T32" fmla="*/ 23 w 327"/>
                  <a:gd name="T33" fmla="*/ 283 h 287"/>
                  <a:gd name="T34" fmla="*/ 2 w 327"/>
                  <a:gd name="T35" fmla="*/ 285 h 287"/>
                  <a:gd name="T36" fmla="*/ 2 w 327"/>
                  <a:gd name="T37" fmla="*/ 46 h 287"/>
                  <a:gd name="T38" fmla="*/ 93 w 327"/>
                  <a:gd name="T39" fmla="*/ 5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27" h="287">
                    <a:moveTo>
                      <a:pt x="93" y="5"/>
                    </a:moveTo>
                    <a:cubicBezTo>
                      <a:pt x="102" y="0"/>
                      <a:pt x="113" y="0"/>
                      <a:pt x="123" y="4"/>
                    </a:cubicBezTo>
                    <a:cubicBezTo>
                      <a:pt x="149" y="15"/>
                      <a:pt x="175" y="25"/>
                      <a:pt x="201" y="37"/>
                    </a:cubicBezTo>
                    <a:cubicBezTo>
                      <a:pt x="208" y="41"/>
                      <a:pt x="216" y="42"/>
                      <a:pt x="224" y="39"/>
                    </a:cubicBezTo>
                    <a:cubicBezTo>
                      <a:pt x="249" y="30"/>
                      <a:pt x="274" y="20"/>
                      <a:pt x="299" y="11"/>
                    </a:cubicBezTo>
                    <a:cubicBezTo>
                      <a:pt x="305" y="8"/>
                      <a:pt x="313" y="7"/>
                      <a:pt x="320" y="9"/>
                    </a:cubicBezTo>
                    <a:cubicBezTo>
                      <a:pt x="327" y="13"/>
                      <a:pt x="325" y="22"/>
                      <a:pt x="325" y="29"/>
                    </a:cubicBezTo>
                    <a:cubicBezTo>
                      <a:pt x="325" y="64"/>
                      <a:pt x="326" y="99"/>
                      <a:pt x="325" y="133"/>
                    </a:cubicBezTo>
                    <a:cubicBezTo>
                      <a:pt x="316" y="123"/>
                      <a:pt x="307" y="113"/>
                      <a:pt x="297" y="104"/>
                    </a:cubicBezTo>
                    <a:cubicBezTo>
                      <a:pt x="296" y="84"/>
                      <a:pt x="297" y="64"/>
                      <a:pt x="296" y="44"/>
                    </a:cubicBezTo>
                    <a:cubicBezTo>
                      <a:pt x="268" y="50"/>
                      <a:pt x="242" y="66"/>
                      <a:pt x="214" y="72"/>
                    </a:cubicBezTo>
                    <a:cubicBezTo>
                      <a:pt x="178" y="61"/>
                      <a:pt x="144" y="43"/>
                      <a:pt x="109" y="29"/>
                    </a:cubicBezTo>
                    <a:cubicBezTo>
                      <a:pt x="98" y="34"/>
                      <a:pt x="44" y="59"/>
                      <a:pt x="27" y="67"/>
                    </a:cubicBezTo>
                    <a:cubicBezTo>
                      <a:pt x="26" y="81"/>
                      <a:pt x="25" y="203"/>
                      <a:pt x="27" y="249"/>
                    </a:cubicBezTo>
                    <a:cubicBezTo>
                      <a:pt x="50" y="241"/>
                      <a:pt x="72" y="229"/>
                      <a:pt x="94" y="219"/>
                    </a:cubicBezTo>
                    <a:cubicBezTo>
                      <a:pt x="101" y="227"/>
                      <a:pt x="103" y="237"/>
                      <a:pt x="105" y="247"/>
                    </a:cubicBezTo>
                    <a:cubicBezTo>
                      <a:pt x="77" y="258"/>
                      <a:pt x="51" y="272"/>
                      <a:pt x="23" y="283"/>
                    </a:cubicBezTo>
                    <a:cubicBezTo>
                      <a:pt x="16" y="287"/>
                      <a:pt x="9" y="285"/>
                      <a:pt x="2" y="285"/>
                    </a:cubicBezTo>
                    <a:cubicBezTo>
                      <a:pt x="1" y="235"/>
                      <a:pt x="0" y="77"/>
                      <a:pt x="2" y="46"/>
                    </a:cubicBezTo>
                    <a:cubicBezTo>
                      <a:pt x="32" y="32"/>
                      <a:pt x="63" y="19"/>
                      <a:pt x="93" y="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51435" tIns="25718" rIns="51435" bIns="25718" numCol="1" anchor="t" anchorCtr="0" compatLnSpc="1"/>
              <a:lstStyle/>
              <a:p>
                <a:endParaRPr lang="zh-CN" altLang="en-US" sz="1125"/>
              </a:p>
            </p:txBody>
          </p:sp>
          <p:sp>
            <p:nvSpPr>
              <p:cNvPr id="27" name="Freeform 46">
                <a:extLst>
                  <a:ext uri="{FF2B5EF4-FFF2-40B4-BE49-F238E27FC236}">
                    <a16:creationId xmlns:a16="http://schemas.microsoft.com/office/drawing/2014/main" xmlns="" id="{D52DA2E4-7BE5-44CA-A890-39545A7BAE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00" y="2068"/>
                <a:ext cx="1232" cy="1219"/>
              </a:xfrm>
              <a:custGeom>
                <a:avLst/>
                <a:gdLst>
                  <a:gd name="T0" fmla="*/ 13 w 265"/>
                  <a:gd name="T1" fmla="*/ 118 h 262"/>
                  <a:gd name="T2" fmla="*/ 98 w 265"/>
                  <a:gd name="T3" fmla="*/ 2 h 262"/>
                  <a:gd name="T4" fmla="*/ 167 w 265"/>
                  <a:gd name="T5" fmla="*/ 21 h 262"/>
                  <a:gd name="T6" fmla="*/ 198 w 265"/>
                  <a:gd name="T7" fmla="*/ 58 h 262"/>
                  <a:gd name="T8" fmla="*/ 206 w 265"/>
                  <a:gd name="T9" fmla="*/ 110 h 262"/>
                  <a:gd name="T10" fmla="*/ 184 w 265"/>
                  <a:gd name="T11" fmla="*/ 167 h 262"/>
                  <a:gd name="T12" fmla="*/ 215 w 265"/>
                  <a:gd name="T13" fmla="*/ 181 h 262"/>
                  <a:gd name="T14" fmla="*/ 255 w 265"/>
                  <a:gd name="T15" fmla="*/ 220 h 262"/>
                  <a:gd name="T16" fmla="*/ 224 w 265"/>
                  <a:gd name="T17" fmla="*/ 252 h 262"/>
                  <a:gd name="T18" fmla="*/ 177 w 265"/>
                  <a:gd name="T19" fmla="*/ 211 h 262"/>
                  <a:gd name="T20" fmla="*/ 161 w 265"/>
                  <a:gd name="T21" fmla="*/ 183 h 262"/>
                  <a:gd name="T22" fmla="*/ 90 w 265"/>
                  <a:gd name="T23" fmla="*/ 195 h 262"/>
                  <a:gd name="T24" fmla="*/ 13 w 265"/>
                  <a:gd name="T25" fmla="*/ 118 h 262"/>
                  <a:gd name="T26" fmla="*/ 100 w 265"/>
                  <a:gd name="T27" fmla="*/ 36 h 262"/>
                  <a:gd name="T28" fmla="*/ 50 w 265"/>
                  <a:gd name="T29" fmla="*/ 74 h 262"/>
                  <a:gd name="T30" fmla="*/ 82 w 265"/>
                  <a:gd name="T31" fmla="*/ 158 h 262"/>
                  <a:gd name="T32" fmla="*/ 171 w 265"/>
                  <a:gd name="T33" fmla="*/ 115 h 262"/>
                  <a:gd name="T34" fmla="*/ 100 w 265"/>
                  <a:gd name="T35" fmla="*/ 3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5" h="262">
                    <a:moveTo>
                      <a:pt x="13" y="118"/>
                    </a:moveTo>
                    <a:cubicBezTo>
                      <a:pt x="0" y="64"/>
                      <a:pt x="44" y="7"/>
                      <a:pt x="98" y="2"/>
                    </a:cubicBezTo>
                    <a:cubicBezTo>
                      <a:pt x="120" y="0"/>
                      <a:pt x="150" y="7"/>
                      <a:pt x="167" y="21"/>
                    </a:cubicBezTo>
                    <a:cubicBezTo>
                      <a:pt x="180" y="30"/>
                      <a:pt x="190" y="44"/>
                      <a:pt x="198" y="58"/>
                    </a:cubicBezTo>
                    <a:cubicBezTo>
                      <a:pt x="205" y="72"/>
                      <a:pt x="207" y="95"/>
                      <a:pt x="206" y="110"/>
                    </a:cubicBezTo>
                    <a:cubicBezTo>
                      <a:pt x="205" y="131"/>
                      <a:pt x="192" y="148"/>
                      <a:pt x="184" y="167"/>
                    </a:cubicBezTo>
                    <a:cubicBezTo>
                      <a:pt x="195" y="170"/>
                      <a:pt x="207" y="172"/>
                      <a:pt x="215" y="181"/>
                    </a:cubicBezTo>
                    <a:cubicBezTo>
                      <a:pt x="228" y="195"/>
                      <a:pt x="246" y="204"/>
                      <a:pt x="255" y="220"/>
                    </a:cubicBezTo>
                    <a:cubicBezTo>
                      <a:pt x="265" y="239"/>
                      <a:pt x="242" y="262"/>
                      <a:pt x="224" y="252"/>
                    </a:cubicBezTo>
                    <a:cubicBezTo>
                      <a:pt x="207" y="240"/>
                      <a:pt x="192" y="225"/>
                      <a:pt x="177" y="211"/>
                    </a:cubicBezTo>
                    <a:cubicBezTo>
                      <a:pt x="168" y="204"/>
                      <a:pt x="172" y="189"/>
                      <a:pt x="161" y="183"/>
                    </a:cubicBezTo>
                    <a:cubicBezTo>
                      <a:pt x="139" y="193"/>
                      <a:pt x="114" y="202"/>
                      <a:pt x="90" y="195"/>
                    </a:cubicBezTo>
                    <a:cubicBezTo>
                      <a:pt x="51" y="188"/>
                      <a:pt x="20" y="156"/>
                      <a:pt x="13" y="118"/>
                    </a:cubicBezTo>
                    <a:close/>
                    <a:moveTo>
                      <a:pt x="100" y="36"/>
                    </a:moveTo>
                    <a:cubicBezTo>
                      <a:pt x="78" y="40"/>
                      <a:pt x="59" y="54"/>
                      <a:pt x="50" y="74"/>
                    </a:cubicBezTo>
                    <a:cubicBezTo>
                      <a:pt x="38" y="105"/>
                      <a:pt x="50" y="145"/>
                      <a:pt x="82" y="158"/>
                    </a:cubicBezTo>
                    <a:cubicBezTo>
                      <a:pt x="117" y="175"/>
                      <a:pt x="163" y="153"/>
                      <a:pt x="171" y="115"/>
                    </a:cubicBezTo>
                    <a:cubicBezTo>
                      <a:pt x="184" y="73"/>
                      <a:pt x="142" y="28"/>
                      <a:pt x="100" y="3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51435" tIns="25718" rIns="51435" bIns="25718" numCol="1" anchor="t" anchorCtr="0" compatLnSpc="1"/>
              <a:lstStyle/>
              <a:p>
                <a:endParaRPr lang="zh-CN" altLang="en-US" sz="1125"/>
              </a:p>
            </p:txBody>
          </p:sp>
          <p:sp>
            <p:nvSpPr>
              <p:cNvPr id="28" name="Freeform 47">
                <a:extLst>
                  <a:ext uri="{FF2B5EF4-FFF2-40B4-BE49-F238E27FC236}">
                    <a16:creationId xmlns:a16="http://schemas.microsoft.com/office/drawing/2014/main" xmlns="" id="{830E3761-1EF0-455F-8805-E538A1BE0299}"/>
                  </a:ext>
                </a:extLst>
              </p:cNvPr>
              <p:cNvSpPr/>
              <p:nvPr/>
            </p:nvSpPr>
            <p:spPr bwMode="auto">
              <a:xfrm>
                <a:off x="3951" y="2501"/>
                <a:ext cx="279" cy="297"/>
              </a:xfrm>
              <a:custGeom>
                <a:avLst/>
                <a:gdLst>
                  <a:gd name="T0" fmla="*/ 0 w 60"/>
                  <a:gd name="T1" fmla="*/ 10 h 64"/>
                  <a:gd name="T2" fmla="*/ 19 w 60"/>
                  <a:gd name="T3" fmla="*/ 1 h 64"/>
                  <a:gd name="T4" fmla="*/ 31 w 60"/>
                  <a:gd name="T5" fmla="*/ 27 h 64"/>
                  <a:gd name="T6" fmla="*/ 59 w 60"/>
                  <a:gd name="T7" fmla="*/ 42 h 64"/>
                  <a:gd name="T8" fmla="*/ 60 w 60"/>
                  <a:gd name="T9" fmla="*/ 58 h 64"/>
                  <a:gd name="T10" fmla="*/ 0 w 60"/>
                  <a:gd name="T11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64">
                    <a:moveTo>
                      <a:pt x="0" y="10"/>
                    </a:moveTo>
                    <a:cubicBezTo>
                      <a:pt x="1" y="0"/>
                      <a:pt x="12" y="0"/>
                      <a:pt x="19" y="1"/>
                    </a:cubicBezTo>
                    <a:cubicBezTo>
                      <a:pt x="21" y="10"/>
                      <a:pt x="24" y="20"/>
                      <a:pt x="31" y="27"/>
                    </a:cubicBezTo>
                    <a:cubicBezTo>
                      <a:pt x="38" y="35"/>
                      <a:pt x="49" y="38"/>
                      <a:pt x="59" y="42"/>
                    </a:cubicBezTo>
                    <a:cubicBezTo>
                      <a:pt x="60" y="47"/>
                      <a:pt x="60" y="52"/>
                      <a:pt x="60" y="58"/>
                    </a:cubicBezTo>
                    <a:cubicBezTo>
                      <a:pt x="31" y="64"/>
                      <a:pt x="4" y="38"/>
                      <a:pt x="0" y="1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51435" tIns="25718" rIns="51435" bIns="25718" numCol="1" anchor="t" anchorCtr="0" compatLnSpc="1"/>
              <a:lstStyle/>
              <a:p>
                <a:endParaRPr lang="zh-CN" altLang="en-US" sz="1125"/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2D3F2B20-6D48-4EDE-90AA-C864CD26EC70}"/>
                </a:ext>
              </a:extLst>
            </p:cNvPr>
            <p:cNvGrpSpPr/>
            <p:nvPr/>
          </p:nvGrpSpPr>
          <p:grpSpPr>
            <a:xfrm>
              <a:off x="4482" y="6737"/>
              <a:ext cx="4362" cy="1900"/>
              <a:chOff x="2134865" y="3206452"/>
              <a:chExt cx="2077540" cy="904069"/>
            </a:xfrm>
          </p:grpSpPr>
          <p:sp>
            <p:nvSpPr>
              <p:cNvPr id="24" name="矩形 55">
                <a:extLst>
                  <a:ext uri="{FF2B5EF4-FFF2-40B4-BE49-F238E27FC236}">
                    <a16:creationId xmlns:a16="http://schemas.microsoft.com/office/drawing/2014/main" xmlns="" id="{1AD1885F-4FB1-4499-BAB0-498512D48C90}"/>
                  </a:ext>
                </a:extLst>
              </p:cNvPr>
              <p:cNvSpPr/>
              <p:nvPr/>
            </p:nvSpPr>
            <p:spPr>
              <a:xfrm>
                <a:off x="2134865" y="3464846"/>
                <a:ext cx="2077540" cy="6456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7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News Gothic MT" charset="0"/>
                  </a:rPr>
                  <a:t>请在此处添加详细描述文本，尽量与标题文本语言风格相符合，语言描述尽量简洁生动。请在此处添加详细描述文本，尽量与标题文本语言风格相符合，语言描述尽量简洁生动。</a:t>
                </a:r>
                <a:endParaRPr lang="zh-CN" altLang="zh-CN" sz="75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News Gothic MT" charset="0"/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73DA594D-4590-4F96-B096-248184A637D7}"/>
                  </a:ext>
                </a:extLst>
              </p:cNvPr>
              <p:cNvSpPr/>
              <p:nvPr/>
            </p:nvSpPr>
            <p:spPr>
              <a:xfrm>
                <a:off x="2213732" y="3206452"/>
                <a:ext cx="1710196" cy="276827"/>
              </a:xfrm>
              <a:prstGeom prst="rect">
                <a:avLst/>
              </a:prstGeom>
              <a:solidFill>
                <a:srgbClr val="D2B33A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zh-CN" altLang="zh-CN" sz="1200" dirty="0">
                    <a:solidFill>
                      <a:schemeClr val="bg1"/>
                    </a:solidFill>
                    <a:latin typeface="方正细圆简体" panose="02010601030101010101" charset="-122"/>
                    <a:ea typeface="方正细圆简体" panose="02010601030101010101" charset="-122"/>
                    <a:sym typeface="News Gothic MT" charset="0"/>
                  </a:rPr>
                  <a:t>CONSECTETUR ELIT</a:t>
                </a:r>
              </a:p>
            </p:txBody>
          </p:sp>
        </p:grp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C45A9D5B-3C74-4DDE-8C01-AAEDB2B8D5A6}"/>
              </a:ext>
            </a:extLst>
          </p:cNvPr>
          <p:cNvGrpSpPr/>
          <p:nvPr/>
        </p:nvGrpSpPr>
        <p:grpSpPr>
          <a:xfrm>
            <a:off x="6834129" y="3842589"/>
            <a:ext cx="2971801" cy="1532955"/>
            <a:chOff x="10316" y="6718"/>
            <a:chExt cx="6240" cy="3219"/>
          </a:xfrm>
        </p:grpSpPr>
        <p:sp>
          <p:nvSpPr>
            <p:cNvPr id="30" name="任意多边形 51">
              <a:extLst>
                <a:ext uri="{FF2B5EF4-FFF2-40B4-BE49-F238E27FC236}">
                  <a16:creationId xmlns:a16="http://schemas.microsoft.com/office/drawing/2014/main" xmlns="" id="{31E1A67B-4BD0-4AF0-B5B9-A275911679E9}"/>
                </a:ext>
              </a:extLst>
            </p:cNvPr>
            <p:cNvSpPr/>
            <p:nvPr/>
          </p:nvSpPr>
          <p:spPr>
            <a:xfrm rot="5400000">
              <a:off x="10462" y="6588"/>
              <a:ext cx="2121" cy="2414"/>
            </a:xfrm>
            <a:custGeom>
              <a:avLst/>
              <a:gdLst>
                <a:gd name="connsiteX0" fmla="*/ 770660 w 826161"/>
                <a:gd name="connsiteY0" fmla="*/ 940604 h 940604"/>
                <a:gd name="connsiteX1" fmla="*/ 55501 w 826161"/>
                <a:gd name="connsiteY1" fmla="*/ 940604 h 940604"/>
                <a:gd name="connsiteX2" fmla="*/ 0 w 826161"/>
                <a:gd name="connsiteY2" fmla="*/ 885103 h 940604"/>
                <a:gd name="connsiteX3" fmla="*/ 0 w 826161"/>
                <a:gd name="connsiteY3" fmla="*/ 169944 h 940604"/>
                <a:gd name="connsiteX4" fmla="*/ 55501 w 826161"/>
                <a:gd name="connsiteY4" fmla="*/ 114443 h 940604"/>
                <a:gd name="connsiteX5" fmla="*/ 346704 w 826161"/>
                <a:gd name="connsiteY5" fmla="*/ 114443 h 940604"/>
                <a:gd name="connsiteX6" fmla="*/ 413081 w 826161"/>
                <a:gd name="connsiteY6" fmla="*/ 0 h 940604"/>
                <a:gd name="connsiteX7" fmla="*/ 479458 w 826161"/>
                <a:gd name="connsiteY7" fmla="*/ 114443 h 940604"/>
                <a:gd name="connsiteX8" fmla="*/ 770660 w 826161"/>
                <a:gd name="connsiteY8" fmla="*/ 114443 h 940604"/>
                <a:gd name="connsiteX9" fmla="*/ 826161 w 826161"/>
                <a:gd name="connsiteY9" fmla="*/ 169944 h 940604"/>
                <a:gd name="connsiteX10" fmla="*/ 826161 w 826161"/>
                <a:gd name="connsiteY10" fmla="*/ 885103 h 940604"/>
                <a:gd name="connsiteX11" fmla="*/ 770660 w 826161"/>
                <a:gd name="connsiteY11" fmla="*/ 940604 h 9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161" h="940604">
                  <a:moveTo>
                    <a:pt x="770660" y="940604"/>
                  </a:moveTo>
                  <a:lnTo>
                    <a:pt x="55501" y="940604"/>
                  </a:lnTo>
                  <a:cubicBezTo>
                    <a:pt x="24849" y="940604"/>
                    <a:pt x="0" y="915755"/>
                    <a:pt x="0" y="885103"/>
                  </a:cubicBezTo>
                  <a:lnTo>
                    <a:pt x="0" y="169944"/>
                  </a:lnTo>
                  <a:cubicBezTo>
                    <a:pt x="0" y="139292"/>
                    <a:pt x="24849" y="114443"/>
                    <a:pt x="55501" y="114443"/>
                  </a:cubicBezTo>
                  <a:lnTo>
                    <a:pt x="346704" y="114443"/>
                  </a:lnTo>
                  <a:lnTo>
                    <a:pt x="413081" y="0"/>
                  </a:lnTo>
                  <a:lnTo>
                    <a:pt x="479458" y="114443"/>
                  </a:lnTo>
                  <a:lnTo>
                    <a:pt x="770660" y="114443"/>
                  </a:lnTo>
                  <a:cubicBezTo>
                    <a:pt x="801312" y="114443"/>
                    <a:pt x="826161" y="139292"/>
                    <a:pt x="826161" y="169944"/>
                  </a:cubicBezTo>
                  <a:lnTo>
                    <a:pt x="826161" y="885103"/>
                  </a:lnTo>
                  <a:cubicBezTo>
                    <a:pt x="826161" y="915755"/>
                    <a:pt x="801312" y="940604"/>
                    <a:pt x="770660" y="940604"/>
                  </a:cubicBezTo>
                  <a:close/>
                </a:path>
              </a:pathLst>
            </a:cu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lang="zh-CN" altLang="en-US" sz="1013" dirty="0"/>
            </a:p>
          </p:txBody>
        </p:sp>
        <p:grpSp>
          <p:nvGrpSpPr>
            <p:cNvPr id="31" name="Group 58">
              <a:extLst>
                <a:ext uri="{FF2B5EF4-FFF2-40B4-BE49-F238E27FC236}">
                  <a16:creationId xmlns:a16="http://schemas.microsoft.com/office/drawing/2014/main" xmlns="" id="{BFDB1A30-F56F-4067-805B-1B7383FCAC8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889" y="7202"/>
              <a:ext cx="986" cy="1186"/>
              <a:chOff x="4372" y="1753"/>
              <a:chExt cx="676" cy="813"/>
            </a:xfrm>
            <a:solidFill>
              <a:srgbClr val="F39C11"/>
            </a:solidFill>
          </p:grpSpPr>
          <p:sp>
            <p:nvSpPr>
              <p:cNvPr id="36" name="Freeform 59">
                <a:extLst>
                  <a:ext uri="{FF2B5EF4-FFF2-40B4-BE49-F238E27FC236}">
                    <a16:creationId xmlns:a16="http://schemas.microsoft.com/office/drawing/2014/main" xmlns="" id="{D4F36D18-1232-49C0-9A1E-473297D10CD4}"/>
                  </a:ext>
                </a:extLst>
              </p:cNvPr>
              <p:cNvSpPr/>
              <p:nvPr/>
            </p:nvSpPr>
            <p:spPr bwMode="auto">
              <a:xfrm>
                <a:off x="4372" y="1756"/>
                <a:ext cx="294" cy="388"/>
              </a:xfrm>
              <a:custGeom>
                <a:avLst/>
                <a:gdLst>
                  <a:gd name="T0" fmla="*/ 52 w 123"/>
                  <a:gd name="T1" fmla="*/ 6 h 163"/>
                  <a:gd name="T2" fmla="*/ 71 w 123"/>
                  <a:gd name="T3" fmla="*/ 7 h 163"/>
                  <a:gd name="T4" fmla="*/ 115 w 123"/>
                  <a:gd name="T5" fmla="*/ 59 h 163"/>
                  <a:gd name="T6" fmla="*/ 115 w 123"/>
                  <a:gd name="T7" fmla="*/ 81 h 163"/>
                  <a:gd name="T8" fmla="*/ 84 w 123"/>
                  <a:gd name="T9" fmla="*/ 83 h 163"/>
                  <a:gd name="T10" fmla="*/ 113 w 123"/>
                  <a:gd name="T11" fmla="*/ 137 h 163"/>
                  <a:gd name="T12" fmla="*/ 65 w 123"/>
                  <a:gd name="T13" fmla="*/ 163 h 163"/>
                  <a:gd name="T14" fmla="*/ 36 w 123"/>
                  <a:gd name="T15" fmla="*/ 83 h 163"/>
                  <a:gd name="T16" fmla="*/ 0 w 123"/>
                  <a:gd name="T17" fmla="*/ 70 h 163"/>
                  <a:gd name="T18" fmla="*/ 21 w 123"/>
                  <a:gd name="T19" fmla="*/ 42 h 163"/>
                  <a:gd name="T20" fmla="*/ 52 w 123"/>
                  <a:gd name="T21" fmla="*/ 6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3" h="163">
                    <a:moveTo>
                      <a:pt x="52" y="6"/>
                    </a:moveTo>
                    <a:cubicBezTo>
                      <a:pt x="56" y="0"/>
                      <a:pt x="67" y="1"/>
                      <a:pt x="71" y="7"/>
                    </a:cubicBezTo>
                    <a:cubicBezTo>
                      <a:pt x="85" y="25"/>
                      <a:pt x="100" y="42"/>
                      <a:pt x="115" y="59"/>
                    </a:cubicBezTo>
                    <a:cubicBezTo>
                      <a:pt x="121" y="65"/>
                      <a:pt x="123" y="76"/>
                      <a:pt x="115" y="81"/>
                    </a:cubicBezTo>
                    <a:cubicBezTo>
                      <a:pt x="105" y="83"/>
                      <a:pt x="95" y="82"/>
                      <a:pt x="84" y="83"/>
                    </a:cubicBezTo>
                    <a:cubicBezTo>
                      <a:pt x="81" y="105"/>
                      <a:pt x="95" y="125"/>
                      <a:pt x="113" y="137"/>
                    </a:cubicBezTo>
                    <a:cubicBezTo>
                      <a:pt x="97" y="145"/>
                      <a:pt x="82" y="156"/>
                      <a:pt x="65" y="163"/>
                    </a:cubicBezTo>
                    <a:cubicBezTo>
                      <a:pt x="46" y="141"/>
                      <a:pt x="33" y="113"/>
                      <a:pt x="36" y="83"/>
                    </a:cubicBezTo>
                    <a:cubicBezTo>
                      <a:pt x="24" y="81"/>
                      <a:pt x="1" y="88"/>
                      <a:pt x="0" y="70"/>
                    </a:cubicBezTo>
                    <a:cubicBezTo>
                      <a:pt x="4" y="59"/>
                      <a:pt x="13" y="51"/>
                      <a:pt x="21" y="42"/>
                    </a:cubicBezTo>
                    <a:cubicBezTo>
                      <a:pt x="31" y="31"/>
                      <a:pt x="41" y="18"/>
                      <a:pt x="52" y="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51435" tIns="25718" rIns="51435" bIns="25718" numCol="1" anchor="t" anchorCtr="0" compatLnSpc="1"/>
              <a:lstStyle/>
              <a:p>
                <a:endParaRPr lang="zh-CN" altLang="en-US" sz="1125"/>
              </a:p>
            </p:txBody>
          </p:sp>
          <p:sp>
            <p:nvSpPr>
              <p:cNvPr id="37" name="Freeform 60">
                <a:extLst>
                  <a:ext uri="{FF2B5EF4-FFF2-40B4-BE49-F238E27FC236}">
                    <a16:creationId xmlns:a16="http://schemas.microsoft.com/office/drawing/2014/main" xmlns="" id="{48D776B3-C61C-43B0-95D2-D74DF75B87E4}"/>
                  </a:ext>
                </a:extLst>
              </p:cNvPr>
              <p:cNvSpPr/>
              <p:nvPr/>
            </p:nvSpPr>
            <p:spPr bwMode="auto">
              <a:xfrm>
                <a:off x="4463" y="1753"/>
                <a:ext cx="585" cy="813"/>
              </a:xfrm>
              <a:custGeom>
                <a:avLst/>
                <a:gdLst>
                  <a:gd name="T0" fmla="*/ 179 w 245"/>
                  <a:gd name="T1" fmla="*/ 4 h 341"/>
                  <a:gd name="T2" fmla="*/ 201 w 245"/>
                  <a:gd name="T3" fmla="*/ 16 h 341"/>
                  <a:gd name="T4" fmla="*/ 241 w 245"/>
                  <a:gd name="T5" fmla="*/ 64 h 341"/>
                  <a:gd name="T6" fmla="*/ 240 w 245"/>
                  <a:gd name="T7" fmla="*/ 81 h 341"/>
                  <a:gd name="T8" fmla="*/ 211 w 245"/>
                  <a:gd name="T9" fmla="*/ 84 h 341"/>
                  <a:gd name="T10" fmla="*/ 172 w 245"/>
                  <a:gd name="T11" fmla="*/ 169 h 341"/>
                  <a:gd name="T12" fmla="*/ 87 w 245"/>
                  <a:gd name="T13" fmla="*/ 221 h 341"/>
                  <a:gd name="T14" fmla="*/ 53 w 245"/>
                  <a:gd name="T15" fmla="*/ 250 h 341"/>
                  <a:gd name="T16" fmla="*/ 46 w 245"/>
                  <a:gd name="T17" fmla="*/ 339 h 341"/>
                  <a:gd name="T18" fmla="*/ 1 w 245"/>
                  <a:gd name="T19" fmla="*/ 340 h 341"/>
                  <a:gd name="T20" fmla="*/ 1 w 245"/>
                  <a:gd name="T21" fmla="*/ 267 h 341"/>
                  <a:gd name="T22" fmla="*/ 12 w 245"/>
                  <a:gd name="T23" fmla="*/ 225 h 341"/>
                  <a:gd name="T24" fmla="*/ 54 w 245"/>
                  <a:gd name="T25" fmla="*/ 184 h 341"/>
                  <a:gd name="T26" fmla="*/ 107 w 245"/>
                  <a:gd name="T27" fmla="*/ 152 h 341"/>
                  <a:gd name="T28" fmla="*/ 154 w 245"/>
                  <a:gd name="T29" fmla="*/ 115 h 341"/>
                  <a:gd name="T30" fmla="*/ 159 w 245"/>
                  <a:gd name="T31" fmla="*/ 84 h 341"/>
                  <a:gd name="T32" fmla="*/ 126 w 245"/>
                  <a:gd name="T33" fmla="*/ 78 h 341"/>
                  <a:gd name="T34" fmla="*/ 138 w 245"/>
                  <a:gd name="T35" fmla="*/ 51 h 341"/>
                  <a:gd name="T36" fmla="*/ 179 w 245"/>
                  <a:gd name="T37" fmla="*/ 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5" h="341">
                    <a:moveTo>
                      <a:pt x="179" y="4"/>
                    </a:moveTo>
                    <a:cubicBezTo>
                      <a:pt x="189" y="0"/>
                      <a:pt x="195" y="10"/>
                      <a:pt x="201" y="16"/>
                    </a:cubicBezTo>
                    <a:cubicBezTo>
                      <a:pt x="214" y="32"/>
                      <a:pt x="229" y="47"/>
                      <a:pt x="241" y="64"/>
                    </a:cubicBezTo>
                    <a:cubicBezTo>
                      <a:pt x="245" y="69"/>
                      <a:pt x="244" y="77"/>
                      <a:pt x="240" y="81"/>
                    </a:cubicBezTo>
                    <a:cubicBezTo>
                      <a:pt x="231" y="85"/>
                      <a:pt x="221" y="83"/>
                      <a:pt x="211" y="84"/>
                    </a:cubicBezTo>
                    <a:cubicBezTo>
                      <a:pt x="209" y="115"/>
                      <a:pt x="199" y="149"/>
                      <a:pt x="172" y="169"/>
                    </a:cubicBezTo>
                    <a:cubicBezTo>
                      <a:pt x="145" y="187"/>
                      <a:pt x="115" y="203"/>
                      <a:pt x="87" y="221"/>
                    </a:cubicBezTo>
                    <a:cubicBezTo>
                      <a:pt x="75" y="229"/>
                      <a:pt x="59" y="235"/>
                      <a:pt x="53" y="250"/>
                    </a:cubicBezTo>
                    <a:cubicBezTo>
                      <a:pt x="42" y="278"/>
                      <a:pt x="50" y="310"/>
                      <a:pt x="46" y="339"/>
                    </a:cubicBezTo>
                    <a:cubicBezTo>
                      <a:pt x="31" y="341"/>
                      <a:pt x="16" y="341"/>
                      <a:pt x="1" y="340"/>
                    </a:cubicBezTo>
                    <a:cubicBezTo>
                      <a:pt x="0" y="316"/>
                      <a:pt x="1" y="291"/>
                      <a:pt x="1" y="267"/>
                    </a:cubicBezTo>
                    <a:cubicBezTo>
                      <a:pt x="1" y="252"/>
                      <a:pt x="3" y="237"/>
                      <a:pt x="12" y="225"/>
                    </a:cubicBezTo>
                    <a:cubicBezTo>
                      <a:pt x="25" y="210"/>
                      <a:pt x="41" y="198"/>
                      <a:pt x="54" y="184"/>
                    </a:cubicBezTo>
                    <a:cubicBezTo>
                      <a:pt x="71" y="171"/>
                      <a:pt x="90" y="164"/>
                      <a:pt x="107" y="152"/>
                    </a:cubicBezTo>
                    <a:cubicBezTo>
                      <a:pt x="123" y="140"/>
                      <a:pt x="144" y="133"/>
                      <a:pt x="154" y="115"/>
                    </a:cubicBezTo>
                    <a:cubicBezTo>
                      <a:pt x="159" y="105"/>
                      <a:pt x="163" y="94"/>
                      <a:pt x="159" y="84"/>
                    </a:cubicBezTo>
                    <a:cubicBezTo>
                      <a:pt x="148" y="82"/>
                      <a:pt x="135" y="86"/>
                      <a:pt x="126" y="78"/>
                    </a:cubicBezTo>
                    <a:cubicBezTo>
                      <a:pt x="122" y="67"/>
                      <a:pt x="132" y="59"/>
                      <a:pt x="138" y="51"/>
                    </a:cubicBezTo>
                    <a:cubicBezTo>
                      <a:pt x="152" y="36"/>
                      <a:pt x="164" y="18"/>
                      <a:pt x="179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51435" tIns="25718" rIns="51435" bIns="25718" numCol="1" anchor="t" anchorCtr="0" compatLnSpc="1"/>
              <a:lstStyle/>
              <a:p>
                <a:endParaRPr lang="zh-CN" altLang="en-US" sz="1125"/>
              </a:p>
            </p:txBody>
          </p:sp>
          <p:sp>
            <p:nvSpPr>
              <p:cNvPr id="38" name="Freeform 61">
                <a:extLst>
                  <a:ext uri="{FF2B5EF4-FFF2-40B4-BE49-F238E27FC236}">
                    <a16:creationId xmlns:a16="http://schemas.microsoft.com/office/drawing/2014/main" xmlns="" id="{2D80B341-EE45-404A-8D7D-BAAF1BA9636A}"/>
                  </a:ext>
                </a:extLst>
              </p:cNvPr>
              <p:cNvSpPr/>
              <p:nvPr/>
            </p:nvSpPr>
            <p:spPr bwMode="auto">
              <a:xfrm>
                <a:off x="4785" y="2230"/>
                <a:ext cx="172" cy="336"/>
              </a:xfrm>
              <a:custGeom>
                <a:avLst/>
                <a:gdLst>
                  <a:gd name="T0" fmla="*/ 0 w 72"/>
                  <a:gd name="T1" fmla="*/ 25 h 141"/>
                  <a:gd name="T2" fmla="*/ 42 w 72"/>
                  <a:gd name="T3" fmla="*/ 0 h 141"/>
                  <a:gd name="T4" fmla="*/ 71 w 72"/>
                  <a:gd name="T5" fmla="*/ 63 h 141"/>
                  <a:gd name="T6" fmla="*/ 71 w 72"/>
                  <a:gd name="T7" fmla="*/ 139 h 141"/>
                  <a:gd name="T8" fmla="*/ 23 w 72"/>
                  <a:gd name="T9" fmla="*/ 140 h 141"/>
                  <a:gd name="T10" fmla="*/ 22 w 72"/>
                  <a:gd name="T11" fmla="*/ 63 h 141"/>
                  <a:gd name="T12" fmla="*/ 0 w 72"/>
                  <a:gd name="T13" fmla="*/ 29 h 141"/>
                  <a:gd name="T14" fmla="*/ 0 w 72"/>
                  <a:gd name="T15" fmla="*/ 25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41">
                    <a:moveTo>
                      <a:pt x="0" y="25"/>
                    </a:moveTo>
                    <a:cubicBezTo>
                      <a:pt x="14" y="16"/>
                      <a:pt x="28" y="8"/>
                      <a:pt x="42" y="0"/>
                    </a:cubicBezTo>
                    <a:cubicBezTo>
                      <a:pt x="57" y="18"/>
                      <a:pt x="71" y="39"/>
                      <a:pt x="71" y="63"/>
                    </a:cubicBezTo>
                    <a:cubicBezTo>
                      <a:pt x="71" y="88"/>
                      <a:pt x="72" y="114"/>
                      <a:pt x="71" y="139"/>
                    </a:cubicBezTo>
                    <a:cubicBezTo>
                      <a:pt x="55" y="141"/>
                      <a:pt x="39" y="141"/>
                      <a:pt x="23" y="140"/>
                    </a:cubicBezTo>
                    <a:cubicBezTo>
                      <a:pt x="22" y="114"/>
                      <a:pt x="24" y="88"/>
                      <a:pt x="22" y="63"/>
                    </a:cubicBezTo>
                    <a:cubicBezTo>
                      <a:pt x="21" y="49"/>
                      <a:pt x="10" y="39"/>
                      <a:pt x="0" y="29"/>
                    </a:cubicBezTo>
                    <a:cubicBezTo>
                      <a:pt x="0" y="28"/>
                      <a:pt x="0" y="26"/>
                      <a:pt x="0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51435" tIns="25718" rIns="51435" bIns="25718" numCol="1" anchor="t" anchorCtr="0" compatLnSpc="1"/>
              <a:lstStyle/>
              <a:p>
                <a:endParaRPr lang="zh-CN" altLang="en-US" sz="1125"/>
              </a:p>
            </p:txBody>
          </p:sp>
        </p:grp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8577C86E-B1A7-4743-A9DD-89FD843C4F2C}"/>
                </a:ext>
              </a:extLst>
            </p:cNvPr>
            <p:cNvGrpSpPr/>
            <p:nvPr/>
          </p:nvGrpSpPr>
          <p:grpSpPr>
            <a:xfrm>
              <a:off x="13074" y="6718"/>
              <a:ext cx="3482" cy="3219"/>
              <a:chOff x="6227087" y="3198749"/>
              <a:chExt cx="1283156" cy="1532334"/>
            </a:xfrm>
          </p:grpSpPr>
          <p:sp>
            <p:nvSpPr>
              <p:cNvPr id="33" name="文本框 64">
                <a:extLst>
                  <a:ext uri="{FF2B5EF4-FFF2-40B4-BE49-F238E27FC236}">
                    <a16:creationId xmlns:a16="http://schemas.microsoft.com/office/drawing/2014/main" xmlns="" id="{3363613A-2599-4943-98DE-1C2C21E7DBB9}"/>
                  </a:ext>
                </a:extLst>
              </p:cNvPr>
              <p:cNvSpPr txBox="1"/>
              <p:nvPr/>
            </p:nvSpPr>
            <p:spPr>
              <a:xfrm>
                <a:off x="6227087" y="3198749"/>
                <a:ext cx="1282050" cy="772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25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34%</a:t>
                </a:r>
              </a:p>
            </p:txBody>
          </p:sp>
          <p:cxnSp>
            <p:nvCxnSpPr>
              <p:cNvPr id="34" name="直接连接符 33">
                <a:extLst>
                  <a:ext uri="{FF2B5EF4-FFF2-40B4-BE49-F238E27FC236}">
                    <a16:creationId xmlns:a16="http://schemas.microsoft.com/office/drawing/2014/main" xmlns="" id="{C993A719-23CA-4015-993E-D943310F497A}"/>
                  </a:ext>
                </a:extLst>
              </p:cNvPr>
              <p:cNvCxnSpPr/>
              <p:nvPr/>
            </p:nvCxnSpPr>
            <p:spPr>
              <a:xfrm>
                <a:off x="6306624" y="3900694"/>
                <a:ext cx="951111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文本框 66">
                <a:extLst>
                  <a:ext uri="{FF2B5EF4-FFF2-40B4-BE49-F238E27FC236}">
                    <a16:creationId xmlns:a16="http://schemas.microsoft.com/office/drawing/2014/main" xmlns="" id="{B7C8133D-00E2-4B38-9974-4C06C8E62993}"/>
                  </a:ext>
                </a:extLst>
              </p:cNvPr>
              <p:cNvSpPr txBox="1"/>
              <p:nvPr/>
            </p:nvSpPr>
            <p:spPr>
              <a:xfrm>
                <a:off x="6228193" y="3900400"/>
                <a:ext cx="1282050" cy="830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细圆简体" panose="02010601030101010101" charset="-122"/>
                    <a:ea typeface="方正细圆简体" panose="02010601030101010101" charset="-122"/>
                  </a:rPr>
                  <a:t>From 2018 </a:t>
                </a:r>
                <a:endPara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细圆简体" panose="02010601030101010101" charset="-122"/>
                  <a:ea typeface="方正细圆简体" panose="02010601030101010101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9276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884DC7D-063F-4E41-B77C-A0E22622E03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B2B28E6-2160-46C5-8F8C-F4627121E3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90904" y="1"/>
            <a:ext cx="1901095" cy="272868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89029D5-6BCC-4EE1-85B6-19CA36CF0D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48889" y="5001831"/>
            <a:ext cx="1043111" cy="116674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C31AF74-172C-4844-A72D-331F2A2216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92947" y="5699270"/>
            <a:ext cx="1165760" cy="146628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8E24464-0FEB-44EC-9ADE-4E1106B43A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20621" y="5571620"/>
            <a:ext cx="1567018" cy="191842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1E4AC2C-C946-4CFC-B7F3-AC538CECC97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09471" y="0"/>
            <a:ext cx="1430916" cy="99430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0C0E04B-7336-4D93-B7DC-37898B691D9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5315" y="2948024"/>
            <a:ext cx="654996" cy="302918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4A25422-7C3B-4376-B988-F58C9DD4CD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9304" y="138920"/>
            <a:ext cx="1567017" cy="1956456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596DE99E-35FE-4F93-A825-6346D96A96AE}"/>
              </a:ext>
            </a:extLst>
          </p:cNvPr>
          <p:cNvSpPr/>
          <p:nvPr/>
        </p:nvSpPr>
        <p:spPr>
          <a:xfrm>
            <a:off x="2044210" y="1760108"/>
            <a:ext cx="8010973" cy="2358118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86DA11C1-9C11-4345-9140-906D11E8F23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69062" y="4470400"/>
            <a:ext cx="2109331" cy="215865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DCF47BA8-B985-4929-923B-6C366B44F61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1429796" y="5001831"/>
            <a:ext cx="766814" cy="153429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8A4CE8CF-08FC-4697-B9B6-901297DC239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48214" y="301309"/>
            <a:ext cx="2597120" cy="2589459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A8075D84-421D-4830-BEB4-EF94EE169422}"/>
              </a:ext>
            </a:extLst>
          </p:cNvPr>
          <p:cNvSpPr/>
          <p:nvPr/>
        </p:nvSpPr>
        <p:spPr>
          <a:xfrm>
            <a:off x="2196610" y="1912508"/>
            <a:ext cx="8010973" cy="23581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0E97AD4E-D1D4-42A1-ACEA-0BC08D3CFFE6}"/>
              </a:ext>
            </a:extLst>
          </p:cNvPr>
          <p:cNvSpPr txBox="1"/>
          <p:nvPr/>
        </p:nvSpPr>
        <p:spPr>
          <a:xfrm>
            <a:off x="4023727" y="2394026"/>
            <a:ext cx="45989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谢谢聆听</a:t>
            </a:r>
          </a:p>
        </p:txBody>
      </p:sp>
    </p:spTree>
    <p:extLst>
      <p:ext uri="{BB962C8B-B14F-4D97-AF65-F5344CB8AC3E}">
        <p14:creationId xmlns:p14="http://schemas.microsoft.com/office/powerpoint/2010/main" val="241383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6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3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3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4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1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6" presetID="23" presetClass="entr" presetSubtype="32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21" grpId="0" animBg="1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1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6" presetID="23" presetClass="entr" presetSubtype="32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21" grpId="0" animBg="1"/>
          <p:bldP spid="26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A4CC0F2B-2C25-445D-89E1-2C9A79A9AB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0612" y="-461576"/>
            <a:ext cx="1567018" cy="191842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46A55AF-7CD6-4395-8408-E3BFDD24C8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1144" y="331095"/>
            <a:ext cx="654996" cy="302918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D47F9EC-5E06-4C5E-8F50-B8BA93EB90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2669" y="4593569"/>
            <a:ext cx="2109331" cy="215865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10620F78-9681-41E7-A9D3-24780F3CD9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52422" flipH="1">
            <a:off x="664584" y="5134916"/>
            <a:ext cx="766814" cy="1534296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DB67A16E-70A7-43E7-B2B8-C6352BBFE678}"/>
              </a:ext>
            </a:extLst>
          </p:cNvPr>
          <p:cNvGrpSpPr/>
          <p:nvPr/>
        </p:nvGrpSpPr>
        <p:grpSpPr>
          <a:xfrm>
            <a:off x="3929226" y="2260910"/>
            <a:ext cx="8262774" cy="1987581"/>
            <a:chOff x="2085912" y="1480457"/>
            <a:chExt cx="8163373" cy="381000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D04F15A0-70F8-418E-ABD9-8F76D9310670}"/>
                </a:ext>
              </a:extLst>
            </p:cNvPr>
            <p:cNvSpPr/>
            <p:nvPr/>
          </p:nvSpPr>
          <p:spPr>
            <a:xfrm>
              <a:off x="2085912" y="1480457"/>
              <a:ext cx="8010973" cy="3657600"/>
            </a:xfrm>
            <a:prstGeom prst="rect">
              <a:avLst/>
            </a:pr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B1D1C5A7-A2FF-43DD-BE20-D4C74D4326B1}"/>
                </a:ext>
              </a:extLst>
            </p:cNvPr>
            <p:cNvSpPr/>
            <p:nvPr/>
          </p:nvSpPr>
          <p:spPr>
            <a:xfrm>
              <a:off x="2238312" y="1632857"/>
              <a:ext cx="8010973" cy="3657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19F74A02-54B0-4D2D-BE8D-661B4977BD7C}"/>
              </a:ext>
            </a:extLst>
          </p:cNvPr>
          <p:cNvGrpSpPr/>
          <p:nvPr/>
        </p:nvGrpSpPr>
        <p:grpSpPr>
          <a:xfrm>
            <a:off x="-172818" y="881496"/>
            <a:ext cx="4804021" cy="3781525"/>
            <a:chOff x="-172818" y="881496"/>
            <a:chExt cx="4804021" cy="3781525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xmlns="" id="{4E56A10C-B939-4F31-9891-7B2F0E137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47991" y="1138495"/>
              <a:ext cx="3583212" cy="3524526"/>
            </a:xfrm>
            <a:prstGeom prst="rect">
              <a:avLst/>
            </a:prstGeom>
          </p:spPr>
        </p:pic>
        <p:sp>
          <p:nvSpPr>
            <p:cNvPr id="3" name="等腰三角形 2">
              <a:extLst>
                <a:ext uri="{FF2B5EF4-FFF2-40B4-BE49-F238E27FC236}">
                  <a16:creationId xmlns:a16="http://schemas.microsoft.com/office/drawing/2014/main" xmlns="" id="{EE6110A1-9140-4C70-B9BE-7020D0300C54}"/>
                </a:ext>
              </a:extLst>
            </p:cNvPr>
            <p:cNvSpPr/>
            <p:nvPr/>
          </p:nvSpPr>
          <p:spPr>
            <a:xfrm rot="20773608">
              <a:off x="-172818" y="881496"/>
              <a:ext cx="3623027" cy="312329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A7F5BEE9-D1E3-455E-AD83-7BBCB035FD54}"/>
                </a:ext>
              </a:extLst>
            </p:cNvPr>
            <p:cNvSpPr txBox="1"/>
            <p:nvPr/>
          </p:nvSpPr>
          <p:spPr>
            <a:xfrm>
              <a:off x="1016073" y="2377538"/>
              <a:ext cx="133241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ONE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7C4FDC14-01D6-4FB9-B706-00F8266C1466}"/>
                </a:ext>
              </a:extLst>
            </p:cNvPr>
            <p:cNvSpPr/>
            <p:nvPr/>
          </p:nvSpPr>
          <p:spPr>
            <a:xfrm>
              <a:off x="857769" y="3003327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你的题目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621DF9A-FC9C-42D8-B653-0786F1B901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97963" y="3526547"/>
            <a:ext cx="5885901" cy="384527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961605D-7CD2-4E82-9AEC-50EF78041405}"/>
              </a:ext>
            </a:extLst>
          </p:cNvPr>
          <p:cNvSpPr/>
          <p:nvPr/>
        </p:nvSpPr>
        <p:spPr>
          <a:xfrm>
            <a:off x="4992913" y="2596474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277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A_六边形 1">
            <a:extLst>
              <a:ext uri="{FF2B5EF4-FFF2-40B4-BE49-F238E27FC236}">
                <a16:creationId xmlns:a16="http://schemas.microsoft.com/office/drawing/2014/main" xmlns="" id="{0C85502C-9535-4679-9BE9-B20D83601C78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rot="16200000">
            <a:off x="933715" y="2642327"/>
            <a:ext cx="1791408" cy="1544317"/>
          </a:xfrm>
          <a:prstGeom prst="hexag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5" name="PA_六边形 6">
            <a:extLst>
              <a:ext uri="{FF2B5EF4-FFF2-40B4-BE49-F238E27FC236}">
                <a16:creationId xmlns:a16="http://schemas.microsoft.com/office/drawing/2014/main" xmlns="" id="{CDB06FFC-9430-4275-B5CB-1E868917F45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6200000">
            <a:off x="5132395" y="2926144"/>
            <a:ext cx="1132951" cy="976682"/>
          </a:xfrm>
          <a:prstGeom prst="hexag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PA_六边形 7">
            <a:extLst>
              <a:ext uri="{FF2B5EF4-FFF2-40B4-BE49-F238E27FC236}">
                <a16:creationId xmlns:a16="http://schemas.microsoft.com/office/drawing/2014/main" xmlns="" id="{1ED814B3-D177-4AA0-BE84-821944B6A3F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6200000">
            <a:off x="8874278" y="2814132"/>
            <a:ext cx="1392819" cy="1200706"/>
          </a:xfrm>
          <a:prstGeom prst="hexagon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PA_淘宝网chenying0907出品 19">
            <a:extLst>
              <a:ext uri="{FF2B5EF4-FFF2-40B4-BE49-F238E27FC236}">
                <a16:creationId xmlns:a16="http://schemas.microsoft.com/office/drawing/2014/main" xmlns="" id="{AF2BEF00-B250-45AA-80A7-A32785894FD1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>
            <a:off x="2601578" y="3421742"/>
            <a:ext cx="2608951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A_淘宝网chenying0907出品 20">
            <a:extLst>
              <a:ext uri="{FF2B5EF4-FFF2-40B4-BE49-F238E27FC236}">
                <a16:creationId xmlns:a16="http://schemas.microsoft.com/office/drawing/2014/main" xmlns="" id="{419544FB-7EB8-4DCB-9C97-CF3A7CFA89DF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>
            <a:off x="6187212" y="3421742"/>
            <a:ext cx="2783123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A_淘宝网chenying0907出品 21">
            <a:extLst>
              <a:ext uri="{FF2B5EF4-FFF2-40B4-BE49-F238E27FC236}">
                <a16:creationId xmlns:a16="http://schemas.microsoft.com/office/drawing/2014/main" xmlns="" id="{2A599447-8C03-4364-BE26-404135498930}"/>
              </a:ext>
            </a:extLst>
          </p:cNvPr>
          <p:cNvCxnSpPr>
            <a:cxnSpLocks/>
          </p:cNvCxnSpPr>
          <p:nvPr>
            <p:custDataLst>
              <p:tags r:id="rId6"/>
            </p:custDataLst>
          </p:nvPr>
        </p:nvCxnSpPr>
        <p:spPr>
          <a:xfrm>
            <a:off x="10149437" y="3421742"/>
            <a:ext cx="2042563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PA_淘宝网chenying0907出品 12">
            <a:extLst>
              <a:ext uri="{FF2B5EF4-FFF2-40B4-BE49-F238E27FC236}">
                <a16:creationId xmlns:a16="http://schemas.microsoft.com/office/drawing/2014/main" xmlns="" id="{1538DE4C-E8C9-4676-B4FA-84FDEA55D253}"/>
              </a:ext>
            </a:extLst>
          </p:cNvPr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5419831" y="3189355"/>
            <a:ext cx="511588" cy="547690"/>
          </a:xfrm>
          <a:custGeom>
            <a:avLst/>
            <a:gdLst>
              <a:gd name="T0" fmla="*/ 108 w 243"/>
              <a:gd name="T1" fmla="*/ 195 h 260"/>
              <a:gd name="T2" fmla="*/ 109 w 243"/>
              <a:gd name="T3" fmla="*/ 193 h 260"/>
              <a:gd name="T4" fmla="*/ 105 w 243"/>
              <a:gd name="T5" fmla="*/ 156 h 260"/>
              <a:gd name="T6" fmla="*/ 120 w 243"/>
              <a:gd name="T7" fmla="*/ 154 h 260"/>
              <a:gd name="T8" fmla="*/ 131 w 243"/>
              <a:gd name="T9" fmla="*/ 180 h 260"/>
              <a:gd name="T10" fmla="*/ 139 w 243"/>
              <a:gd name="T11" fmla="*/ 184 h 260"/>
              <a:gd name="T12" fmla="*/ 155 w 243"/>
              <a:gd name="T13" fmla="*/ 175 h 260"/>
              <a:gd name="T14" fmla="*/ 137 w 243"/>
              <a:gd name="T15" fmla="*/ 219 h 260"/>
              <a:gd name="T16" fmla="*/ 115 w 243"/>
              <a:gd name="T17" fmla="*/ 218 h 260"/>
              <a:gd name="T18" fmla="*/ 87 w 243"/>
              <a:gd name="T19" fmla="*/ 188 h 260"/>
              <a:gd name="T20" fmla="*/ 179 w 243"/>
              <a:gd name="T21" fmla="*/ 59 h 260"/>
              <a:gd name="T22" fmla="*/ 138 w 243"/>
              <a:gd name="T23" fmla="*/ 76 h 260"/>
              <a:gd name="T24" fmla="*/ 154 w 243"/>
              <a:gd name="T25" fmla="*/ 81 h 260"/>
              <a:gd name="T26" fmla="*/ 157 w 243"/>
              <a:gd name="T27" fmla="*/ 88 h 260"/>
              <a:gd name="T28" fmla="*/ 147 w 243"/>
              <a:gd name="T29" fmla="*/ 112 h 260"/>
              <a:gd name="T30" fmla="*/ 158 w 243"/>
              <a:gd name="T31" fmla="*/ 121 h 260"/>
              <a:gd name="T32" fmla="*/ 179 w 243"/>
              <a:gd name="T33" fmla="*/ 94 h 260"/>
              <a:gd name="T34" fmla="*/ 181 w 243"/>
              <a:gd name="T35" fmla="*/ 93 h 260"/>
              <a:gd name="T36" fmla="*/ 190 w 243"/>
              <a:gd name="T37" fmla="*/ 104 h 260"/>
              <a:gd name="T38" fmla="*/ 164 w 243"/>
              <a:gd name="T39" fmla="*/ 59 h 260"/>
              <a:gd name="T40" fmla="*/ 143 w 243"/>
              <a:gd name="T41" fmla="*/ 0 h 260"/>
              <a:gd name="T42" fmla="*/ 108 w 243"/>
              <a:gd name="T43" fmla="*/ 51 h 260"/>
              <a:gd name="T44" fmla="*/ 97 w 243"/>
              <a:gd name="T45" fmla="*/ 89 h 260"/>
              <a:gd name="T46" fmla="*/ 110 w 243"/>
              <a:gd name="T47" fmla="*/ 95 h 260"/>
              <a:gd name="T48" fmla="*/ 126 w 243"/>
              <a:gd name="T49" fmla="*/ 74 h 260"/>
              <a:gd name="T50" fmla="*/ 135 w 243"/>
              <a:gd name="T51" fmla="*/ 75 h 260"/>
              <a:gd name="T52" fmla="*/ 154 w 243"/>
              <a:gd name="T53" fmla="*/ 95 h 260"/>
              <a:gd name="T54" fmla="*/ 148 w 243"/>
              <a:gd name="T55" fmla="*/ 58 h 260"/>
              <a:gd name="T56" fmla="*/ 149 w 243"/>
              <a:gd name="T57" fmla="*/ 58 h 260"/>
              <a:gd name="T58" fmla="*/ 109 w 243"/>
              <a:gd name="T59" fmla="*/ 103 h 260"/>
              <a:gd name="T60" fmla="*/ 85 w 243"/>
              <a:gd name="T61" fmla="*/ 86 h 260"/>
              <a:gd name="T62" fmla="*/ 86 w 243"/>
              <a:gd name="T63" fmla="*/ 85 h 260"/>
              <a:gd name="T64" fmla="*/ 83 w 243"/>
              <a:gd name="T65" fmla="*/ 75 h 260"/>
              <a:gd name="T66" fmla="*/ 22 w 243"/>
              <a:gd name="T67" fmla="*/ 58 h 260"/>
              <a:gd name="T68" fmla="*/ 66 w 243"/>
              <a:gd name="T69" fmla="*/ 111 h 260"/>
              <a:gd name="T70" fmla="*/ 73 w 243"/>
              <a:gd name="T71" fmla="*/ 110 h 260"/>
              <a:gd name="T72" fmla="*/ 90 w 243"/>
              <a:gd name="T73" fmla="*/ 124 h 260"/>
              <a:gd name="T74" fmla="*/ 103 w 243"/>
              <a:gd name="T75" fmla="*/ 122 h 260"/>
              <a:gd name="T76" fmla="*/ 106 w 243"/>
              <a:gd name="T77" fmla="*/ 109 h 260"/>
              <a:gd name="T78" fmla="*/ 222 w 243"/>
              <a:gd name="T79" fmla="*/ 175 h 260"/>
              <a:gd name="T80" fmla="*/ 202 w 243"/>
              <a:gd name="T81" fmla="*/ 128 h 260"/>
              <a:gd name="T82" fmla="*/ 196 w 243"/>
              <a:gd name="T83" fmla="*/ 147 h 260"/>
              <a:gd name="T84" fmla="*/ 188 w 243"/>
              <a:gd name="T85" fmla="*/ 150 h 260"/>
              <a:gd name="T86" fmla="*/ 159 w 243"/>
              <a:gd name="T87" fmla="*/ 138 h 260"/>
              <a:gd name="T88" fmla="*/ 149 w 243"/>
              <a:gd name="T89" fmla="*/ 151 h 260"/>
              <a:gd name="T90" fmla="*/ 181 w 243"/>
              <a:gd name="T91" fmla="*/ 176 h 260"/>
              <a:gd name="T92" fmla="*/ 182 w 243"/>
              <a:gd name="T93" fmla="*/ 179 h 260"/>
              <a:gd name="T94" fmla="*/ 169 w 243"/>
              <a:gd name="T95" fmla="*/ 189 h 260"/>
              <a:gd name="T96" fmla="*/ 228 w 243"/>
              <a:gd name="T97" fmla="*/ 216 h 260"/>
              <a:gd name="T98" fmla="*/ 100 w 243"/>
              <a:gd name="T99" fmla="*/ 141 h 260"/>
              <a:gd name="T100" fmla="*/ 92 w 243"/>
              <a:gd name="T101" fmla="*/ 127 h 260"/>
              <a:gd name="T102" fmla="*/ 63 w 243"/>
              <a:gd name="T103" fmla="*/ 127 h 260"/>
              <a:gd name="T104" fmla="*/ 55 w 243"/>
              <a:gd name="T105" fmla="*/ 125 h 260"/>
              <a:gd name="T106" fmla="*/ 62 w 243"/>
              <a:gd name="T107" fmla="*/ 104 h 260"/>
              <a:gd name="T108" fmla="*/ 32 w 243"/>
              <a:gd name="T109" fmla="*/ 131 h 260"/>
              <a:gd name="T110" fmla="*/ 48 w 243"/>
              <a:gd name="T111" fmla="*/ 161 h 260"/>
              <a:gd name="T112" fmla="*/ 83 w 243"/>
              <a:gd name="T113" fmla="*/ 171 h 260"/>
              <a:gd name="T114" fmla="*/ 88 w 243"/>
              <a:gd name="T115" fmla="*/ 160 h 260"/>
              <a:gd name="T116" fmla="*/ 70 w 243"/>
              <a:gd name="T117" fmla="*/ 145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43" h="260">
                <a:moveTo>
                  <a:pt x="87" y="188"/>
                </a:moveTo>
                <a:cubicBezTo>
                  <a:pt x="86" y="185"/>
                  <a:pt x="90" y="184"/>
                  <a:pt x="90" y="184"/>
                </a:cubicBezTo>
                <a:cubicBezTo>
                  <a:pt x="90" y="184"/>
                  <a:pt x="100" y="183"/>
                  <a:pt x="108" y="195"/>
                </a:cubicBezTo>
                <a:cubicBezTo>
                  <a:pt x="108" y="195"/>
                  <a:pt x="108" y="195"/>
                  <a:pt x="108" y="195"/>
                </a:cubicBezTo>
                <a:cubicBezTo>
                  <a:pt x="109" y="195"/>
                  <a:pt x="109" y="195"/>
                  <a:pt x="109" y="195"/>
                </a:cubicBezTo>
                <a:cubicBezTo>
                  <a:pt x="109" y="195"/>
                  <a:pt x="108" y="195"/>
                  <a:pt x="108" y="195"/>
                </a:cubicBezTo>
                <a:cubicBezTo>
                  <a:pt x="109" y="195"/>
                  <a:pt x="109" y="195"/>
                  <a:pt x="109" y="195"/>
                </a:cubicBezTo>
                <a:cubicBezTo>
                  <a:pt x="109" y="193"/>
                  <a:pt x="109" y="193"/>
                  <a:pt x="109" y="193"/>
                </a:cubicBezTo>
                <a:cubicBezTo>
                  <a:pt x="109" y="193"/>
                  <a:pt x="110" y="189"/>
                  <a:pt x="110" y="187"/>
                </a:cubicBezTo>
                <a:cubicBezTo>
                  <a:pt x="110" y="185"/>
                  <a:pt x="110" y="183"/>
                  <a:pt x="110" y="183"/>
                </a:cubicBezTo>
                <a:cubicBezTo>
                  <a:pt x="103" y="161"/>
                  <a:pt x="103" y="161"/>
                  <a:pt x="103" y="161"/>
                </a:cubicBezTo>
                <a:cubicBezTo>
                  <a:pt x="103" y="161"/>
                  <a:pt x="102" y="157"/>
                  <a:pt x="105" y="156"/>
                </a:cubicBezTo>
                <a:cubicBezTo>
                  <a:pt x="109" y="154"/>
                  <a:pt x="110" y="157"/>
                  <a:pt x="110" y="157"/>
                </a:cubicBezTo>
                <a:cubicBezTo>
                  <a:pt x="110" y="157"/>
                  <a:pt x="117" y="178"/>
                  <a:pt x="118" y="180"/>
                </a:cubicBezTo>
                <a:cubicBezTo>
                  <a:pt x="119" y="182"/>
                  <a:pt x="121" y="180"/>
                  <a:pt x="121" y="180"/>
                </a:cubicBezTo>
                <a:cubicBezTo>
                  <a:pt x="120" y="154"/>
                  <a:pt x="120" y="154"/>
                  <a:pt x="120" y="154"/>
                </a:cubicBezTo>
                <a:cubicBezTo>
                  <a:pt x="120" y="154"/>
                  <a:pt x="120" y="150"/>
                  <a:pt x="124" y="149"/>
                </a:cubicBezTo>
                <a:cubicBezTo>
                  <a:pt x="129" y="149"/>
                  <a:pt x="129" y="155"/>
                  <a:pt x="129" y="155"/>
                </a:cubicBezTo>
                <a:cubicBezTo>
                  <a:pt x="129" y="155"/>
                  <a:pt x="129" y="178"/>
                  <a:pt x="129" y="180"/>
                </a:cubicBezTo>
                <a:cubicBezTo>
                  <a:pt x="129" y="183"/>
                  <a:pt x="131" y="180"/>
                  <a:pt x="131" y="180"/>
                </a:cubicBezTo>
                <a:cubicBezTo>
                  <a:pt x="131" y="180"/>
                  <a:pt x="137" y="160"/>
                  <a:pt x="137" y="158"/>
                </a:cubicBezTo>
                <a:cubicBezTo>
                  <a:pt x="138" y="156"/>
                  <a:pt x="139" y="153"/>
                  <a:pt x="142" y="154"/>
                </a:cubicBezTo>
                <a:cubicBezTo>
                  <a:pt x="145" y="154"/>
                  <a:pt x="144" y="161"/>
                  <a:pt x="144" y="161"/>
                </a:cubicBezTo>
                <a:cubicBezTo>
                  <a:pt x="144" y="161"/>
                  <a:pt x="139" y="182"/>
                  <a:pt x="139" y="184"/>
                </a:cubicBezTo>
                <a:cubicBezTo>
                  <a:pt x="138" y="185"/>
                  <a:pt x="139" y="185"/>
                  <a:pt x="139" y="185"/>
                </a:cubicBezTo>
                <a:cubicBezTo>
                  <a:pt x="139" y="185"/>
                  <a:pt x="149" y="170"/>
                  <a:pt x="150" y="169"/>
                </a:cubicBezTo>
                <a:cubicBezTo>
                  <a:pt x="151" y="167"/>
                  <a:pt x="153" y="165"/>
                  <a:pt x="156" y="167"/>
                </a:cubicBezTo>
                <a:cubicBezTo>
                  <a:pt x="159" y="168"/>
                  <a:pt x="155" y="175"/>
                  <a:pt x="155" y="175"/>
                </a:cubicBezTo>
                <a:cubicBezTo>
                  <a:pt x="155" y="175"/>
                  <a:pt x="147" y="188"/>
                  <a:pt x="146" y="190"/>
                </a:cubicBezTo>
                <a:cubicBezTo>
                  <a:pt x="146" y="191"/>
                  <a:pt x="146" y="192"/>
                  <a:pt x="146" y="192"/>
                </a:cubicBezTo>
                <a:cubicBezTo>
                  <a:pt x="145" y="202"/>
                  <a:pt x="145" y="202"/>
                  <a:pt x="145" y="202"/>
                </a:cubicBezTo>
                <a:cubicBezTo>
                  <a:pt x="143" y="215"/>
                  <a:pt x="137" y="219"/>
                  <a:pt x="137" y="219"/>
                </a:cubicBezTo>
                <a:cubicBezTo>
                  <a:pt x="138" y="260"/>
                  <a:pt x="138" y="260"/>
                  <a:pt x="138" y="260"/>
                </a:cubicBezTo>
                <a:cubicBezTo>
                  <a:pt x="136" y="260"/>
                  <a:pt x="133" y="260"/>
                  <a:pt x="130" y="260"/>
                </a:cubicBezTo>
                <a:cubicBezTo>
                  <a:pt x="125" y="260"/>
                  <a:pt x="119" y="260"/>
                  <a:pt x="113" y="259"/>
                </a:cubicBezTo>
                <a:cubicBezTo>
                  <a:pt x="115" y="218"/>
                  <a:pt x="115" y="218"/>
                  <a:pt x="115" y="218"/>
                </a:cubicBezTo>
                <a:cubicBezTo>
                  <a:pt x="115" y="218"/>
                  <a:pt x="113" y="217"/>
                  <a:pt x="109" y="215"/>
                </a:cubicBezTo>
                <a:cubicBezTo>
                  <a:pt x="106" y="212"/>
                  <a:pt x="102" y="207"/>
                  <a:pt x="102" y="205"/>
                </a:cubicBezTo>
                <a:cubicBezTo>
                  <a:pt x="101" y="204"/>
                  <a:pt x="99" y="199"/>
                  <a:pt x="94" y="194"/>
                </a:cubicBezTo>
                <a:cubicBezTo>
                  <a:pt x="89" y="189"/>
                  <a:pt x="88" y="191"/>
                  <a:pt x="87" y="188"/>
                </a:cubicBezTo>
                <a:close/>
                <a:moveTo>
                  <a:pt x="192" y="74"/>
                </a:moveTo>
                <a:cubicBezTo>
                  <a:pt x="226" y="42"/>
                  <a:pt x="226" y="42"/>
                  <a:pt x="226" y="42"/>
                </a:cubicBezTo>
                <a:cubicBezTo>
                  <a:pt x="221" y="36"/>
                  <a:pt x="215" y="31"/>
                  <a:pt x="209" y="26"/>
                </a:cubicBezTo>
                <a:cubicBezTo>
                  <a:pt x="179" y="59"/>
                  <a:pt x="179" y="59"/>
                  <a:pt x="179" y="59"/>
                </a:cubicBezTo>
                <a:cubicBezTo>
                  <a:pt x="179" y="59"/>
                  <a:pt x="172" y="57"/>
                  <a:pt x="162" y="65"/>
                </a:cubicBezTo>
                <a:cubicBezTo>
                  <a:pt x="155" y="71"/>
                  <a:pt x="155" y="71"/>
                  <a:pt x="155" y="71"/>
                </a:cubicBezTo>
                <a:cubicBezTo>
                  <a:pt x="155" y="71"/>
                  <a:pt x="154" y="72"/>
                  <a:pt x="153" y="72"/>
                </a:cubicBezTo>
                <a:cubicBezTo>
                  <a:pt x="152" y="72"/>
                  <a:pt x="138" y="76"/>
                  <a:pt x="138" y="76"/>
                </a:cubicBezTo>
                <a:cubicBezTo>
                  <a:pt x="138" y="76"/>
                  <a:pt x="131" y="78"/>
                  <a:pt x="132" y="81"/>
                </a:cubicBezTo>
                <a:cubicBezTo>
                  <a:pt x="133" y="84"/>
                  <a:pt x="136" y="84"/>
                  <a:pt x="137" y="83"/>
                </a:cubicBezTo>
                <a:cubicBezTo>
                  <a:pt x="138" y="83"/>
                  <a:pt x="155" y="80"/>
                  <a:pt x="155" y="80"/>
                </a:cubicBezTo>
                <a:cubicBezTo>
                  <a:pt x="155" y="80"/>
                  <a:pt x="155" y="80"/>
                  <a:pt x="154" y="81"/>
                </a:cubicBezTo>
                <a:cubicBezTo>
                  <a:pt x="153" y="82"/>
                  <a:pt x="136" y="92"/>
                  <a:pt x="136" y="92"/>
                </a:cubicBezTo>
                <a:cubicBezTo>
                  <a:pt x="136" y="92"/>
                  <a:pt x="131" y="96"/>
                  <a:pt x="132" y="98"/>
                </a:cubicBezTo>
                <a:cubicBezTo>
                  <a:pt x="134" y="101"/>
                  <a:pt x="136" y="100"/>
                  <a:pt x="138" y="99"/>
                </a:cubicBezTo>
                <a:cubicBezTo>
                  <a:pt x="140" y="98"/>
                  <a:pt x="157" y="88"/>
                  <a:pt x="157" y="88"/>
                </a:cubicBezTo>
                <a:cubicBezTo>
                  <a:pt x="157" y="88"/>
                  <a:pt x="160" y="88"/>
                  <a:pt x="158" y="90"/>
                </a:cubicBezTo>
                <a:cubicBezTo>
                  <a:pt x="157" y="91"/>
                  <a:pt x="142" y="106"/>
                  <a:pt x="142" y="106"/>
                </a:cubicBezTo>
                <a:cubicBezTo>
                  <a:pt x="142" y="106"/>
                  <a:pt x="138" y="110"/>
                  <a:pt x="141" y="113"/>
                </a:cubicBezTo>
                <a:cubicBezTo>
                  <a:pt x="144" y="116"/>
                  <a:pt x="147" y="112"/>
                  <a:pt x="147" y="112"/>
                </a:cubicBezTo>
                <a:cubicBezTo>
                  <a:pt x="163" y="95"/>
                  <a:pt x="163" y="95"/>
                  <a:pt x="163" y="95"/>
                </a:cubicBezTo>
                <a:cubicBezTo>
                  <a:pt x="163" y="95"/>
                  <a:pt x="166" y="95"/>
                  <a:pt x="165" y="97"/>
                </a:cubicBezTo>
                <a:cubicBezTo>
                  <a:pt x="164" y="99"/>
                  <a:pt x="156" y="117"/>
                  <a:pt x="156" y="117"/>
                </a:cubicBezTo>
                <a:cubicBezTo>
                  <a:pt x="156" y="117"/>
                  <a:pt x="155" y="120"/>
                  <a:pt x="158" y="121"/>
                </a:cubicBezTo>
                <a:cubicBezTo>
                  <a:pt x="161" y="122"/>
                  <a:pt x="162" y="119"/>
                  <a:pt x="162" y="119"/>
                </a:cubicBezTo>
                <a:cubicBezTo>
                  <a:pt x="173" y="100"/>
                  <a:pt x="173" y="100"/>
                  <a:pt x="173" y="100"/>
                </a:cubicBezTo>
                <a:cubicBezTo>
                  <a:pt x="173" y="100"/>
                  <a:pt x="173" y="99"/>
                  <a:pt x="175" y="98"/>
                </a:cubicBezTo>
                <a:cubicBezTo>
                  <a:pt x="176" y="96"/>
                  <a:pt x="179" y="94"/>
                  <a:pt x="179" y="94"/>
                </a:cubicBezTo>
                <a:cubicBezTo>
                  <a:pt x="181" y="93"/>
                  <a:pt x="181" y="93"/>
                  <a:pt x="181" y="93"/>
                </a:cubicBezTo>
                <a:cubicBezTo>
                  <a:pt x="181" y="93"/>
                  <a:pt x="181" y="93"/>
                  <a:pt x="181" y="93"/>
                </a:cubicBezTo>
                <a:cubicBezTo>
                  <a:pt x="181" y="93"/>
                  <a:pt x="181" y="93"/>
                  <a:pt x="181" y="93"/>
                </a:cubicBezTo>
                <a:cubicBezTo>
                  <a:pt x="181" y="93"/>
                  <a:pt x="181" y="93"/>
                  <a:pt x="181" y="93"/>
                </a:cubicBezTo>
                <a:cubicBezTo>
                  <a:pt x="182" y="93"/>
                  <a:pt x="182" y="94"/>
                  <a:pt x="182" y="94"/>
                </a:cubicBezTo>
                <a:cubicBezTo>
                  <a:pt x="179" y="106"/>
                  <a:pt x="186" y="113"/>
                  <a:pt x="186" y="113"/>
                </a:cubicBezTo>
                <a:cubicBezTo>
                  <a:pt x="186" y="113"/>
                  <a:pt x="190" y="115"/>
                  <a:pt x="191" y="112"/>
                </a:cubicBezTo>
                <a:cubicBezTo>
                  <a:pt x="192" y="110"/>
                  <a:pt x="190" y="110"/>
                  <a:pt x="190" y="104"/>
                </a:cubicBezTo>
                <a:cubicBezTo>
                  <a:pt x="190" y="97"/>
                  <a:pt x="192" y="93"/>
                  <a:pt x="192" y="91"/>
                </a:cubicBezTo>
                <a:cubicBezTo>
                  <a:pt x="193" y="89"/>
                  <a:pt x="194" y="84"/>
                  <a:pt x="194" y="80"/>
                </a:cubicBezTo>
                <a:cubicBezTo>
                  <a:pt x="193" y="76"/>
                  <a:pt x="192" y="74"/>
                  <a:pt x="192" y="74"/>
                </a:cubicBezTo>
                <a:close/>
                <a:moveTo>
                  <a:pt x="164" y="59"/>
                </a:moveTo>
                <a:cubicBezTo>
                  <a:pt x="159" y="54"/>
                  <a:pt x="157" y="49"/>
                  <a:pt x="156" y="47"/>
                </a:cubicBezTo>
                <a:cubicBezTo>
                  <a:pt x="155" y="45"/>
                  <a:pt x="151" y="39"/>
                  <a:pt x="148" y="37"/>
                </a:cubicBezTo>
                <a:cubicBezTo>
                  <a:pt x="144" y="34"/>
                  <a:pt x="142" y="33"/>
                  <a:pt x="142" y="33"/>
                </a:cubicBezTo>
                <a:cubicBezTo>
                  <a:pt x="143" y="0"/>
                  <a:pt x="143" y="0"/>
                  <a:pt x="143" y="0"/>
                </a:cubicBezTo>
                <a:cubicBezTo>
                  <a:pt x="139" y="0"/>
                  <a:pt x="134" y="0"/>
                  <a:pt x="130" y="0"/>
                </a:cubicBezTo>
                <a:cubicBezTo>
                  <a:pt x="126" y="0"/>
                  <a:pt x="121" y="0"/>
                  <a:pt x="117" y="0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118" y="32"/>
                  <a:pt x="111" y="36"/>
                  <a:pt x="108" y="51"/>
                </a:cubicBezTo>
                <a:cubicBezTo>
                  <a:pt x="108" y="62"/>
                  <a:pt x="108" y="62"/>
                  <a:pt x="108" y="62"/>
                </a:cubicBezTo>
                <a:cubicBezTo>
                  <a:pt x="108" y="62"/>
                  <a:pt x="108" y="62"/>
                  <a:pt x="107" y="64"/>
                </a:cubicBezTo>
                <a:cubicBezTo>
                  <a:pt x="106" y="65"/>
                  <a:pt x="98" y="80"/>
                  <a:pt x="98" y="80"/>
                </a:cubicBezTo>
                <a:cubicBezTo>
                  <a:pt x="98" y="80"/>
                  <a:pt x="94" y="87"/>
                  <a:pt x="97" y="89"/>
                </a:cubicBezTo>
                <a:cubicBezTo>
                  <a:pt x="101" y="91"/>
                  <a:pt x="102" y="88"/>
                  <a:pt x="103" y="87"/>
                </a:cubicBezTo>
                <a:cubicBezTo>
                  <a:pt x="104" y="86"/>
                  <a:pt x="115" y="69"/>
                  <a:pt x="115" y="69"/>
                </a:cubicBezTo>
                <a:cubicBezTo>
                  <a:pt x="115" y="69"/>
                  <a:pt x="116" y="69"/>
                  <a:pt x="116" y="70"/>
                </a:cubicBezTo>
                <a:cubicBezTo>
                  <a:pt x="115" y="72"/>
                  <a:pt x="110" y="95"/>
                  <a:pt x="110" y="95"/>
                </a:cubicBezTo>
                <a:cubicBezTo>
                  <a:pt x="110" y="95"/>
                  <a:pt x="108" y="102"/>
                  <a:pt x="112" y="103"/>
                </a:cubicBezTo>
                <a:cubicBezTo>
                  <a:pt x="115" y="103"/>
                  <a:pt x="117" y="101"/>
                  <a:pt x="117" y="99"/>
                </a:cubicBezTo>
                <a:cubicBezTo>
                  <a:pt x="118" y="96"/>
                  <a:pt x="124" y="74"/>
                  <a:pt x="124" y="74"/>
                </a:cubicBezTo>
                <a:cubicBezTo>
                  <a:pt x="124" y="74"/>
                  <a:pt x="126" y="71"/>
                  <a:pt x="126" y="74"/>
                </a:cubicBezTo>
                <a:cubicBezTo>
                  <a:pt x="126" y="77"/>
                  <a:pt x="127" y="101"/>
                  <a:pt x="127" y="101"/>
                </a:cubicBezTo>
                <a:cubicBezTo>
                  <a:pt x="127" y="101"/>
                  <a:pt x="126" y="108"/>
                  <a:pt x="131" y="108"/>
                </a:cubicBezTo>
                <a:cubicBezTo>
                  <a:pt x="136" y="107"/>
                  <a:pt x="136" y="103"/>
                  <a:pt x="136" y="103"/>
                </a:cubicBezTo>
                <a:cubicBezTo>
                  <a:pt x="135" y="75"/>
                  <a:pt x="135" y="75"/>
                  <a:pt x="135" y="75"/>
                </a:cubicBezTo>
                <a:cubicBezTo>
                  <a:pt x="135" y="75"/>
                  <a:pt x="137" y="72"/>
                  <a:pt x="138" y="74"/>
                </a:cubicBezTo>
                <a:cubicBezTo>
                  <a:pt x="139" y="77"/>
                  <a:pt x="147" y="99"/>
                  <a:pt x="147" y="99"/>
                </a:cubicBezTo>
                <a:cubicBezTo>
                  <a:pt x="147" y="99"/>
                  <a:pt x="148" y="102"/>
                  <a:pt x="152" y="101"/>
                </a:cubicBezTo>
                <a:cubicBezTo>
                  <a:pt x="156" y="99"/>
                  <a:pt x="154" y="95"/>
                  <a:pt x="154" y="95"/>
                </a:cubicBezTo>
                <a:cubicBezTo>
                  <a:pt x="147" y="71"/>
                  <a:pt x="147" y="71"/>
                  <a:pt x="147" y="71"/>
                </a:cubicBezTo>
                <a:cubicBezTo>
                  <a:pt x="147" y="71"/>
                  <a:pt x="146" y="69"/>
                  <a:pt x="146" y="67"/>
                </a:cubicBezTo>
                <a:cubicBezTo>
                  <a:pt x="146" y="65"/>
                  <a:pt x="147" y="60"/>
                  <a:pt x="147" y="60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9" y="58"/>
                  <a:pt x="149" y="58"/>
                  <a:pt x="149" y="58"/>
                </a:cubicBezTo>
                <a:cubicBezTo>
                  <a:pt x="157" y="71"/>
                  <a:pt x="169" y="70"/>
                  <a:pt x="169" y="70"/>
                </a:cubicBezTo>
                <a:cubicBezTo>
                  <a:pt x="169" y="70"/>
                  <a:pt x="173" y="69"/>
                  <a:pt x="172" y="66"/>
                </a:cubicBezTo>
                <a:cubicBezTo>
                  <a:pt x="171" y="63"/>
                  <a:pt x="170" y="65"/>
                  <a:pt x="164" y="59"/>
                </a:cubicBezTo>
                <a:close/>
                <a:moveTo>
                  <a:pt x="109" y="103"/>
                </a:moveTo>
                <a:cubicBezTo>
                  <a:pt x="92" y="93"/>
                  <a:pt x="92" y="93"/>
                  <a:pt x="92" y="93"/>
                </a:cubicBezTo>
                <a:cubicBezTo>
                  <a:pt x="92" y="93"/>
                  <a:pt x="90" y="93"/>
                  <a:pt x="89" y="92"/>
                </a:cubicBezTo>
                <a:cubicBezTo>
                  <a:pt x="88" y="90"/>
                  <a:pt x="86" y="87"/>
                  <a:pt x="86" y="87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85"/>
                  <a:pt x="86" y="85"/>
                  <a:pt x="86" y="85"/>
                </a:cubicBezTo>
                <a:cubicBezTo>
                  <a:pt x="97" y="88"/>
                  <a:pt x="103" y="81"/>
                  <a:pt x="103" y="81"/>
                </a:cubicBezTo>
                <a:cubicBezTo>
                  <a:pt x="103" y="81"/>
                  <a:pt x="105" y="78"/>
                  <a:pt x="102" y="77"/>
                </a:cubicBezTo>
                <a:cubicBezTo>
                  <a:pt x="100" y="76"/>
                  <a:pt x="101" y="78"/>
                  <a:pt x="95" y="78"/>
                </a:cubicBezTo>
                <a:cubicBezTo>
                  <a:pt x="89" y="78"/>
                  <a:pt x="85" y="76"/>
                  <a:pt x="83" y="75"/>
                </a:cubicBezTo>
                <a:cubicBezTo>
                  <a:pt x="82" y="75"/>
                  <a:pt x="77" y="74"/>
                  <a:pt x="73" y="75"/>
                </a:cubicBezTo>
                <a:cubicBezTo>
                  <a:pt x="70" y="75"/>
                  <a:pt x="68" y="76"/>
                  <a:pt x="68" y="76"/>
                </a:cubicBezTo>
                <a:cubicBezTo>
                  <a:pt x="35" y="41"/>
                  <a:pt x="35" y="41"/>
                  <a:pt x="35" y="41"/>
                </a:cubicBezTo>
                <a:cubicBezTo>
                  <a:pt x="30" y="46"/>
                  <a:pt x="26" y="52"/>
                  <a:pt x="22" y="58"/>
                </a:cubicBezTo>
                <a:cubicBezTo>
                  <a:pt x="54" y="88"/>
                  <a:pt x="54" y="88"/>
                  <a:pt x="54" y="88"/>
                </a:cubicBezTo>
                <a:cubicBezTo>
                  <a:pt x="54" y="88"/>
                  <a:pt x="53" y="94"/>
                  <a:pt x="60" y="103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5" y="110"/>
                  <a:pt x="66" y="110"/>
                  <a:pt x="66" y="111"/>
                </a:cubicBezTo>
                <a:cubicBezTo>
                  <a:pt x="67" y="112"/>
                  <a:pt x="70" y="124"/>
                  <a:pt x="70" y="124"/>
                </a:cubicBezTo>
                <a:cubicBezTo>
                  <a:pt x="70" y="124"/>
                  <a:pt x="71" y="131"/>
                  <a:pt x="74" y="130"/>
                </a:cubicBezTo>
                <a:cubicBezTo>
                  <a:pt x="77" y="129"/>
                  <a:pt x="77" y="127"/>
                  <a:pt x="76" y="126"/>
                </a:cubicBezTo>
                <a:cubicBezTo>
                  <a:pt x="76" y="125"/>
                  <a:pt x="73" y="110"/>
                  <a:pt x="73" y="110"/>
                </a:cubicBezTo>
                <a:cubicBezTo>
                  <a:pt x="73" y="110"/>
                  <a:pt x="73" y="109"/>
                  <a:pt x="74" y="110"/>
                </a:cubicBezTo>
                <a:cubicBezTo>
                  <a:pt x="75" y="111"/>
                  <a:pt x="84" y="126"/>
                  <a:pt x="84" y="126"/>
                </a:cubicBezTo>
                <a:cubicBezTo>
                  <a:pt x="84" y="126"/>
                  <a:pt x="88" y="131"/>
                  <a:pt x="90" y="130"/>
                </a:cubicBezTo>
                <a:cubicBezTo>
                  <a:pt x="92" y="128"/>
                  <a:pt x="91" y="126"/>
                  <a:pt x="90" y="124"/>
                </a:cubicBezTo>
                <a:cubicBezTo>
                  <a:pt x="89" y="123"/>
                  <a:pt x="81" y="107"/>
                  <a:pt x="81" y="107"/>
                </a:cubicBezTo>
                <a:cubicBezTo>
                  <a:pt x="81" y="107"/>
                  <a:pt x="80" y="105"/>
                  <a:pt x="82" y="106"/>
                </a:cubicBezTo>
                <a:cubicBezTo>
                  <a:pt x="84" y="108"/>
                  <a:pt x="97" y="121"/>
                  <a:pt x="97" y="121"/>
                </a:cubicBezTo>
                <a:cubicBezTo>
                  <a:pt x="97" y="121"/>
                  <a:pt x="100" y="125"/>
                  <a:pt x="103" y="122"/>
                </a:cubicBezTo>
                <a:cubicBezTo>
                  <a:pt x="105" y="119"/>
                  <a:pt x="103" y="117"/>
                  <a:pt x="103" y="117"/>
                </a:cubicBezTo>
                <a:cubicBezTo>
                  <a:pt x="87" y="102"/>
                  <a:pt x="87" y="102"/>
                  <a:pt x="87" y="102"/>
                </a:cubicBezTo>
                <a:cubicBezTo>
                  <a:pt x="87" y="102"/>
                  <a:pt x="87" y="99"/>
                  <a:pt x="88" y="100"/>
                </a:cubicBezTo>
                <a:cubicBezTo>
                  <a:pt x="90" y="101"/>
                  <a:pt x="106" y="109"/>
                  <a:pt x="106" y="109"/>
                </a:cubicBezTo>
                <a:cubicBezTo>
                  <a:pt x="106" y="109"/>
                  <a:pt x="109" y="110"/>
                  <a:pt x="110" y="107"/>
                </a:cubicBezTo>
                <a:cubicBezTo>
                  <a:pt x="111" y="104"/>
                  <a:pt x="109" y="103"/>
                  <a:pt x="109" y="103"/>
                </a:cubicBezTo>
                <a:close/>
                <a:moveTo>
                  <a:pt x="243" y="195"/>
                </a:moveTo>
                <a:cubicBezTo>
                  <a:pt x="222" y="175"/>
                  <a:pt x="222" y="175"/>
                  <a:pt x="222" y="175"/>
                </a:cubicBezTo>
                <a:cubicBezTo>
                  <a:pt x="222" y="175"/>
                  <a:pt x="224" y="167"/>
                  <a:pt x="215" y="155"/>
                </a:cubicBezTo>
                <a:cubicBezTo>
                  <a:pt x="208" y="147"/>
                  <a:pt x="208" y="147"/>
                  <a:pt x="208" y="147"/>
                </a:cubicBezTo>
                <a:cubicBezTo>
                  <a:pt x="208" y="147"/>
                  <a:pt x="207" y="147"/>
                  <a:pt x="207" y="145"/>
                </a:cubicBezTo>
                <a:cubicBezTo>
                  <a:pt x="206" y="144"/>
                  <a:pt x="202" y="128"/>
                  <a:pt x="202" y="128"/>
                </a:cubicBezTo>
                <a:cubicBezTo>
                  <a:pt x="202" y="128"/>
                  <a:pt x="200" y="120"/>
                  <a:pt x="196" y="121"/>
                </a:cubicBezTo>
                <a:cubicBezTo>
                  <a:pt x="193" y="122"/>
                  <a:pt x="193" y="125"/>
                  <a:pt x="193" y="126"/>
                </a:cubicBezTo>
                <a:cubicBezTo>
                  <a:pt x="194" y="128"/>
                  <a:pt x="198" y="147"/>
                  <a:pt x="198" y="147"/>
                </a:cubicBezTo>
                <a:cubicBezTo>
                  <a:pt x="198" y="147"/>
                  <a:pt x="197" y="148"/>
                  <a:pt x="196" y="147"/>
                </a:cubicBezTo>
                <a:cubicBezTo>
                  <a:pt x="195" y="145"/>
                  <a:pt x="183" y="125"/>
                  <a:pt x="183" y="125"/>
                </a:cubicBezTo>
                <a:cubicBezTo>
                  <a:pt x="183" y="125"/>
                  <a:pt x="179" y="119"/>
                  <a:pt x="176" y="121"/>
                </a:cubicBezTo>
                <a:cubicBezTo>
                  <a:pt x="173" y="123"/>
                  <a:pt x="174" y="126"/>
                  <a:pt x="175" y="128"/>
                </a:cubicBezTo>
                <a:cubicBezTo>
                  <a:pt x="176" y="130"/>
                  <a:pt x="188" y="150"/>
                  <a:pt x="188" y="150"/>
                </a:cubicBezTo>
                <a:cubicBezTo>
                  <a:pt x="188" y="150"/>
                  <a:pt x="188" y="153"/>
                  <a:pt x="186" y="151"/>
                </a:cubicBezTo>
                <a:cubicBezTo>
                  <a:pt x="184" y="150"/>
                  <a:pt x="167" y="133"/>
                  <a:pt x="167" y="133"/>
                </a:cubicBezTo>
                <a:cubicBezTo>
                  <a:pt x="167" y="133"/>
                  <a:pt x="162" y="127"/>
                  <a:pt x="159" y="131"/>
                </a:cubicBezTo>
                <a:cubicBezTo>
                  <a:pt x="156" y="135"/>
                  <a:pt x="159" y="138"/>
                  <a:pt x="159" y="138"/>
                </a:cubicBezTo>
                <a:cubicBezTo>
                  <a:pt x="179" y="157"/>
                  <a:pt x="179" y="157"/>
                  <a:pt x="179" y="157"/>
                </a:cubicBezTo>
                <a:cubicBezTo>
                  <a:pt x="179" y="157"/>
                  <a:pt x="180" y="161"/>
                  <a:pt x="178" y="160"/>
                </a:cubicBezTo>
                <a:cubicBezTo>
                  <a:pt x="175" y="158"/>
                  <a:pt x="154" y="148"/>
                  <a:pt x="154" y="148"/>
                </a:cubicBezTo>
                <a:cubicBezTo>
                  <a:pt x="154" y="148"/>
                  <a:pt x="151" y="147"/>
                  <a:pt x="149" y="151"/>
                </a:cubicBezTo>
                <a:cubicBezTo>
                  <a:pt x="147" y="154"/>
                  <a:pt x="151" y="156"/>
                  <a:pt x="151" y="156"/>
                </a:cubicBezTo>
                <a:cubicBezTo>
                  <a:pt x="173" y="168"/>
                  <a:pt x="173" y="168"/>
                  <a:pt x="173" y="168"/>
                </a:cubicBezTo>
                <a:cubicBezTo>
                  <a:pt x="173" y="168"/>
                  <a:pt x="175" y="169"/>
                  <a:pt x="177" y="171"/>
                </a:cubicBezTo>
                <a:cubicBezTo>
                  <a:pt x="178" y="172"/>
                  <a:pt x="181" y="176"/>
                  <a:pt x="181" y="176"/>
                </a:cubicBezTo>
                <a:cubicBezTo>
                  <a:pt x="182" y="178"/>
                  <a:pt x="182" y="178"/>
                  <a:pt x="182" y="178"/>
                </a:cubicBezTo>
                <a:cubicBezTo>
                  <a:pt x="182" y="178"/>
                  <a:pt x="182" y="178"/>
                  <a:pt x="182" y="178"/>
                </a:cubicBezTo>
                <a:cubicBezTo>
                  <a:pt x="182" y="178"/>
                  <a:pt x="182" y="178"/>
                  <a:pt x="182" y="178"/>
                </a:cubicBezTo>
                <a:cubicBezTo>
                  <a:pt x="182" y="179"/>
                  <a:pt x="182" y="179"/>
                  <a:pt x="182" y="179"/>
                </a:cubicBezTo>
                <a:cubicBezTo>
                  <a:pt x="182" y="179"/>
                  <a:pt x="181" y="179"/>
                  <a:pt x="181" y="179"/>
                </a:cubicBezTo>
                <a:cubicBezTo>
                  <a:pt x="166" y="176"/>
                  <a:pt x="159" y="185"/>
                  <a:pt x="159" y="185"/>
                </a:cubicBezTo>
                <a:cubicBezTo>
                  <a:pt x="159" y="185"/>
                  <a:pt x="157" y="189"/>
                  <a:pt x="160" y="190"/>
                </a:cubicBezTo>
                <a:cubicBezTo>
                  <a:pt x="163" y="191"/>
                  <a:pt x="162" y="189"/>
                  <a:pt x="169" y="189"/>
                </a:cubicBezTo>
                <a:cubicBezTo>
                  <a:pt x="177" y="189"/>
                  <a:pt x="182" y="191"/>
                  <a:pt x="184" y="192"/>
                </a:cubicBezTo>
                <a:cubicBezTo>
                  <a:pt x="186" y="193"/>
                  <a:pt x="193" y="194"/>
                  <a:pt x="197" y="193"/>
                </a:cubicBezTo>
                <a:cubicBezTo>
                  <a:pt x="202" y="192"/>
                  <a:pt x="204" y="192"/>
                  <a:pt x="204" y="192"/>
                </a:cubicBezTo>
                <a:cubicBezTo>
                  <a:pt x="228" y="216"/>
                  <a:pt x="228" y="216"/>
                  <a:pt x="228" y="216"/>
                </a:cubicBezTo>
                <a:cubicBezTo>
                  <a:pt x="233" y="210"/>
                  <a:pt x="239" y="203"/>
                  <a:pt x="243" y="195"/>
                </a:cubicBezTo>
                <a:close/>
                <a:moveTo>
                  <a:pt x="70" y="145"/>
                </a:moveTo>
                <a:cubicBezTo>
                  <a:pt x="72" y="145"/>
                  <a:pt x="94" y="145"/>
                  <a:pt x="94" y="145"/>
                </a:cubicBezTo>
                <a:cubicBezTo>
                  <a:pt x="94" y="145"/>
                  <a:pt x="101" y="145"/>
                  <a:pt x="100" y="141"/>
                </a:cubicBezTo>
                <a:cubicBezTo>
                  <a:pt x="100" y="136"/>
                  <a:pt x="96" y="137"/>
                  <a:pt x="96" y="137"/>
                </a:cubicBezTo>
                <a:cubicBezTo>
                  <a:pt x="70" y="137"/>
                  <a:pt x="70" y="137"/>
                  <a:pt x="70" y="137"/>
                </a:cubicBezTo>
                <a:cubicBezTo>
                  <a:pt x="70" y="137"/>
                  <a:pt x="67" y="135"/>
                  <a:pt x="70" y="134"/>
                </a:cubicBezTo>
                <a:cubicBezTo>
                  <a:pt x="72" y="134"/>
                  <a:pt x="92" y="127"/>
                  <a:pt x="92" y="127"/>
                </a:cubicBezTo>
                <a:cubicBezTo>
                  <a:pt x="92" y="127"/>
                  <a:pt x="95" y="125"/>
                  <a:pt x="94" y="122"/>
                </a:cubicBezTo>
                <a:cubicBezTo>
                  <a:pt x="93" y="119"/>
                  <a:pt x="89" y="120"/>
                  <a:pt x="89" y="120"/>
                </a:cubicBezTo>
                <a:cubicBezTo>
                  <a:pt x="67" y="126"/>
                  <a:pt x="67" y="126"/>
                  <a:pt x="67" y="126"/>
                </a:cubicBezTo>
                <a:cubicBezTo>
                  <a:pt x="67" y="126"/>
                  <a:pt x="65" y="127"/>
                  <a:pt x="63" y="127"/>
                </a:cubicBezTo>
                <a:cubicBezTo>
                  <a:pt x="62" y="127"/>
                  <a:pt x="57" y="126"/>
                  <a:pt x="57" y="126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124"/>
                  <a:pt x="55" y="124"/>
                  <a:pt x="55" y="124"/>
                </a:cubicBezTo>
                <a:cubicBezTo>
                  <a:pt x="67" y="117"/>
                  <a:pt x="66" y="106"/>
                  <a:pt x="66" y="106"/>
                </a:cubicBezTo>
                <a:cubicBezTo>
                  <a:pt x="66" y="106"/>
                  <a:pt x="65" y="102"/>
                  <a:pt x="62" y="104"/>
                </a:cubicBezTo>
                <a:cubicBezTo>
                  <a:pt x="59" y="105"/>
                  <a:pt x="61" y="106"/>
                  <a:pt x="56" y="111"/>
                </a:cubicBezTo>
                <a:cubicBezTo>
                  <a:pt x="52" y="116"/>
                  <a:pt x="47" y="117"/>
                  <a:pt x="45" y="118"/>
                </a:cubicBezTo>
                <a:cubicBezTo>
                  <a:pt x="43" y="119"/>
                  <a:pt x="38" y="122"/>
                  <a:pt x="36" y="126"/>
                </a:cubicBezTo>
                <a:cubicBezTo>
                  <a:pt x="34" y="129"/>
                  <a:pt x="32" y="131"/>
                  <a:pt x="32" y="131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8"/>
                  <a:pt x="1" y="146"/>
                  <a:pt x="2" y="154"/>
                </a:cubicBezTo>
                <a:cubicBezTo>
                  <a:pt x="31" y="153"/>
                  <a:pt x="31" y="153"/>
                  <a:pt x="31" y="153"/>
                </a:cubicBezTo>
                <a:cubicBezTo>
                  <a:pt x="31" y="153"/>
                  <a:pt x="35" y="159"/>
                  <a:pt x="48" y="161"/>
                </a:cubicBezTo>
                <a:cubicBezTo>
                  <a:pt x="58" y="162"/>
                  <a:pt x="58" y="162"/>
                  <a:pt x="58" y="162"/>
                </a:cubicBezTo>
                <a:cubicBezTo>
                  <a:pt x="58" y="162"/>
                  <a:pt x="59" y="162"/>
                  <a:pt x="60" y="162"/>
                </a:cubicBezTo>
                <a:cubicBezTo>
                  <a:pt x="62" y="163"/>
                  <a:pt x="75" y="170"/>
                  <a:pt x="75" y="170"/>
                </a:cubicBezTo>
                <a:cubicBezTo>
                  <a:pt x="75" y="170"/>
                  <a:pt x="81" y="174"/>
                  <a:pt x="83" y="171"/>
                </a:cubicBezTo>
                <a:cubicBezTo>
                  <a:pt x="85" y="168"/>
                  <a:pt x="82" y="167"/>
                  <a:pt x="81" y="166"/>
                </a:cubicBezTo>
                <a:cubicBezTo>
                  <a:pt x="80" y="165"/>
                  <a:pt x="65" y="155"/>
                  <a:pt x="65" y="155"/>
                </a:cubicBezTo>
                <a:cubicBezTo>
                  <a:pt x="65" y="155"/>
                  <a:pt x="65" y="154"/>
                  <a:pt x="66" y="155"/>
                </a:cubicBezTo>
                <a:cubicBezTo>
                  <a:pt x="68" y="155"/>
                  <a:pt x="88" y="160"/>
                  <a:pt x="88" y="160"/>
                </a:cubicBezTo>
                <a:cubicBezTo>
                  <a:pt x="88" y="160"/>
                  <a:pt x="95" y="161"/>
                  <a:pt x="96" y="158"/>
                </a:cubicBezTo>
                <a:cubicBezTo>
                  <a:pt x="96" y="155"/>
                  <a:pt x="94" y="154"/>
                  <a:pt x="92" y="153"/>
                </a:cubicBezTo>
                <a:cubicBezTo>
                  <a:pt x="90" y="153"/>
                  <a:pt x="69" y="147"/>
                  <a:pt x="69" y="147"/>
                </a:cubicBezTo>
                <a:cubicBezTo>
                  <a:pt x="69" y="147"/>
                  <a:pt x="67" y="145"/>
                  <a:pt x="70" y="1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PA_淘宝网chenying0907出品 13">
            <a:extLst>
              <a:ext uri="{FF2B5EF4-FFF2-40B4-BE49-F238E27FC236}">
                <a16:creationId xmlns:a16="http://schemas.microsoft.com/office/drawing/2014/main" xmlns="" id="{55E0707C-9403-47EA-92B9-EE67122959B4}"/>
              </a:ext>
            </a:extLst>
          </p:cNvPr>
          <p:cNvSpPr>
            <a:spLocks noEditPoints="1"/>
          </p:cNvSpPr>
          <p:nvPr>
            <p:custDataLst>
              <p:tags r:id="rId8"/>
            </p:custDataLst>
          </p:nvPr>
        </p:nvSpPr>
        <p:spPr bwMode="auto">
          <a:xfrm>
            <a:off x="9300343" y="3091027"/>
            <a:ext cx="574814" cy="660532"/>
          </a:xfrm>
          <a:custGeom>
            <a:avLst/>
            <a:gdLst>
              <a:gd name="T0" fmla="*/ 27 w 94"/>
              <a:gd name="T1" fmla="*/ 39 h 108"/>
              <a:gd name="T2" fmla="*/ 52 w 94"/>
              <a:gd name="T3" fmla="*/ 37 h 108"/>
              <a:gd name="T4" fmla="*/ 93 w 94"/>
              <a:gd name="T5" fmla="*/ 58 h 108"/>
              <a:gd name="T6" fmla="*/ 90 w 94"/>
              <a:gd name="T7" fmla="*/ 50 h 108"/>
              <a:gd name="T8" fmla="*/ 88 w 94"/>
              <a:gd name="T9" fmla="*/ 43 h 108"/>
              <a:gd name="T10" fmla="*/ 89 w 94"/>
              <a:gd name="T11" fmla="*/ 39 h 108"/>
              <a:gd name="T12" fmla="*/ 87 w 94"/>
              <a:gd name="T13" fmla="*/ 32 h 108"/>
              <a:gd name="T14" fmla="*/ 84 w 94"/>
              <a:gd name="T15" fmla="*/ 25 h 108"/>
              <a:gd name="T16" fmla="*/ 84 w 94"/>
              <a:gd name="T17" fmla="*/ 19 h 108"/>
              <a:gd name="T18" fmla="*/ 80 w 94"/>
              <a:gd name="T19" fmla="*/ 14 h 108"/>
              <a:gd name="T20" fmla="*/ 76 w 94"/>
              <a:gd name="T21" fmla="*/ 10 h 108"/>
              <a:gd name="T22" fmla="*/ 75 w 94"/>
              <a:gd name="T23" fmla="*/ 7 h 108"/>
              <a:gd name="T24" fmla="*/ 70 w 94"/>
              <a:gd name="T25" fmla="*/ 4 h 108"/>
              <a:gd name="T26" fmla="*/ 65 w 94"/>
              <a:gd name="T27" fmla="*/ 2 h 108"/>
              <a:gd name="T28" fmla="*/ 58 w 94"/>
              <a:gd name="T29" fmla="*/ 1 h 108"/>
              <a:gd name="T30" fmla="*/ 51 w 94"/>
              <a:gd name="T31" fmla="*/ 0 h 108"/>
              <a:gd name="T32" fmla="*/ 45 w 94"/>
              <a:gd name="T33" fmla="*/ 0 h 108"/>
              <a:gd name="T34" fmla="*/ 38 w 94"/>
              <a:gd name="T35" fmla="*/ 1 h 108"/>
              <a:gd name="T36" fmla="*/ 31 w 94"/>
              <a:gd name="T37" fmla="*/ 2 h 108"/>
              <a:gd name="T38" fmla="*/ 24 w 94"/>
              <a:gd name="T39" fmla="*/ 4 h 108"/>
              <a:gd name="T40" fmla="*/ 18 w 94"/>
              <a:gd name="T41" fmla="*/ 8 h 108"/>
              <a:gd name="T42" fmla="*/ 13 w 94"/>
              <a:gd name="T43" fmla="*/ 12 h 108"/>
              <a:gd name="T44" fmla="*/ 8 w 94"/>
              <a:gd name="T45" fmla="*/ 17 h 108"/>
              <a:gd name="T46" fmla="*/ 5 w 94"/>
              <a:gd name="T47" fmla="*/ 22 h 108"/>
              <a:gd name="T48" fmla="*/ 2 w 94"/>
              <a:gd name="T49" fmla="*/ 28 h 108"/>
              <a:gd name="T50" fmla="*/ 0 w 94"/>
              <a:gd name="T51" fmla="*/ 36 h 108"/>
              <a:gd name="T52" fmla="*/ 1 w 94"/>
              <a:gd name="T53" fmla="*/ 49 h 108"/>
              <a:gd name="T54" fmla="*/ 24 w 94"/>
              <a:gd name="T55" fmla="*/ 97 h 108"/>
              <a:gd name="T56" fmla="*/ 71 w 94"/>
              <a:gd name="T57" fmla="*/ 107 h 108"/>
              <a:gd name="T58" fmla="*/ 72 w 94"/>
              <a:gd name="T59" fmla="*/ 93 h 108"/>
              <a:gd name="T60" fmla="*/ 73 w 94"/>
              <a:gd name="T61" fmla="*/ 90 h 108"/>
              <a:gd name="T62" fmla="*/ 76 w 94"/>
              <a:gd name="T63" fmla="*/ 89 h 108"/>
              <a:gd name="T64" fmla="*/ 79 w 94"/>
              <a:gd name="T65" fmla="*/ 89 h 108"/>
              <a:gd name="T66" fmla="*/ 82 w 94"/>
              <a:gd name="T67" fmla="*/ 90 h 108"/>
              <a:gd name="T68" fmla="*/ 83 w 94"/>
              <a:gd name="T69" fmla="*/ 90 h 108"/>
              <a:gd name="T70" fmla="*/ 86 w 94"/>
              <a:gd name="T71" fmla="*/ 90 h 108"/>
              <a:gd name="T72" fmla="*/ 89 w 94"/>
              <a:gd name="T73" fmla="*/ 88 h 108"/>
              <a:gd name="T74" fmla="*/ 89 w 94"/>
              <a:gd name="T75" fmla="*/ 84 h 108"/>
              <a:gd name="T76" fmla="*/ 90 w 94"/>
              <a:gd name="T77" fmla="*/ 81 h 108"/>
              <a:gd name="T78" fmla="*/ 91 w 94"/>
              <a:gd name="T79" fmla="*/ 79 h 108"/>
              <a:gd name="T80" fmla="*/ 90 w 94"/>
              <a:gd name="T81" fmla="*/ 77 h 108"/>
              <a:gd name="T82" fmla="*/ 89 w 94"/>
              <a:gd name="T83" fmla="*/ 75 h 108"/>
              <a:gd name="T84" fmla="*/ 90 w 94"/>
              <a:gd name="T85" fmla="*/ 73 h 108"/>
              <a:gd name="T86" fmla="*/ 91 w 94"/>
              <a:gd name="T87" fmla="*/ 71 h 108"/>
              <a:gd name="T88" fmla="*/ 90 w 94"/>
              <a:gd name="T89" fmla="*/ 66 h 108"/>
              <a:gd name="T90" fmla="*/ 92 w 94"/>
              <a:gd name="T91" fmla="*/ 63 h 108"/>
              <a:gd name="T92" fmla="*/ 94 w 94"/>
              <a:gd name="T93" fmla="*/ 61 h 108"/>
              <a:gd name="T94" fmla="*/ 28 w 94"/>
              <a:gd name="T95" fmla="*/ 46 h 108"/>
              <a:gd name="T96" fmla="*/ 22 w 94"/>
              <a:gd name="T97" fmla="*/ 47 h 108"/>
              <a:gd name="T98" fmla="*/ 18 w 94"/>
              <a:gd name="T99" fmla="*/ 44 h 108"/>
              <a:gd name="T100" fmla="*/ 17 w 94"/>
              <a:gd name="T101" fmla="*/ 38 h 108"/>
              <a:gd name="T102" fmla="*/ 20 w 94"/>
              <a:gd name="T103" fmla="*/ 33 h 108"/>
              <a:gd name="T104" fmla="*/ 26 w 94"/>
              <a:gd name="T105" fmla="*/ 33 h 108"/>
              <a:gd name="T106" fmla="*/ 30 w 94"/>
              <a:gd name="T107" fmla="*/ 36 h 108"/>
              <a:gd name="T108" fmla="*/ 31 w 94"/>
              <a:gd name="T109" fmla="*/ 42 h 108"/>
              <a:gd name="T110" fmla="*/ 67 w 94"/>
              <a:gd name="T111" fmla="*/ 35 h 108"/>
              <a:gd name="T112" fmla="*/ 59 w 94"/>
              <a:gd name="T113" fmla="*/ 44 h 108"/>
              <a:gd name="T114" fmla="*/ 47 w 94"/>
              <a:gd name="T115" fmla="*/ 45 h 108"/>
              <a:gd name="T116" fmla="*/ 38 w 94"/>
              <a:gd name="T117" fmla="*/ 37 h 108"/>
              <a:gd name="T118" fmla="*/ 37 w 94"/>
              <a:gd name="T119" fmla="*/ 25 h 108"/>
              <a:gd name="T120" fmla="*/ 45 w 94"/>
              <a:gd name="T121" fmla="*/ 16 h 108"/>
              <a:gd name="T122" fmla="*/ 57 w 94"/>
              <a:gd name="T123" fmla="*/ 15 h 108"/>
              <a:gd name="T124" fmla="*/ 66 w 94"/>
              <a:gd name="T125" fmla="*/ 2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4" h="108">
                <a:moveTo>
                  <a:pt x="25" y="43"/>
                </a:moveTo>
                <a:cubicBezTo>
                  <a:pt x="23" y="43"/>
                  <a:pt x="22" y="42"/>
                  <a:pt x="21" y="41"/>
                </a:cubicBezTo>
                <a:cubicBezTo>
                  <a:pt x="21" y="39"/>
                  <a:pt x="22" y="37"/>
                  <a:pt x="23" y="37"/>
                </a:cubicBezTo>
                <a:cubicBezTo>
                  <a:pt x="25" y="36"/>
                  <a:pt x="27" y="37"/>
                  <a:pt x="27" y="39"/>
                </a:cubicBezTo>
                <a:cubicBezTo>
                  <a:pt x="28" y="41"/>
                  <a:pt x="27" y="43"/>
                  <a:pt x="25" y="43"/>
                </a:cubicBezTo>
                <a:close/>
                <a:moveTo>
                  <a:pt x="52" y="24"/>
                </a:moveTo>
                <a:cubicBezTo>
                  <a:pt x="48" y="24"/>
                  <a:pt x="45" y="26"/>
                  <a:pt x="45" y="30"/>
                </a:cubicBezTo>
                <a:cubicBezTo>
                  <a:pt x="45" y="34"/>
                  <a:pt x="48" y="37"/>
                  <a:pt x="52" y="37"/>
                </a:cubicBezTo>
                <a:cubicBezTo>
                  <a:pt x="56" y="37"/>
                  <a:pt x="59" y="34"/>
                  <a:pt x="59" y="30"/>
                </a:cubicBezTo>
                <a:cubicBezTo>
                  <a:pt x="59" y="26"/>
                  <a:pt x="56" y="24"/>
                  <a:pt x="52" y="24"/>
                </a:cubicBezTo>
                <a:close/>
                <a:moveTo>
                  <a:pt x="94" y="61"/>
                </a:moveTo>
                <a:cubicBezTo>
                  <a:pt x="93" y="58"/>
                  <a:pt x="93" y="58"/>
                  <a:pt x="93" y="58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54"/>
                  <a:pt x="92" y="54"/>
                  <a:pt x="92" y="54"/>
                </a:cubicBezTo>
                <a:cubicBezTo>
                  <a:pt x="91" y="52"/>
                  <a:pt x="91" y="52"/>
                  <a:pt x="91" y="52"/>
                </a:cubicBezTo>
                <a:cubicBezTo>
                  <a:pt x="90" y="50"/>
                  <a:pt x="90" y="50"/>
                  <a:pt x="90" y="50"/>
                </a:cubicBezTo>
                <a:cubicBezTo>
                  <a:pt x="89" y="48"/>
                  <a:pt x="89" y="48"/>
                  <a:pt x="89" y="48"/>
                </a:cubicBezTo>
                <a:cubicBezTo>
                  <a:pt x="89" y="46"/>
                  <a:pt x="89" y="46"/>
                  <a:pt x="89" y="46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3"/>
                  <a:pt x="88" y="43"/>
                  <a:pt x="88" y="43"/>
                </a:cubicBezTo>
                <a:cubicBezTo>
                  <a:pt x="89" y="43"/>
                  <a:pt x="89" y="43"/>
                  <a:pt x="89" y="43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41"/>
                  <a:pt x="89" y="41"/>
                  <a:pt x="89" y="41"/>
                </a:cubicBezTo>
                <a:cubicBezTo>
                  <a:pt x="89" y="39"/>
                  <a:pt x="89" y="39"/>
                  <a:pt x="89" y="39"/>
                </a:cubicBezTo>
                <a:cubicBezTo>
                  <a:pt x="89" y="37"/>
                  <a:pt x="89" y="37"/>
                  <a:pt x="89" y="37"/>
                </a:cubicBezTo>
                <a:cubicBezTo>
                  <a:pt x="88" y="36"/>
                  <a:pt x="88" y="36"/>
                  <a:pt x="88" y="36"/>
                </a:cubicBezTo>
                <a:cubicBezTo>
                  <a:pt x="87" y="34"/>
                  <a:pt x="87" y="34"/>
                  <a:pt x="87" y="34"/>
                </a:cubicBezTo>
                <a:cubicBezTo>
                  <a:pt x="87" y="32"/>
                  <a:pt x="87" y="32"/>
                  <a:pt x="87" y="32"/>
                </a:cubicBezTo>
                <a:cubicBezTo>
                  <a:pt x="86" y="30"/>
                  <a:pt x="86" y="30"/>
                  <a:pt x="86" y="30"/>
                </a:cubicBezTo>
                <a:cubicBezTo>
                  <a:pt x="86" y="29"/>
                  <a:pt x="86" y="29"/>
                  <a:pt x="86" y="29"/>
                </a:cubicBezTo>
                <a:cubicBezTo>
                  <a:pt x="85" y="27"/>
                  <a:pt x="85" y="27"/>
                  <a:pt x="85" y="27"/>
                </a:cubicBezTo>
                <a:cubicBezTo>
                  <a:pt x="84" y="25"/>
                  <a:pt x="84" y="25"/>
                  <a:pt x="84" y="25"/>
                </a:cubicBezTo>
                <a:cubicBezTo>
                  <a:pt x="83" y="24"/>
                  <a:pt x="83" y="24"/>
                  <a:pt x="83" y="24"/>
                </a:cubicBezTo>
                <a:cubicBezTo>
                  <a:pt x="83" y="22"/>
                  <a:pt x="83" y="22"/>
                  <a:pt x="83" y="22"/>
                </a:cubicBezTo>
                <a:cubicBezTo>
                  <a:pt x="85" y="21"/>
                  <a:pt x="85" y="21"/>
                  <a:pt x="85" y="21"/>
                </a:cubicBezTo>
                <a:cubicBezTo>
                  <a:pt x="84" y="19"/>
                  <a:pt x="84" y="19"/>
                  <a:pt x="84" y="19"/>
                </a:cubicBezTo>
                <a:cubicBezTo>
                  <a:pt x="83" y="18"/>
                  <a:pt x="83" y="18"/>
                  <a:pt x="83" y="18"/>
                </a:cubicBezTo>
                <a:cubicBezTo>
                  <a:pt x="82" y="16"/>
                  <a:pt x="82" y="16"/>
                  <a:pt x="82" y="16"/>
                </a:cubicBezTo>
                <a:cubicBezTo>
                  <a:pt x="81" y="15"/>
                  <a:pt x="81" y="15"/>
                  <a:pt x="81" y="15"/>
                </a:cubicBezTo>
                <a:cubicBezTo>
                  <a:pt x="80" y="14"/>
                  <a:pt x="80" y="14"/>
                  <a:pt x="80" y="14"/>
                </a:cubicBezTo>
                <a:cubicBezTo>
                  <a:pt x="79" y="13"/>
                  <a:pt x="79" y="13"/>
                  <a:pt x="79" y="13"/>
                </a:cubicBezTo>
                <a:cubicBezTo>
                  <a:pt x="78" y="12"/>
                  <a:pt x="78" y="12"/>
                  <a:pt x="78" y="12"/>
                </a:cubicBezTo>
                <a:cubicBezTo>
                  <a:pt x="77" y="11"/>
                  <a:pt x="77" y="11"/>
                  <a:pt x="77" y="11"/>
                </a:cubicBezTo>
                <a:cubicBezTo>
                  <a:pt x="76" y="10"/>
                  <a:pt x="76" y="10"/>
                  <a:pt x="76" y="10"/>
                </a:cubicBezTo>
                <a:cubicBezTo>
                  <a:pt x="79" y="9"/>
                  <a:pt x="79" y="9"/>
                  <a:pt x="79" y="9"/>
                </a:cubicBezTo>
                <a:cubicBezTo>
                  <a:pt x="78" y="8"/>
                  <a:pt x="78" y="8"/>
                  <a:pt x="78" y="8"/>
                </a:cubicBezTo>
                <a:cubicBezTo>
                  <a:pt x="76" y="7"/>
                  <a:pt x="76" y="7"/>
                  <a:pt x="76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74" y="6"/>
                  <a:pt x="74" y="6"/>
                  <a:pt x="74" y="6"/>
                </a:cubicBezTo>
                <a:cubicBezTo>
                  <a:pt x="73" y="5"/>
                  <a:pt x="73" y="5"/>
                  <a:pt x="73" y="5"/>
                </a:cubicBezTo>
                <a:cubicBezTo>
                  <a:pt x="72" y="5"/>
                  <a:pt x="72" y="5"/>
                  <a:pt x="72" y="5"/>
                </a:cubicBezTo>
                <a:cubicBezTo>
                  <a:pt x="70" y="4"/>
                  <a:pt x="70" y="4"/>
                  <a:pt x="70" y="4"/>
                </a:cubicBezTo>
                <a:cubicBezTo>
                  <a:pt x="69" y="4"/>
                  <a:pt x="69" y="4"/>
                  <a:pt x="69" y="4"/>
                </a:cubicBezTo>
                <a:cubicBezTo>
                  <a:pt x="68" y="3"/>
                  <a:pt x="68" y="3"/>
                  <a:pt x="68" y="3"/>
                </a:cubicBezTo>
                <a:cubicBezTo>
                  <a:pt x="66" y="3"/>
                  <a:pt x="66" y="3"/>
                  <a:pt x="66" y="3"/>
                </a:cubicBezTo>
                <a:cubicBezTo>
                  <a:pt x="65" y="2"/>
                  <a:pt x="65" y="2"/>
                  <a:pt x="65" y="2"/>
                </a:cubicBezTo>
                <a:cubicBezTo>
                  <a:pt x="63" y="2"/>
                  <a:pt x="63" y="2"/>
                  <a:pt x="63" y="2"/>
                </a:cubicBezTo>
                <a:cubicBezTo>
                  <a:pt x="61" y="1"/>
                  <a:pt x="61" y="1"/>
                  <a:pt x="61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58" y="1"/>
                  <a:pt x="58" y="1"/>
                  <a:pt x="58" y="1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3" y="2"/>
                  <a:pt x="33" y="2"/>
                  <a:pt x="33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29" y="3"/>
                  <a:pt x="29" y="3"/>
                  <a:pt x="29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6" y="4"/>
                  <a:pt x="26" y="4"/>
                  <a:pt x="26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3" y="5"/>
                  <a:pt x="23" y="5"/>
                  <a:pt x="23" y="5"/>
                </a:cubicBezTo>
                <a:cubicBezTo>
                  <a:pt x="21" y="6"/>
                  <a:pt x="21" y="6"/>
                  <a:pt x="21" y="6"/>
                </a:cubicBezTo>
                <a:cubicBezTo>
                  <a:pt x="20" y="7"/>
                  <a:pt x="20" y="7"/>
                  <a:pt x="20" y="7"/>
                </a:cubicBezTo>
                <a:cubicBezTo>
                  <a:pt x="18" y="8"/>
                  <a:pt x="18" y="8"/>
                  <a:pt x="18" y="8"/>
                </a:cubicBezTo>
                <a:cubicBezTo>
                  <a:pt x="17" y="9"/>
                  <a:pt x="17" y="9"/>
                  <a:pt x="17" y="9"/>
                </a:cubicBezTo>
                <a:cubicBezTo>
                  <a:pt x="15" y="10"/>
                  <a:pt x="15" y="10"/>
                  <a:pt x="15" y="10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0" y="14"/>
                  <a:pt x="10" y="14"/>
                  <a:pt x="10" y="14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7"/>
                  <a:pt x="8" y="17"/>
                  <a:pt x="8" y="17"/>
                </a:cubicBezTo>
                <a:cubicBezTo>
                  <a:pt x="7" y="18"/>
                  <a:pt x="7" y="18"/>
                  <a:pt x="7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2"/>
                  <a:pt x="5" y="22"/>
                  <a:pt x="5" y="22"/>
                </a:cubicBezTo>
                <a:cubicBezTo>
                  <a:pt x="4" y="24"/>
                  <a:pt x="4" y="24"/>
                  <a:pt x="4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7"/>
                  <a:pt x="3" y="27"/>
                  <a:pt x="3" y="27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9"/>
                  <a:pt x="1" y="49"/>
                  <a:pt x="1" y="49"/>
                </a:cubicBezTo>
                <a:cubicBezTo>
                  <a:pt x="2" y="52"/>
                  <a:pt x="2" y="52"/>
                  <a:pt x="2" y="52"/>
                </a:cubicBezTo>
                <a:cubicBezTo>
                  <a:pt x="3" y="56"/>
                  <a:pt x="3" y="56"/>
                  <a:pt x="3" y="56"/>
                </a:cubicBezTo>
                <a:cubicBezTo>
                  <a:pt x="11" y="69"/>
                  <a:pt x="11" y="69"/>
                  <a:pt x="11" y="69"/>
                </a:cubicBezTo>
                <a:cubicBezTo>
                  <a:pt x="25" y="83"/>
                  <a:pt x="24" y="97"/>
                  <a:pt x="24" y="97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71" y="108"/>
                  <a:pt x="71" y="108"/>
                  <a:pt x="71" y="108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3"/>
                  <a:pt x="72" y="93"/>
                  <a:pt x="72" y="93"/>
                </a:cubicBezTo>
                <a:cubicBezTo>
                  <a:pt x="72" y="92"/>
                  <a:pt x="72" y="92"/>
                  <a:pt x="72" y="92"/>
                </a:cubicBezTo>
                <a:cubicBezTo>
                  <a:pt x="72" y="91"/>
                  <a:pt x="72" y="91"/>
                  <a:pt x="72" y="91"/>
                </a:cubicBezTo>
                <a:cubicBezTo>
                  <a:pt x="73" y="91"/>
                  <a:pt x="73" y="91"/>
                  <a:pt x="73" y="91"/>
                </a:cubicBezTo>
                <a:cubicBezTo>
                  <a:pt x="73" y="90"/>
                  <a:pt x="73" y="90"/>
                  <a:pt x="73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5" y="90"/>
                  <a:pt x="75" y="90"/>
                </a:cubicBezTo>
                <a:cubicBezTo>
                  <a:pt x="76" y="89"/>
                  <a:pt x="76" y="89"/>
                  <a:pt x="76" y="89"/>
                </a:cubicBezTo>
                <a:cubicBezTo>
                  <a:pt x="77" y="89"/>
                  <a:pt x="77" y="89"/>
                  <a:pt x="77" y="89"/>
                </a:cubicBezTo>
                <a:cubicBezTo>
                  <a:pt x="78" y="89"/>
                  <a:pt x="78" y="89"/>
                  <a:pt x="78" y="89"/>
                </a:cubicBezTo>
                <a:cubicBezTo>
                  <a:pt x="78" y="89"/>
                  <a:pt x="78" y="89"/>
                  <a:pt x="78" y="89"/>
                </a:cubicBezTo>
                <a:cubicBezTo>
                  <a:pt x="79" y="89"/>
                  <a:pt x="79" y="89"/>
                  <a:pt x="79" y="89"/>
                </a:cubicBezTo>
                <a:cubicBezTo>
                  <a:pt x="80" y="89"/>
                  <a:pt x="80" y="89"/>
                  <a:pt x="80" y="89"/>
                </a:cubicBezTo>
                <a:cubicBezTo>
                  <a:pt x="81" y="90"/>
                  <a:pt x="81" y="90"/>
                  <a:pt x="81" y="90"/>
                </a:cubicBezTo>
                <a:cubicBezTo>
                  <a:pt x="81" y="90"/>
                  <a:pt x="81" y="90"/>
                  <a:pt x="81" y="90"/>
                </a:cubicBezTo>
                <a:cubicBezTo>
                  <a:pt x="82" y="90"/>
                  <a:pt x="82" y="90"/>
                  <a:pt x="82" y="90"/>
                </a:cubicBezTo>
                <a:cubicBezTo>
                  <a:pt x="83" y="90"/>
                  <a:pt x="83" y="90"/>
                  <a:pt x="83" y="90"/>
                </a:cubicBezTo>
                <a:cubicBezTo>
                  <a:pt x="81" y="90"/>
                  <a:pt x="81" y="90"/>
                  <a:pt x="81" y="90"/>
                </a:cubicBezTo>
                <a:cubicBezTo>
                  <a:pt x="82" y="90"/>
                  <a:pt x="82" y="90"/>
                  <a:pt x="82" y="90"/>
                </a:cubicBezTo>
                <a:cubicBezTo>
                  <a:pt x="83" y="90"/>
                  <a:pt x="83" y="90"/>
                  <a:pt x="83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6" y="90"/>
                  <a:pt x="86" y="90"/>
                  <a:pt x="86" y="90"/>
                </a:cubicBezTo>
                <a:cubicBezTo>
                  <a:pt x="86" y="90"/>
                  <a:pt x="86" y="90"/>
                  <a:pt x="86" y="90"/>
                </a:cubicBezTo>
                <a:cubicBezTo>
                  <a:pt x="87" y="89"/>
                  <a:pt x="87" y="89"/>
                  <a:pt x="87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8" y="88"/>
                  <a:pt x="88" y="88"/>
                  <a:pt x="88" y="88"/>
                </a:cubicBezTo>
                <a:cubicBezTo>
                  <a:pt x="89" y="88"/>
                  <a:pt x="89" y="88"/>
                  <a:pt x="89" y="88"/>
                </a:cubicBezTo>
                <a:cubicBezTo>
                  <a:pt x="89" y="87"/>
                  <a:pt x="89" y="87"/>
                  <a:pt x="89" y="87"/>
                </a:cubicBezTo>
                <a:cubicBezTo>
                  <a:pt x="89" y="86"/>
                  <a:pt x="89" y="86"/>
                  <a:pt x="89" y="86"/>
                </a:cubicBezTo>
                <a:cubicBezTo>
                  <a:pt x="89" y="85"/>
                  <a:pt x="89" y="85"/>
                  <a:pt x="89" y="85"/>
                </a:cubicBezTo>
                <a:cubicBezTo>
                  <a:pt x="89" y="84"/>
                  <a:pt x="89" y="84"/>
                  <a:pt x="89" y="84"/>
                </a:cubicBezTo>
                <a:cubicBezTo>
                  <a:pt x="89" y="82"/>
                  <a:pt x="89" y="82"/>
                  <a:pt x="89" y="82"/>
                </a:cubicBezTo>
                <a:cubicBezTo>
                  <a:pt x="89" y="82"/>
                  <a:pt x="89" y="82"/>
                  <a:pt x="89" y="82"/>
                </a:cubicBezTo>
                <a:cubicBezTo>
                  <a:pt x="89" y="81"/>
                  <a:pt x="89" y="81"/>
                  <a:pt x="89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79"/>
                  <a:pt x="90" y="79"/>
                  <a:pt x="90" y="79"/>
                </a:cubicBezTo>
                <a:cubicBezTo>
                  <a:pt x="91" y="79"/>
                  <a:pt x="91" y="79"/>
                  <a:pt x="91" y="79"/>
                </a:cubicBezTo>
                <a:cubicBezTo>
                  <a:pt x="91" y="78"/>
                  <a:pt x="91" y="78"/>
                  <a:pt x="91" y="78"/>
                </a:cubicBezTo>
                <a:cubicBezTo>
                  <a:pt x="91" y="78"/>
                  <a:pt x="91" y="78"/>
                  <a:pt x="91" y="78"/>
                </a:cubicBezTo>
                <a:cubicBezTo>
                  <a:pt x="91" y="77"/>
                  <a:pt x="91" y="77"/>
                  <a:pt x="91" y="77"/>
                </a:cubicBezTo>
                <a:cubicBezTo>
                  <a:pt x="90" y="77"/>
                  <a:pt x="90" y="77"/>
                  <a:pt x="90" y="77"/>
                </a:cubicBezTo>
                <a:cubicBezTo>
                  <a:pt x="90" y="76"/>
                  <a:pt x="90" y="76"/>
                  <a:pt x="90" y="76"/>
                </a:cubicBezTo>
                <a:cubicBezTo>
                  <a:pt x="90" y="76"/>
                  <a:pt x="90" y="76"/>
                  <a:pt x="90" y="76"/>
                </a:cubicBezTo>
                <a:cubicBezTo>
                  <a:pt x="89" y="75"/>
                  <a:pt x="89" y="75"/>
                  <a:pt x="89" y="75"/>
                </a:cubicBezTo>
                <a:cubicBezTo>
                  <a:pt x="89" y="75"/>
                  <a:pt x="89" y="75"/>
                  <a:pt x="89" y="75"/>
                </a:cubicBezTo>
                <a:cubicBezTo>
                  <a:pt x="88" y="75"/>
                  <a:pt x="88" y="75"/>
                  <a:pt x="88" y="75"/>
                </a:cubicBezTo>
                <a:cubicBezTo>
                  <a:pt x="89" y="74"/>
                  <a:pt x="89" y="74"/>
                  <a:pt x="89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1"/>
                  <a:pt x="91" y="71"/>
                  <a:pt x="91" y="71"/>
                </a:cubicBezTo>
                <a:cubicBezTo>
                  <a:pt x="91" y="71"/>
                  <a:pt x="91" y="71"/>
                  <a:pt x="91" y="71"/>
                </a:cubicBezTo>
                <a:cubicBezTo>
                  <a:pt x="90" y="69"/>
                  <a:pt x="90" y="69"/>
                  <a:pt x="90" y="69"/>
                </a:cubicBezTo>
                <a:cubicBezTo>
                  <a:pt x="90" y="67"/>
                  <a:pt x="90" y="67"/>
                  <a:pt x="90" y="67"/>
                </a:cubicBezTo>
                <a:cubicBezTo>
                  <a:pt x="90" y="66"/>
                  <a:pt x="90" y="66"/>
                  <a:pt x="90" y="66"/>
                </a:cubicBezTo>
                <a:cubicBezTo>
                  <a:pt x="90" y="64"/>
                  <a:pt x="90" y="64"/>
                  <a:pt x="90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2" y="63"/>
                  <a:pt x="92" y="63"/>
                  <a:pt x="92" y="63"/>
                </a:cubicBezTo>
                <a:cubicBezTo>
                  <a:pt x="92" y="63"/>
                  <a:pt x="92" y="63"/>
                  <a:pt x="92" y="63"/>
                </a:cubicBezTo>
                <a:cubicBezTo>
                  <a:pt x="93" y="63"/>
                  <a:pt x="93" y="63"/>
                  <a:pt x="93" y="63"/>
                </a:cubicBezTo>
                <a:cubicBezTo>
                  <a:pt x="93" y="62"/>
                  <a:pt x="93" y="62"/>
                  <a:pt x="93" y="62"/>
                </a:cubicBezTo>
                <a:cubicBezTo>
                  <a:pt x="94" y="62"/>
                  <a:pt x="94" y="62"/>
                  <a:pt x="94" y="62"/>
                </a:cubicBezTo>
                <a:cubicBezTo>
                  <a:pt x="94" y="61"/>
                  <a:pt x="94" y="61"/>
                  <a:pt x="94" y="61"/>
                </a:cubicBezTo>
                <a:close/>
                <a:moveTo>
                  <a:pt x="33" y="44"/>
                </a:moveTo>
                <a:cubicBezTo>
                  <a:pt x="32" y="46"/>
                  <a:pt x="32" y="46"/>
                  <a:pt x="32" y="46"/>
                </a:cubicBezTo>
                <a:cubicBezTo>
                  <a:pt x="32" y="46"/>
                  <a:pt x="29" y="46"/>
                  <a:pt x="29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9"/>
                  <a:pt x="28" y="49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4" y="47"/>
                  <a:pt x="24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7"/>
                  <a:pt x="20" y="49"/>
                  <a:pt x="20" y="49"/>
                </a:cubicBezTo>
                <a:cubicBezTo>
                  <a:pt x="18" y="48"/>
                  <a:pt x="18" y="48"/>
                  <a:pt x="18" y="48"/>
                </a:cubicBezTo>
                <a:cubicBezTo>
                  <a:pt x="18" y="48"/>
                  <a:pt x="19" y="45"/>
                  <a:pt x="19" y="45"/>
                </a:cubicBezTo>
                <a:cubicBezTo>
                  <a:pt x="18" y="44"/>
                  <a:pt x="18" y="44"/>
                  <a:pt x="18" y="44"/>
                </a:cubicBezTo>
                <a:cubicBezTo>
                  <a:pt x="18" y="44"/>
                  <a:pt x="15" y="43"/>
                  <a:pt x="15" y="43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7" y="39"/>
                  <a:pt x="17" y="39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8"/>
                  <a:pt x="15" y="36"/>
                  <a:pt x="15" y="36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9" y="34"/>
                  <a:pt x="19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1" y="31"/>
                  <a:pt x="21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5" y="32"/>
                  <a:pt x="25" y="32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8" y="31"/>
                  <a:pt x="28" y="31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5"/>
                  <a:pt x="30" y="35"/>
                </a:cubicBezTo>
                <a:cubicBezTo>
                  <a:pt x="30" y="36"/>
                  <a:pt x="30" y="36"/>
                  <a:pt x="30" y="36"/>
                </a:cubicBezTo>
                <a:cubicBezTo>
                  <a:pt x="30" y="36"/>
                  <a:pt x="33" y="36"/>
                  <a:pt x="33" y="37"/>
                </a:cubicBezTo>
                <a:cubicBezTo>
                  <a:pt x="34" y="39"/>
                  <a:pt x="34" y="39"/>
                  <a:pt x="34" y="39"/>
                </a:cubicBezTo>
                <a:cubicBezTo>
                  <a:pt x="34" y="39"/>
                  <a:pt x="32" y="40"/>
                  <a:pt x="32" y="40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3" y="44"/>
                  <a:pt x="33" y="44"/>
                </a:cubicBezTo>
                <a:close/>
                <a:moveTo>
                  <a:pt x="73" y="32"/>
                </a:move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67" y="35"/>
                  <a:pt x="67" y="35"/>
                </a:cubicBezTo>
                <a:cubicBezTo>
                  <a:pt x="66" y="37"/>
                  <a:pt x="66" y="37"/>
                  <a:pt x="66" y="37"/>
                </a:cubicBezTo>
                <a:cubicBezTo>
                  <a:pt x="66" y="37"/>
                  <a:pt x="69" y="43"/>
                  <a:pt x="68" y="43"/>
                </a:cubicBezTo>
                <a:cubicBezTo>
                  <a:pt x="65" y="46"/>
                  <a:pt x="65" y="46"/>
                  <a:pt x="65" y="46"/>
                </a:cubicBezTo>
                <a:cubicBezTo>
                  <a:pt x="65" y="46"/>
                  <a:pt x="59" y="44"/>
                  <a:pt x="59" y="44"/>
                </a:cubicBezTo>
                <a:cubicBezTo>
                  <a:pt x="57" y="45"/>
                  <a:pt x="57" y="45"/>
                  <a:pt x="57" y="45"/>
                </a:cubicBezTo>
                <a:cubicBezTo>
                  <a:pt x="57" y="45"/>
                  <a:pt x="55" y="50"/>
                  <a:pt x="54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49" y="50"/>
                  <a:pt x="47" y="45"/>
                  <a:pt x="47" y="45"/>
                </a:cubicBezTo>
                <a:cubicBezTo>
                  <a:pt x="45" y="44"/>
                  <a:pt x="45" y="44"/>
                  <a:pt x="45" y="44"/>
                </a:cubicBezTo>
                <a:cubicBezTo>
                  <a:pt x="45" y="44"/>
                  <a:pt x="39" y="46"/>
                  <a:pt x="39" y="46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8" y="37"/>
                  <a:pt x="38" y="37"/>
                </a:cubicBezTo>
                <a:cubicBezTo>
                  <a:pt x="37" y="35"/>
                  <a:pt x="37" y="35"/>
                  <a:pt x="37" y="35"/>
                </a:cubicBezTo>
                <a:cubicBezTo>
                  <a:pt x="37" y="35"/>
                  <a:pt x="31" y="32"/>
                  <a:pt x="31" y="32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7"/>
                  <a:pt x="37" y="25"/>
                  <a:pt x="37" y="25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36" y="17"/>
                  <a:pt x="36" y="17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45" y="16"/>
                  <a:pt x="45" y="16"/>
                </a:cubicBezTo>
                <a:cubicBezTo>
                  <a:pt x="47" y="15"/>
                  <a:pt x="47" y="15"/>
                  <a:pt x="47" y="15"/>
                </a:cubicBezTo>
                <a:cubicBezTo>
                  <a:pt x="47" y="15"/>
                  <a:pt x="50" y="10"/>
                  <a:pt x="50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0"/>
                  <a:pt x="57" y="15"/>
                  <a:pt x="57" y="15"/>
                </a:cubicBezTo>
                <a:cubicBezTo>
                  <a:pt x="59" y="16"/>
                  <a:pt x="59" y="16"/>
                  <a:pt x="59" y="16"/>
                </a:cubicBezTo>
                <a:cubicBezTo>
                  <a:pt x="59" y="16"/>
                  <a:pt x="65" y="14"/>
                  <a:pt x="65" y="14"/>
                </a:cubicBezTo>
                <a:cubicBezTo>
                  <a:pt x="69" y="17"/>
                  <a:pt x="69" y="17"/>
                  <a:pt x="69" y="17"/>
                </a:cubicBezTo>
                <a:cubicBezTo>
                  <a:pt x="69" y="18"/>
                  <a:pt x="66" y="23"/>
                  <a:pt x="66" y="23"/>
                </a:cubicBezTo>
                <a:cubicBezTo>
                  <a:pt x="67" y="25"/>
                  <a:pt x="67" y="25"/>
                  <a:pt x="67" y="25"/>
                </a:cubicBezTo>
                <a:cubicBezTo>
                  <a:pt x="67" y="25"/>
                  <a:pt x="73" y="28"/>
                  <a:pt x="73" y="28"/>
                </a:cubicBezTo>
                <a:cubicBezTo>
                  <a:pt x="73" y="32"/>
                  <a:pt x="73" y="32"/>
                  <a:pt x="73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2" name="PA_淘宝网chenying0907出品 25">
            <a:extLst>
              <a:ext uri="{FF2B5EF4-FFF2-40B4-BE49-F238E27FC236}">
                <a16:creationId xmlns:a16="http://schemas.microsoft.com/office/drawing/2014/main" xmlns="" id="{1F28530E-5A6D-4F38-BCC1-5E61730E3150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1480944" y="3033824"/>
            <a:ext cx="716093" cy="732294"/>
            <a:chOff x="0" y="0"/>
            <a:chExt cx="701675" cy="717550"/>
          </a:xfrm>
          <a:solidFill>
            <a:schemeClr val="bg1"/>
          </a:solidFill>
        </p:grpSpPr>
        <p:sp>
          <p:nvSpPr>
            <p:cNvPr id="43" name="Freeform 5">
              <a:extLst>
                <a:ext uri="{FF2B5EF4-FFF2-40B4-BE49-F238E27FC236}">
                  <a16:creationId xmlns:a16="http://schemas.microsoft.com/office/drawing/2014/main" xmlns="" id="{66277B56-ED58-4493-93FD-37402BA957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625" y="174625"/>
              <a:ext cx="350838" cy="542925"/>
            </a:xfrm>
            <a:custGeom>
              <a:avLst/>
              <a:gdLst>
                <a:gd name="T0" fmla="*/ 46 w 92"/>
                <a:gd name="T1" fmla="*/ 0 h 142"/>
                <a:gd name="T2" fmla="*/ 0 w 92"/>
                <a:gd name="T3" fmla="*/ 44 h 142"/>
                <a:gd name="T4" fmla="*/ 20 w 92"/>
                <a:gd name="T5" fmla="*/ 97 h 142"/>
                <a:gd name="T6" fmla="*/ 28 w 92"/>
                <a:gd name="T7" fmla="*/ 108 h 142"/>
                <a:gd name="T8" fmla="*/ 26 w 92"/>
                <a:gd name="T9" fmla="*/ 111 h 142"/>
                <a:gd name="T10" fmla="*/ 29 w 92"/>
                <a:gd name="T11" fmla="*/ 115 h 142"/>
                <a:gd name="T12" fmla="*/ 27 w 92"/>
                <a:gd name="T13" fmla="*/ 118 h 142"/>
                <a:gd name="T14" fmla="*/ 29 w 92"/>
                <a:gd name="T15" fmla="*/ 122 h 142"/>
                <a:gd name="T16" fmla="*/ 26 w 92"/>
                <a:gd name="T17" fmla="*/ 125 h 142"/>
                <a:gd name="T18" fmla="*/ 30 w 92"/>
                <a:gd name="T19" fmla="*/ 129 h 142"/>
                <a:gd name="T20" fmla="*/ 29 w 92"/>
                <a:gd name="T21" fmla="*/ 132 h 142"/>
                <a:gd name="T22" fmla="*/ 40 w 92"/>
                <a:gd name="T23" fmla="*/ 138 h 142"/>
                <a:gd name="T24" fmla="*/ 46 w 92"/>
                <a:gd name="T25" fmla="*/ 142 h 142"/>
                <a:gd name="T26" fmla="*/ 52 w 92"/>
                <a:gd name="T27" fmla="*/ 138 h 142"/>
                <a:gd name="T28" fmla="*/ 63 w 92"/>
                <a:gd name="T29" fmla="*/ 132 h 142"/>
                <a:gd name="T30" fmla="*/ 62 w 92"/>
                <a:gd name="T31" fmla="*/ 129 h 142"/>
                <a:gd name="T32" fmla="*/ 66 w 92"/>
                <a:gd name="T33" fmla="*/ 125 h 142"/>
                <a:gd name="T34" fmla="*/ 63 w 92"/>
                <a:gd name="T35" fmla="*/ 122 h 142"/>
                <a:gd name="T36" fmla="*/ 66 w 92"/>
                <a:gd name="T37" fmla="*/ 118 h 142"/>
                <a:gd name="T38" fmla="*/ 63 w 92"/>
                <a:gd name="T39" fmla="*/ 115 h 142"/>
                <a:gd name="T40" fmla="*/ 66 w 92"/>
                <a:gd name="T41" fmla="*/ 111 h 142"/>
                <a:gd name="T42" fmla="*/ 64 w 92"/>
                <a:gd name="T43" fmla="*/ 108 h 142"/>
                <a:gd name="T44" fmla="*/ 72 w 92"/>
                <a:gd name="T45" fmla="*/ 97 h 142"/>
                <a:gd name="T46" fmla="*/ 92 w 92"/>
                <a:gd name="T47" fmla="*/ 44 h 142"/>
                <a:gd name="T48" fmla="*/ 46 w 92"/>
                <a:gd name="T49" fmla="*/ 0 h 142"/>
                <a:gd name="T50" fmla="*/ 70 w 92"/>
                <a:gd name="T51" fmla="*/ 72 h 142"/>
                <a:gd name="T52" fmla="*/ 60 w 92"/>
                <a:gd name="T53" fmla="*/ 96 h 142"/>
                <a:gd name="T54" fmla="*/ 46 w 92"/>
                <a:gd name="T55" fmla="*/ 101 h 142"/>
                <a:gd name="T56" fmla="*/ 32 w 92"/>
                <a:gd name="T57" fmla="*/ 96 h 142"/>
                <a:gd name="T58" fmla="*/ 22 w 92"/>
                <a:gd name="T59" fmla="*/ 72 h 142"/>
                <a:gd name="T60" fmla="*/ 12 w 92"/>
                <a:gd name="T61" fmla="*/ 44 h 142"/>
                <a:gd name="T62" fmla="*/ 46 w 92"/>
                <a:gd name="T63" fmla="*/ 12 h 142"/>
                <a:gd name="T64" fmla="*/ 80 w 92"/>
                <a:gd name="T65" fmla="*/ 44 h 142"/>
                <a:gd name="T66" fmla="*/ 70 w 92"/>
                <a:gd name="T67" fmla="*/ 7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142">
                  <a:moveTo>
                    <a:pt x="46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73"/>
                    <a:pt x="20" y="81"/>
                    <a:pt x="20" y="97"/>
                  </a:cubicBezTo>
                  <a:cubicBezTo>
                    <a:pt x="20" y="102"/>
                    <a:pt x="23" y="106"/>
                    <a:pt x="28" y="108"/>
                  </a:cubicBezTo>
                  <a:cubicBezTo>
                    <a:pt x="27" y="109"/>
                    <a:pt x="26" y="110"/>
                    <a:pt x="26" y="111"/>
                  </a:cubicBezTo>
                  <a:cubicBezTo>
                    <a:pt x="26" y="112"/>
                    <a:pt x="27" y="114"/>
                    <a:pt x="29" y="115"/>
                  </a:cubicBezTo>
                  <a:cubicBezTo>
                    <a:pt x="27" y="116"/>
                    <a:pt x="27" y="117"/>
                    <a:pt x="27" y="118"/>
                  </a:cubicBezTo>
                  <a:cubicBezTo>
                    <a:pt x="27" y="119"/>
                    <a:pt x="28" y="120"/>
                    <a:pt x="29" y="122"/>
                  </a:cubicBezTo>
                  <a:cubicBezTo>
                    <a:pt x="27" y="123"/>
                    <a:pt x="26" y="124"/>
                    <a:pt x="26" y="125"/>
                  </a:cubicBezTo>
                  <a:cubicBezTo>
                    <a:pt x="26" y="127"/>
                    <a:pt x="28" y="128"/>
                    <a:pt x="30" y="129"/>
                  </a:cubicBezTo>
                  <a:cubicBezTo>
                    <a:pt x="29" y="130"/>
                    <a:pt x="29" y="131"/>
                    <a:pt x="29" y="132"/>
                  </a:cubicBezTo>
                  <a:cubicBezTo>
                    <a:pt x="29" y="135"/>
                    <a:pt x="34" y="137"/>
                    <a:pt x="40" y="138"/>
                  </a:cubicBezTo>
                  <a:cubicBezTo>
                    <a:pt x="41" y="141"/>
                    <a:pt x="43" y="142"/>
                    <a:pt x="46" y="142"/>
                  </a:cubicBezTo>
                  <a:cubicBezTo>
                    <a:pt x="49" y="142"/>
                    <a:pt x="51" y="141"/>
                    <a:pt x="52" y="138"/>
                  </a:cubicBezTo>
                  <a:cubicBezTo>
                    <a:pt x="59" y="137"/>
                    <a:pt x="63" y="135"/>
                    <a:pt x="63" y="132"/>
                  </a:cubicBezTo>
                  <a:cubicBezTo>
                    <a:pt x="63" y="131"/>
                    <a:pt x="63" y="130"/>
                    <a:pt x="62" y="129"/>
                  </a:cubicBezTo>
                  <a:cubicBezTo>
                    <a:pt x="65" y="128"/>
                    <a:pt x="66" y="127"/>
                    <a:pt x="66" y="125"/>
                  </a:cubicBezTo>
                  <a:cubicBezTo>
                    <a:pt x="66" y="124"/>
                    <a:pt x="65" y="123"/>
                    <a:pt x="63" y="122"/>
                  </a:cubicBezTo>
                  <a:cubicBezTo>
                    <a:pt x="65" y="121"/>
                    <a:pt x="66" y="119"/>
                    <a:pt x="66" y="118"/>
                  </a:cubicBezTo>
                  <a:cubicBezTo>
                    <a:pt x="66" y="117"/>
                    <a:pt x="65" y="116"/>
                    <a:pt x="63" y="115"/>
                  </a:cubicBezTo>
                  <a:cubicBezTo>
                    <a:pt x="65" y="114"/>
                    <a:pt x="66" y="112"/>
                    <a:pt x="66" y="111"/>
                  </a:cubicBezTo>
                  <a:cubicBezTo>
                    <a:pt x="66" y="110"/>
                    <a:pt x="65" y="109"/>
                    <a:pt x="64" y="108"/>
                  </a:cubicBezTo>
                  <a:cubicBezTo>
                    <a:pt x="69" y="105"/>
                    <a:pt x="72" y="102"/>
                    <a:pt x="72" y="97"/>
                  </a:cubicBezTo>
                  <a:cubicBezTo>
                    <a:pt x="72" y="81"/>
                    <a:pt x="92" y="73"/>
                    <a:pt x="92" y="44"/>
                  </a:cubicBezTo>
                  <a:cubicBezTo>
                    <a:pt x="92" y="20"/>
                    <a:pt x="72" y="0"/>
                    <a:pt x="46" y="0"/>
                  </a:cubicBezTo>
                  <a:close/>
                  <a:moveTo>
                    <a:pt x="70" y="72"/>
                  </a:moveTo>
                  <a:cubicBezTo>
                    <a:pt x="66" y="78"/>
                    <a:pt x="60" y="86"/>
                    <a:pt x="60" y="96"/>
                  </a:cubicBezTo>
                  <a:cubicBezTo>
                    <a:pt x="58" y="98"/>
                    <a:pt x="53" y="101"/>
                    <a:pt x="46" y="101"/>
                  </a:cubicBezTo>
                  <a:cubicBezTo>
                    <a:pt x="39" y="101"/>
                    <a:pt x="34" y="98"/>
                    <a:pt x="32" y="96"/>
                  </a:cubicBezTo>
                  <a:cubicBezTo>
                    <a:pt x="32" y="86"/>
                    <a:pt x="26" y="78"/>
                    <a:pt x="22" y="72"/>
                  </a:cubicBezTo>
                  <a:cubicBezTo>
                    <a:pt x="17" y="64"/>
                    <a:pt x="12" y="57"/>
                    <a:pt x="12" y="44"/>
                  </a:cubicBezTo>
                  <a:cubicBezTo>
                    <a:pt x="12" y="26"/>
                    <a:pt x="27" y="12"/>
                    <a:pt x="46" y="12"/>
                  </a:cubicBezTo>
                  <a:cubicBezTo>
                    <a:pt x="65" y="12"/>
                    <a:pt x="80" y="26"/>
                    <a:pt x="80" y="44"/>
                  </a:cubicBezTo>
                  <a:cubicBezTo>
                    <a:pt x="80" y="57"/>
                    <a:pt x="75" y="64"/>
                    <a:pt x="7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xmlns="" id="{539710CA-DEE7-4612-ADA7-DBADE45F6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025" y="0"/>
              <a:ext cx="46038" cy="114300"/>
            </a:xfrm>
            <a:custGeom>
              <a:avLst/>
              <a:gdLst>
                <a:gd name="T0" fmla="*/ 6 w 12"/>
                <a:gd name="T1" fmla="*/ 30 h 30"/>
                <a:gd name="T2" fmla="*/ 12 w 12"/>
                <a:gd name="T3" fmla="*/ 22 h 30"/>
                <a:gd name="T4" fmla="*/ 12 w 12"/>
                <a:gd name="T5" fmla="*/ 8 h 30"/>
                <a:gd name="T6" fmla="*/ 6 w 12"/>
                <a:gd name="T7" fmla="*/ 0 h 30"/>
                <a:gd name="T8" fmla="*/ 0 w 12"/>
                <a:gd name="T9" fmla="*/ 8 h 30"/>
                <a:gd name="T10" fmla="*/ 0 w 12"/>
                <a:gd name="T11" fmla="*/ 22 h 30"/>
                <a:gd name="T12" fmla="*/ 6 w 12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6" y="30"/>
                  </a:moveTo>
                  <a:cubicBezTo>
                    <a:pt x="9" y="30"/>
                    <a:pt x="12" y="27"/>
                    <a:pt x="12" y="22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4"/>
                    <a:pt x="9" y="0"/>
                    <a:pt x="6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3" y="30"/>
                    <a:pt x="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7">
              <a:extLst>
                <a:ext uri="{FF2B5EF4-FFF2-40B4-BE49-F238E27FC236}">
                  <a16:creationId xmlns:a16="http://schemas.microsoft.com/office/drawing/2014/main" xmlns="" id="{1EB86D9F-5B28-4D65-BAF3-5385E63A6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38" y="41275"/>
              <a:ext cx="82550" cy="111125"/>
            </a:xfrm>
            <a:custGeom>
              <a:avLst/>
              <a:gdLst>
                <a:gd name="T0" fmla="*/ 19 w 22"/>
                <a:gd name="T1" fmla="*/ 28 h 29"/>
                <a:gd name="T2" fmla="*/ 20 w 22"/>
                <a:gd name="T3" fmla="*/ 18 h 29"/>
                <a:gd name="T4" fmla="*/ 13 w 22"/>
                <a:gd name="T5" fmla="*/ 5 h 29"/>
                <a:gd name="T6" fmla="*/ 4 w 22"/>
                <a:gd name="T7" fmla="*/ 1 h 29"/>
                <a:gd name="T8" fmla="*/ 3 w 22"/>
                <a:gd name="T9" fmla="*/ 11 h 29"/>
                <a:gd name="T10" fmla="*/ 10 w 22"/>
                <a:gd name="T11" fmla="*/ 24 h 29"/>
                <a:gd name="T12" fmla="*/ 19 w 22"/>
                <a:gd name="T13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9">
                  <a:moveTo>
                    <a:pt x="19" y="28"/>
                  </a:moveTo>
                  <a:cubicBezTo>
                    <a:pt x="22" y="26"/>
                    <a:pt x="22" y="21"/>
                    <a:pt x="20" y="18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1"/>
                    <a:pt x="7" y="0"/>
                    <a:pt x="4" y="1"/>
                  </a:cubicBezTo>
                  <a:cubicBezTo>
                    <a:pt x="1" y="3"/>
                    <a:pt x="0" y="8"/>
                    <a:pt x="3" y="1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2" y="27"/>
                    <a:pt x="16" y="29"/>
                    <a:pt x="1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8">
              <a:extLst>
                <a:ext uri="{FF2B5EF4-FFF2-40B4-BE49-F238E27FC236}">
                  <a16:creationId xmlns:a16="http://schemas.microsoft.com/office/drawing/2014/main" xmlns="" id="{96FA2B7A-1E56-48F1-94C0-C637AF4CC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" y="163513"/>
              <a:ext cx="114300" cy="84138"/>
            </a:xfrm>
            <a:custGeom>
              <a:avLst/>
              <a:gdLst>
                <a:gd name="T0" fmla="*/ 24 w 30"/>
                <a:gd name="T1" fmla="*/ 9 h 22"/>
                <a:gd name="T2" fmla="*/ 12 w 30"/>
                <a:gd name="T3" fmla="*/ 2 h 22"/>
                <a:gd name="T4" fmla="*/ 2 w 30"/>
                <a:gd name="T5" fmla="*/ 3 h 22"/>
                <a:gd name="T6" fmla="*/ 6 w 30"/>
                <a:gd name="T7" fmla="*/ 12 h 22"/>
                <a:gd name="T8" fmla="*/ 18 w 30"/>
                <a:gd name="T9" fmla="*/ 20 h 22"/>
                <a:gd name="T10" fmla="*/ 28 w 30"/>
                <a:gd name="T11" fmla="*/ 18 h 22"/>
                <a:gd name="T12" fmla="*/ 24 w 30"/>
                <a:gd name="T13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2">
                  <a:moveTo>
                    <a:pt x="24" y="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4" y="0"/>
                    <a:pt x="2" y="3"/>
                  </a:cubicBezTo>
                  <a:cubicBezTo>
                    <a:pt x="0" y="6"/>
                    <a:pt x="2" y="10"/>
                    <a:pt x="6" y="12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2" y="22"/>
                    <a:pt x="27" y="21"/>
                    <a:pt x="28" y="18"/>
                  </a:cubicBezTo>
                  <a:cubicBezTo>
                    <a:pt x="30" y="15"/>
                    <a:pt x="28" y="11"/>
                    <a:pt x="2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9">
              <a:extLst>
                <a:ext uri="{FF2B5EF4-FFF2-40B4-BE49-F238E27FC236}">
                  <a16:creationId xmlns:a16="http://schemas.microsoft.com/office/drawing/2014/main" xmlns="" id="{497A7B8F-A2B4-4001-A242-CA76B8C6B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75" y="457200"/>
              <a:ext cx="114300" cy="84138"/>
            </a:xfrm>
            <a:custGeom>
              <a:avLst/>
              <a:gdLst>
                <a:gd name="T0" fmla="*/ 24 w 30"/>
                <a:gd name="T1" fmla="*/ 9 h 22"/>
                <a:gd name="T2" fmla="*/ 12 w 30"/>
                <a:gd name="T3" fmla="*/ 2 h 22"/>
                <a:gd name="T4" fmla="*/ 2 w 30"/>
                <a:gd name="T5" fmla="*/ 3 h 22"/>
                <a:gd name="T6" fmla="*/ 6 w 30"/>
                <a:gd name="T7" fmla="*/ 13 h 22"/>
                <a:gd name="T8" fmla="*/ 18 w 30"/>
                <a:gd name="T9" fmla="*/ 20 h 22"/>
                <a:gd name="T10" fmla="*/ 28 w 30"/>
                <a:gd name="T11" fmla="*/ 18 h 22"/>
                <a:gd name="T12" fmla="*/ 24 w 30"/>
                <a:gd name="T13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2">
                  <a:moveTo>
                    <a:pt x="24" y="9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3" y="0"/>
                    <a:pt x="2" y="3"/>
                  </a:cubicBezTo>
                  <a:cubicBezTo>
                    <a:pt x="0" y="6"/>
                    <a:pt x="2" y="10"/>
                    <a:pt x="6" y="13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2" y="22"/>
                    <a:pt x="26" y="21"/>
                    <a:pt x="28" y="18"/>
                  </a:cubicBezTo>
                  <a:cubicBezTo>
                    <a:pt x="30" y="16"/>
                    <a:pt x="28" y="11"/>
                    <a:pt x="2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0">
              <a:extLst>
                <a:ext uri="{FF2B5EF4-FFF2-40B4-BE49-F238E27FC236}">
                  <a16:creationId xmlns:a16="http://schemas.microsoft.com/office/drawing/2014/main" xmlns="" id="{47B1F5FF-18EA-4DC2-883A-071A18E81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27025"/>
              <a:ext cx="114300" cy="46038"/>
            </a:xfrm>
            <a:custGeom>
              <a:avLst/>
              <a:gdLst>
                <a:gd name="T0" fmla="*/ 30 w 30"/>
                <a:gd name="T1" fmla="*/ 6 h 12"/>
                <a:gd name="T2" fmla="*/ 22 w 30"/>
                <a:gd name="T3" fmla="*/ 0 h 12"/>
                <a:gd name="T4" fmla="*/ 8 w 30"/>
                <a:gd name="T5" fmla="*/ 0 h 12"/>
                <a:gd name="T6" fmla="*/ 0 w 30"/>
                <a:gd name="T7" fmla="*/ 6 h 12"/>
                <a:gd name="T8" fmla="*/ 8 w 30"/>
                <a:gd name="T9" fmla="*/ 12 h 12"/>
                <a:gd name="T10" fmla="*/ 22 w 30"/>
                <a:gd name="T11" fmla="*/ 12 h 12"/>
                <a:gd name="T12" fmla="*/ 30 w 30"/>
                <a:gd name="T1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2">
                  <a:moveTo>
                    <a:pt x="30" y="6"/>
                  </a:moveTo>
                  <a:cubicBezTo>
                    <a:pt x="30" y="3"/>
                    <a:pt x="26" y="0"/>
                    <a:pt x="2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8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6" y="12"/>
                    <a:pt x="30" y="10"/>
                    <a:pt x="3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1">
              <a:extLst>
                <a:ext uri="{FF2B5EF4-FFF2-40B4-BE49-F238E27FC236}">
                  <a16:creationId xmlns:a16="http://schemas.microsoft.com/office/drawing/2014/main" xmlns="" id="{96704932-5A07-4415-8840-9EB2DE3A6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75" y="327025"/>
              <a:ext cx="114300" cy="46038"/>
            </a:xfrm>
            <a:custGeom>
              <a:avLst/>
              <a:gdLst>
                <a:gd name="T0" fmla="*/ 22 w 30"/>
                <a:gd name="T1" fmla="*/ 0 h 12"/>
                <a:gd name="T2" fmla="*/ 8 w 30"/>
                <a:gd name="T3" fmla="*/ 0 h 12"/>
                <a:gd name="T4" fmla="*/ 0 w 30"/>
                <a:gd name="T5" fmla="*/ 6 h 12"/>
                <a:gd name="T6" fmla="*/ 8 w 30"/>
                <a:gd name="T7" fmla="*/ 12 h 12"/>
                <a:gd name="T8" fmla="*/ 22 w 30"/>
                <a:gd name="T9" fmla="*/ 12 h 12"/>
                <a:gd name="T10" fmla="*/ 30 w 30"/>
                <a:gd name="T11" fmla="*/ 6 h 12"/>
                <a:gd name="T12" fmla="*/ 22 w 3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2">
                  <a:moveTo>
                    <a:pt x="2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6"/>
                  </a:cubicBezTo>
                  <a:cubicBezTo>
                    <a:pt x="0" y="10"/>
                    <a:pt x="4" y="12"/>
                    <a:pt x="8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7" y="12"/>
                    <a:pt x="30" y="10"/>
                    <a:pt x="30" y="6"/>
                  </a:cubicBezTo>
                  <a:cubicBezTo>
                    <a:pt x="30" y="3"/>
                    <a:pt x="27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2">
              <a:extLst>
                <a:ext uri="{FF2B5EF4-FFF2-40B4-BE49-F238E27FC236}">
                  <a16:creationId xmlns:a16="http://schemas.microsoft.com/office/drawing/2014/main" xmlns="" id="{58AD2888-FDF3-448C-AF0B-1DFDC63FA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" y="457200"/>
              <a:ext cx="114300" cy="84138"/>
            </a:xfrm>
            <a:custGeom>
              <a:avLst/>
              <a:gdLst>
                <a:gd name="T0" fmla="*/ 18 w 30"/>
                <a:gd name="T1" fmla="*/ 2 h 22"/>
                <a:gd name="T2" fmla="*/ 6 w 30"/>
                <a:gd name="T3" fmla="*/ 9 h 22"/>
                <a:gd name="T4" fmla="*/ 2 w 30"/>
                <a:gd name="T5" fmla="*/ 18 h 22"/>
                <a:gd name="T6" fmla="*/ 12 w 30"/>
                <a:gd name="T7" fmla="*/ 20 h 22"/>
                <a:gd name="T8" fmla="*/ 24 w 30"/>
                <a:gd name="T9" fmla="*/ 13 h 22"/>
                <a:gd name="T10" fmla="*/ 28 w 30"/>
                <a:gd name="T11" fmla="*/ 3 h 22"/>
                <a:gd name="T12" fmla="*/ 18 w 30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2">
                  <a:moveTo>
                    <a:pt x="18" y="2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2" y="11"/>
                    <a:pt x="0" y="16"/>
                    <a:pt x="2" y="18"/>
                  </a:cubicBezTo>
                  <a:cubicBezTo>
                    <a:pt x="4" y="21"/>
                    <a:pt x="8" y="22"/>
                    <a:pt x="12" y="20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0"/>
                    <a:pt x="30" y="6"/>
                    <a:pt x="28" y="3"/>
                  </a:cubicBezTo>
                  <a:cubicBezTo>
                    <a:pt x="27" y="0"/>
                    <a:pt x="22" y="0"/>
                    <a:pt x="1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3">
              <a:extLst>
                <a:ext uri="{FF2B5EF4-FFF2-40B4-BE49-F238E27FC236}">
                  <a16:creationId xmlns:a16="http://schemas.microsoft.com/office/drawing/2014/main" xmlns="" id="{2400D85F-603E-48A3-9D17-39C1CD865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75" y="163513"/>
              <a:ext cx="114300" cy="84138"/>
            </a:xfrm>
            <a:custGeom>
              <a:avLst/>
              <a:gdLst>
                <a:gd name="T0" fmla="*/ 12 w 30"/>
                <a:gd name="T1" fmla="*/ 20 h 22"/>
                <a:gd name="T2" fmla="*/ 24 w 30"/>
                <a:gd name="T3" fmla="*/ 12 h 22"/>
                <a:gd name="T4" fmla="*/ 28 w 30"/>
                <a:gd name="T5" fmla="*/ 3 h 22"/>
                <a:gd name="T6" fmla="*/ 18 w 30"/>
                <a:gd name="T7" fmla="*/ 2 h 22"/>
                <a:gd name="T8" fmla="*/ 6 w 30"/>
                <a:gd name="T9" fmla="*/ 9 h 22"/>
                <a:gd name="T10" fmla="*/ 2 w 30"/>
                <a:gd name="T11" fmla="*/ 18 h 22"/>
                <a:gd name="T12" fmla="*/ 12 w 30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2">
                  <a:moveTo>
                    <a:pt x="12" y="20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8" y="10"/>
                    <a:pt x="30" y="6"/>
                    <a:pt x="28" y="3"/>
                  </a:cubicBezTo>
                  <a:cubicBezTo>
                    <a:pt x="26" y="0"/>
                    <a:pt x="22" y="0"/>
                    <a:pt x="18" y="2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2" y="11"/>
                    <a:pt x="0" y="15"/>
                    <a:pt x="2" y="18"/>
                  </a:cubicBezTo>
                  <a:cubicBezTo>
                    <a:pt x="3" y="21"/>
                    <a:pt x="8" y="22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4">
              <a:extLst>
                <a:ext uri="{FF2B5EF4-FFF2-40B4-BE49-F238E27FC236}">
                  <a16:creationId xmlns:a16="http://schemas.microsoft.com/office/drawing/2014/main" xmlns="" id="{2727759E-1CF4-48BE-AD94-5D428518D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00" y="41275"/>
              <a:ext cx="84138" cy="111125"/>
            </a:xfrm>
            <a:custGeom>
              <a:avLst/>
              <a:gdLst>
                <a:gd name="T0" fmla="*/ 18 w 22"/>
                <a:gd name="T1" fmla="*/ 1 h 29"/>
                <a:gd name="T2" fmla="*/ 9 w 22"/>
                <a:gd name="T3" fmla="*/ 5 h 29"/>
                <a:gd name="T4" fmla="*/ 2 w 22"/>
                <a:gd name="T5" fmla="*/ 18 h 29"/>
                <a:gd name="T6" fmla="*/ 3 w 22"/>
                <a:gd name="T7" fmla="*/ 28 h 29"/>
                <a:gd name="T8" fmla="*/ 12 w 22"/>
                <a:gd name="T9" fmla="*/ 24 h 29"/>
                <a:gd name="T10" fmla="*/ 19 w 22"/>
                <a:gd name="T11" fmla="*/ 11 h 29"/>
                <a:gd name="T12" fmla="*/ 18 w 22"/>
                <a:gd name="T13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9">
                  <a:moveTo>
                    <a:pt x="18" y="1"/>
                  </a:moveTo>
                  <a:cubicBezTo>
                    <a:pt x="15" y="0"/>
                    <a:pt x="11" y="1"/>
                    <a:pt x="9" y="5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21"/>
                    <a:pt x="0" y="26"/>
                    <a:pt x="3" y="28"/>
                  </a:cubicBezTo>
                  <a:cubicBezTo>
                    <a:pt x="6" y="29"/>
                    <a:pt x="10" y="27"/>
                    <a:pt x="12" y="24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8"/>
                    <a:pt x="21" y="3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" name="淘宝网chenying0907出品 37">
            <a:extLst>
              <a:ext uri="{FF2B5EF4-FFF2-40B4-BE49-F238E27FC236}">
                <a16:creationId xmlns:a16="http://schemas.microsoft.com/office/drawing/2014/main" xmlns="" id="{EEEE8933-A6E7-46C4-9064-B933B844489E}"/>
              </a:ext>
            </a:extLst>
          </p:cNvPr>
          <p:cNvSpPr txBox="1"/>
          <p:nvPr/>
        </p:nvSpPr>
        <p:spPr>
          <a:xfrm>
            <a:off x="1054240" y="2007818"/>
            <a:ext cx="1786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54" name="淘宝网chenying0907出品 38">
            <a:extLst>
              <a:ext uri="{FF2B5EF4-FFF2-40B4-BE49-F238E27FC236}">
                <a16:creationId xmlns:a16="http://schemas.microsoft.com/office/drawing/2014/main" xmlns="" id="{91610B68-B601-4FC8-9834-897343EF12B3}"/>
              </a:ext>
            </a:extLst>
          </p:cNvPr>
          <p:cNvSpPr/>
          <p:nvPr/>
        </p:nvSpPr>
        <p:spPr>
          <a:xfrm>
            <a:off x="921390" y="4665096"/>
            <a:ext cx="1786597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5" name="淘宝网chenying0907出品 37">
            <a:extLst>
              <a:ext uri="{FF2B5EF4-FFF2-40B4-BE49-F238E27FC236}">
                <a16:creationId xmlns:a16="http://schemas.microsoft.com/office/drawing/2014/main" xmlns="" id="{2910FE8E-4BA4-4695-BF7A-527A557F5CB6}"/>
              </a:ext>
            </a:extLst>
          </p:cNvPr>
          <p:cNvSpPr txBox="1"/>
          <p:nvPr/>
        </p:nvSpPr>
        <p:spPr>
          <a:xfrm>
            <a:off x="4805571" y="2012405"/>
            <a:ext cx="1786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56" name="淘宝网chenying0907出品 37">
            <a:extLst>
              <a:ext uri="{FF2B5EF4-FFF2-40B4-BE49-F238E27FC236}">
                <a16:creationId xmlns:a16="http://schemas.microsoft.com/office/drawing/2014/main" xmlns="" id="{208E9FB3-895F-43A1-A742-BD85ECCCCBEE}"/>
              </a:ext>
            </a:extLst>
          </p:cNvPr>
          <p:cNvSpPr txBox="1"/>
          <p:nvPr/>
        </p:nvSpPr>
        <p:spPr>
          <a:xfrm>
            <a:off x="8677388" y="2007818"/>
            <a:ext cx="1786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57" name="淘宝网chenying0907出品 38">
            <a:extLst>
              <a:ext uri="{FF2B5EF4-FFF2-40B4-BE49-F238E27FC236}">
                <a16:creationId xmlns:a16="http://schemas.microsoft.com/office/drawing/2014/main" xmlns="" id="{801CE29B-E314-41BE-9AED-4B8F9FE58692}"/>
              </a:ext>
            </a:extLst>
          </p:cNvPr>
          <p:cNvSpPr/>
          <p:nvPr/>
        </p:nvSpPr>
        <p:spPr>
          <a:xfrm>
            <a:off x="4805570" y="4599312"/>
            <a:ext cx="1786597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8" name="淘宝网chenying0907出品 38">
            <a:extLst>
              <a:ext uri="{FF2B5EF4-FFF2-40B4-BE49-F238E27FC236}">
                <a16:creationId xmlns:a16="http://schemas.microsoft.com/office/drawing/2014/main" xmlns="" id="{3B9D110C-AEC2-4536-BAAE-6C0F67D82946}"/>
              </a:ext>
            </a:extLst>
          </p:cNvPr>
          <p:cNvSpPr/>
          <p:nvPr/>
        </p:nvSpPr>
        <p:spPr>
          <a:xfrm>
            <a:off x="8721460" y="4599311"/>
            <a:ext cx="1786597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48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5" grpId="0" animBg="1"/>
      <p:bldP spid="36" grpId="0" animBg="1"/>
      <p:bldP spid="40" grpId="0" animBg="1" autoUpdateAnimBg="0"/>
      <p:bldP spid="41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AutoShape 1">
            <a:extLst>
              <a:ext uri="{FF2B5EF4-FFF2-40B4-BE49-F238E27FC236}">
                <a16:creationId xmlns:a16="http://schemas.microsoft.com/office/drawing/2014/main" xmlns="" id="{667C14BF-3367-40CB-BA3B-72B679D59536}"/>
              </a:ext>
            </a:extLst>
          </p:cNvPr>
          <p:cNvSpPr>
            <a:spLocks/>
          </p:cNvSpPr>
          <p:nvPr/>
        </p:nvSpPr>
        <p:spPr bwMode="auto">
          <a:xfrm>
            <a:off x="9761386" y="2585328"/>
            <a:ext cx="1472127" cy="12065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7912"/>
                </a:moveTo>
                <a:lnTo>
                  <a:pt x="0" y="3687"/>
                </a:lnTo>
                <a:cubicBezTo>
                  <a:pt x="0" y="1650"/>
                  <a:pt x="1352" y="0"/>
                  <a:pt x="3020" y="0"/>
                </a:cubicBezTo>
                <a:lnTo>
                  <a:pt x="18579" y="0"/>
                </a:lnTo>
                <a:cubicBezTo>
                  <a:pt x="20247" y="0"/>
                  <a:pt x="21600" y="1650"/>
                  <a:pt x="21600" y="3687"/>
                </a:cubicBezTo>
                <a:lnTo>
                  <a:pt x="21600" y="17912"/>
                </a:lnTo>
                <a:cubicBezTo>
                  <a:pt x="21600" y="19949"/>
                  <a:pt x="20247" y="21600"/>
                  <a:pt x="18579" y="21600"/>
                </a:cubicBezTo>
                <a:lnTo>
                  <a:pt x="3020" y="21600"/>
                </a:lnTo>
                <a:cubicBezTo>
                  <a:pt x="1352" y="21600"/>
                  <a:pt x="0" y="19949"/>
                  <a:pt x="0" y="17912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599" dirty="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5" name="AutoShape 2">
            <a:extLst>
              <a:ext uri="{FF2B5EF4-FFF2-40B4-BE49-F238E27FC236}">
                <a16:creationId xmlns:a16="http://schemas.microsoft.com/office/drawing/2014/main" xmlns="" id="{4D9AC55F-3D11-4CEE-9724-E44B0EAE209F}"/>
              </a:ext>
            </a:extLst>
          </p:cNvPr>
          <p:cNvSpPr>
            <a:spLocks/>
          </p:cNvSpPr>
          <p:nvPr/>
        </p:nvSpPr>
        <p:spPr bwMode="auto">
          <a:xfrm>
            <a:off x="8328146" y="2585328"/>
            <a:ext cx="1453874" cy="12065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7302"/>
                </a:moveTo>
                <a:lnTo>
                  <a:pt x="0" y="4297"/>
                </a:lnTo>
                <a:cubicBezTo>
                  <a:pt x="0" y="1924"/>
                  <a:pt x="1595" y="0"/>
                  <a:pt x="3564" y="0"/>
                </a:cubicBezTo>
                <a:lnTo>
                  <a:pt x="18035" y="0"/>
                </a:lnTo>
                <a:cubicBezTo>
                  <a:pt x="20004" y="0"/>
                  <a:pt x="21599" y="1924"/>
                  <a:pt x="21599" y="4297"/>
                </a:cubicBezTo>
                <a:lnTo>
                  <a:pt x="21599" y="17302"/>
                </a:lnTo>
                <a:cubicBezTo>
                  <a:pt x="21599" y="19675"/>
                  <a:pt x="20004" y="21600"/>
                  <a:pt x="18035" y="21600"/>
                </a:cubicBezTo>
                <a:lnTo>
                  <a:pt x="3564" y="21600"/>
                </a:lnTo>
                <a:cubicBezTo>
                  <a:pt x="1595" y="21600"/>
                  <a:pt x="0" y="19675"/>
                  <a:pt x="0" y="173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599" dirty="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6" name="AutoShape 3">
            <a:extLst>
              <a:ext uri="{FF2B5EF4-FFF2-40B4-BE49-F238E27FC236}">
                <a16:creationId xmlns:a16="http://schemas.microsoft.com/office/drawing/2014/main" xmlns="" id="{6E8245E9-F981-48CD-87F4-D91DCE785F42}"/>
              </a:ext>
            </a:extLst>
          </p:cNvPr>
          <p:cNvSpPr>
            <a:spLocks/>
          </p:cNvSpPr>
          <p:nvPr/>
        </p:nvSpPr>
        <p:spPr bwMode="auto">
          <a:xfrm>
            <a:off x="6883796" y="2585328"/>
            <a:ext cx="1454668" cy="12065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7523"/>
                </a:moveTo>
                <a:lnTo>
                  <a:pt x="0" y="4076"/>
                </a:lnTo>
                <a:cubicBezTo>
                  <a:pt x="0" y="1824"/>
                  <a:pt x="1513" y="0"/>
                  <a:pt x="3381" y="0"/>
                </a:cubicBezTo>
                <a:lnTo>
                  <a:pt x="18218" y="0"/>
                </a:lnTo>
                <a:cubicBezTo>
                  <a:pt x="20086" y="0"/>
                  <a:pt x="21599" y="1824"/>
                  <a:pt x="21599" y="4076"/>
                </a:cubicBezTo>
                <a:lnTo>
                  <a:pt x="21599" y="17523"/>
                </a:lnTo>
                <a:cubicBezTo>
                  <a:pt x="21599" y="19775"/>
                  <a:pt x="20086" y="21600"/>
                  <a:pt x="18218" y="21600"/>
                </a:cubicBezTo>
                <a:lnTo>
                  <a:pt x="3381" y="21600"/>
                </a:lnTo>
                <a:cubicBezTo>
                  <a:pt x="1513" y="21600"/>
                  <a:pt x="0" y="19775"/>
                  <a:pt x="0" y="17523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599" dirty="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7" name="AutoShape 4">
            <a:extLst>
              <a:ext uri="{FF2B5EF4-FFF2-40B4-BE49-F238E27FC236}">
                <a16:creationId xmlns:a16="http://schemas.microsoft.com/office/drawing/2014/main" xmlns="" id="{D7EF6B9C-B812-430D-BD80-5B9F58DC4ED6}"/>
              </a:ext>
            </a:extLst>
          </p:cNvPr>
          <p:cNvSpPr>
            <a:spLocks/>
          </p:cNvSpPr>
          <p:nvPr/>
        </p:nvSpPr>
        <p:spPr bwMode="auto">
          <a:xfrm>
            <a:off x="5440238" y="2585328"/>
            <a:ext cx="1453874" cy="12065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7286"/>
                </a:moveTo>
                <a:lnTo>
                  <a:pt x="0" y="4313"/>
                </a:lnTo>
                <a:cubicBezTo>
                  <a:pt x="0" y="1931"/>
                  <a:pt x="1601" y="0"/>
                  <a:pt x="3577" y="0"/>
                </a:cubicBezTo>
                <a:lnTo>
                  <a:pt x="18022" y="0"/>
                </a:lnTo>
                <a:cubicBezTo>
                  <a:pt x="19998" y="0"/>
                  <a:pt x="21599" y="1931"/>
                  <a:pt x="21599" y="4313"/>
                </a:cubicBezTo>
                <a:lnTo>
                  <a:pt x="21599" y="17286"/>
                </a:lnTo>
                <a:cubicBezTo>
                  <a:pt x="21599" y="19668"/>
                  <a:pt x="19998" y="21600"/>
                  <a:pt x="18022" y="21600"/>
                </a:cubicBezTo>
                <a:lnTo>
                  <a:pt x="3577" y="21600"/>
                </a:lnTo>
                <a:cubicBezTo>
                  <a:pt x="1601" y="21600"/>
                  <a:pt x="0" y="19668"/>
                  <a:pt x="0" y="172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599" dirty="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8" name="AutoShape 5">
            <a:extLst>
              <a:ext uri="{FF2B5EF4-FFF2-40B4-BE49-F238E27FC236}">
                <a16:creationId xmlns:a16="http://schemas.microsoft.com/office/drawing/2014/main" xmlns="" id="{71DD91D4-756B-49BD-874A-7C61987B46BA}"/>
              </a:ext>
            </a:extLst>
          </p:cNvPr>
          <p:cNvSpPr>
            <a:spLocks/>
          </p:cNvSpPr>
          <p:nvPr/>
        </p:nvSpPr>
        <p:spPr bwMode="auto">
          <a:xfrm>
            <a:off x="4006998" y="2585328"/>
            <a:ext cx="1453874" cy="120650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7350"/>
                </a:moveTo>
                <a:lnTo>
                  <a:pt x="0" y="4249"/>
                </a:lnTo>
                <a:cubicBezTo>
                  <a:pt x="0" y="1902"/>
                  <a:pt x="1578" y="0"/>
                  <a:pt x="3524" y="0"/>
                </a:cubicBezTo>
                <a:lnTo>
                  <a:pt x="18075" y="0"/>
                </a:lnTo>
                <a:cubicBezTo>
                  <a:pt x="20021" y="0"/>
                  <a:pt x="21599" y="1902"/>
                  <a:pt x="21599" y="4249"/>
                </a:cubicBezTo>
                <a:lnTo>
                  <a:pt x="21599" y="17350"/>
                </a:lnTo>
                <a:cubicBezTo>
                  <a:pt x="21599" y="19697"/>
                  <a:pt x="20021" y="21600"/>
                  <a:pt x="18075" y="21600"/>
                </a:cubicBezTo>
                <a:lnTo>
                  <a:pt x="3524" y="21600"/>
                </a:lnTo>
                <a:cubicBezTo>
                  <a:pt x="1578" y="21600"/>
                  <a:pt x="0" y="19697"/>
                  <a:pt x="0" y="17350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</a:ln>
          <a:extLst/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AutoShape 6">
            <a:extLst>
              <a:ext uri="{FF2B5EF4-FFF2-40B4-BE49-F238E27FC236}">
                <a16:creationId xmlns:a16="http://schemas.microsoft.com/office/drawing/2014/main" xmlns="" id="{CDE9D2BC-3179-4BC8-88A9-CB0F3CEC4279}"/>
              </a:ext>
            </a:extLst>
          </p:cNvPr>
          <p:cNvSpPr>
            <a:spLocks/>
          </p:cNvSpPr>
          <p:nvPr/>
        </p:nvSpPr>
        <p:spPr bwMode="auto">
          <a:xfrm>
            <a:off x="2556298" y="2585328"/>
            <a:ext cx="1453874" cy="120888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7952"/>
                </a:moveTo>
                <a:lnTo>
                  <a:pt x="0" y="3647"/>
                </a:lnTo>
                <a:cubicBezTo>
                  <a:pt x="0" y="1633"/>
                  <a:pt x="1356" y="0"/>
                  <a:pt x="3030" y="0"/>
                </a:cubicBezTo>
                <a:lnTo>
                  <a:pt x="18569" y="0"/>
                </a:lnTo>
                <a:cubicBezTo>
                  <a:pt x="20243" y="0"/>
                  <a:pt x="21599" y="1633"/>
                  <a:pt x="21599" y="3647"/>
                </a:cubicBezTo>
                <a:lnTo>
                  <a:pt x="21599" y="17952"/>
                </a:lnTo>
                <a:cubicBezTo>
                  <a:pt x="21599" y="19966"/>
                  <a:pt x="20243" y="21600"/>
                  <a:pt x="18569" y="21600"/>
                </a:cubicBezTo>
                <a:lnTo>
                  <a:pt x="3030" y="21600"/>
                </a:lnTo>
                <a:cubicBezTo>
                  <a:pt x="1356" y="21600"/>
                  <a:pt x="0" y="19966"/>
                  <a:pt x="0" y="179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80" name="Object 11">
            <a:extLst>
              <a:ext uri="{FF2B5EF4-FFF2-40B4-BE49-F238E27FC236}">
                <a16:creationId xmlns:a16="http://schemas.microsoft.com/office/drawing/2014/main" xmlns="" id="{F08380B0-CF44-4C13-8F4E-71247B9A41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0549634"/>
              </p:ext>
            </p:extLst>
          </p:nvPr>
        </p:nvGraphicFramePr>
        <p:xfrm>
          <a:off x="1882531" y="2531350"/>
          <a:ext cx="1342770" cy="1343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1" name="AutoShape 12">
            <a:extLst>
              <a:ext uri="{FF2B5EF4-FFF2-40B4-BE49-F238E27FC236}">
                <a16:creationId xmlns:a16="http://schemas.microsoft.com/office/drawing/2014/main" xmlns="" id="{9BC3047F-3B71-445F-BCD5-A9F058FD88E0}"/>
              </a:ext>
            </a:extLst>
          </p:cNvPr>
          <p:cNvSpPr>
            <a:spLocks/>
          </p:cNvSpPr>
          <p:nvPr/>
        </p:nvSpPr>
        <p:spPr bwMode="auto">
          <a:xfrm>
            <a:off x="2223784" y="2872667"/>
            <a:ext cx="660275" cy="6604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tx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17">
              <a:defRPr/>
            </a:pPr>
            <a:endParaRPr lang="es-ES" sz="1999" dirty="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aphicFrame>
        <p:nvGraphicFramePr>
          <p:cNvPr id="82" name="Object 13">
            <a:extLst>
              <a:ext uri="{FF2B5EF4-FFF2-40B4-BE49-F238E27FC236}">
                <a16:creationId xmlns:a16="http://schemas.microsoft.com/office/drawing/2014/main" xmlns="" id="{A0BD054F-341F-4D09-B5A9-4AAFE0356C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3356974"/>
              </p:ext>
            </p:extLst>
          </p:nvPr>
        </p:nvGraphicFramePr>
        <p:xfrm>
          <a:off x="3337992" y="2531350"/>
          <a:ext cx="1342770" cy="1343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3" name="AutoShape 14">
            <a:extLst>
              <a:ext uri="{FF2B5EF4-FFF2-40B4-BE49-F238E27FC236}">
                <a16:creationId xmlns:a16="http://schemas.microsoft.com/office/drawing/2014/main" xmlns="" id="{D182B4F3-870B-43AD-8CAD-5588FA0631AF}"/>
              </a:ext>
            </a:extLst>
          </p:cNvPr>
          <p:cNvSpPr>
            <a:spLocks/>
          </p:cNvSpPr>
          <p:nvPr/>
        </p:nvSpPr>
        <p:spPr bwMode="auto">
          <a:xfrm>
            <a:off x="3679245" y="2872667"/>
            <a:ext cx="660275" cy="6604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FE699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17">
              <a:defRPr/>
            </a:pPr>
            <a:endParaRPr lang="es-ES" sz="1999" dirty="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aphicFrame>
        <p:nvGraphicFramePr>
          <p:cNvPr id="84" name="Object 15">
            <a:extLst>
              <a:ext uri="{FF2B5EF4-FFF2-40B4-BE49-F238E27FC236}">
                <a16:creationId xmlns:a16="http://schemas.microsoft.com/office/drawing/2014/main" xmlns="" id="{6D298326-FD15-4276-9FCA-64EAF2EA63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7210768"/>
              </p:ext>
            </p:extLst>
          </p:nvPr>
        </p:nvGraphicFramePr>
        <p:xfrm>
          <a:off x="4793454" y="2531350"/>
          <a:ext cx="1342770" cy="1343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5" name="AutoShape 16">
            <a:extLst>
              <a:ext uri="{FF2B5EF4-FFF2-40B4-BE49-F238E27FC236}">
                <a16:creationId xmlns:a16="http://schemas.microsoft.com/office/drawing/2014/main" xmlns="" id="{7AB1F54B-C4D4-47C8-A475-F1196EB2A382}"/>
              </a:ext>
            </a:extLst>
          </p:cNvPr>
          <p:cNvSpPr>
            <a:spLocks/>
          </p:cNvSpPr>
          <p:nvPr/>
        </p:nvSpPr>
        <p:spPr bwMode="auto">
          <a:xfrm>
            <a:off x="5141055" y="2872667"/>
            <a:ext cx="660275" cy="6604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tx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17">
              <a:defRPr/>
            </a:pPr>
            <a:endParaRPr lang="es-ES" sz="1999" dirty="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aphicFrame>
        <p:nvGraphicFramePr>
          <p:cNvPr id="86" name="Object 17">
            <a:extLst>
              <a:ext uri="{FF2B5EF4-FFF2-40B4-BE49-F238E27FC236}">
                <a16:creationId xmlns:a16="http://schemas.microsoft.com/office/drawing/2014/main" xmlns="" id="{74B9810D-2A94-4583-AF03-7D255CBC64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9741884"/>
              </p:ext>
            </p:extLst>
          </p:nvPr>
        </p:nvGraphicFramePr>
        <p:xfrm>
          <a:off x="6206858" y="2514686"/>
          <a:ext cx="1376102" cy="1376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7" name="AutoShape 18">
            <a:extLst>
              <a:ext uri="{FF2B5EF4-FFF2-40B4-BE49-F238E27FC236}">
                <a16:creationId xmlns:a16="http://schemas.microsoft.com/office/drawing/2014/main" xmlns="" id="{C3B44B1E-23BD-42EE-85D0-B4D4EEA9011C}"/>
              </a:ext>
            </a:extLst>
          </p:cNvPr>
          <p:cNvSpPr>
            <a:spLocks/>
          </p:cNvSpPr>
          <p:nvPr/>
        </p:nvSpPr>
        <p:spPr bwMode="auto">
          <a:xfrm>
            <a:off x="6564769" y="2872667"/>
            <a:ext cx="659482" cy="6604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FE699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17">
              <a:defRPr/>
            </a:pPr>
            <a:endParaRPr lang="es-ES" sz="1999" dirty="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aphicFrame>
        <p:nvGraphicFramePr>
          <p:cNvPr id="88" name="Object 19">
            <a:extLst>
              <a:ext uri="{FF2B5EF4-FFF2-40B4-BE49-F238E27FC236}">
                <a16:creationId xmlns:a16="http://schemas.microsoft.com/office/drawing/2014/main" xmlns="" id="{BD35D558-7542-45B8-9332-33F715B4BF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2797698"/>
              </p:ext>
            </p:extLst>
          </p:nvPr>
        </p:nvGraphicFramePr>
        <p:xfrm>
          <a:off x="7670251" y="2531350"/>
          <a:ext cx="1342770" cy="1343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9" name="AutoShape 20">
            <a:extLst>
              <a:ext uri="{FF2B5EF4-FFF2-40B4-BE49-F238E27FC236}">
                <a16:creationId xmlns:a16="http://schemas.microsoft.com/office/drawing/2014/main" xmlns="" id="{57841B7B-25B1-4F81-A23F-2F1AC4E758B7}"/>
              </a:ext>
            </a:extLst>
          </p:cNvPr>
          <p:cNvSpPr>
            <a:spLocks/>
          </p:cNvSpPr>
          <p:nvPr/>
        </p:nvSpPr>
        <p:spPr bwMode="auto">
          <a:xfrm>
            <a:off x="8011504" y="2872667"/>
            <a:ext cx="660275" cy="6604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tx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17">
              <a:defRPr/>
            </a:pPr>
            <a:endParaRPr lang="es-ES" sz="1999" dirty="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aphicFrame>
        <p:nvGraphicFramePr>
          <p:cNvPr id="90" name="Object 21">
            <a:extLst>
              <a:ext uri="{FF2B5EF4-FFF2-40B4-BE49-F238E27FC236}">
                <a16:creationId xmlns:a16="http://schemas.microsoft.com/office/drawing/2014/main" xmlns="" id="{4E2B51EB-DAB0-4356-93C2-232017BFD0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6839608"/>
              </p:ext>
            </p:extLst>
          </p:nvPr>
        </p:nvGraphicFramePr>
        <p:xfrm>
          <a:off x="9108254" y="2531350"/>
          <a:ext cx="1342770" cy="1343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91" name="AutoShape 22">
            <a:extLst>
              <a:ext uri="{FF2B5EF4-FFF2-40B4-BE49-F238E27FC236}">
                <a16:creationId xmlns:a16="http://schemas.microsoft.com/office/drawing/2014/main" xmlns="" id="{9EE4F8D1-D549-4C4E-8423-D9CBBCF20088}"/>
              </a:ext>
            </a:extLst>
          </p:cNvPr>
          <p:cNvSpPr>
            <a:spLocks/>
          </p:cNvSpPr>
          <p:nvPr/>
        </p:nvSpPr>
        <p:spPr bwMode="auto">
          <a:xfrm>
            <a:off x="9449506" y="2872667"/>
            <a:ext cx="660275" cy="6604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FE699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92017">
              <a:defRPr/>
            </a:pPr>
            <a:endParaRPr lang="es-ES" sz="1999" dirty="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92" name="AutoShape 23">
            <a:extLst>
              <a:ext uri="{FF2B5EF4-FFF2-40B4-BE49-F238E27FC236}">
                <a16:creationId xmlns:a16="http://schemas.microsoft.com/office/drawing/2014/main" xmlns="" id="{29B0098A-AF15-4680-93FE-A5234D187DB3}"/>
              </a:ext>
            </a:extLst>
          </p:cNvPr>
          <p:cNvSpPr>
            <a:spLocks/>
          </p:cNvSpPr>
          <p:nvPr/>
        </p:nvSpPr>
        <p:spPr bwMode="auto">
          <a:xfrm>
            <a:off x="2280126" y="3042702"/>
            <a:ext cx="538061" cy="3281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33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40</a:t>
            </a:r>
            <a:r>
              <a:rPr lang="es-ES" altLang="zh-CN" sz="1333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AutoShape 24">
            <a:extLst>
              <a:ext uri="{FF2B5EF4-FFF2-40B4-BE49-F238E27FC236}">
                <a16:creationId xmlns:a16="http://schemas.microsoft.com/office/drawing/2014/main" xmlns="" id="{C3E0DC45-A476-4968-9865-B0D8C24E5332}"/>
              </a:ext>
            </a:extLst>
          </p:cNvPr>
          <p:cNvSpPr>
            <a:spLocks/>
          </p:cNvSpPr>
          <p:nvPr/>
        </p:nvSpPr>
        <p:spPr bwMode="auto">
          <a:xfrm>
            <a:off x="3727651" y="3064244"/>
            <a:ext cx="538061" cy="285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333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</a:t>
            </a:r>
            <a:r>
              <a:rPr lang="es-ES" altLang="zh-CN" sz="1333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" name="AutoShape 25">
            <a:extLst>
              <a:ext uri="{FF2B5EF4-FFF2-40B4-BE49-F238E27FC236}">
                <a16:creationId xmlns:a16="http://schemas.microsoft.com/office/drawing/2014/main" xmlns="" id="{12D920F6-6E03-4DCB-988B-51511A54CFF6}"/>
              </a:ext>
            </a:extLst>
          </p:cNvPr>
          <p:cNvSpPr>
            <a:spLocks/>
          </p:cNvSpPr>
          <p:nvPr/>
        </p:nvSpPr>
        <p:spPr bwMode="auto">
          <a:xfrm>
            <a:off x="5206920" y="3042702"/>
            <a:ext cx="538061" cy="3281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33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</a:t>
            </a:r>
            <a:r>
              <a:rPr lang="es-ES" altLang="zh-CN" sz="1333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AutoShape 26">
            <a:extLst>
              <a:ext uri="{FF2B5EF4-FFF2-40B4-BE49-F238E27FC236}">
                <a16:creationId xmlns:a16="http://schemas.microsoft.com/office/drawing/2014/main" xmlns="" id="{9E1D1F83-E714-4858-AD39-A0CF9062C4D9}"/>
              </a:ext>
            </a:extLst>
          </p:cNvPr>
          <p:cNvSpPr>
            <a:spLocks/>
          </p:cNvSpPr>
          <p:nvPr/>
        </p:nvSpPr>
        <p:spPr bwMode="auto">
          <a:xfrm>
            <a:off x="6625875" y="3064246"/>
            <a:ext cx="538061" cy="285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333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</a:t>
            </a:r>
            <a:r>
              <a:rPr lang="es-ES" altLang="zh-CN" sz="1333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AutoShape 27">
            <a:extLst>
              <a:ext uri="{FF2B5EF4-FFF2-40B4-BE49-F238E27FC236}">
                <a16:creationId xmlns:a16="http://schemas.microsoft.com/office/drawing/2014/main" xmlns="" id="{D437B8DC-F1A3-4287-85D7-B4444FBBF516}"/>
              </a:ext>
            </a:extLst>
          </p:cNvPr>
          <p:cNvSpPr>
            <a:spLocks/>
          </p:cNvSpPr>
          <p:nvPr/>
        </p:nvSpPr>
        <p:spPr bwMode="auto">
          <a:xfrm>
            <a:off x="8077368" y="3042700"/>
            <a:ext cx="538061" cy="3281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33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</a:t>
            </a:r>
            <a:r>
              <a:rPr lang="es-ES" altLang="zh-CN" sz="1333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" name="AutoShape 28">
            <a:extLst>
              <a:ext uri="{FF2B5EF4-FFF2-40B4-BE49-F238E27FC236}">
                <a16:creationId xmlns:a16="http://schemas.microsoft.com/office/drawing/2014/main" xmlns="" id="{F4C258AD-924F-46FD-941C-E5B12C37032B}"/>
              </a:ext>
            </a:extLst>
          </p:cNvPr>
          <p:cNvSpPr>
            <a:spLocks/>
          </p:cNvSpPr>
          <p:nvPr/>
        </p:nvSpPr>
        <p:spPr bwMode="auto">
          <a:xfrm>
            <a:off x="9510609" y="3061864"/>
            <a:ext cx="538061" cy="285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333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</a:t>
            </a:r>
            <a:r>
              <a:rPr lang="es-ES" altLang="zh-CN" sz="1333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AutoShape 29">
            <a:extLst>
              <a:ext uri="{FF2B5EF4-FFF2-40B4-BE49-F238E27FC236}">
                <a16:creationId xmlns:a16="http://schemas.microsoft.com/office/drawing/2014/main" xmlns="" id="{4E10C29E-E367-4AAB-99F6-9A3DDFDBC978}"/>
              </a:ext>
            </a:extLst>
          </p:cNvPr>
          <p:cNvSpPr>
            <a:spLocks/>
          </p:cNvSpPr>
          <p:nvPr/>
        </p:nvSpPr>
        <p:spPr bwMode="auto">
          <a:xfrm>
            <a:off x="2177761" y="4412408"/>
            <a:ext cx="1847083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49"/>
              </a:spcBef>
            </a:pPr>
            <a:r>
              <a:rPr lang="en-US" altLang="zh-CN" sz="800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AutoShape 30">
            <a:extLst>
              <a:ext uri="{FF2B5EF4-FFF2-40B4-BE49-F238E27FC236}">
                <a16:creationId xmlns:a16="http://schemas.microsoft.com/office/drawing/2014/main" xmlns="" id="{A5106C1A-8A4B-4BCF-8119-F4126E1AADDE}"/>
              </a:ext>
            </a:extLst>
          </p:cNvPr>
          <p:cNvSpPr>
            <a:spLocks/>
          </p:cNvSpPr>
          <p:nvPr/>
        </p:nvSpPr>
        <p:spPr bwMode="auto">
          <a:xfrm>
            <a:off x="2152366" y="4145892"/>
            <a:ext cx="1270768" cy="2435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46" tIns="19046" rIns="19046" bIns="19046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333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333" b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AutoShape 31">
            <a:extLst>
              <a:ext uri="{FF2B5EF4-FFF2-40B4-BE49-F238E27FC236}">
                <a16:creationId xmlns:a16="http://schemas.microsoft.com/office/drawing/2014/main" xmlns="" id="{8EB3861B-DFAF-4FE6-97CC-2FD0CC1D0BC4}"/>
              </a:ext>
            </a:extLst>
          </p:cNvPr>
          <p:cNvSpPr>
            <a:spLocks/>
          </p:cNvSpPr>
          <p:nvPr/>
        </p:nvSpPr>
        <p:spPr bwMode="auto">
          <a:xfrm>
            <a:off x="3676076" y="1571203"/>
            <a:ext cx="1847083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49"/>
              </a:spcBef>
            </a:pPr>
            <a:r>
              <a:rPr lang="en-US" altLang="zh-CN" sz="800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AutoShape 32">
            <a:extLst>
              <a:ext uri="{FF2B5EF4-FFF2-40B4-BE49-F238E27FC236}">
                <a16:creationId xmlns:a16="http://schemas.microsoft.com/office/drawing/2014/main" xmlns="" id="{F3588133-F2F0-4AC6-A564-B986D8D3FEBA}"/>
              </a:ext>
            </a:extLst>
          </p:cNvPr>
          <p:cNvSpPr>
            <a:spLocks/>
          </p:cNvSpPr>
          <p:nvPr/>
        </p:nvSpPr>
        <p:spPr bwMode="auto">
          <a:xfrm>
            <a:off x="3650683" y="1304686"/>
            <a:ext cx="1270768" cy="2435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46" tIns="19046" rIns="19046" bIns="19046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333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333" b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AutoShape 33">
            <a:extLst>
              <a:ext uri="{FF2B5EF4-FFF2-40B4-BE49-F238E27FC236}">
                <a16:creationId xmlns:a16="http://schemas.microsoft.com/office/drawing/2014/main" xmlns="" id="{7BB2FE0B-7E67-4C9E-9C06-DBF6382B4D9A}"/>
              </a:ext>
            </a:extLst>
          </p:cNvPr>
          <p:cNvSpPr>
            <a:spLocks/>
          </p:cNvSpPr>
          <p:nvPr/>
        </p:nvSpPr>
        <p:spPr bwMode="auto">
          <a:xfrm>
            <a:off x="5137886" y="4412408"/>
            <a:ext cx="1847083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49"/>
              </a:spcBef>
            </a:pPr>
            <a:r>
              <a:rPr lang="en-US" altLang="zh-CN" sz="800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" name="AutoShape 34">
            <a:extLst>
              <a:ext uri="{FF2B5EF4-FFF2-40B4-BE49-F238E27FC236}">
                <a16:creationId xmlns:a16="http://schemas.microsoft.com/office/drawing/2014/main" xmlns="" id="{68D27ACC-256B-434C-A236-2FF2F36E1042}"/>
              </a:ext>
            </a:extLst>
          </p:cNvPr>
          <p:cNvSpPr>
            <a:spLocks/>
          </p:cNvSpPr>
          <p:nvPr/>
        </p:nvSpPr>
        <p:spPr bwMode="auto">
          <a:xfrm>
            <a:off x="5111596" y="4145892"/>
            <a:ext cx="1271601" cy="2435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46" tIns="19046" rIns="19046" bIns="19046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333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333" b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AutoShape 35">
            <a:extLst>
              <a:ext uri="{FF2B5EF4-FFF2-40B4-BE49-F238E27FC236}">
                <a16:creationId xmlns:a16="http://schemas.microsoft.com/office/drawing/2014/main" xmlns="" id="{51D4E4C7-1DA7-49B2-8FCC-659FCC11C065}"/>
              </a:ext>
            </a:extLst>
          </p:cNvPr>
          <p:cNvSpPr>
            <a:spLocks/>
          </p:cNvSpPr>
          <p:nvPr/>
        </p:nvSpPr>
        <p:spPr bwMode="auto">
          <a:xfrm>
            <a:off x="6599697" y="1571203"/>
            <a:ext cx="1847083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49"/>
              </a:spcBef>
            </a:pPr>
            <a:r>
              <a:rPr lang="en-US" altLang="zh-CN" sz="800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" name="AutoShape 36">
            <a:extLst>
              <a:ext uri="{FF2B5EF4-FFF2-40B4-BE49-F238E27FC236}">
                <a16:creationId xmlns:a16="http://schemas.microsoft.com/office/drawing/2014/main" xmlns="" id="{48ED4E56-DBBE-4686-A3BE-877F90F619CA}"/>
              </a:ext>
            </a:extLst>
          </p:cNvPr>
          <p:cNvSpPr>
            <a:spLocks/>
          </p:cNvSpPr>
          <p:nvPr/>
        </p:nvSpPr>
        <p:spPr bwMode="auto">
          <a:xfrm>
            <a:off x="6573507" y="1304686"/>
            <a:ext cx="1270770" cy="2435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46" tIns="19046" rIns="19046" bIns="19046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333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333" b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AutoShape 37">
            <a:extLst>
              <a:ext uri="{FF2B5EF4-FFF2-40B4-BE49-F238E27FC236}">
                <a16:creationId xmlns:a16="http://schemas.microsoft.com/office/drawing/2014/main" xmlns="" id="{1E9F4E91-A6F5-4170-8C2B-634E5D2D7646}"/>
              </a:ext>
            </a:extLst>
          </p:cNvPr>
          <p:cNvSpPr>
            <a:spLocks/>
          </p:cNvSpPr>
          <p:nvPr/>
        </p:nvSpPr>
        <p:spPr bwMode="auto">
          <a:xfrm>
            <a:off x="8060712" y="4412408"/>
            <a:ext cx="1847086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49"/>
              </a:spcBef>
            </a:pPr>
            <a:r>
              <a:rPr lang="en-US" altLang="zh-CN" sz="800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7" name="AutoShape 38">
            <a:extLst>
              <a:ext uri="{FF2B5EF4-FFF2-40B4-BE49-F238E27FC236}">
                <a16:creationId xmlns:a16="http://schemas.microsoft.com/office/drawing/2014/main" xmlns="" id="{66CB3B9A-20C2-46F5-BBA8-D890E61F852D}"/>
              </a:ext>
            </a:extLst>
          </p:cNvPr>
          <p:cNvSpPr>
            <a:spLocks/>
          </p:cNvSpPr>
          <p:nvPr/>
        </p:nvSpPr>
        <p:spPr bwMode="auto">
          <a:xfrm>
            <a:off x="8035318" y="4145892"/>
            <a:ext cx="1270770" cy="2435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46" tIns="19046" rIns="19046" bIns="19046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333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333" b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" name="AutoShape 39">
            <a:extLst>
              <a:ext uri="{FF2B5EF4-FFF2-40B4-BE49-F238E27FC236}">
                <a16:creationId xmlns:a16="http://schemas.microsoft.com/office/drawing/2014/main" xmlns="" id="{9A0F271B-F42F-4CBD-A4AA-24B025F3647D}"/>
              </a:ext>
            </a:extLst>
          </p:cNvPr>
          <p:cNvSpPr>
            <a:spLocks/>
          </p:cNvSpPr>
          <p:nvPr/>
        </p:nvSpPr>
        <p:spPr bwMode="auto">
          <a:xfrm>
            <a:off x="9518455" y="1571203"/>
            <a:ext cx="1848292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49"/>
              </a:spcBef>
            </a:pPr>
            <a:r>
              <a:rPr lang="en-US" altLang="zh-CN" sz="800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" name="AutoShape 40">
            <a:extLst>
              <a:ext uri="{FF2B5EF4-FFF2-40B4-BE49-F238E27FC236}">
                <a16:creationId xmlns:a16="http://schemas.microsoft.com/office/drawing/2014/main" xmlns="" id="{F1CAD30E-2DF9-41D0-82DC-B5A0FB08F2A6}"/>
              </a:ext>
            </a:extLst>
          </p:cNvPr>
          <p:cNvSpPr>
            <a:spLocks/>
          </p:cNvSpPr>
          <p:nvPr/>
        </p:nvSpPr>
        <p:spPr bwMode="auto">
          <a:xfrm>
            <a:off x="9493159" y="1304686"/>
            <a:ext cx="1270768" cy="2435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46" tIns="19046" rIns="19046" bIns="19046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333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333" b="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50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00"/>
                            </p:stCondLst>
                            <p:childTnLst>
                              <p:par>
                                <p:cTn id="29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50"/>
                            </p:stCondLst>
                            <p:childTnLst>
                              <p:par>
                                <p:cTn id="33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400"/>
                            </p:stCondLst>
                            <p:childTnLst>
                              <p:par>
                                <p:cTn id="37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950"/>
                            </p:stCondLst>
                            <p:childTnLst>
                              <p:par>
                                <p:cTn id="41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50"/>
                            </p:stCondLst>
                            <p:childTnLst>
                              <p:par>
                                <p:cTn id="49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600"/>
                            </p:stCondLst>
                            <p:childTnLst>
                              <p:par>
                                <p:cTn id="53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150"/>
                            </p:stCondLst>
                            <p:childTnLst>
                              <p:par>
                                <p:cTn id="57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700"/>
                            </p:stCondLst>
                            <p:childTnLst>
                              <p:par>
                                <p:cTn id="61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250"/>
                            </p:stCondLst>
                            <p:childTnLst>
                              <p:par>
                                <p:cTn id="65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800"/>
                            </p:stCondLst>
                            <p:childTnLst>
                              <p:par>
                                <p:cTn id="69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350"/>
                            </p:stCondLst>
                            <p:childTnLst>
                              <p:par>
                                <p:cTn id="73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900"/>
                            </p:stCondLst>
                            <p:childTnLst>
                              <p:par>
                                <p:cTn id="77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450"/>
                            </p:stCondLst>
                            <p:childTnLst>
                              <p:par>
                                <p:cTn id="81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50"/>
                            </p:stCondLst>
                            <p:childTnLst>
                              <p:par>
                                <p:cTn id="89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100"/>
                            </p:stCondLst>
                            <p:childTnLst>
                              <p:par>
                                <p:cTn id="93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650"/>
                            </p:stCondLst>
                            <p:childTnLst>
                              <p:par>
                                <p:cTn id="97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32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43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4900"/>
                            </p:stCondLst>
                            <p:childTnLst>
                              <p:par>
                                <p:cTn id="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400"/>
                            </p:stCondLst>
                            <p:childTnLst>
                              <p:par>
                                <p:cTn id="12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7100"/>
                            </p:stCondLst>
                            <p:childTnLst>
                              <p:par>
                                <p:cTn id="1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600"/>
                            </p:stCondLst>
                            <p:childTnLst>
                              <p:par>
                                <p:cTn id="14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8200"/>
                            </p:stCondLst>
                            <p:childTnLst>
                              <p:par>
                                <p:cTn id="1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8700"/>
                            </p:stCondLst>
                            <p:childTnLst>
                              <p:par>
                                <p:cTn id="15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300"/>
                            </p:stCondLst>
                            <p:childTnLst>
                              <p:par>
                                <p:cTn id="1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 animBg="1"/>
      <p:bldGraphic spid="80" grpId="0">
        <p:bldAsOne/>
      </p:bldGraphic>
      <p:bldGraphic spid="82" grpId="0">
        <p:bldAsOne/>
      </p:bldGraphic>
      <p:bldGraphic spid="84" grpId="0">
        <p:bldAsOne/>
      </p:bldGraphic>
      <p:bldGraphic spid="86" grpId="0">
        <p:bldAsOne/>
      </p:bldGraphic>
      <p:bldGraphic spid="88" grpId="0">
        <p:bldAsOne/>
      </p:bldGraphic>
      <p:bldGraphic spid="90" grpId="0">
        <p:bldAsOne/>
      </p:bldGraphic>
      <p:bldP spid="92" grpId="0" autoUpdateAnimBg="0"/>
      <p:bldP spid="93" grpId="0" autoUpdateAnimBg="0"/>
      <p:bldP spid="94" grpId="0" autoUpdateAnimBg="0"/>
      <p:bldP spid="95" grpId="0" autoUpdateAnimBg="0"/>
      <p:bldP spid="96" grpId="0" autoUpdateAnimBg="0"/>
      <p:bldP spid="97" grpId="0" autoUpdateAnimBg="0"/>
      <p:bldP spid="98" grpId="0" autoUpdateAnimBg="0"/>
      <p:bldP spid="99" grpId="0" autoUpdateAnimBg="0"/>
      <p:bldP spid="100" grpId="0" autoUpdateAnimBg="0"/>
      <p:bldP spid="101" grpId="0" autoUpdateAnimBg="0"/>
      <p:bldP spid="102" grpId="0" autoUpdateAnimBg="0"/>
      <p:bldP spid="103" grpId="0" autoUpdateAnimBg="0"/>
      <p:bldP spid="104" grpId="0" autoUpdateAnimBg="0"/>
      <p:bldP spid="105" grpId="0" autoUpdateAnimBg="0"/>
      <p:bldP spid="106" grpId="0" autoUpdateAnimBg="0"/>
      <p:bldP spid="107" grpId="0" autoUpdateAnimBg="0"/>
      <p:bldP spid="108" grpId="0" autoUpdateAnimBg="0"/>
      <p:bldP spid="10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>
            <a:extLst>
              <a:ext uri="{FF2B5EF4-FFF2-40B4-BE49-F238E27FC236}">
                <a16:creationId xmlns:a16="http://schemas.microsoft.com/office/drawing/2014/main" xmlns="" id="{C23F97F6-AE91-4106-BA77-032343C2DBA7}"/>
              </a:ext>
            </a:extLst>
          </p:cNvPr>
          <p:cNvGrpSpPr/>
          <p:nvPr/>
        </p:nvGrpSpPr>
        <p:grpSpPr>
          <a:xfrm>
            <a:off x="1853648" y="1325617"/>
            <a:ext cx="2114004" cy="2926917"/>
            <a:chOff x="580606" y="1131575"/>
            <a:chExt cx="2339350" cy="3238299"/>
          </a:xfrm>
          <a:solidFill>
            <a:srgbClr val="D2B33A"/>
          </a:solidFill>
        </p:grpSpPr>
        <p:sp>
          <p:nvSpPr>
            <p:cNvPr id="3" name="Freeform 90">
              <a:extLst>
                <a:ext uri="{FF2B5EF4-FFF2-40B4-BE49-F238E27FC236}">
                  <a16:creationId xmlns:a16="http://schemas.microsoft.com/office/drawing/2014/main" xmlns="" id="{BB064AAB-2B0E-454E-9CEA-71C40EA6AB6E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32265" tIns="66133" rIns="132265" bIns="6613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26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10">
              <a:extLst>
                <a:ext uri="{FF2B5EF4-FFF2-40B4-BE49-F238E27FC236}">
                  <a16:creationId xmlns:a16="http://schemas.microsoft.com/office/drawing/2014/main" xmlns="" id="{CDD68BCB-A747-465A-BB7C-5A89FC69F1A7}"/>
                </a:ext>
              </a:extLst>
            </p:cNvPr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26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">
            <a:extLst>
              <a:ext uri="{FF2B5EF4-FFF2-40B4-BE49-F238E27FC236}">
                <a16:creationId xmlns:a16="http://schemas.microsoft.com/office/drawing/2014/main" xmlns="" id="{66DB7A66-3D91-4F23-BF9F-246FA15C1022}"/>
              </a:ext>
            </a:extLst>
          </p:cNvPr>
          <p:cNvGrpSpPr/>
          <p:nvPr/>
        </p:nvGrpSpPr>
        <p:grpSpPr>
          <a:xfrm rot="1521600">
            <a:off x="3556710" y="2274715"/>
            <a:ext cx="281592" cy="281645"/>
            <a:chOff x="3765502" y="2110894"/>
            <a:chExt cx="403249" cy="403249"/>
          </a:xfrm>
        </p:grpSpPr>
        <p:sp>
          <p:nvSpPr>
            <p:cNvPr id="6" name="Oval 11">
              <a:extLst>
                <a:ext uri="{FF2B5EF4-FFF2-40B4-BE49-F238E27FC236}">
                  <a16:creationId xmlns:a16="http://schemas.microsoft.com/office/drawing/2014/main" xmlns="" id="{296E0184-A2E5-47BC-A1CE-496825900CE7}"/>
                </a:ext>
              </a:extLst>
            </p:cNvPr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266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ounded Rectangle 12">
              <a:extLst>
                <a:ext uri="{FF2B5EF4-FFF2-40B4-BE49-F238E27FC236}">
                  <a16:creationId xmlns:a16="http://schemas.microsoft.com/office/drawing/2014/main" xmlns="" id="{822D4378-8958-4F5F-96E4-1DC3D7C92F65}"/>
                </a:ext>
              </a:extLst>
            </p:cNvPr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266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9">
            <a:extLst>
              <a:ext uri="{FF2B5EF4-FFF2-40B4-BE49-F238E27FC236}">
                <a16:creationId xmlns:a16="http://schemas.microsoft.com/office/drawing/2014/main" xmlns="" id="{86A3D4D4-4076-4604-8F81-EF368606C0E9}"/>
              </a:ext>
            </a:extLst>
          </p:cNvPr>
          <p:cNvGrpSpPr/>
          <p:nvPr/>
        </p:nvGrpSpPr>
        <p:grpSpPr>
          <a:xfrm rot="10800000">
            <a:off x="6169693" y="3519718"/>
            <a:ext cx="147422" cy="577874"/>
            <a:chOff x="4514393" y="1036303"/>
            <a:chExt cx="115214" cy="1487365"/>
          </a:xfrm>
        </p:grpSpPr>
        <p:cxnSp>
          <p:nvCxnSpPr>
            <p:cNvPr id="9" name="Straight Connector 20">
              <a:extLst>
                <a:ext uri="{FF2B5EF4-FFF2-40B4-BE49-F238E27FC236}">
                  <a16:creationId xmlns:a16="http://schemas.microsoft.com/office/drawing/2014/main" xmlns="" id="{A2623286-5AD7-4480-9123-5C0CFD2BE095}"/>
                </a:ext>
              </a:extLst>
            </p:cNvPr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tx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21">
              <a:extLst>
                <a:ext uri="{FF2B5EF4-FFF2-40B4-BE49-F238E27FC236}">
                  <a16:creationId xmlns:a16="http://schemas.microsoft.com/office/drawing/2014/main" xmlns="" id="{35730887-325E-4F81-8CEA-B8809A023F9F}"/>
                </a:ext>
              </a:extLst>
            </p:cNvPr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22">
              <a:extLst>
                <a:ext uri="{FF2B5EF4-FFF2-40B4-BE49-F238E27FC236}">
                  <a16:creationId xmlns:a16="http://schemas.microsoft.com/office/drawing/2014/main" xmlns="" id="{D8BB39FB-853F-4405-86EB-23B829540A5A}"/>
                </a:ext>
              </a:extLst>
            </p:cNvPr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23">
            <a:extLst>
              <a:ext uri="{FF2B5EF4-FFF2-40B4-BE49-F238E27FC236}">
                <a16:creationId xmlns:a16="http://schemas.microsoft.com/office/drawing/2014/main" xmlns="" id="{D05BA0F7-132A-49FE-BE48-4791233416BC}"/>
              </a:ext>
            </a:extLst>
          </p:cNvPr>
          <p:cNvGrpSpPr/>
          <p:nvPr/>
        </p:nvGrpSpPr>
        <p:grpSpPr>
          <a:xfrm rot="10800000">
            <a:off x="6169693" y="2698228"/>
            <a:ext cx="147422" cy="577874"/>
            <a:chOff x="4514393" y="1036303"/>
            <a:chExt cx="115214" cy="1487365"/>
          </a:xfrm>
        </p:grpSpPr>
        <p:cxnSp>
          <p:nvCxnSpPr>
            <p:cNvPr id="13" name="Straight Connector 24">
              <a:extLst>
                <a:ext uri="{FF2B5EF4-FFF2-40B4-BE49-F238E27FC236}">
                  <a16:creationId xmlns:a16="http://schemas.microsoft.com/office/drawing/2014/main" xmlns="" id="{FE95A208-DC03-4679-915D-532646C221BE}"/>
                </a:ext>
              </a:extLst>
            </p:cNvPr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rgbClr val="D2B33A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25">
              <a:extLst>
                <a:ext uri="{FF2B5EF4-FFF2-40B4-BE49-F238E27FC236}">
                  <a16:creationId xmlns:a16="http://schemas.microsoft.com/office/drawing/2014/main" xmlns="" id="{810018F3-AC03-4E1C-9976-10A25CFEE699}"/>
                </a:ext>
              </a:extLst>
            </p:cNvPr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rgbClr val="D2B33A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26">
              <a:extLst>
                <a:ext uri="{FF2B5EF4-FFF2-40B4-BE49-F238E27FC236}">
                  <a16:creationId xmlns:a16="http://schemas.microsoft.com/office/drawing/2014/main" xmlns="" id="{0E61939C-21BC-488B-96E7-1277F02E5136}"/>
                </a:ext>
              </a:extLst>
            </p:cNvPr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rgbClr val="D2B33A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27">
            <a:extLst>
              <a:ext uri="{FF2B5EF4-FFF2-40B4-BE49-F238E27FC236}">
                <a16:creationId xmlns:a16="http://schemas.microsoft.com/office/drawing/2014/main" xmlns="" id="{E13CF8CA-5823-4317-997F-7A291564D59A}"/>
              </a:ext>
            </a:extLst>
          </p:cNvPr>
          <p:cNvGrpSpPr/>
          <p:nvPr/>
        </p:nvGrpSpPr>
        <p:grpSpPr>
          <a:xfrm rot="10800000">
            <a:off x="6169693" y="1793098"/>
            <a:ext cx="147422" cy="577874"/>
            <a:chOff x="4514393" y="1036303"/>
            <a:chExt cx="115214" cy="1487365"/>
          </a:xfrm>
        </p:grpSpPr>
        <p:cxnSp>
          <p:nvCxnSpPr>
            <p:cNvPr id="17" name="Straight Connector 28">
              <a:extLst>
                <a:ext uri="{FF2B5EF4-FFF2-40B4-BE49-F238E27FC236}">
                  <a16:creationId xmlns:a16="http://schemas.microsoft.com/office/drawing/2014/main" xmlns="" id="{37A8B75A-9859-464A-B431-E17B2A8478E8}"/>
                </a:ext>
              </a:extLst>
            </p:cNvPr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tx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30">
              <a:extLst>
                <a:ext uri="{FF2B5EF4-FFF2-40B4-BE49-F238E27FC236}">
                  <a16:creationId xmlns:a16="http://schemas.microsoft.com/office/drawing/2014/main" xmlns="" id="{5BE8D7CF-04A3-4F9B-A743-415707DF5672}"/>
                </a:ext>
              </a:extLst>
            </p:cNvPr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31">
              <a:extLst>
                <a:ext uri="{FF2B5EF4-FFF2-40B4-BE49-F238E27FC236}">
                  <a16:creationId xmlns:a16="http://schemas.microsoft.com/office/drawing/2014/main" xmlns="" id="{A2A0E76E-06F4-4B71-8DD8-B4B499E6E5FB}"/>
                </a:ext>
              </a:extLst>
            </p:cNvPr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Connector 32">
            <a:extLst>
              <a:ext uri="{FF2B5EF4-FFF2-40B4-BE49-F238E27FC236}">
                <a16:creationId xmlns:a16="http://schemas.microsoft.com/office/drawing/2014/main" xmlns="" id="{EE9CD751-59E1-4A17-9017-1F1A78CF5B33}"/>
              </a:ext>
            </a:extLst>
          </p:cNvPr>
          <p:cNvCxnSpPr/>
          <p:nvPr/>
        </p:nvCxnSpPr>
        <p:spPr>
          <a:xfrm>
            <a:off x="4139878" y="2070536"/>
            <a:ext cx="2029831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33">
            <a:extLst>
              <a:ext uri="{FF2B5EF4-FFF2-40B4-BE49-F238E27FC236}">
                <a16:creationId xmlns:a16="http://schemas.microsoft.com/office/drawing/2014/main" xmlns="" id="{03A11E3F-54A1-4FE0-9728-3884882F4C73}"/>
              </a:ext>
            </a:extLst>
          </p:cNvPr>
          <p:cNvCxnSpPr/>
          <p:nvPr/>
        </p:nvCxnSpPr>
        <p:spPr>
          <a:xfrm>
            <a:off x="4139608" y="2336054"/>
            <a:ext cx="2030104" cy="652036"/>
          </a:xfrm>
          <a:prstGeom prst="bentConnector3">
            <a:avLst>
              <a:gd name="adj1" fmla="val 79927"/>
            </a:avLst>
          </a:prstGeom>
          <a:ln w="19050" cmpd="sng">
            <a:solidFill>
              <a:srgbClr val="D2B33A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34">
            <a:extLst>
              <a:ext uri="{FF2B5EF4-FFF2-40B4-BE49-F238E27FC236}">
                <a16:creationId xmlns:a16="http://schemas.microsoft.com/office/drawing/2014/main" xmlns="" id="{53645395-2A36-43F8-9108-EADC47D8CDDB}"/>
              </a:ext>
            </a:extLst>
          </p:cNvPr>
          <p:cNvCxnSpPr/>
          <p:nvPr/>
        </p:nvCxnSpPr>
        <p:spPr>
          <a:xfrm>
            <a:off x="4139878" y="2624060"/>
            <a:ext cx="2029831" cy="1193890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tx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9">
            <a:extLst>
              <a:ext uri="{FF2B5EF4-FFF2-40B4-BE49-F238E27FC236}">
                <a16:creationId xmlns:a16="http://schemas.microsoft.com/office/drawing/2014/main" xmlns="" id="{C791CB8B-2873-4EBB-960D-7AF8060A480B}"/>
              </a:ext>
            </a:extLst>
          </p:cNvPr>
          <p:cNvGrpSpPr/>
          <p:nvPr/>
        </p:nvGrpSpPr>
        <p:grpSpPr>
          <a:xfrm>
            <a:off x="6467791" y="1799614"/>
            <a:ext cx="205859" cy="526957"/>
            <a:chOff x="5054600" y="1652588"/>
            <a:chExt cx="187325" cy="479424"/>
          </a:xfrm>
          <a:solidFill>
            <a:schemeClr val="tx1"/>
          </a:solidFill>
        </p:grpSpPr>
        <p:sp>
          <p:nvSpPr>
            <p:cNvPr id="24" name="Freeform 96">
              <a:extLst>
                <a:ext uri="{FF2B5EF4-FFF2-40B4-BE49-F238E27FC236}">
                  <a16:creationId xmlns:a16="http://schemas.microsoft.com/office/drawing/2014/main" xmlns="" id="{E858D7D2-D55E-4AD7-80F5-2F2012FE8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32265" tIns="66133" rIns="132265" bIns="6613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26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97">
              <a:extLst>
                <a:ext uri="{FF2B5EF4-FFF2-40B4-BE49-F238E27FC236}">
                  <a16:creationId xmlns:a16="http://schemas.microsoft.com/office/drawing/2014/main" xmlns="" id="{73F51450-6E76-4061-8B6E-F8353047E2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32265" tIns="66133" rIns="132265" bIns="6613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26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9">
            <a:extLst>
              <a:ext uri="{FF2B5EF4-FFF2-40B4-BE49-F238E27FC236}">
                <a16:creationId xmlns:a16="http://schemas.microsoft.com/office/drawing/2014/main" xmlns="" id="{2D4B2B6A-A408-47DA-9B91-E0440081F651}"/>
              </a:ext>
            </a:extLst>
          </p:cNvPr>
          <p:cNvGrpSpPr/>
          <p:nvPr/>
        </p:nvGrpSpPr>
        <p:grpSpPr>
          <a:xfrm>
            <a:off x="6437684" y="2671668"/>
            <a:ext cx="266113" cy="571412"/>
            <a:chOff x="6913466" y="1930294"/>
            <a:chExt cx="328336" cy="704884"/>
          </a:xfrm>
          <a:solidFill>
            <a:srgbClr val="D2B33A"/>
          </a:solidFill>
        </p:grpSpPr>
        <p:sp>
          <p:nvSpPr>
            <p:cNvPr id="27" name="Oval 98">
              <a:extLst>
                <a:ext uri="{FF2B5EF4-FFF2-40B4-BE49-F238E27FC236}">
                  <a16:creationId xmlns:a16="http://schemas.microsoft.com/office/drawing/2014/main" xmlns="" id="{E7B9D073-9BE3-4639-BDA9-F714F0AA8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32265" tIns="66133" rIns="132265" bIns="6613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26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9">
              <a:extLst>
                <a:ext uri="{FF2B5EF4-FFF2-40B4-BE49-F238E27FC236}">
                  <a16:creationId xmlns:a16="http://schemas.microsoft.com/office/drawing/2014/main" xmlns="" id="{3631B0F3-94E2-4EFD-ADA3-1C306B08E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32265" tIns="66133" rIns="132265" bIns="6613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26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79">
            <a:extLst>
              <a:ext uri="{FF2B5EF4-FFF2-40B4-BE49-F238E27FC236}">
                <a16:creationId xmlns:a16="http://schemas.microsoft.com/office/drawing/2014/main" xmlns="" id="{64225A04-9773-4C03-BDEE-D2942DBB0ACD}"/>
              </a:ext>
            </a:extLst>
          </p:cNvPr>
          <p:cNvGrpSpPr/>
          <p:nvPr/>
        </p:nvGrpSpPr>
        <p:grpSpPr>
          <a:xfrm>
            <a:off x="6499612" y="3647851"/>
            <a:ext cx="142201" cy="364008"/>
            <a:chOff x="5054600" y="1652588"/>
            <a:chExt cx="187325" cy="479424"/>
          </a:xfrm>
          <a:solidFill>
            <a:schemeClr val="tx1"/>
          </a:solidFill>
        </p:grpSpPr>
        <p:sp>
          <p:nvSpPr>
            <p:cNvPr id="30" name="Freeform 96">
              <a:extLst>
                <a:ext uri="{FF2B5EF4-FFF2-40B4-BE49-F238E27FC236}">
                  <a16:creationId xmlns:a16="http://schemas.microsoft.com/office/drawing/2014/main" xmlns="" id="{22FE2E88-9CED-43B6-A02D-2ED7D5464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32265" tIns="66133" rIns="132265" bIns="6613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26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97">
              <a:extLst>
                <a:ext uri="{FF2B5EF4-FFF2-40B4-BE49-F238E27FC236}">
                  <a16:creationId xmlns:a16="http://schemas.microsoft.com/office/drawing/2014/main" xmlns="" id="{E62B4853-D784-438C-9756-9AE8B4074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32265" tIns="66133" rIns="132265" bIns="6613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266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63">
            <a:extLst>
              <a:ext uri="{FF2B5EF4-FFF2-40B4-BE49-F238E27FC236}">
                <a16:creationId xmlns:a16="http://schemas.microsoft.com/office/drawing/2014/main" xmlns="" id="{3F5FB19C-53EB-4D67-985D-43406DFC900B}"/>
              </a:ext>
            </a:extLst>
          </p:cNvPr>
          <p:cNvSpPr txBox="1"/>
          <p:nvPr/>
        </p:nvSpPr>
        <p:spPr>
          <a:xfrm>
            <a:off x="7937144" y="3625780"/>
            <a:ext cx="2723765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4057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3" name="TextBox 66">
            <a:extLst>
              <a:ext uri="{FF2B5EF4-FFF2-40B4-BE49-F238E27FC236}">
                <a16:creationId xmlns:a16="http://schemas.microsoft.com/office/drawing/2014/main" xmlns="" id="{B9B529C5-D8E8-45FE-9259-D06DFF4D117A}"/>
              </a:ext>
            </a:extLst>
          </p:cNvPr>
          <p:cNvSpPr txBox="1"/>
          <p:nvPr/>
        </p:nvSpPr>
        <p:spPr>
          <a:xfrm>
            <a:off x="7937144" y="1823074"/>
            <a:ext cx="2723765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4057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4" name="TextBox 69">
            <a:extLst>
              <a:ext uri="{FF2B5EF4-FFF2-40B4-BE49-F238E27FC236}">
                <a16:creationId xmlns:a16="http://schemas.microsoft.com/office/drawing/2014/main" xmlns="" id="{676FA9AA-3A50-4904-B86E-D2C589BA1558}"/>
              </a:ext>
            </a:extLst>
          </p:cNvPr>
          <p:cNvSpPr txBox="1"/>
          <p:nvPr/>
        </p:nvSpPr>
        <p:spPr>
          <a:xfrm>
            <a:off x="7937147" y="2724427"/>
            <a:ext cx="2723766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4057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xmlns="" id="{F1685AD5-4FCF-4474-9048-BAAEADCDCC75}"/>
              </a:ext>
            </a:extLst>
          </p:cNvPr>
          <p:cNvSpPr txBox="1">
            <a:spLocks/>
          </p:cNvSpPr>
          <p:nvPr/>
        </p:nvSpPr>
        <p:spPr>
          <a:xfrm>
            <a:off x="6767304" y="1732844"/>
            <a:ext cx="889667" cy="64004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4057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466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6" name="Text Placeholder 3">
            <a:extLst>
              <a:ext uri="{FF2B5EF4-FFF2-40B4-BE49-F238E27FC236}">
                <a16:creationId xmlns:a16="http://schemas.microsoft.com/office/drawing/2014/main" xmlns="" id="{B6CA4F15-8EC2-4C6B-864B-39C98DE433F3}"/>
              </a:ext>
            </a:extLst>
          </p:cNvPr>
          <p:cNvSpPr txBox="1">
            <a:spLocks/>
          </p:cNvSpPr>
          <p:nvPr/>
        </p:nvSpPr>
        <p:spPr>
          <a:xfrm>
            <a:off x="6791985" y="2615079"/>
            <a:ext cx="889667" cy="64004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4057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466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xmlns="" id="{D3EC0279-7C1B-4EA3-8E2E-85234AB0B90D}"/>
              </a:ext>
            </a:extLst>
          </p:cNvPr>
          <p:cNvSpPr txBox="1">
            <a:spLocks/>
          </p:cNvSpPr>
          <p:nvPr/>
        </p:nvSpPr>
        <p:spPr>
          <a:xfrm>
            <a:off x="6733192" y="3498351"/>
            <a:ext cx="889667" cy="64004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4057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466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xmlns="" id="{FE1F0C57-EF74-4EEB-804F-D9791BA280A3}"/>
              </a:ext>
            </a:extLst>
          </p:cNvPr>
          <p:cNvSpPr txBox="1">
            <a:spLocks/>
          </p:cNvSpPr>
          <p:nvPr/>
        </p:nvSpPr>
        <p:spPr>
          <a:xfrm>
            <a:off x="2741899" y="4657301"/>
            <a:ext cx="1671933" cy="31495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40574">
              <a:lnSpc>
                <a:spcPct val="120000"/>
              </a:lnSpc>
              <a:defRPr/>
            </a:pPr>
            <a:r>
              <a:rPr lang="zh-CN" altLang="en-US" sz="1866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866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xmlns="" id="{A80E5CF4-43AA-481D-9E88-7EA239B4755F}"/>
              </a:ext>
            </a:extLst>
          </p:cNvPr>
          <p:cNvSpPr txBox="1">
            <a:spLocks/>
          </p:cNvSpPr>
          <p:nvPr/>
        </p:nvSpPr>
        <p:spPr>
          <a:xfrm>
            <a:off x="2741921" y="5056889"/>
            <a:ext cx="1918348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40574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r>
              <a:rPr lang="en-US" altLang="zh-CN" sz="8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>
            <a:extLst>
              <a:ext uri="{FF2B5EF4-FFF2-40B4-BE49-F238E27FC236}">
                <a16:creationId xmlns:a16="http://schemas.microsoft.com/office/drawing/2014/main" xmlns="" id="{A27C641B-CFBB-4D62-8E98-0925DDE899D5}"/>
              </a:ext>
            </a:extLst>
          </p:cNvPr>
          <p:cNvSpPr txBox="1">
            <a:spLocks/>
          </p:cNvSpPr>
          <p:nvPr/>
        </p:nvSpPr>
        <p:spPr>
          <a:xfrm>
            <a:off x="2206296" y="4978724"/>
            <a:ext cx="436017" cy="47179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40574">
              <a:spcBef>
                <a:spcPct val="20000"/>
              </a:spcBef>
              <a:defRPr/>
            </a:pPr>
            <a:r>
              <a:rPr lang="en-US" sz="3066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xmlns="" id="{EB127FB9-BA73-4559-AED4-00DCF9D13702}"/>
              </a:ext>
            </a:extLst>
          </p:cNvPr>
          <p:cNvSpPr txBox="1">
            <a:spLocks/>
          </p:cNvSpPr>
          <p:nvPr/>
        </p:nvSpPr>
        <p:spPr>
          <a:xfrm>
            <a:off x="5497502" y="4657301"/>
            <a:ext cx="1671933" cy="31495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40574">
              <a:lnSpc>
                <a:spcPct val="120000"/>
              </a:lnSpc>
              <a:defRPr/>
            </a:pPr>
            <a:r>
              <a:rPr lang="zh-CN" altLang="en-US" sz="1866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866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xmlns="" id="{B8350680-EC01-4438-800F-0158DF92D875}"/>
              </a:ext>
            </a:extLst>
          </p:cNvPr>
          <p:cNvSpPr txBox="1">
            <a:spLocks/>
          </p:cNvSpPr>
          <p:nvPr/>
        </p:nvSpPr>
        <p:spPr>
          <a:xfrm>
            <a:off x="5497515" y="5056889"/>
            <a:ext cx="1918348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40574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r>
              <a:rPr lang="en-US" altLang="zh-CN" sz="8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xmlns="" id="{E710BA8E-0E69-4953-BA15-DA01E9C9CE85}"/>
              </a:ext>
            </a:extLst>
          </p:cNvPr>
          <p:cNvSpPr txBox="1">
            <a:spLocks/>
          </p:cNvSpPr>
          <p:nvPr/>
        </p:nvSpPr>
        <p:spPr>
          <a:xfrm>
            <a:off x="4884459" y="4978724"/>
            <a:ext cx="436017" cy="47179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40574">
              <a:spcBef>
                <a:spcPct val="20000"/>
              </a:spcBef>
              <a:defRPr/>
            </a:pPr>
            <a:r>
              <a:rPr lang="en-US" sz="3066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4" name="Text Placeholder 3">
            <a:extLst>
              <a:ext uri="{FF2B5EF4-FFF2-40B4-BE49-F238E27FC236}">
                <a16:creationId xmlns:a16="http://schemas.microsoft.com/office/drawing/2014/main" xmlns="" id="{8B3A4011-2528-49B5-86FE-57B90465AAFF}"/>
              </a:ext>
            </a:extLst>
          </p:cNvPr>
          <p:cNvSpPr txBox="1">
            <a:spLocks/>
          </p:cNvSpPr>
          <p:nvPr/>
        </p:nvSpPr>
        <p:spPr>
          <a:xfrm>
            <a:off x="8238341" y="4657301"/>
            <a:ext cx="1671933" cy="31495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40574">
              <a:lnSpc>
                <a:spcPct val="120000"/>
              </a:lnSpc>
              <a:defRPr/>
            </a:pPr>
            <a:r>
              <a:rPr lang="zh-CN" altLang="en-US" sz="1866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866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3">
            <a:extLst>
              <a:ext uri="{FF2B5EF4-FFF2-40B4-BE49-F238E27FC236}">
                <a16:creationId xmlns:a16="http://schemas.microsoft.com/office/drawing/2014/main" xmlns="" id="{6F0380CA-0A37-428C-B84C-951A641205E4}"/>
              </a:ext>
            </a:extLst>
          </p:cNvPr>
          <p:cNvSpPr txBox="1">
            <a:spLocks/>
          </p:cNvSpPr>
          <p:nvPr/>
        </p:nvSpPr>
        <p:spPr>
          <a:xfrm>
            <a:off x="8238353" y="5056889"/>
            <a:ext cx="1918348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40574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r>
              <a:rPr lang="en-US" altLang="zh-CN" sz="8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xmlns="" id="{A465CB38-E38A-49C0-9AFE-A6B0E31B9155}"/>
              </a:ext>
            </a:extLst>
          </p:cNvPr>
          <p:cNvSpPr txBox="1">
            <a:spLocks/>
          </p:cNvSpPr>
          <p:nvPr/>
        </p:nvSpPr>
        <p:spPr>
          <a:xfrm>
            <a:off x="7635097" y="4978724"/>
            <a:ext cx="436017" cy="47179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40574">
              <a:spcBef>
                <a:spcPct val="20000"/>
              </a:spcBef>
              <a:defRPr/>
            </a:pPr>
            <a:r>
              <a:rPr lang="en-US" sz="3066" b="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692462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>
            <a:extLst>
              <a:ext uri="{FF2B5EF4-FFF2-40B4-BE49-F238E27FC236}">
                <a16:creationId xmlns:a16="http://schemas.microsoft.com/office/drawing/2014/main" xmlns="" id="{77F838AC-A5CA-4355-9F3B-F5912AAC275D}"/>
              </a:ext>
            </a:extLst>
          </p:cNvPr>
          <p:cNvGrpSpPr/>
          <p:nvPr/>
        </p:nvGrpSpPr>
        <p:grpSpPr>
          <a:xfrm>
            <a:off x="8357306" y="570815"/>
            <a:ext cx="2622813" cy="2536488"/>
            <a:chOff x="6061009" y="746678"/>
            <a:chExt cx="1967375" cy="1902366"/>
          </a:xfrm>
          <a:solidFill>
            <a:schemeClr val="bg1"/>
          </a:solidFill>
        </p:grpSpPr>
        <p:sp>
          <p:nvSpPr>
            <p:cNvPr id="3" name="Freeform 6">
              <a:extLst>
                <a:ext uri="{FF2B5EF4-FFF2-40B4-BE49-F238E27FC236}">
                  <a16:creationId xmlns:a16="http://schemas.microsoft.com/office/drawing/2014/main" xmlns="" id="{92DA55E6-3305-4A3E-BFD7-0B3DF196B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1009" y="746678"/>
              <a:ext cx="1007432" cy="1594474"/>
            </a:xfrm>
            <a:custGeom>
              <a:avLst/>
              <a:gdLst>
                <a:gd name="T0" fmla="*/ 0 w 891"/>
                <a:gd name="T1" fmla="*/ 1652 h 1652"/>
                <a:gd name="T2" fmla="*/ 891 w 891"/>
                <a:gd name="T3" fmla="*/ 1249 h 1652"/>
                <a:gd name="T4" fmla="*/ 891 w 891"/>
                <a:gd name="T5" fmla="*/ 0 h 1652"/>
                <a:gd name="T6" fmla="*/ 9 w 891"/>
                <a:gd name="T7" fmla="*/ 608 h 1652"/>
                <a:gd name="T8" fmla="*/ 0 w 891"/>
                <a:gd name="T9" fmla="*/ 1652 h 1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1" h="1652">
                  <a:moveTo>
                    <a:pt x="0" y="1652"/>
                  </a:moveTo>
                  <a:lnTo>
                    <a:pt x="891" y="1249"/>
                  </a:lnTo>
                  <a:lnTo>
                    <a:pt x="891" y="0"/>
                  </a:lnTo>
                  <a:lnTo>
                    <a:pt x="9" y="608"/>
                  </a:lnTo>
                  <a:lnTo>
                    <a:pt x="0" y="1652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4" name="Freeform 7">
              <a:extLst>
                <a:ext uri="{FF2B5EF4-FFF2-40B4-BE49-F238E27FC236}">
                  <a16:creationId xmlns:a16="http://schemas.microsoft.com/office/drawing/2014/main" xmlns="" id="{53435028-9D5C-4A93-82D1-CE700D8B9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7310" y="746678"/>
              <a:ext cx="961074" cy="1593509"/>
            </a:xfrm>
            <a:custGeom>
              <a:avLst/>
              <a:gdLst>
                <a:gd name="T0" fmla="*/ 850 w 850"/>
                <a:gd name="T1" fmla="*/ 1650 h 1650"/>
                <a:gd name="T2" fmla="*/ 0 w 850"/>
                <a:gd name="T3" fmla="*/ 1249 h 1650"/>
                <a:gd name="T4" fmla="*/ 0 w 850"/>
                <a:gd name="T5" fmla="*/ 0 h 1650"/>
                <a:gd name="T6" fmla="*/ 850 w 850"/>
                <a:gd name="T7" fmla="*/ 622 h 1650"/>
                <a:gd name="T8" fmla="*/ 850 w 850"/>
                <a:gd name="T9" fmla="*/ 1650 h 1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0" h="1650">
                  <a:moveTo>
                    <a:pt x="850" y="1650"/>
                  </a:moveTo>
                  <a:lnTo>
                    <a:pt x="0" y="1249"/>
                  </a:lnTo>
                  <a:lnTo>
                    <a:pt x="0" y="0"/>
                  </a:lnTo>
                  <a:lnTo>
                    <a:pt x="850" y="622"/>
                  </a:lnTo>
                  <a:lnTo>
                    <a:pt x="850" y="1650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5" name="Freeform 8">
              <a:extLst>
                <a:ext uri="{FF2B5EF4-FFF2-40B4-BE49-F238E27FC236}">
                  <a16:creationId xmlns:a16="http://schemas.microsoft.com/office/drawing/2014/main" xmlns="" id="{1F6C7ACE-B30D-4E2E-BD06-784F91B18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1009" y="1951220"/>
              <a:ext cx="1967375" cy="697824"/>
            </a:xfrm>
            <a:custGeom>
              <a:avLst/>
              <a:gdLst>
                <a:gd name="T0" fmla="*/ 1741 w 1741"/>
                <a:gd name="T1" fmla="*/ 401 h 722"/>
                <a:gd name="T2" fmla="*/ 909 w 1741"/>
                <a:gd name="T3" fmla="*/ 722 h 722"/>
                <a:gd name="T4" fmla="*/ 0 w 1741"/>
                <a:gd name="T5" fmla="*/ 403 h 722"/>
                <a:gd name="T6" fmla="*/ 891 w 1741"/>
                <a:gd name="T7" fmla="*/ 0 h 722"/>
                <a:gd name="T8" fmla="*/ 1741 w 1741"/>
                <a:gd name="T9" fmla="*/ 401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1" h="722">
                  <a:moveTo>
                    <a:pt x="1741" y="401"/>
                  </a:moveTo>
                  <a:lnTo>
                    <a:pt x="909" y="722"/>
                  </a:lnTo>
                  <a:lnTo>
                    <a:pt x="0" y="403"/>
                  </a:lnTo>
                  <a:lnTo>
                    <a:pt x="891" y="0"/>
                  </a:lnTo>
                  <a:lnTo>
                    <a:pt x="1741" y="40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6" name="Freeform 9">
              <a:extLst>
                <a:ext uri="{FF2B5EF4-FFF2-40B4-BE49-F238E27FC236}">
                  <a16:creationId xmlns:a16="http://schemas.microsoft.com/office/drawing/2014/main" xmlns="" id="{58A8D168-1837-4D44-8671-9B9BCDCBC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4937" y="1407825"/>
              <a:ext cx="96107" cy="57911"/>
            </a:xfrm>
            <a:custGeom>
              <a:avLst/>
              <a:gdLst>
                <a:gd name="T0" fmla="*/ 83 w 44"/>
                <a:gd name="T1" fmla="*/ 0 h 31"/>
                <a:gd name="T2" fmla="*/ 0 w 44"/>
                <a:gd name="T3" fmla="*/ 48 h 31"/>
                <a:gd name="T4" fmla="*/ 6 w 44"/>
                <a:gd name="T5" fmla="*/ 60 h 31"/>
                <a:gd name="T6" fmla="*/ 85 w 44"/>
                <a:gd name="T7" fmla="*/ 14 h 31"/>
                <a:gd name="T8" fmla="*/ 83 w 44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31">
                  <a:moveTo>
                    <a:pt x="43" y="0"/>
                  </a:moveTo>
                  <a:cubicBezTo>
                    <a:pt x="25" y="4"/>
                    <a:pt x="1" y="25"/>
                    <a:pt x="0" y="25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26" y="10"/>
                    <a:pt x="44" y="7"/>
                  </a:cubicBezTo>
                  <a:lnTo>
                    <a:pt x="43" y="0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xmlns="" id="{67C007AF-3DFC-4E2D-BE03-6DB82B749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341" y="1238919"/>
              <a:ext cx="38443" cy="118717"/>
            </a:xfrm>
            <a:custGeom>
              <a:avLst/>
              <a:gdLst>
                <a:gd name="T0" fmla="*/ 34 w 18"/>
                <a:gd name="T1" fmla="*/ 6 h 64"/>
                <a:gd name="T2" fmla="*/ 26 w 18"/>
                <a:gd name="T3" fmla="*/ 0 h 64"/>
                <a:gd name="T4" fmla="*/ 0 w 18"/>
                <a:gd name="T5" fmla="*/ 121 h 64"/>
                <a:gd name="T6" fmla="*/ 9 w 18"/>
                <a:gd name="T7" fmla="*/ 123 h 64"/>
                <a:gd name="T8" fmla="*/ 34 w 18"/>
                <a:gd name="T9" fmla="*/ 6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64">
                  <a:moveTo>
                    <a:pt x="18" y="3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4" y="22"/>
                    <a:pt x="0" y="61"/>
                    <a:pt x="0" y="63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5" y="63"/>
                    <a:pt x="8" y="25"/>
                    <a:pt x="18" y="3"/>
                  </a:cubicBez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xmlns="" id="{B881B7E3-0C95-4F8A-9142-D8FF4FF48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0164" y="1558393"/>
              <a:ext cx="100630" cy="26060"/>
            </a:xfrm>
            <a:custGeom>
              <a:avLst/>
              <a:gdLst>
                <a:gd name="T0" fmla="*/ 0 w 46"/>
                <a:gd name="T1" fmla="*/ 10 h 14"/>
                <a:gd name="T2" fmla="*/ 0 w 46"/>
                <a:gd name="T3" fmla="*/ 21 h 14"/>
                <a:gd name="T4" fmla="*/ 87 w 46"/>
                <a:gd name="T5" fmla="*/ 27 h 14"/>
                <a:gd name="T6" fmla="*/ 89 w 46"/>
                <a:gd name="T7" fmla="*/ 15 h 14"/>
                <a:gd name="T8" fmla="*/ 0 w 46"/>
                <a:gd name="T9" fmla="*/ 1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" h="14">
                  <a:moveTo>
                    <a:pt x="0" y="5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8" y="7"/>
                    <a:pt x="45" y="14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28" y="0"/>
                    <a:pt x="1" y="5"/>
                    <a:pt x="0" y="5"/>
                  </a:cubicBez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xmlns="" id="{29BEE0AB-87BE-4676-A7DE-73F2B46A3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8320" y="1427128"/>
              <a:ext cx="98369" cy="55015"/>
            </a:xfrm>
            <a:custGeom>
              <a:avLst/>
              <a:gdLst>
                <a:gd name="T0" fmla="*/ 0 w 45"/>
                <a:gd name="T1" fmla="*/ 13 h 30"/>
                <a:gd name="T2" fmla="*/ 81 w 45"/>
                <a:gd name="T3" fmla="*/ 57 h 30"/>
                <a:gd name="T4" fmla="*/ 87 w 45"/>
                <a:gd name="T5" fmla="*/ 46 h 30"/>
                <a:gd name="T6" fmla="*/ 2 w 45"/>
                <a:gd name="T7" fmla="*/ 0 h 30"/>
                <a:gd name="T8" fmla="*/ 0 w 45"/>
                <a:gd name="T9" fmla="*/ 13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30">
                  <a:moveTo>
                    <a:pt x="0" y="7"/>
                  </a:moveTo>
                  <a:cubicBezTo>
                    <a:pt x="18" y="9"/>
                    <a:pt x="42" y="29"/>
                    <a:pt x="42" y="3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4" y="23"/>
                    <a:pt x="20" y="3"/>
                    <a:pt x="1" y="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3">
              <a:extLst>
                <a:ext uri="{FF2B5EF4-FFF2-40B4-BE49-F238E27FC236}">
                  <a16:creationId xmlns:a16="http://schemas.microsoft.com/office/drawing/2014/main" xmlns="" id="{2CDFC545-B47F-4943-8054-464ADC06F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1387" y="1261118"/>
              <a:ext cx="61056" cy="110030"/>
            </a:xfrm>
            <a:custGeom>
              <a:avLst/>
              <a:gdLst>
                <a:gd name="T0" fmla="*/ 54 w 28"/>
                <a:gd name="T1" fmla="*/ 108 h 59"/>
                <a:gd name="T2" fmla="*/ 6 w 28"/>
                <a:gd name="T3" fmla="*/ 0 h 59"/>
                <a:gd name="T4" fmla="*/ 0 w 28"/>
                <a:gd name="T5" fmla="*/ 10 h 59"/>
                <a:gd name="T6" fmla="*/ 46 w 28"/>
                <a:gd name="T7" fmla="*/ 114 h 59"/>
                <a:gd name="T8" fmla="*/ 54 w 28"/>
                <a:gd name="T9" fmla="*/ 108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59">
                  <a:moveTo>
                    <a:pt x="28" y="56"/>
                  </a:moveTo>
                  <a:cubicBezTo>
                    <a:pt x="28" y="55"/>
                    <a:pt x="17" y="18"/>
                    <a:pt x="3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3" y="22"/>
                    <a:pt x="24" y="58"/>
                    <a:pt x="24" y="59"/>
                  </a:cubicBezTo>
                  <a:lnTo>
                    <a:pt x="28" y="56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xmlns="" id="{CF4DD040-BE2F-4AAC-961F-B23763A04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1360" y="1582522"/>
              <a:ext cx="101761" cy="27990"/>
            </a:xfrm>
            <a:custGeom>
              <a:avLst/>
              <a:gdLst>
                <a:gd name="T0" fmla="*/ 0 w 47"/>
                <a:gd name="T1" fmla="*/ 17 h 15"/>
                <a:gd name="T2" fmla="*/ 4 w 47"/>
                <a:gd name="T3" fmla="*/ 29 h 15"/>
                <a:gd name="T4" fmla="*/ 88 w 47"/>
                <a:gd name="T5" fmla="*/ 21 h 15"/>
                <a:gd name="T6" fmla="*/ 90 w 47"/>
                <a:gd name="T7" fmla="*/ 10 h 15"/>
                <a:gd name="T8" fmla="*/ 0 w 47"/>
                <a:gd name="T9" fmla="*/ 17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19" y="7"/>
                    <a:pt x="46" y="11"/>
                    <a:pt x="46" y="11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6" y="5"/>
                    <a:pt x="18" y="0"/>
                    <a:pt x="0" y="9"/>
                  </a:cubicBez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xmlns="" id="{F108D9D3-41D5-4499-83B2-FA9CB195B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8681" y="1682901"/>
              <a:ext cx="80278" cy="67562"/>
            </a:xfrm>
            <a:custGeom>
              <a:avLst/>
              <a:gdLst>
                <a:gd name="T0" fmla="*/ 6 w 37"/>
                <a:gd name="T1" fmla="*/ 0 h 36"/>
                <a:gd name="T2" fmla="*/ 0 w 37"/>
                <a:gd name="T3" fmla="*/ 10 h 36"/>
                <a:gd name="T4" fmla="*/ 61 w 37"/>
                <a:gd name="T5" fmla="*/ 70 h 36"/>
                <a:gd name="T6" fmla="*/ 71 w 37"/>
                <a:gd name="T7" fmla="*/ 62 h 36"/>
                <a:gd name="T8" fmla="*/ 6 w 3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" h="36">
                  <a:moveTo>
                    <a:pt x="3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24" y="19"/>
                    <a:pt x="32" y="36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29" y="14"/>
                    <a:pt x="4" y="0"/>
                    <a:pt x="3" y="0"/>
                  </a:cubicBez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6">
              <a:extLst>
                <a:ext uri="{FF2B5EF4-FFF2-40B4-BE49-F238E27FC236}">
                  <a16:creationId xmlns:a16="http://schemas.microsoft.com/office/drawing/2014/main" xmlns="" id="{D96E3F0E-E196-43F6-927B-43230C9D0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9932" y="1779418"/>
              <a:ext cx="122113" cy="54050"/>
            </a:xfrm>
            <a:custGeom>
              <a:avLst/>
              <a:gdLst>
                <a:gd name="T0" fmla="*/ 102 w 56"/>
                <a:gd name="T1" fmla="*/ 42 h 29"/>
                <a:gd name="T2" fmla="*/ 6 w 56"/>
                <a:gd name="T3" fmla="*/ 0 h 29"/>
                <a:gd name="T4" fmla="*/ 0 w 56"/>
                <a:gd name="T5" fmla="*/ 4 h 29"/>
                <a:gd name="T6" fmla="*/ 4 w 56"/>
                <a:gd name="T7" fmla="*/ 12 h 29"/>
                <a:gd name="T8" fmla="*/ 102 w 56"/>
                <a:gd name="T9" fmla="*/ 54 h 29"/>
                <a:gd name="T10" fmla="*/ 108 w 56"/>
                <a:gd name="T11" fmla="*/ 50 h 29"/>
                <a:gd name="T12" fmla="*/ 102 w 56"/>
                <a:gd name="T13" fmla="*/ 42 h 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" h="29">
                  <a:moveTo>
                    <a:pt x="53" y="22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5" y="29"/>
                    <a:pt x="56" y="28"/>
                    <a:pt x="56" y="26"/>
                  </a:cubicBezTo>
                  <a:cubicBezTo>
                    <a:pt x="56" y="25"/>
                    <a:pt x="55" y="23"/>
                    <a:pt x="53" y="22"/>
                  </a:cubicBez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>
              <a:extLst>
                <a:ext uri="{FF2B5EF4-FFF2-40B4-BE49-F238E27FC236}">
                  <a16:creationId xmlns:a16="http://schemas.microsoft.com/office/drawing/2014/main" xmlns="" id="{420BCE8B-E21C-42C4-8AA5-0CC1EAB77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9932" y="1796792"/>
              <a:ext cx="119852" cy="54050"/>
            </a:xfrm>
            <a:custGeom>
              <a:avLst/>
              <a:gdLst>
                <a:gd name="T0" fmla="*/ 102 w 55"/>
                <a:gd name="T1" fmla="*/ 42 h 29"/>
                <a:gd name="T2" fmla="*/ 4 w 55"/>
                <a:gd name="T3" fmla="*/ 0 h 29"/>
                <a:gd name="T4" fmla="*/ 0 w 55"/>
                <a:gd name="T5" fmla="*/ 4 h 29"/>
                <a:gd name="T6" fmla="*/ 4 w 55"/>
                <a:gd name="T7" fmla="*/ 12 h 29"/>
                <a:gd name="T8" fmla="*/ 102 w 55"/>
                <a:gd name="T9" fmla="*/ 54 h 29"/>
                <a:gd name="T10" fmla="*/ 106 w 55"/>
                <a:gd name="T11" fmla="*/ 50 h 29"/>
                <a:gd name="T12" fmla="*/ 102 w 55"/>
                <a:gd name="T13" fmla="*/ 42 h 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" h="29">
                  <a:moveTo>
                    <a:pt x="53" y="22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4" y="29"/>
                    <a:pt x="55" y="28"/>
                    <a:pt x="55" y="26"/>
                  </a:cubicBezTo>
                  <a:cubicBezTo>
                    <a:pt x="55" y="25"/>
                    <a:pt x="54" y="23"/>
                    <a:pt x="53" y="22"/>
                  </a:cubicBez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>
              <a:extLst>
                <a:ext uri="{FF2B5EF4-FFF2-40B4-BE49-F238E27FC236}">
                  <a16:creationId xmlns:a16="http://schemas.microsoft.com/office/drawing/2014/main" xmlns="" id="{B6008EF1-1ED4-4CC4-AC27-14E050CBA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7671" y="1813200"/>
              <a:ext cx="122113" cy="54050"/>
            </a:xfrm>
            <a:custGeom>
              <a:avLst/>
              <a:gdLst>
                <a:gd name="T0" fmla="*/ 104 w 56"/>
                <a:gd name="T1" fmla="*/ 42 h 29"/>
                <a:gd name="T2" fmla="*/ 6 w 56"/>
                <a:gd name="T3" fmla="*/ 0 h 29"/>
                <a:gd name="T4" fmla="*/ 0 w 56"/>
                <a:gd name="T5" fmla="*/ 4 h 29"/>
                <a:gd name="T6" fmla="*/ 6 w 56"/>
                <a:gd name="T7" fmla="*/ 12 h 29"/>
                <a:gd name="T8" fmla="*/ 104 w 56"/>
                <a:gd name="T9" fmla="*/ 54 h 29"/>
                <a:gd name="T10" fmla="*/ 108 w 56"/>
                <a:gd name="T11" fmla="*/ 50 h 29"/>
                <a:gd name="T12" fmla="*/ 104 w 56"/>
                <a:gd name="T13" fmla="*/ 42 h 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" h="29">
                  <a:moveTo>
                    <a:pt x="54" y="22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5" y="29"/>
                    <a:pt x="56" y="28"/>
                    <a:pt x="56" y="26"/>
                  </a:cubicBezTo>
                  <a:cubicBezTo>
                    <a:pt x="56" y="25"/>
                    <a:pt x="55" y="23"/>
                    <a:pt x="54" y="22"/>
                  </a:cubicBez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xmlns="" id="{A5ABB847-AC8D-4B35-9268-7632D939F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9932" y="1827677"/>
              <a:ext cx="119852" cy="67562"/>
            </a:xfrm>
            <a:custGeom>
              <a:avLst/>
              <a:gdLst>
                <a:gd name="T0" fmla="*/ 102 w 55"/>
                <a:gd name="T1" fmla="*/ 43 h 36"/>
                <a:gd name="T2" fmla="*/ 4 w 55"/>
                <a:gd name="T3" fmla="*/ 0 h 36"/>
                <a:gd name="T4" fmla="*/ 0 w 55"/>
                <a:gd name="T5" fmla="*/ 2 h 36"/>
                <a:gd name="T6" fmla="*/ 2 w 55"/>
                <a:gd name="T7" fmla="*/ 8 h 36"/>
                <a:gd name="T8" fmla="*/ 10 w 55"/>
                <a:gd name="T9" fmla="*/ 19 h 36"/>
                <a:gd name="T10" fmla="*/ 15 w 55"/>
                <a:gd name="T11" fmla="*/ 29 h 36"/>
                <a:gd name="T12" fmla="*/ 17 w 55"/>
                <a:gd name="T13" fmla="*/ 31 h 36"/>
                <a:gd name="T14" fmla="*/ 17 w 55"/>
                <a:gd name="T15" fmla="*/ 31 h 36"/>
                <a:gd name="T16" fmla="*/ 27 w 55"/>
                <a:gd name="T17" fmla="*/ 47 h 36"/>
                <a:gd name="T18" fmla="*/ 75 w 55"/>
                <a:gd name="T19" fmla="*/ 68 h 36"/>
                <a:gd name="T20" fmla="*/ 85 w 55"/>
                <a:gd name="T21" fmla="*/ 60 h 36"/>
                <a:gd name="T22" fmla="*/ 85 w 55"/>
                <a:gd name="T23" fmla="*/ 60 h 36"/>
                <a:gd name="T24" fmla="*/ 89 w 55"/>
                <a:gd name="T25" fmla="*/ 60 h 36"/>
                <a:gd name="T26" fmla="*/ 102 w 55"/>
                <a:gd name="T27" fmla="*/ 51 h 36"/>
                <a:gd name="T28" fmla="*/ 102 w 55"/>
                <a:gd name="T29" fmla="*/ 51 h 36"/>
                <a:gd name="T30" fmla="*/ 106 w 55"/>
                <a:gd name="T31" fmla="*/ 49 h 36"/>
                <a:gd name="T32" fmla="*/ 102 w 55"/>
                <a:gd name="T33" fmla="*/ 43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5" h="36">
                  <a:moveTo>
                    <a:pt x="53" y="22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7"/>
                    <a:pt x="5" y="10"/>
                  </a:cubicBezTo>
                  <a:cubicBezTo>
                    <a:pt x="7" y="13"/>
                    <a:pt x="7" y="14"/>
                    <a:pt x="8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9"/>
                    <a:pt x="11" y="23"/>
                    <a:pt x="14" y="2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2" y="36"/>
                    <a:pt x="44" y="34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7" y="31"/>
                    <a:pt x="52" y="27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6"/>
                    <a:pt x="55" y="26"/>
                    <a:pt x="55" y="25"/>
                  </a:cubicBezTo>
                  <a:cubicBezTo>
                    <a:pt x="55" y="24"/>
                    <a:pt x="54" y="23"/>
                    <a:pt x="53" y="22"/>
                  </a:cubicBez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xmlns="" id="{C7843F46-C985-47C6-A1FE-744D6A244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9932" y="1763010"/>
              <a:ext cx="122113" cy="54050"/>
            </a:xfrm>
            <a:custGeom>
              <a:avLst/>
              <a:gdLst>
                <a:gd name="T0" fmla="*/ 104 w 56"/>
                <a:gd name="T1" fmla="*/ 44 h 29"/>
                <a:gd name="T2" fmla="*/ 4 w 56"/>
                <a:gd name="T3" fmla="*/ 0 h 29"/>
                <a:gd name="T4" fmla="*/ 0 w 56"/>
                <a:gd name="T5" fmla="*/ 4 h 29"/>
                <a:gd name="T6" fmla="*/ 4 w 56"/>
                <a:gd name="T7" fmla="*/ 12 h 29"/>
                <a:gd name="T8" fmla="*/ 104 w 56"/>
                <a:gd name="T9" fmla="*/ 56 h 29"/>
                <a:gd name="T10" fmla="*/ 108 w 56"/>
                <a:gd name="T11" fmla="*/ 52 h 29"/>
                <a:gd name="T12" fmla="*/ 104 w 56"/>
                <a:gd name="T13" fmla="*/ 44 h 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" h="29">
                  <a:moveTo>
                    <a:pt x="54" y="23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5" y="29"/>
                    <a:pt x="56" y="28"/>
                    <a:pt x="56" y="27"/>
                  </a:cubicBezTo>
                  <a:cubicBezTo>
                    <a:pt x="56" y="25"/>
                    <a:pt x="55" y="23"/>
                    <a:pt x="54" y="23"/>
                  </a:cubicBez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21">
              <a:extLst>
                <a:ext uri="{FF2B5EF4-FFF2-40B4-BE49-F238E27FC236}">
                  <a16:creationId xmlns:a16="http://schemas.microsoft.com/office/drawing/2014/main" xmlns="" id="{10FB7C3D-8054-4F27-A196-FD503C6DC8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66438" y="1405895"/>
              <a:ext cx="291714" cy="388967"/>
            </a:xfrm>
            <a:custGeom>
              <a:avLst/>
              <a:gdLst>
                <a:gd name="T0" fmla="*/ 141 w 134"/>
                <a:gd name="T1" fmla="*/ 19 h 209"/>
                <a:gd name="T2" fmla="*/ 40 w 134"/>
                <a:gd name="T3" fmla="*/ 17 h 209"/>
                <a:gd name="T4" fmla="*/ 0 w 134"/>
                <a:gd name="T5" fmla="*/ 106 h 209"/>
                <a:gd name="T6" fmla="*/ 31 w 134"/>
                <a:gd name="T7" fmla="*/ 231 h 209"/>
                <a:gd name="T8" fmla="*/ 48 w 134"/>
                <a:gd name="T9" fmla="*/ 285 h 209"/>
                <a:gd name="T10" fmla="*/ 65 w 134"/>
                <a:gd name="T11" fmla="*/ 355 h 209"/>
                <a:gd name="T12" fmla="*/ 77 w 134"/>
                <a:gd name="T13" fmla="*/ 363 h 209"/>
                <a:gd name="T14" fmla="*/ 129 w 134"/>
                <a:gd name="T15" fmla="*/ 384 h 209"/>
                <a:gd name="T16" fmla="*/ 168 w 134"/>
                <a:gd name="T17" fmla="*/ 401 h 209"/>
                <a:gd name="T18" fmla="*/ 175 w 134"/>
                <a:gd name="T19" fmla="*/ 401 h 209"/>
                <a:gd name="T20" fmla="*/ 196 w 134"/>
                <a:gd name="T21" fmla="*/ 366 h 209"/>
                <a:gd name="T22" fmla="*/ 214 w 134"/>
                <a:gd name="T23" fmla="*/ 322 h 209"/>
                <a:gd name="T24" fmla="*/ 221 w 134"/>
                <a:gd name="T25" fmla="*/ 310 h 209"/>
                <a:gd name="T26" fmla="*/ 256 w 134"/>
                <a:gd name="T27" fmla="*/ 218 h 209"/>
                <a:gd name="T28" fmla="*/ 248 w 134"/>
                <a:gd name="T29" fmla="*/ 147 h 209"/>
                <a:gd name="T30" fmla="*/ 110 w 134"/>
                <a:gd name="T31" fmla="*/ 349 h 209"/>
                <a:gd name="T32" fmla="*/ 125 w 134"/>
                <a:gd name="T33" fmla="*/ 260 h 209"/>
                <a:gd name="T34" fmla="*/ 131 w 134"/>
                <a:gd name="T35" fmla="*/ 359 h 209"/>
                <a:gd name="T36" fmla="*/ 235 w 134"/>
                <a:gd name="T37" fmla="*/ 208 h 209"/>
                <a:gd name="T38" fmla="*/ 202 w 134"/>
                <a:gd name="T39" fmla="*/ 289 h 209"/>
                <a:gd name="T40" fmla="*/ 194 w 134"/>
                <a:gd name="T41" fmla="*/ 301 h 209"/>
                <a:gd name="T42" fmla="*/ 173 w 134"/>
                <a:gd name="T43" fmla="*/ 355 h 209"/>
                <a:gd name="T44" fmla="*/ 166 w 134"/>
                <a:gd name="T45" fmla="*/ 374 h 209"/>
                <a:gd name="T46" fmla="*/ 131 w 134"/>
                <a:gd name="T47" fmla="*/ 245 h 209"/>
                <a:gd name="T48" fmla="*/ 94 w 134"/>
                <a:gd name="T49" fmla="*/ 343 h 209"/>
                <a:gd name="T50" fmla="*/ 73 w 134"/>
                <a:gd name="T51" fmla="*/ 310 h 209"/>
                <a:gd name="T52" fmla="*/ 54 w 134"/>
                <a:gd name="T53" fmla="*/ 239 h 209"/>
                <a:gd name="T54" fmla="*/ 46 w 134"/>
                <a:gd name="T55" fmla="*/ 214 h 209"/>
                <a:gd name="T56" fmla="*/ 23 w 134"/>
                <a:gd name="T57" fmla="*/ 112 h 209"/>
                <a:gd name="T58" fmla="*/ 131 w 134"/>
                <a:gd name="T59" fmla="*/ 40 h 209"/>
                <a:gd name="T60" fmla="*/ 206 w 134"/>
                <a:gd name="T61" fmla="*/ 108 h 209"/>
                <a:gd name="T62" fmla="*/ 235 w 134"/>
                <a:gd name="T63" fmla="*/ 201 h 20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34" h="209">
                  <a:moveTo>
                    <a:pt x="116" y="50"/>
                  </a:moveTo>
                  <a:cubicBezTo>
                    <a:pt x="104" y="31"/>
                    <a:pt x="90" y="18"/>
                    <a:pt x="73" y="10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50" y="0"/>
                    <a:pt x="33" y="1"/>
                    <a:pt x="21" y="9"/>
                  </a:cubicBezTo>
                  <a:cubicBezTo>
                    <a:pt x="8" y="18"/>
                    <a:pt x="1" y="33"/>
                    <a:pt x="0" y="5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78"/>
                    <a:pt x="7" y="96"/>
                    <a:pt x="13" y="113"/>
                  </a:cubicBezTo>
                  <a:cubicBezTo>
                    <a:pt x="14" y="115"/>
                    <a:pt x="15" y="118"/>
                    <a:pt x="16" y="120"/>
                  </a:cubicBezTo>
                  <a:cubicBezTo>
                    <a:pt x="17" y="122"/>
                    <a:pt x="17" y="124"/>
                    <a:pt x="18" y="126"/>
                  </a:cubicBezTo>
                  <a:cubicBezTo>
                    <a:pt x="21" y="133"/>
                    <a:pt x="24" y="141"/>
                    <a:pt x="25" y="148"/>
                  </a:cubicBezTo>
                  <a:cubicBezTo>
                    <a:pt x="26" y="151"/>
                    <a:pt x="26" y="155"/>
                    <a:pt x="27" y="158"/>
                  </a:cubicBezTo>
                  <a:cubicBezTo>
                    <a:pt x="27" y="167"/>
                    <a:pt x="28" y="176"/>
                    <a:pt x="34" y="184"/>
                  </a:cubicBezTo>
                  <a:cubicBezTo>
                    <a:pt x="36" y="186"/>
                    <a:pt x="36" y="186"/>
                    <a:pt x="36" y="186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5" y="190"/>
                    <a:pt x="49" y="192"/>
                    <a:pt x="54" y="194"/>
                  </a:cubicBezTo>
                  <a:cubicBezTo>
                    <a:pt x="58" y="196"/>
                    <a:pt x="63" y="197"/>
                    <a:pt x="67" y="199"/>
                  </a:cubicBezTo>
                  <a:cubicBezTo>
                    <a:pt x="75" y="203"/>
                    <a:pt x="81" y="205"/>
                    <a:pt x="87" y="208"/>
                  </a:cubicBezTo>
                  <a:cubicBezTo>
                    <a:pt x="87" y="208"/>
                    <a:pt x="87" y="208"/>
                    <a:pt x="87" y="208"/>
                  </a:cubicBezTo>
                  <a:cubicBezTo>
                    <a:pt x="89" y="209"/>
                    <a:pt x="89" y="209"/>
                    <a:pt x="89" y="209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5" y="206"/>
                    <a:pt x="99" y="203"/>
                    <a:pt x="101" y="196"/>
                  </a:cubicBezTo>
                  <a:cubicBezTo>
                    <a:pt x="101" y="194"/>
                    <a:pt x="101" y="192"/>
                    <a:pt x="102" y="190"/>
                  </a:cubicBezTo>
                  <a:cubicBezTo>
                    <a:pt x="102" y="187"/>
                    <a:pt x="102" y="184"/>
                    <a:pt x="103" y="182"/>
                  </a:cubicBezTo>
                  <a:cubicBezTo>
                    <a:pt x="105" y="176"/>
                    <a:pt x="108" y="171"/>
                    <a:pt x="111" y="167"/>
                  </a:cubicBezTo>
                  <a:cubicBezTo>
                    <a:pt x="112" y="165"/>
                    <a:pt x="113" y="164"/>
                    <a:pt x="114" y="163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119" y="155"/>
                    <a:pt x="123" y="150"/>
                    <a:pt x="126" y="143"/>
                  </a:cubicBezTo>
                  <a:cubicBezTo>
                    <a:pt x="130" y="136"/>
                    <a:pt x="132" y="127"/>
                    <a:pt x="133" y="113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4" y="98"/>
                    <a:pt x="132" y="87"/>
                    <a:pt x="129" y="76"/>
                  </a:cubicBezTo>
                  <a:cubicBezTo>
                    <a:pt x="125" y="66"/>
                    <a:pt x="121" y="58"/>
                    <a:pt x="116" y="50"/>
                  </a:cubicBezTo>
                  <a:close/>
                  <a:moveTo>
                    <a:pt x="57" y="181"/>
                  </a:moveTo>
                  <a:cubicBezTo>
                    <a:pt x="55" y="164"/>
                    <a:pt x="56" y="140"/>
                    <a:pt x="62" y="135"/>
                  </a:cubicBezTo>
                  <a:cubicBezTo>
                    <a:pt x="62" y="135"/>
                    <a:pt x="63" y="134"/>
                    <a:pt x="65" y="135"/>
                  </a:cubicBezTo>
                  <a:cubicBezTo>
                    <a:pt x="79" y="140"/>
                    <a:pt x="75" y="173"/>
                    <a:pt x="72" y="188"/>
                  </a:cubicBezTo>
                  <a:cubicBezTo>
                    <a:pt x="71" y="187"/>
                    <a:pt x="69" y="187"/>
                    <a:pt x="68" y="186"/>
                  </a:cubicBezTo>
                  <a:cubicBezTo>
                    <a:pt x="64" y="184"/>
                    <a:pt x="61" y="183"/>
                    <a:pt x="57" y="181"/>
                  </a:cubicBezTo>
                  <a:close/>
                  <a:moveTo>
                    <a:pt x="122" y="108"/>
                  </a:moveTo>
                  <a:cubicBezTo>
                    <a:pt x="121" y="119"/>
                    <a:pt x="119" y="127"/>
                    <a:pt x="116" y="133"/>
                  </a:cubicBezTo>
                  <a:cubicBezTo>
                    <a:pt x="112" y="139"/>
                    <a:pt x="109" y="145"/>
                    <a:pt x="105" y="150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3" y="153"/>
                    <a:pt x="102" y="154"/>
                    <a:pt x="101" y="156"/>
                  </a:cubicBezTo>
                  <a:cubicBezTo>
                    <a:pt x="98" y="160"/>
                    <a:pt x="94" y="166"/>
                    <a:pt x="92" y="173"/>
                  </a:cubicBezTo>
                  <a:cubicBezTo>
                    <a:pt x="91" y="177"/>
                    <a:pt x="91" y="180"/>
                    <a:pt x="90" y="184"/>
                  </a:cubicBezTo>
                  <a:cubicBezTo>
                    <a:pt x="90" y="186"/>
                    <a:pt x="90" y="187"/>
                    <a:pt x="89" y="189"/>
                  </a:cubicBezTo>
                  <a:cubicBezTo>
                    <a:pt x="89" y="191"/>
                    <a:pt x="87" y="193"/>
                    <a:pt x="86" y="194"/>
                  </a:cubicBezTo>
                  <a:cubicBezTo>
                    <a:pt x="84" y="193"/>
                    <a:pt x="82" y="192"/>
                    <a:pt x="80" y="191"/>
                  </a:cubicBezTo>
                  <a:cubicBezTo>
                    <a:pt x="82" y="181"/>
                    <a:pt x="90" y="136"/>
                    <a:pt x="68" y="127"/>
                  </a:cubicBezTo>
                  <a:cubicBezTo>
                    <a:pt x="63" y="125"/>
                    <a:pt x="59" y="127"/>
                    <a:pt x="57" y="129"/>
                  </a:cubicBezTo>
                  <a:cubicBezTo>
                    <a:pt x="47" y="136"/>
                    <a:pt x="47" y="164"/>
                    <a:pt x="49" y="178"/>
                  </a:cubicBezTo>
                  <a:cubicBezTo>
                    <a:pt x="46" y="177"/>
                    <a:pt x="43" y="176"/>
                    <a:pt x="41" y="175"/>
                  </a:cubicBezTo>
                  <a:cubicBezTo>
                    <a:pt x="39" y="171"/>
                    <a:pt x="39" y="166"/>
                    <a:pt x="38" y="161"/>
                  </a:cubicBezTo>
                  <a:cubicBezTo>
                    <a:pt x="38" y="157"/>
                    <a:pt x="37" y="153"/>
                    <a:pt x="36" y="149"/>
                  </a:cubicBezTo>
                  <a:cubicBezTo>
                    <a:pt x="34" y="140"/>
                    <a:pt x="31" y="132"/>
                    <a:pt x="28" y="124"/>
                  </a:cubicBezTo>
                  <a:cubicBezTo>
                    <a:pt x="28" y="122"/>
                    <a:pt x="27" y="120"/>
                    <a:pt x="26" y="119"/>
                  </a:cubicBezTo>
                  <a:cubicBezTo>
                    <a:pt x="26" y="116"/>
                    <a:pt x="25" y="114"/>
                    <a:pt x="24" y="111"/>
                  </a:cubicBezTo>
                  <a:cubicBezTo>
                    <a:pt x="18" y="95"/>
                    <a:pt x="12" y="79"/>
                    <a:pt x="12" y="60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42"/>
                    <a:pt x="19" y="30"/>
                    <a:pt x="29" y="22"/>
                  </a:cubicBezTo>
                  <a:cubicBezTo>
                    <a:pt x="39" y="15"/>
                    <a:pt x="52" y="15"/>
                    <a:pt x="68" y="21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86" y="29"/>
                    <a:pt x="98" y="40"/>
                    <a:pt x="107" y="56"/>
                  </a:cubicBezTo>
                  <a:cubicBezTo>
                    <a:pt x="111" y="62"/>
                    <a:pt x="115" y="69"/>
                    <a:pt x="118" y="77"/>
                  </a:cubicBezTo>
                  <a:cubicBezTo>
                    <a:pt x="121" y="86"/>
                    <a:pt x="122" y="95"/>
                    <a:pt x="122" y="104"/>
                  </a:cubicBezTo>
                  <a:lnTo>
                    <a:pt x="122" y="108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" name="组合 66">
            <a:extLst>
              <a:ext uri="{FF2B5EF4-FFF2-40B4-BE49-F238E27FC236}">
                <a16:creationId xmlns:a16="http://schemas.microsoft.com/office/drawing/2014/main" xmlns="" id="{512CF709-89AD-44DF-8586-17DDAC724060}"/>
              </a:ext>
            </a:extLst>
          </p:cNvPr>
          <p:cNvGrpSpPr/>
          <p:nvPr/>
        </p:nvGrpSpPr>
        <p:grpSpPr>
          <a:xfrm>
            <a:off x="8732640" y="2565514"/>
            <a:ext cx="2013838" cy="1617639"/>
            <a:chOff x="6342547" y="2242704"/>
            <a:chExt cx="1510583" cy="1213229"/>
          </a:xfrm>
          <a:solidFill>
            <a:srgbClr val="D2B33A"/>
          </a:solidFill>
        </p:grpSpPr>
        <p:sp>
          <p:nvSpPr>
            <p:cNvPr id="20" name="Freeform 24">
              <a:extLst>
                <a:ext uri="{FF2B5EF4-FFF2-40B4-BE49-F238E27FC236}">
                  <a16:creationId xmlns:a16="http://schemas.microsoft.com/office/drawing/2014/main" xmlns="" id="{2CFA1CF8-B609-42C4-B2D7-A185743A3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547" y="3293783"/>
              <a:ext cx="1510582" cy="162150"/>
            </a:xfrm>
            <a:custGeom>
              <a:avLst/>
              <a:gdLst>
                <a:gd name="T0" fmla="*/ 0 w 1335"/>
                <a:gd name="T1" fmla="*/ 77 h 168"/>
                <a:gd name="T2" fmla="*/ 840 w 1335"/>
                <a:gd name="T3" fmla="*/ 168 h 168"/>
                <a:gd name="T4" fmla="*/ 1335 w 1335"/>
                <a:gd name="T5" fmla="*/ 85 h 168"/>
                <a:gd name="T6" fmla="*/ 651 w 1335"/>
                <a:gd name="T7" fmla="*/ 0 h 168"/>
                <a:gd name="T8" fmla="*/ 0 w 1335"/>
                <a:gd name="T9" fmla="*/ 7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5" h="168">
                  <a:moveTo>
                    <a:pt x="0" y="77"/>
                  </a:moveTo>
                  <a:lnTo>
                    <a:pt x="840" y="168"/>
                  </a:lnTo>
                  <a:lnTo>
                    <a:pt x="1335" y="85"/>
                  </a:lnTo>
                  <a:lnTo>
                    <a:pt x="651" y="0"/>
                  </a:lnTo>
                  <a:lnTo>
                    <a:pt x="0" y="77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grpSp>
          <p:nvGrpSpPr>
            <p:cNvPr id="21" name="组合 4">
              <a:extLst>
                <a:ext uri="{FF2B5EF4-FFF2-40B4-BE49-F238E27FC236}">
                  <a16:creationId xmlns:a16="http://schemas.microsoft.com/office/drawing/2014/main" xmlns="" id="{F26505F4-2FA5-4917-AF12-0541F2025D8B}"/>
                </a:ext>
              </a:extLst>
            </p:cNvPr>
            <p:cNvGrpSpPr/>
            <p:nvPr/>
          </p:nvGrpSpPr>
          <p:grpSpPr>
            <a:xfrm>
              <a:off x="6342547" y="2242704"/>
              <a:ext cx="1510583" cy="1133119"/>
              <a:chOff x="6342547" y="2242704"/>
              <a:chExt cx="1510583" cy="1133119"/>
            </a:xfrm>
            <a:grpFill/>
          </p:grpSpPr>
          <p:sp>
            <p:nvSpPr>
              <p:cNvPr id="22" name="Freeform 22">
                <a:extLst>
                  <a:ext uri="{FF2B5EF4-FFF2-40B4-BE49-F238E27FC236}">
                    <a16:creationId xmlns:a16="http://schemas.microsoft.com/office/drawing/2014/main" xmlns="" id="{30C811E1-432E-4561-BB9B-B8BBE2BDA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8617" y="2243669"/>
                <a:ext cx="774513" cy="1132154"/>
              </a:xfrm>
              <a:custGeom>
                <a:avLst/>
                <a:gdLst>
                  <a:gd name="T0" fmla="*/ 684 w 684"/>
                  <a:gd name="T1" fmla="*/ 1174 h 1174"/>
                  <a:gd name="T2" fmla="*/ 0 w 684"/>
                  <a:gd name="T3" fmla="*/ 1091 h 1174"/>
                  <a:gd name="T4" fmla="*/ 0 w 684"/>
                  <a:gd name="T5" fmla="*/ 0 h 1174"/>
                  <a:gd name="T6" fmla="*/ 684 w 684"/>
                  <a:gd name="T7" fmla="*/ 294 h 1174"/>
                  <a:gd name="T8" fmla="*/ 684 w 684"/>
                  <a:gd name="T9" fmla="*/ 1174 h 1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4" h="1174">
                    <a:moveTo>
                      <a:pt x="684" y="1174"/>
                    </a:moveTo>
                    <a:lnTo>
                      <a:pt x="0" y="1091"/>
                    </a:lnTo>
                    <a:lnTo>
                      <a:pt x="0" y="0"/>
                    </a:lnTo>
                    <a:lnTo>
                      <a:pt x="684" y="294"/>
                    </a:lnTo>
                    <a:lnTo>
                      <a:pt x="684" y="1174"/>
                    </a:lnTo>
                    <a:close/>
                  </a:path>
                </a:pathLst>
              </a:custGeom>
              <a:solidFill>
                <a:srgbClr val="C19F2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23" name="Freeform 23">
                <a:extLst>
                  <a:ext uri="{FF2B5EF4-FFF2-40B4-BE49-F238E27FC236}">
                    <a16:creationId xmlns:a16="http://schemas.microsoft.com/office/drawing/2014/main" xmlns="" id="{43DF548B-9375-4160-B440-D40919D0C5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2547" y="2242704"/>
                <a:ext cx="736070" cy="1125398"/>
              </a:xfrm>
              <a:custGeom>
                <a:avLst/>
                <a:gdLst>
                  <a:gd name="T0" fmla="*/ 0 w 651"/>
                  <a:gd name="T1" fmla="*/ 1166 h 1166"/>
                  <a:gd name="T2" fmla="*/ 651 w 651"/>
                  <a:gd name="T3" fmla="*/ 1091 h 1166"/>
                  <a:gd name="T4" fmla="*/ 651 w 651"/>
                  <a:gd name="T5" fmla="*/ 0 h 1166"/>
                  <a:gd name="T6" fmla="*/ 0 w 651"/>
                  <a:gd name="T7" fmla="*/ 269 h 1166"/>
                  <a:gd name="T8" fmla="*/ 0 w 651"/>
                  <a:gd name="T9" fmla="*/ 1166 h 1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51" h="1166">
                    <a:moveTo>
                      <a:pt x="0" y="1166"/>
                    </a:moveTo>
                    <a:lnTo>
                      <a:pt x="651" y="1091"/>
                    </a:lnTo>
                    <a:lnTo>
                      <a:pt x="651" y="0"/>
                    </a:lnTo>
                    <a:lnTo>
                      <a:pt x="0" y="269"/>
                    </a:lnTo>
                    <a:lnTo>
                      <a:pt x="0" y="1166"/>
                    </a:ln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Freeform 25">
                <a:extLst>
                  <a:ext uri="{FF2B5EF4-FFF2-40B4-BE49-F238E27FC236}">
                    <a16:creationId xmlns:a16="http://schemas.microsoft.com/office/drawing/2014/main" xmlns="" id="{FE7FF0E3-147B-486C-A113-EC2A524ECD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04234" y="2590168"/>
                <a:ext cx="439833" cy="478728"/>
              </a:xfrm>
              <a:custGeom>
                <a:avLst/>
                <a:gdLst>
                  <a:gd name="T0" fmla="*/ 0 w 389"/>
                  <a:gd name="T1" fmla="*/ 173 h 496"/>
                  <a:gd name="T2" fmla="*/ 0 w 389"/>
                  <a:gd name="T3" fmla="*/ 496 h 496"/>
                  <a:gd name="T4" fmla="*/ 389 w 389"/>
                  <a:gd name="T5" fmla="*/ 396 h 496"/>
                  <a:gd name="T6" fmla="*/ 389 w 389"/>
                  <a:gd name="T7" fmla="*/ 0 h 496"/>
                  <a:gd name="T8" fmla="*/ 0 w 389"/>
                  <a:gd name="T9" fmla="*/ 173 h 496"/>
                  <a:gd name="T10" fmla="*/ 375 w 389"/>
                  <a:gd name="T11" fmla="*/ 36 h 496"/>
                  <a:gd name="T12" fmla="*/ 273 w 389"/>
                  <a:gd name="T13" fmla="*/ 223 h 496"/>
                  <a:gd name="T14" fmla="*/ 377 w 389"/>
                  <a:gd name="T15" fmla="*/ 381 h 496"/>
                  <a:gd name="T16" fmla="*/ 377 w 389"/>
                  <a:gd name="T17" fmla="*/ 381 h 496"/>
                  <a:gd name="T18" fmla="*/ 256 w 389"/>
                  <a:gd name="T19" fmla="*/ 248 h 496"/>
                  <a:gd name="T20" fmla="*/ 188 w 389"/>
                  <a:gd name="T21" fmla="*/ 340 h 496"/>
                  <a:gd name="T22" fmla="*/ 132 w 389"/>
                  <a:gd name="T23" fmla="*/ 298 h 496"/>
                  <a:gd name="T24" fmla="*/ 13 w 389"/>
                  <a:gd name="T25" fmla="*/ 462 h 496"/>
                  <a:gd name="T26" fmla="*/ 13 w 389"/>
                  <a:gd name="T27" fmla="*/ 462 h 496"/>
                  <a:gd name="T28" fmla="*/ 100 w 389"/>
                  <a:gd name="T29" fmla="*/ 281 h 496"/>
                  <a:gd name="T30" fmla="*/ 13 w 389"/>
                  <a:gd name="T31" fmla="*/ 192 h 496"/>
                  <a:gd name="T32" fmla="*/ 182 w 389"/>
                  <a:gd name="T33" fmla="*/ 294 h 496"/>
                  <a:gd name="T34" fmla="*/ 375 w 389"/>
                  <a:gd name="T35" fmla="*/ 36 h 496"/>
                  <a:gd name="T36" fmla="*/ 375 w 389"/>
                  <a:gd name="T37" fmla="*/ 36 h 49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89" h="496">
                    <a:moveTo>
                      <a:pt x="0" y="173"/>
                    </a:moveTo>
                    <a:lnTo>
                      <a:pt x="0" y="496"/>
                    </a:lnTo>
                    <a:lnTo>
                      <a:pt x="389" y="396"/>
                    </a:lnTo>
                    <a:lnTo>
                      <a:pt x="389" y="0"/>
                    </a:lnTo>
                    <a:lnTo>
                      <a:pt x="0" y="173"/>
                    </a:lnTo>
                    <a:close/>
                    <a:moveTo>
                      <a:pt x="375" y="36"/>
                    </a:moveTo>
                    <a:lnTo>
                      <a:pt x="273" y="223"/>
                    </a:lnTo>
                    <a:lnTo>
                      <a:pt x="377" y="381"/>
                    </a:lnTo>
                    <a:lnTo>
                      <a:pt x="256" y="248"/>
                    </a:lnTo>
                    <a:lnTo>
                      <a:pt x="188" y="340"/>
                    </a:lnTo>
                    <a:lnTo>
                      <a:pt x="132" y="298"/>
                    </a:lnTo>
                    <a:lnTo>
                      <a:pt x="13" y="462"/>
                    </a:lnTo>
                    <a:lnTo>
                      <a:pt x="100" y="281"/>
                    </a:lnTo>
                    <a:lnTo>
                      <a:pt x="13" y="192"/>
                    </a:lnTo>
                    <a:lnTo>
                      <a:pt x="182" y="294"/>
                    </a:lnTo>
                    <a:lnTo>
                      <a:pt x="375" y="36"/>
                    </a:ln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5" name="组合 3">
            <a:extLst>
              <a:ext uri="{FF2B5EF4-FFF2-40B4-BE49-F238E27FC236}">
                <a16:creationId xmlns:a16="http://schemas.microsoft.com/office/drawing/2014/main" xmlns="" id="{97BD9FAD-E2F8-4309-A605-392F9AD44023}"/>
              </a:ext>
            </a:extLst>
          </p:cNvPr>
          <p:cNvGrpSpPr/>
          <p:nvPr/>
        </p:nvGrpSpPr>
        <p:grpSpPr>
          <a:xfrm>
            <a:off x="7972928" y="3964056"/>
            <a:ext cx="2814426" cy="2133687"/>
            <a:chOff x="5751070" y="3347833"/>
            <a:chExt cx="2111105" cy="1600265"/>
          </a:xfrm>
          <a:solidFill>
            <a:schemeClr val="bg1"/>
          </a:solidFill>
        </p:grpSpPr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xmlns="" id="{977A1AD2-C7EC-4846-AFA2-22B67F5F8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7681" y="3347833"/>
              <a:ext cx="1094494" cy="1568414"/>
            </a:xfrm>
            <a:custGeom>
              <a:avLst/>
              <a:gdLst>
                <a:gd name="T0" fmla="*/ 968 w 968"/>
                <a:gd name="T1" fmla="*/ 1371 h 1658"/>
                <a:gd name="T2" fmla="*/ 0 w 968"/>
                <a:gd name="T3" fmla="*/ 1658 h 1658"/>
                <a:gd name="T4" fmla="*/ 0 w 968"/>
                <a:gd name="T5" fmla="*/ 0 h 1658"/>
                <a:gd name="T6" fmla="*/ 968 w 968"/>
                <a:gd name="T7" fmla="*/ 112 h 1658"/>
                <a:gd name="T8" fmla="*/ 968 w 968"/>
                <a:gd name="T9" fmla="*/ 1371 h 1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8" h="1658">
                  <a:moveTo>
                    <a:pt x="968" y="1371"/>
                  </a:moveTo>
                  <a:lnTo>
                    <a:pt x="0" y="1658"/>
                  </a:lnTo>
                  <a:lnTo>
                    <a:pt x="0" y="0"/>
                  </a:lnTo>
                  <a:lnTo>
                    <a:pt x="968" y="112"/>
                  </a:lnTo>
                  <a:lnTo>
                    <a:pt x="968" y="137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xmlns="" id="{2DE57708-356D-4963-B82E-A2A73CF52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070" y="3347833"/>
              <a:ext cx="1031176" cy="1600265"/>
            </a:xfrm>
            <a:custGeom>
              <a:avLst/>
              <a:gdLst>
                <a:gd name="T0" fmla="*/ 0 w 912"/>
                <a:gd name="T1" fmla="*/ 1371 h 1658"/>
                <a:gd name="T2" fmla="*/ 912 w 912"/>
                <a:gd name="T3" fmla="*/ 1658 h 1658"/>
                <a:gd name="T4" fmla="*/ 912 w 912"/>
                <a:gd name="T5" fmla="*/ 0 h 1658"/>
                <a:gd name="T6" fmla="*/ 8 w 912"/>
                <a:gd name="T7" fmla="*/ 112 h 1658"/>
                <a:gd name="T8" fmla="*/ 0 w 912"/>
                <a:gd name="T9" fmla="*/ 1371 h 16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12" h="1658">
                  <a:moveTo>
                    <a:pt x="0" y="1371"/>
                  </a:moveTo>
                  <a:lnTo>
                    <a:pt x="912" y="1658"/>
                  </a:lnTo>
                  <a:lnTo>
                    <a:pt x="912" y="0"/>
                  </a:lnTo>
                  <a:lnTo>
                    <a:pt x="8" y="112"/>
                  </a:lnTo>
                  <a:lnTo>
                    <a:pt x="0" y="1371"/>
                  </a:ln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xmlns="" id="{00559F4B-C5E8-4E61-96BD-910DCB10B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595" y="3671167"/>
              <a:ext cx="707803" cy="849357"/>
            </a:xfrm>
            <a:custGeom>
              <a:avLst/>
              <a:gdLst>
                <a:gd name="T0" fmla="*/ 601 w 325"/>
                <a:gd name="T1" fmla="*/ 626 h 457"/>
                <a:gd name="T2" fmla="*/ 499 w 325"/>
                <a:gd name="T3" fmla="*/ 570 h 457"/>
                <a:gd name="T4" fmla="*/ 456 w 325"/>
                <a:gd name="T5" fmla="*/ 549 h 457"/>
                <a:gd name="T6" fmla="*/ 422 w 325"/>
                <a:gd name="T7" fmla="*/ 449 h 457"/>
                <a:gd name="T8" fmla="*/ 456 w 325"/>
                <a:gd name="T9" fmla="*/ 341 h 457"/>
                <a:gd name="T10" fmla="*/ 485 w 325"/>
                <a:gd name="T11" fmla="*/ 273 h 457"/>
                <a:gd name="T12" fmla="*/ 476 w 325"/>
                <a:gd name="T13" fmla="*/ 229 h 457"/>
                <a:gd name="T14" fmla="*/ 476 w 325"/>
                <a:gd name="T15" fmla="*/ 231 h 457"/>
                <a:gd name="T16" fmla="*/ 476 w 325"/>
                <a:gd name="T17" fmla="*/ 229 h 457"/>
                <a:gd name="T18" fmla="*/ 476 w 325"/>
                <a:gd name="T19" fmla="*/ 229 h 457"/>
                <a:gd name="T20" fmla="*/ 476 w 325"/>
                <a:gd name="T21" fmla="*/ 227 h 457"/>
                <a:gd name="T22" fmla="*/ 478 w 325"/>
                <a:gd name="T23" fmla="*/ 214 h 457"/>
                <a:gd name="T24" fmla="*/ 478 w 325"/>
                <a:gd name="T25" fmla="*/ 212 h 457"/>
                <a:gd name="T26" fmla="*/ 478 w 325"/>
                <a:gd name="T27" fmla="*/ 200 h 457"/>
                <a:gd name="T28" fmla="*/ 478 w 325"/>
                <a:gd name="T29" fmla="*/ 200 h 457"/>
                <a:gd name="T30" fmla="*/ 478 w 325"/>
                <a:gd name="T31" fmla="*/ 200 h 457"/>
                <a:gd name="T32" fmla="*/ 478 w 325"/>
                <a:gd name="T33" fmla="*/ 198 h 457"/>
                <a:gd name="T34" fmla="*/ 478 w 325"/>
                <a:gd name="T35" fmla="*/ 198 h 457"/>
                <a:gd name="T36" fmla="*/ 478 w 325"/>
                <a:gd name="T37" fmla="*/ 198 h 457"/>
                <a:gd name="T38" fmla="*/ 478 w 325"/>
                <a:gd name="T39" fmla="*/ 196 h 457"/>
                <a:gd name="T40" fmla="*/ 478 w 325"/>
                <a:gd name="T41" fmla="*/ 196 h 457"/>
                <a:gd name="T42" fmla="*/ 478 w 325"/>
                <a:gd name="T43" fmla="*/ 196 h 457"/>
                <a:gd name="T44" fmla="*/ 474 w 325"/>
                <a:gd name="T45" fmla="*/ 119 h 457"/>
                <a:gd name="T46" fmla="*/ 198 w 325"/>
                <a:gd name="T47" fmla="*/ 119 h 457"/>
                <a:gd name="T48" fmla="*/ 195 w 325"/>
                <a:gd name="T49" fmla="*/ 196 h 457"/>
                <a:gd name="T50" fmla="*/ 195 w 325"/>
                <a:gd name="T51" fmla="*/ 196 h 457"/>
                <a:gd name="T52" fmla="*/ 195 w 325"/>
                <a:gd name="T53" fmla="*/ 196 h 457"/>
                <a:gd name="T54" fmla="*/ 195 w 325"/>
                <a:gd name="T55" fmla="*/ 200 h 457"/>
                <a:gd name="T56" fmla="*/ 195 w 325"/>
                <a:gd name="T57" fmla="*/ 200 h 457"/>
                <a:gd name="T58" fmla="*/ 195 w 325"/>
                <a:gd name="T59" fmla="*/ 200 h 457"/>
                <a:gd name="T60" fmla="*/ 195 w 325"/>
                <a:gd name="T61" fmla="*/ 202 h 457"/>
                <a:gd name="T62" fmla="*/ 195 w 325"/>
                <a:gd name="T63" fmla="*/ 202 h 457"/>
                <a:gd name="T64" fmla="*/ 195 w 325"/>
                <a:gd name="T65" fmla="*/ 202 h 457"/>
                <a:gd name="T66" fmla="*/ 195 w 325"/>
                <a:gd name="T67" fmla="*/ 202 h 457"/>
                <a:gd name="T68" fmla="*/ 198 w 325"/>
                <a:gd name="T69" fmla="*/ 237 h 457"/>
                <a:gd name="T70" fmla="*/ 185 w 325"/>
                <a:gd name="T71" fmla="*/ 273 h 457"/>
                <a:gd name="T72" fmla="*/ 216 w 325"/>
                <a:gd name="T73" fmla="*/ 341 h 457"/>
                <a:gd name="T74" fmla="*/ 250 w 325"/>
                <a:gd name="T75" fmla="*/ 449 h 457"/>
                <a:gd name="T76" fmla="*/ 216 w 325"/>
                <a:gd name="T77" fmla="*/ 570 h 457"/>
                <a:gd name="T78" fmla="*/ 39 w 325"/>
                <a:gd name="T79" fmla="*/ 699 h 457"/>
                <a:gd name="T80" fmla="*/ 10 w 325"/>
                <a:gd name="T81" fmla="*/ 880 h 457"/>
                <a:gd name="T82" fmla="*/ 618 w 325"/>
                <a:gd name="T83" fmla="*/ 745 h 457"/>
                <a:gd name="T84" fmla="*/ 601 w 325"/>
                <a:gd name="T85" fmla="*/ 626 h 45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25" h="457">
                  <a:moveTo>
                    <a:pt x="312" y="325"/>
                  </a:moveTo>
                  <a:cubicBezTo>
                    <a:pt x="297" y="311"/>
                    <a:pt x="280" y="308"/>
                    <a:pt x="259" y="296"/>
                  </a:cubicBezTo>
                  <a:cubicBezTo>
                    <a:pt x="237" y="285"/>
                    <a:pt x="237" y="285"/>
                    <a:pt x="237" y="285"/>
                  </a:cubicBezTo>
                  <a:cubicBezTo>
                    <a:pt x="237" y="285"/>
                    <a:pt x="197" y="262"/>
                    <a:pt x="219" y="233"/>
                  </a:cubicBezTo>
                  <a:cubicBezTo>
                    <a:pt x="228" y="221"/>
                    <a:pt x="233" y="200"/>
                    <a:pt x="237" y="177"/>
                  </a:cubicBezTo>
                  <a:cubicBezTo>
                    <a:pt x="242" y="177"/>
                    <a:pt x="249" y="162"/>
                    <a:pt x="252" y="142"/>
                  </a:cubicBezTo>
                  <a:cubicBezTo>
                    <a:pt x="256" y="126"/>
                    <a:pt x="251" y="121"/>
                    <a:pt x="247" y="119"/>
                  </a:cubicBezTo>
                  <a:cubicBezTo>
                    <a:pt x="247" y="119"/>
                    <a:pt x="247" y="120"/>
                    <a:pt x="247" y="120"/>
                  </a:cubicBezTo>
                  <a:cubicBezTo>
                    <a:pt x="247" y="120"/>
                    <a:pt x="247" y="119"/>
                    <a:pt x="247" y="119"/>
                  </a:cubicBezTo>
                  <a:cubicBezTo>
                    <a:pt x="247" y="119"/>
                    <a:pt x="247" y="119"/>
                    <a:pt x="247" y="119"/>
                  </a:cubicBezTo>
                  <a:cubicBezTo>
                    <a:pt x="247" y="119"/>
                    <a:pt x="247" y="118"/>
                    <a:pt x="247" y="118"/>
                  </a:cubicBezTo>
                  <a:cubicBezTo>
                    <a:pt x="247" y="116"/>
                    <a:pt x="247" y="113"/>
                    <a:pt x="248" y="111"/>
                  </a:cubicBezTo>
                  <a:cubicBezTo>
                    <a:pt x="248" y="110"/>
                    <a:pt x="248" y="110"/>
                    <a:pt x="248" y="110"/>
                  </a:cubicBezTo>
                  <a:cubicBezTo>
                    <a:pt x="248" y="108"/>
                    <a:pt x="248" y="106"/>
                    <a:pt x="248" y="104"/>
                  </a:cubicBezTo>
                  <a:cubicBezTo>
                    <a:pt x="248" y="104"/>
                    <a:pt x="248" y="104"/>
                    <a:pt x="248" y="104"/>
                  </a:cubicBezTo>
                  <a:cubicBezTo>
                    <a:pt x="248" y="104"/>
                    <a:pt x="248" y="104"/>
                    <a:pt x="248" y="104"/>
                  </a:cubicBezTo>
                  <a:cubicBezTo>
                    <a:pt x="248" y="104"/>
                    <a:pt x="248" y="103"/>
                    <a:pt x="248" y="103"/>
                  </a:cubicBezTo>
                  <a:cubicBezTo>
                    <a:pt x="248" y="103"/>
                    <a:pt x="248" y="103"/>
                    <a:pt x="248" y="103"/>
                  </a:cubicBezTo>
                  <a:cubicBezTo>
                    <a:pt x="248" y="103"/>
                    <a:pt x="248" y="103"/>
                    <a:pt x="248" y="103"/>
                  </a:cubicBezTo>
                  <a:cubicBezTo>
                    <a:pt x="248" y="103"/>
                    <a:pt x="248" y="103"/>
                    <a:pt x="248" y="102"/>
                  </a:cubicBezTo>
                  <a:cubicBezTo>
                    <a:pt x="248" y="102"/>
                    <a:pt x="248" y="102"/>
                    <a:pt x="248" y="102"/>
                  </a:cubicBezTo>
                  <a:cubicBezTo>
                    <a:pt x="248" y="102"/>
                    <a:pt x="248" y="102"/>
                    <a:pt x="248" y="102"/>
                  </a:cubicBezTo>
                  <a:cubicBezTo>
                    <a:pt x="250" y="85"/>
                    <a:pt x="248" y="70"/>
                    <a:pt x="246" y="62"/>
                  </a:cubicBezTo>
                  <a:cubicBezTo>
                    <a:pt x="233" y="16"/>
                    <a:pt x="133" y="0"/>
                    <a:pt x="103" y="62"/>
                  </a:cubicBezTo>
                  <a:cubicBezTo>
                    <a:pt x="99" y="69"/>
                    <a:pt x="99" y="85"/>
                    <a:pt x="101" y="102"/>
                  </a:cubicBezTo>
                  <a:cubicBezTo>
                    <a:pt x="101" y="102"/>
                    <a:pt x="101" y="102"/>
                    <a:pt x="101" y="102"/>
                  </a:cubicBezTo>
                  <a:cubicBezTo>
                    <a:pt x="101" y="102"/>
                    <a:pt x="101" y="102"/>
                    <a:pt x="101" y="102"/>
                  </a:cubicBezTo>
                  <a:cubicBezTo>
                    <a:pt x="101" y="103"/>
                    <a:pt x="101" y="103"/>
                    <a:pt x="101" y="104"/>
                  </a:cubicBezTo>
                  <a:cubicBezTo>
                    <a:pt x="101" y="104"/>
                    <a:pt x="101" y="104"/>
                    <a:pt x="101" y="104"/>
                  </a:cubicBezTo>
                  <a:cubicBezTo>
                    <a:pt x="101" y="104"/>
                    <a:pt x="101" y="104"/>
                    <a:pt x="101" y="104"/>
                  </a:cubicBezTo>
                  <a:cubicBezTo>
                    <a:pt x="101" y="104"/>
                    <a:pt x="101" y="104"/>
                    <a:pt x="101" y="105"/>
                  </a:cubicBezTo>
                  <a:cubicBezTo>
                    <a:pt x="101" y="105"/>
                    <a:pt x="101" y="105"/>
                    <a:pt x="101" y="105"/>
                  </a:cubicBezTo>
                  <a:cubicBezTo>
                    <a:pt x="101" y="105"/>
                    <a:pt x="101" y="105"/>
                    <a:pt x="101" y="105"/>
                  </a:cubicBezTo>
                  <a:cubicBezTo>
                    <a:pt x="101" y="105"/>
                    <a:pt x="101" y="105"/>
                    <a:pt x="101" y="105"/>
                  </a:cubicBezTo>
                  <a:cubicBezTo>
                    <a:pt x="102" y="111"/>
                    <a:pt x="102" y="117"/>
                    <a:pt x="103" y="123"/>
                  </a:cubicBezTo>
                  <a:cubicBezTo>
                    <a:pt x="98" y="124"/>
                    <a:pt x="93" y="127"/>
                    <a:pt x="96" y="142"/>
                  </a:cubicBezTo>
                  <a:cubicBezTo>
                    <a:pt x="100" y="162"/>
                    <a:pt x="107" y="177"/>
                    <a:pt x="112" y="177"/>
                  </a:cubicBezTo>
                  <a:cubicBezTo>
                    <a:pt x="115" y="200"/>
                    <a:pt x="121" y="221"/>
                    <a:pt x="130" y="233"/>
                  </a:cubicBezTo>
                  <a:cubicBezTo>
                    <a:pt x="152" y="262"/>
                    <a:pt x="113" y="296"/>
                    <a:pt x="112" y="296"/>
                  </a:cubicBezTo>
                  <a:cubicBezTo>
                    <a:pt x="112" y="296"/>
                    <a:pt x="34" y="348"/>
                    <a:pt x="20" y="363"/>
                  </a:cubicBezTo>
                  <a:cubicBezTo>
                    <a:pt x="0" y="385"/>
                    <a:pt x="5" y="457"/>
                    <a:pt x="5" y="457"/>
                  </a:cubicBezTo>
                  <a:cubicBezTo>
                    <a:pt x="321" y="387"/>
                    <a:pt x="321" y="387"/>
                    <a:pt x="321" y="387"/>
                  </a:cubicBezTo>
                  <a:cubicBezTo>
                    <a:pt x="321" y="387"/>
                    <a:pt x="325" y="338"/>
                    <a:pt x="312" y="325"/>
                  </a:cubicBezTo>
                  <a:close/>
                </a:path>
              </a:pathLst>
            </a:custGeom>
            <a:grpFill/>
            <a:ln w="190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" name="组合 2">
            <a:extLst>
              <a:ext uri="{FF2B5EF4-FFF2-40B4-BE49-F238E27FC236}">
                <a16:creationId xmlns:a16="http://schemas.microsoft.com/office/drawing/2014/main" xmlns="" id="{6A2339A2-70F7-4068-97AF-71E2ED9392DF}"/>
              </a:ext>
            </a:extLst>
          </p:cNvPr>
          <p:cNvGrpSpPr/>
          <p:nvPr/>
        </p:nvGrpSpPr>
        <p:grpSpPr>
          <a:xfrm>
            <a:off x="7118254" y="1655672"/>
            <a:ext cx="1905307" cy="4405072"/>
            <a:chOff x="5131594" y="1560323"/>
            <a:chExt cx="1429173" cy="3303804"/>
          </a:xfrm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xmlns="" id="{DD515731-F317-4464-A95F-D43B2E2B8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135" y="2656765"/>
              <a:ext cx="298498" cy="92657"/>
            </a:xfrm>
            <a:custGeom>
              <a:avLst/>
              <a:gdLst>
                <a:gd name="T0" fmla="*/ 0 w 264"/>
                <a:gd name="T1" fmla="*/ 92 h 96"/>
                <a:gd name="T2" fmla="*/ 258 w 264"/>
                <a:gd name="T3" fmla="*/ 0 h 96"/>
                <a:gd name="T4" fmla="*/ 264 w 264"/>
                <a:gd name="T5" fmla="*/ 15 h 96"/>
                <a:gd name="T6" fmla="*/ 31 w 264"/>
                <a:gd name="T7" fmla="*/ 96 h 96"/>
                <a:gd name="T8" fmla="*/ 0 w 264"/>
                <a:gd name="T9" fmla="*/ 92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4" h="96">
                  <a:moveTo>
                    <a:pt x="0" y="92"/>
                  </a:moveTo>
                  <a:lnTo>
                    <a:pt x="258" y="0"/>
                  </a:lnTo>
                  <a:lnTo>
                    <a:pt x="264" y="15"/>
                  </a:lnTo>
                  <a:lnTo>
                    <a:pt x="31" y="96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D1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xmlns="" id="{2B1A72D9-D6F4-4F0F-ABBD-A8FCF4708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7525" y="1743707"/>
              <a:ext cx="967858" cy="2993982"/>
            </a:xfrm>
            <a:custGeom>
              <a:avLst/>
              <a:gdLst>
                <a:gd name="T0" fmla="*/ 823 w 855"/>
                <a:gd name="T1" fmla="*/ 0 h 3103"/>
                <a:gd name="T2" fmla="*/ 855 w 855"/>
                <a:gd name="T3" fmla="*/ 0 h 3103"/>
                <a:gd name="T4" fmla="*/ 31 w 855"/>
                <a:gd name="T5" fmla="*/ 3095 h 3103"/>
                <a:gd name="T6" fmla="*/ 0 w 855"/>
                <a:gd name="T7" fmla="*/ 3103 h 3103"/>
                <a:gd name="T8" fmla="*/ 823 w 855"/>
                <a:gd name="T9" fmla="*/ 0 h 3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5" h="3103">
                  <a:moveTo>
                    <a:pt x="823" y="0"/>
                  </a:moveTo>
                  <a:lnTo>
                    <a:pt x="855" y="0"/>
                  </a:lnTo>
                  <a:lnTo>
                    <a:pt x="31" y="3095"/>
                  </a:lnTo>
                  <a:lnTo>
                    <a:pt x="0" y="3103"/>
                  </a:lnTo>
                  <a:lnTo>
                    <a:pt x="823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xmlns="" id="{2EC2C839-C9DD-4E7B-A846-3CF8DBAF2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742" y="1989827"/>
              <a:ext cx="286061" cy="124508"/>
            </a:xfrm>
            <a:custGeom>
              <a:avLst/>
              <a:gdLst>
                <a:gd name="T0" fmla="*/ 0 w 253"/>
                <a:gd name="T1" fmla="*/ 129 h 129"/>
                <a:gd name="T2" fmla="*/ 253 w 253"/>
                <a:gd name="T3" fmla="*/ 0 h 129"/>
                <a:gd name="T4" fmla="*/ 249 w 253"/>
                <a:gd name="T5" fmla="*/ 21 h 129"/>
                <a:gd name="T6" fmla="*/ 35 w 253"/>
                <a:gd name="T7" fmla="*/ 127 h 129"/>
                <a:gd name="T8" fmla="*/ 0 w 253"/>
                <a:gd name="T9" fmla="*/ 129 h 1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3" h="129">
                  <a:moveTo>
                    <a:pt x="0" y="129"/>
                  </a:moveTo>
                  <a:lnTo>
                    <a:pt x="253" y="0"/>
                  </a:lnTo>
                  <a:lnTo>
                    <a:pt x="249" y="21"/>
                  </a:lnTo>
                  <a:lnTo>
                    <a:pt x="35" y="127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xmlns="" id="{C395BA3C-8B61-4B50-8D2E-035E19281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027" y="2290963"/>
              <a:ext cx="293976" cy="128369"/>
            </a:xfrm>
            <a:custGeom>
              <a:avLst/>
              <a:gdLst>
                <a:gd name="T0" fmla="*/ 0 w 260"/>
                <a:gd name="T1" fmla="*/ 131 h 133"/>
                <a:gd name="T2" fmla="*/ 260 w 260"/>
                <a:gd name="T3" fmla="*/ 0 h 133"/>
                <a:gd name="T4" fmla="*/ 254 w 260"/>
                <a:gd name="T5" fmla="*/ 27 h 133"/>
                <a:gd name="T6" fmla="*/ 32 w 260"/>
                <a:gd name="T7" fmla="*/ 133 h 133"/>
                <a:gd name="T8" fmla="*/ 0 w 260"/>
                <a:gd name="T9" fmla="*/ 131 h 1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0" h="133">
                  <a:moveTo>
                    <a:pt x="0" y="131"/>
                  </a:moveTo>
                  <a:lnTo>
                    <a:pt x="260" y="0"/>
                  </a:lnTo>
                  <a:lnTo>
                    <a:pt x="254" y="27"/>
                  </a:lnTo>
                  <a:lnTo>
                    <a:pt x="32" y="133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xmlns="" id="{47840066-19A9-4084-A81F-24B2F10C4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028" y="2985891"/>
              <a:ext cx="312066" cy="66597"/>
            </a:xfrm>
            <a:custGeom>
              <a:avLst/>
              <a:gdLst>
                <a:gd name="T0" fmla="*/ 0 w 276"/>
                <a:gd name="T1" fmla="*/ 67 h 69"/>
                <a:gd name="T2" fmla="*/ 270 w 276"/>
                <a:gd name="T3" fmla="*/ 0 h 69"/>
                <a:gd name="T4" fmla="*/ 276 w 276"/>
                <a:gd name="T5" fmla="*/ 17 h 69"/>
                <a:gd name="T6" fmla="*/ 33 w 276"/>
                <a:gd name="T7" fmla="*/ 69 h 69"/>
                <a:gd name="T8" fmla="*/ 0 w 276"/>
                <a:gd name="T9" fmla="*/ 67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6" h="69">
                  <a:moveTo>
                    <a:pt x="0" y="67"/>
                  </a:moveTo>
                  <a:lnTo>
                    <a:pt x="270" y="0"/>
                  </a:lnTo>
                  <a:lnTo>
                    <a:pt x="276" y="17"/>
                  </a:lnTo>
                  <a:lnTo>
                    <a:pt x="33" y="69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33">
              <a:extLst>
                <a:ext uri="{FF2B5EF4-FFF2-40B4-BE49-F238E27FC236}">
                  <a16:creationId xmlns:a16="http://schemas.microsoft.com/office/drawing/2014/main" xmlns="" id="{3408D748-05D4-4408-864A-08A855468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006" y="3347833"/>
              <a:ext cx="306413" cy="41503"/>
            </a:xfrm>
            <a:custGeom>
              <a:avLst/>
              <a:gdLst>
                <a:gd name="T0" fmla="*/ 0 w 271"/>
                <a:gd name="T1" fmla="*/ 41 h 43"/>
                <a:gd name="T2" fmla="*/ 266 w 271"/>
                <a:gd name="T3" fmla="*/ 0 h 43"/>
                <a:gd name="T4" fmla="*/ 271 w 271"/>
                <a:gd name="T5" fmla="*/ 17 h 43"/>
                <a:gd name="T6" fmla="*/ 31 w 271"/>
                <a:gd name="T7" fmla="*/ 43 h 43"/>
                <a:gd name="T8" fmla="*/ 0 w 271"/>
                <a:gd name="T9" fmla="*/ 41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1" h="43">
                  <a:moveTo>
                    <a:pt x="0" y="41"/>
                  </a:moveTo>
                  <a:lnTo>
                    <a:pt x="266" y="0"/>
                  </a:lnTo>
                  <a:lnTo>
                    <a:pt x="271" y="17"/>
                  </a:lnTo>
                  <a:lnTo>
                    <a:pt x="31" y="43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34">
              <a:extLst>
                <a:ext uri="{FF2B5EF4-FFF2-40B4-BE49-F238E27FC236}">
                  <a16:creationId xmlns:a16="http://schemas.microsoft.com/office/drawing/2014/main" xmlns="" id="{FB31CBF4-B6EE-4BD3-99C0-9B6E37879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791" y="4006084"/>
              <a:ext cx="314328" cy="24129"/>
            </a:xfrm>
            <a:custGeom>
              <a:avLst/>
              <a:gdLst>
                <a:gd name="T0" fmla="*/ 0 w 278"/>
                <a:gd name="T1" fmla="*/ 0 h 25"/>
                <a:gd name="T2" fmla="*/ 264 w 278"/>
                <a:gd name="T3" fmla="*/ 25 h 25"/>
                <a:gd name="T4" fmla="*/ 278 w 278"/>
                <a:gd name="T5" fmla="*/ 21 h 25"/>
                <a:gd name="T6" fmla="*/ 31 w 278"/>
                <a:gd name="T7" fmla="*/ 0 h 25"/>
                <a:gd name="T8" fmla="*/ 0 w 278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8" h="25">
                  <a:moveTo>
                    <a:pt x="0" y="0"/>
                  </a:moveTo>
                  <a:lnTo>
                    <a:pt x="264" y="25"/>
                  </a:lnTo>
                  <a:lnTo>
                    <a:pt x="278" y="21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35">
              <a:extLst>
                <a:ext uri="{FF2B5EF4-FFF2-40B4-BE49-F238E27FC236}">
                  <a16:creationId xmlns:a16="http://schemas.microsoft.com/office/drawing/2014/main" xmlns="" id="{AC7A9701-F097-405C-8106-D4678CB51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3985" y="4360304"/>
              <a:ext cx="305282" cy="52120"/>
            </a:xfrm>
            <a:custGeom>
              <a:avLst/>
              <a:gdLst>
                <a:gd name="T0" fmla="*/ 0 w 270"/>
                <a:gd name="T1" fmla="*/ 0 h 54"/>
                <a:gd name="T2" fmla="*/ 266 w 270"/>
                <a:gd name="T3" fmla="*/ 54 h 54"/>
                <a:gd name="T4" fmla="*/ 270 w 270"/>
                <a:gd name="T5" fmla="*/ 45 h 54"/>
                <a:gd name="T6" fmla="*/ 33 w 270"/>
                <a:gd name="T7" fmla="*/ 0 h 54"/>
                <a:gd name="T8" fmla="*/ 0 w 270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0" h="54">
                  <a:moveTo>
                    <a:pt x="0" y="0"/>
                  </a:moveTo>
                  <a:lnTo>
                    <a:pt x="266" y="54"/>
                  </a:lnTo>
                  <a:lnTo>
                    <a:pt x="270" y="45"/>
                  </a:lnTo>
                  <a:lnTo>
                    <a:pt x="3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xmlns="" id="{D7FB00D2-DC3A-4C5A-82F2-BE338229E2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1594" y="1560323"/>
              <a:ext cx="1394123" cy="3303804"/>
            </a:xfrm>
            <a:custGeom>
              <a:avLst/>
              <a:gdLst>
                <a:gd name="T0" fmla="*/ 1136 w 1233"/>
                <a:gd name="T1" fmla="*/ 89 h 3423"/>
                <a:gd name="T2" fmla="*/ 1077 w 1233"/>
                <a:gd name="T3" fmla="*/ 337 h 3423"/>
                <a:gd name="T4" fmla="*/ 826 w 1233"/>
                <a:gd name="T5" fmla="*/ 466 h 3423"/>
                <a:gd name="T6" fmla="*/ 900 w 1233"/>
                <a:gd name="T7" fmla="*/ 189 h 3423"/>
                <a:gd name="T8" fmla="*/ 821 w 1233"/>
                <a:gd name="T9" fmla="*/ 266 h 3423"/>
                <a:gd name="T10" fmla="*/ 0 w 1233"/>
                <a:gd name="T11" fmla="*/ 3259 h 3423"/>
                <a:gd name="T12" fmla="*/ 77 w 1233"/>
                <a:gd name="T13" fmla="*/ 3292 h 3423"/>
                <a:gd name="T14" fmla="*/ 158 w 1233"/>
                <a:gd name="T15" fmla="*/ 2990 h 3423"/>
                <a:gd name="T16" fmla="*/ 420 w 1233"/>
                <a:gd name="T17" fmla="*/ 3061 h 3423"/>
                <a:gd name="T18" fmla="*/ 343 w 1233"/>
                <a:gd name="T19" fmla="*/ 3383 h 3423"/>
                <a:gd name="T20" fmla="*/ 455 w 1233"/>
                <a:gd name="T21" fmla="*/ 3423 h 3423"/>
                <a:gd name="T22" fmla="*/ 1233 w 1233"/>
                <a:gd name="T23" fmla="*/ 0 h 3423"/>
                <a:gd name="T24" fmla="*/ 1136 w 1233"/>
                <a:gd name="T25" fmla="*/ 89 h 3423"/>
                <a:gd name="T26" fmla="*/ 1050 w 1233"/>
                <a:gd name="T27" fmla="*/ 445 h 3423"/>
                <a:gd name="T28" fmla="*/ 1002 w 1233"/>
                <a:gd name="T29" fmla="*/ 649 h 3423"/>
                <a:gd name="T30" fmla="*/ 742 w 1233"/>
                <a:gd name="T31" fmla="*/ 782 h 3423"/>
                <a:gd name="T32" fmla="*/ 797 w 1233"/>
                <a:gd name="T33" fmla="*/ 572 h 3423"/>
                <a:gd name="T34" fmla="*/ 1050 w 1233"/>
                <a:gd name="T35" fmla="*/ 445 h 3423"/>
                <a:gd name="T36" fmla="*/ 372 w 1233"/>
                <a:gd name="T37" fmla="*/ 2181 h 3423"/>
                <a:gd name="T38" fmla="*/ 449 w 1233"/>
                <a:gd name="T39" fmla="*/ 1893 h 3423"/>
                <a:gd name="T40" fmla="*/ 709 w 1233"/>
                <a:gd name="T41" fmla="*/ 1860 h 3423"/>
                <a:gd name="T42" fmla="*/ 636 w 1233"/>
                <a:gd name="T43" fmla="*/ 2168 h 3423"/>
                <a:gd name="T44" fmla="*/ 372 w 1233"/>
                <a:gd name="T45" fmla="*/ 2181 h 3423"/>
                <a:gd name="T46" fmla="*/ 611 w 1233"/>
                <a:gd name="T47" fmla="*/ 2272 h 3423"/>
                <a:gd name="T48" fmla="*/ 541 w 1233"/>
                <a:gd name="T49" fmla="*/ 2559 h 3423"/>
                <a:gd name="T50" fmla="*/ 277 w 1233"/>
                <a:gd name="T51" fmla="*/ 2534 h 3423"/>
                <a:gd name="T52" fmla="*/ 349 w 1233"/>
                <a:gd name="T53" fmla="*/ 2270 h 3423"/>
                <a:gd name="T54" fmla="*/ 611 w 1233"/>
                <a:gd name="T55" fmla="*/ 2272 h 3423"/>
                <a:gd name="T56" fmla="*/ 474 w 1233"/>
                <a:gd name="T57" fmla="*/ 1798 h 3423"/>
                <a:gd name="T58" fmla="*/ 541 w 1233"/>
                <a:gd name="T59" fmla="*/ 1544 h 3423"/>
                <a:gd name="T60" fmla="*/ 799 w 1233"/>
                <a:gd name="T61" fmla="*/ 1483 h 3423"/>
                <a:gd name="T62" fmla="*/ 734 w 1233"/>
                <a:gd name="T63" fmla="*/ 1754 h 3423"/>
                <a:gd name="T64" fmla="*/ 474 w 1233"/>
                <a:gd name="T65" fmla="*/ 1798 h 3423"/>
                <a:gd name="T66" fmla="*/ 566 w 1233"/>
                <a:gd name="T67" fmla="*/ 1446 h 3423"/>
                <a:gd name="T68" fmla="*/ 624 w 1233"/>
                <a:gd name="T69" fmla="*/ 1228 h 3423"/>
                <a:gd name="T70" fmla="*/ 884 w 1233"/>
                <a:gd name="T71" fmla="*/ 1136 h 3423"/>
                <a:gd name="T72" fmla="*/ 824 w 1233"/>
                <a:gd name="T73" fmla="*/ 1377 h 3423"/>
                <a:gd name="T74" fmla="*/ 566 w 1233"/>
                <a:gd name="T75" fmla="*/ 1446 h 3423"/>
                <a:gd name="T76" fmla="*/ 653 w 1233"/>
                <a:gd name="T77" fmla="*/ 1121 h 3423"/>
                <a:gd name="T78" fmla="*/ 715 w 1233"/>
                <a:gd name="T79" fmla="*/ 888 h 3423"/>
                <a:gd name="T80" fmla="*/ 975 w 1233"/>
                <a:gd name="T81" fmla="*/ 757 h 3423"/>
                <a:gd name="T82" fmla="*/ 911 w 1233"/>
                <a:gd name="T83" fmla="*/ 1019 h 3423"/>
                <a:gd name="T84" fmla="*/ 653 w 1233"/>
                <a:gd name="T85" fmla="*/ 1121 h 3423"/>
                <a:gd name="T86" fmla="*/ 445 w 1233"/>
                <a:gd name="T87" fmla="*/ 2955 h 3423"/>
                <a:gd name="T88" fmla="*/ 181 w 1233"/>
                <a:gd name="T89" fmla="*/ 2901 h 3423"/>
                <a:gd name="T90" fmla="*/ 252 w 1233"/>
                <a:gd name="T91" fmla="*/ 2634 h 3423"/>
                <a:gd name="T92" fmla="*/ 514 w 1233"/>
                <a:gd name="T93" fmla="*/ 2665 h 3423"/>
                <a:gd name="T94" fmla="*/ 445 w 1233"/>
                <a:gd name="T95" fmla="*/ 2955 h 342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233" h="3423">
                  <a:moveTo>
                    <a:pt x="1136" y="89"/>
                  </a:moveTo>
                  <a:lnTo>
                    <a:pt x="1077" y="337"/>
                  </a:lnTo>
                  <a:lnTo>
                    <a:pt x="826" y="466"/>
                  </a:lnTo>
                  <a:lnTo>
                    <a:pt x="900" y="189"/>
                  </a:lnTo>
                  <a:lnTo>
                    <a:pt x="821" y="266"/>
                  </a:lnTo>
                  <a:lnTo>
                    <a:pt x="0" y="3259"/>
                  </a:lnTo>
                  <a:lnTo>
                    <a:pt x="77" y="3292"/>
                  </a:lnTo>
                  <a:lnTo>
                    <a:pt x="158" y="2990"/>
                  </a:lnTo>
                  <a:lnTo>
                    <a:pt x="420" y="3061"/>
                  </a:lnTo>
                  <a:lnTo>
                    <a:pt x="343" y="3383"/>
                  </a:lnTo>
                  <a:lnTo>
                    <a:pt x="455" y="3423"/>
                  </a:lnTo>
                  <a:lnTo>
                    <a:pt x="1233" y="0"/>
                  </a:lnTo>
                  <a:lnTo>
                    <a:pt x="1136" y="89"/>
                  </a:lnTo>
                  <a:close/>
                  <a:moveTo>
                    <a:pt x="1050" y="445"/>
                  </a:moveTo>
                  <a:lnTo>
                    <a:pt x="1002" y="649"/>
                  </a:lnTo>
                  <a:lnTo>
                    <a:pt x="742" y="782"/>
                  </a:lnTo>
                  <a:lnTo>
                    <a:pt x="797" y="572"/>
                  </a:lnTo>
                  <a:lnTo>
                    <a:pt x="1050" y="445"/>
                  </a:lnTo>
                  <a:close/>
                  <a:moveTo>
                    <a:pt x="372" y="2181"/>
                  </a:moveTo>
                  <a:lnTo>
                    <a:pt x="449" y="1893"/>
                  </a:lnTo>
                  <a:lnTo>
                    <a:pt x="709" y="1860"/>
                  </a:lnTo>
                  <a:lnTo>
                    <a:pt x="636" y="2168"/>
                  </a:lnTo>
                  <a:lnTo>
                    <a:pt x="372" y="2181"/>
                  </a:lnTo>
                  <a:close/>
                  <a:moveTo>
                    <a:pt x="611" y="2272"/>
                  </a:moveTo>
                  <a:lnTo>
                    <a:pt x="541" y="2559"/>
                  </a:lnTo>
                  <a:lnTo>
                    <a:pt x="277" y="2534"/>
                  </a:lnTo>
                  <a:lnTo>
                    <a:pt x="349" y="2270"/>
                  </a:lnTo>
                  <a:lnTo>
                    <a:pt x="611" y="2272"/>
                  </a:lnTo>
                  <a:close/>
                  <a:moveTo>
                    <a:pt x="474" y="1798"/>
                  </a:moveTo>
                  <a:lnTo>
                    <a:pt x="541" y="1544"/>
                  </a:lnTo>
                  <a:lnTo>
                    <a:pt x="799" y="1483"/>
                  </a:lnTo>
                  <a:lnTo>
                    <a:pt x="734" y="1754"/>
                  </a:lnTo>
                  <a:lnTo>
                    <a:pt x="474" y="1798"/>
                  </a:lnTo>
                  <a:close/>
                  <a:moveTo>
                    <a:pt x="566" y="1446"/>
                  </a:moveTo>
                  <a:lnTo>
                    <a:pt x="624" y="1228"/>
                  </a:lnTo>
                  <a:lnTo>
                    <a:pt x="884" y="1136"/>
                  </a:lnTo>
                  <a:lnTo>
                    <a:pt x="824" y="1377"/>
                  </a:lnTo>
                  <a:lnTo>
                    <a:pt x="566" y="1446"/>
                  </a:lnTo>
                  <a:close/>
                  <a:moveTo>
                    <a:pt x="653" y="1121"/>
                  </a:moveTo>
                  <a:lnTo>
                    <a:pt x="715" y="888"/>
                  </a:lnTo>
                  <a:lnTo>
                    <a:pt x="975" y="757"/>
                  </a:lnTo>
                  <a:lnTo>
                    <a:pt x="911" y="1019"/>
                  </a:lnTo>
                  <a:lnTo>
                    <a:pt x="653" y="1121"/>
                  </a:lnTo>
                  <a:close/>
                  <a:moveTo>
                    <a:pt x="445" y="2955"/>
                  </a:moveTo>
                  <a:lnTo>
                    <a:pt x="181" y="2901"/>
                  </a:lnTo>
                  <a:lnTo>
                    <a:pt x="252" y="2634"/>
                  </a:lnTo>
                  <a:lnTo>
                    <a:pt x="514" y="2665"/>
                  </a:lnTo>
                  <a:lnTo>
                    <a:pt x="445" y="29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xmlns="" id="{EA12B51B-57DE-43B3-AE19-52A382BC2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051" y="1560323"/>
              <a:ext cx="914716" cy="3303804"/>
            </a:xfrm>
            <a:custGeom>
              <a:avLst/>
              <a:gdLst>
                <a:gd name="T0" fmla="*/ 776 w 809"/>
                <a:gd name="T1" fmla="*/ 0 h 3423"/>
                <a:gd name="T2" fmla="*/ 809 w 809"/>
                <a:gd name="T3" fmla="*/ 0 h 3423"/>
                <a:gd name="T4" fmla="*/ 57 w 809"/>
                <a:gd name="T5" fmla="*/ 3410 h 3423"/>
                <a:gd name="T6" fmla="*/ 0 w 809"/>
                <a:gd name="T7" fmla="*/ 3423 h 3423"/>
                <a:gd name="T8" fmla="*/ 776 w 809"/>
                <a:gd name="T9" fmla="*/ 0 h 3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9" h="3423">
                  <a:moveTo>
                    <a:pt x="776" y="0"/>
                  </a:moveTo>
                  <a:lnTo>
                    <a:pt x="809" y="0"/>
                  </a:lnTo>
                  <a:lnTo>
                    <a:pt x="57" y="3410"/>
                  </a:lnTo>
                  <a:lnTo>
                    <a:pt x="0" y="3423"/>
                  </a:lnTo>
                  <a:lnTo>
                    <a:pt x="776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sp>
        <p:nvSpPr>
          <p:cNvPr id="40" name="Rectangle 62">
            <a:extLst>
              <a:ext uri="{FF2B5EF4-FFF2-40B4-BE49-F238E27FC236}">
                <a16:creationId xmlns:a16="http://schemas.microsoft.com/office/drawing/2014/main" xmlns="" id="{45AE5878-8CFA-4503-96A9-AB90C5DED6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546" y="2615100"/>
            <a:ext cx="1477299" cy="36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06" tIns="60953" rIns="121906" bIns="60953">
            <a:spAutoFit/>
          </a:bodyPr>
          <a:lstStyle/>
          <a:p>
            <a:r>
              <a:rPr lang="zh-CN" altLang="en-US" sz="1599" b="1" dirty="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" name="Rectangle 63">
            <a:extLst>
              <a:ext uri="{FF2B5EF4-FFF2-40B4-BE49-F238E27FC236}">
                <a16:creationId xmlns:a16="http://schemas.microsoft.com/office/drawing/2014/main" xmlns="" id="{9ADAB754-45FD-43B9-ACAD-B29D574007E1}"/>
              </a:ext>
            </a:extLst>
          </p:cNvPr>
          <p:cNvSpPr/>
          <p:nvPr/>
        </p:nvSpPr>
        <p:spPr bwMode="auto">
          <a:xfrm>
            <a:off x="1585546" y="3011972"/>
            <a:ext cx="4315831" cy="451135"/>
          </a:xfrm>
          <a:prstGeom prst="rect">
            <a:avLst/>
          </a:prstGeom>
        </p:spPr>
        <p:txBody>
          <a:bodyPr lIns="121906" tIns="60953" rIns="121906" bIns="60953">
            <a:spAutoFit/>
          </a:bodyPr>
          <a:lstStyle/>
          <a:p>
            <a:r>
              <a:rPr lang="zh-CN" altLang="en-US" sz="1066" dirty="0">
                <a:latin typeface="微软雅黑" pitchFamily="34" charset="-122"/>
                <a:ea typeface="微软雅黑" pitchFamily="34" charset="-122"/>
              </a:rPr>
              <a:t>请在此处添加详细描述文本，尽量与标题文本语言风格相符合，语言描述尽量简洁生动。</a:t>
            </a:r>
            <a:endParaRPr lang="en-US" altLang="zh-CN" sz="1066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Group 344">
            <a:extLst>
              <a:ext uri="{FF2B5EF4-FFF2-40B4-BE49-F238E27FC236}">
                <a16:creationId xmlns:a16="http://schemas.microsoft.com/office/drawing/2014/main" xmlns="" id="{55799B18-3169-4E71-991A-DD36F6FC5B7F}"/>
              </a:ext>
            </a:extLst>
          </p:cNvPr>
          <p:cNvGrpSpPr>
            <a:grpSpLocks/>
          </p:cNvGrpSpPr>
          <p:nvPr/>
        </p:nvGrpSpPr>
        <p:grpSpPr bwMode="auto">
          <a:xfrm>
            <a:off x="1619888" y="3818431"/>
            <a:ext cx="4650175" cy="289126"/>
            <a:chOff x="4643438" y="2785367"/>
            <a:chExt cx="4649679" cy="289173"/>
          </a:xfrm>
        </p:grpSpPr>
        <p:sp>
          <p:nvSpPr>
            <p:cNvPr id="43" name="Rectangle 58">
              <a:extLst>
                <a:ext uri="{FF2B5EF4-FFF2-40B4-BE49-F238E27FC236}">
                  <a16:creationId xmlns:a16="http://schemas.microsoft.com/office/drawing/2014/main" xmlns="" id="{5EA5BF95-40A8-47E3-B577-47DCB58BD412}"/>
                </a:ext>
              </a:extLst>
            </p:cNvPr>
            <p:cNvSpPr/>
            <p:nvPr/>
          </p:nvSpPr>
          <p:spPr>
            <a:xfrm>
              <a:off x="5072540" y="2785367"/>
              <a:ext cx="4220577" cy="2563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66" dirty="0">
                  <a:latin typeface="微软雅黑" pitchFamily="34" charset="-122"/>
                  <a:ea typeface="微软雅黑" pitchFamily="34" charset="-122"/>
                </a:rPr>
                <a:t>点击输入简要文本内容，文字内容需概况精炼的说明该分项内容</a:t>
              </a:r>
              <a:r>
                <a:rPr lang="en-US" altLang="zh-CN" sz="1066" dirty="0">
                  <a:latin typeface="微软雅黑" pitchFamily="34" charset="-122"/>
                  <a:ea typeface="微软雅黑" pitchFamily="34" charset="-122"/>
                </a:rPr>
                <a:t>……</a:t>
              </a:r>
            </a:p>
          </p:txBody>
        </p:sp>
        <p:grpSp>
          <p:nvGrpSpPr>
            <p:cNvPr id="44" name="Group 332">
              <a:extLst>
                <a:ext uri="{FF2B5EF4-FFF2-40B4-BE49-F238E27FC236}">
                  <a16:creationId xmlns:a16="http://schemas.microsoft.com/office/drawing/2014/main" xmlns="" id="{E61A255A-65AA-49FF-98AD-987B8EDBCA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43438" y="2786064"/>
              <a:ext cx="288476" cy="288476"/>
              <a:chOff x="4643438" y="2786064"/>
              <a:chExt cx="288476" cy="288476"/>
            </a:xfrm>
          </p:grpSpPr>
          <p:sp>
            <p:nvSpPr>
              <p:cNvPr id="45" name="Oval 60">
                <a:extLst>
                  <a:ext uri="{FF2B5EF4-FFF2-40B4-BE49-F238E27FC236}">
                    <a16:creationId xmlns:a16="http://schemas.microsoft.com/office/drawing/2014/main" xmlns="" id="{AF2C541C-0372-4298-A695-7939C4F5FA74}"/>
                  </a:ext>
                </a:extLst>
              </p:cNvPr>
              <p:cNvSpPr/>
              <p:nvPr/>
            </p:nvSpPr>
            <p:spPr>
              <a:xfrm>
                <a:off x="4644019" y="2785366"/>
                <a:ext cx="288855" cy="2889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/>
                <a:endParaRPr lang="zh-CN" altLang="zh-CN" sz="146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Freeform 26">
                <a:extLst>
                  <a:ext uri="{FF2B5EF4-FFF2-40B4-BE49-F238E27FC236}">
                    <a16:creationId xmlns:a16="http://schemas.microsoft.com/office/drawing/2014/main" xmlns="" id="{561A885E-BF91-4AEB-A830-7BE96B3EB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5506" y="2871746"/>
                <a:ext cx="114518" cy="118766"/>
              </a:xfrm>
              <a:custGeom>
                <a:avLst/>
                <a:gdLst>
                  <a:gd name="T0" fmla="*/ 43049 w 274"/>
                  <a:gd name="T1" fmla="*/ 118766 h 284"/>
                  <a:gd name="T2" fmla="*/ 33436 w 274"/>
                  <a:gd name="T3" fmla="*/ 114166 h 284"/>
                  <a:gd name="T4" fmla="*/ 3762 w 274"/>
                  <a:gd name="T5" fmla="*/ 74438 h 284"/>
                  <a:gd name="T6" fmla="*/ 5851 w 274"/>
                  <a:gd name="T7" fmla="*/ 58128 h 284"/>
                  <a:gd name="T8" fmla="*/ 22151 w 274"/>
                  <a:gd name="T9" fmla="*/ 60638 h 284"/>
                  <a:gd name="T10" fmla="*/ 41795 w 274"/>
                  <a:gd name="T11" fmla="*/ 86565 h 284"/>
                  <a:gd name="T12" fmla="*/ 91531 w 274"/>
                  <a:gd name="T13" fmla="*/ 7109 h 284"/>
                  <a:gd name="T14" fmla="*/ 107413 w 274"/>
                  <a:gd name="T15" fmla="*/ 3346 h 284"/>
                  <a:gd name="T16" fmla="*/ 111174 w 274"/>
                  <a:gd name="T17" fmla="*/ 19655 h 284"/>
                  <a:gd name="T18" fmla="*/ 52662 w 274"/>
                  <a:gd name="T19" fmla="*/ 113330 h 284"/>
                  <a:gd name="T20" fmla="*/ 43467 w 274"/>
                  <a:gd name="T21" fmla="*/ 118766 h 284"/>
                  <a:gd name="T22" fmla="*/ 43049 w 274"/>
                  <a:gd name="T23" fmla="*/ 118766 h 28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7" name="Group 347">
            <a:extLst>
              <a:ext uri="{FF2B5EF4-FFF2-40B4-BE49-F238E27FC236}">
                <a16:creationId xmlns:a16="http://schemas.microsoft.com/office/drawing/2014/main" xmlns="" id="{8BBA6C60-BC21-4751-A8C7-26105435F1D9}"/>
              </a:ext>
            </a:extLst>
          </p:cNvPr>
          <p:cNvGrpSpPr>
            <a:grpSpLocks/>
          </p:cNvGrpSpPr>
          <p:nvPr/>
        </p:nvGrpSpPr>
        <p:grpSpPr bwMode="auto">
          <a:xfrm>
            <a:off x="1619888" y="5104289"/>
            <a:ext cx="4650175" cy="288924"/>
            <a:chOff x="4643438" y="4071452"/>
            <a:chExt cx="4649679" cy="288972"/>
          </a:xfrm>
        </p:grpSpPr>
        <p:sp>
          <p:nvSpPr>
            <p:cNvPr id="48" name="Rectangle 54">
              <a:extLst>
                <a:ext uri="{FF2B5EF4-FFF2-40B4-BE49-F238E27FC236}">
                  <a16:creationId xmlns:a16="http://schemas.microsoft.com/office/drawing/2014/main" xmlns="" id="{005FB89B-C400-4899-ACAF-B9FA30545E5B}"/>
                </a:ext>
              </a:extLst>
            </p:cNvPr>
            <p:cNvSpPr/>
            <p:nvPr/>
          </p:nvSpPr>
          <p:spPr>
            <a:xfrm>
              <a:off x="5072540" y="4071452"/>
              <a:ext cx="4220577" cy="2563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66" dirty="0">
                  <a:latin typeface="微软雅黑" pitchFamily="34" charset="-122"/>
                  <a:ea typeface="微软雅黑" pitchFamily="34" charset="-122"/>
                </a:rPr>
                <a:t>点击输入简要文本内容，文字内容需概况精炼的说明该分项内容</a:t>
              </a:r>
              <a:r>
                <a:rPr lang="en-US" altLang="zh-CN" sz="1066" dirty="0">
                  <a:latin typeface="微软雅黑" pitchFamily="34" charset="-122"/>
                  <a:ea typeface="微软雅黑" pitchFamily="34" charset="-122"/>
                </a:rPr>
                <a:t>……</a:t>
              </a:r>
            </a:p>
          </p:txBody>
        </p:sp>
        <p:grpSp>
          <p:nvGrpSpPr>
            <p:cNvPr id="49" name="Group 342">
              <a:extLst>
                <a:ext uri="{FF2B5EF4-FFF2-40B4-BE49-F238E27FC236}">
                  <a16:creationId xmlns:a16="http://schemas.microsoft.com/office/drawing/2014/main" xmlns="" id="{511A4668-6BC1-4120-A2FC-E4F1B07A0E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43438" y="4071948"/>
              <a:ext cx="288476" cy="288476"/>
              <a:chOff x="4643438" y="4071948"/>
              <a:chExt cx="288476" cy="288476"/>
            </a:xfrm>
          </p:grpSpPr>
          <p:sp>
            <p:nvSpPr>
              <p:cNvPr id="50" name="Oval 56">
                <a:extLst>
                  <a:ext uri="{FF2B5EF4-FFF2-40B4-BE49-F238E27FC236}">
                    <a16:creationId xmlns:a16="http://schemas.microsoft.com/office/drawing/2014/main" xmlns="" id="{F44DFD75-6801-41A6-8761-59F9B344F83F}"/>
                  </a:ext>
                </a:extLst>
              </p:cNvPr>
              <p:cNvSpPr/>
              <p:nvPr/>
            </p:nvSpPr>
            <p:spPr>
              <a:xfrm>
                <a:off x="4644019" y="4071452"/>
                <a:ext cx="288855" cy="288972"/>
              </a:xfrm>
              <a:prstGeom prst="ellipse">
                <a:avLst/>
              </a:prstGeom>
              <a:solidFill>
                <a:srgbClr val="D2B3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/>
                <a:endParaRPr lang="zh-CN" altLang="zh-CN" sz="146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Freeform 105">
                <a:extLst>
                  <a:ext uri="{FF2B5EF4-FFF2-40B4-BE49-F238E27FC236}">
                    <a16:creationId xmlns:a16="http://schemas.microsoft.com/office/drawing/2014/main" xmlns="" id="{0343AC30-7371-4648-8750-C5C150341A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079" y="4165806"/>
                <a:ext cx="105018" cy="105018"/>
              </a:xfrm>
              <a:custGeom>
                <a:avLst/>
                <a:gdLst>
                  <a:gd name="T0" fmla="*/ 255 w 262"/>
                  <a:gd name="T1" fmla="*/ 58 h 263"/>
                  <a:gd name="T2" fmla="*/ 257 w 262"/>
                  <a:gd name="T3" fmla="*/ 53 h 263"/>
                  <a:gd name="T4" fmla="*/ 262 w 262"/>
                  <a:gd name="T5" fmla="*/ 38 h 263"/>
                  <a:gd name="T6" fmla="*/ 257 w 262"/>
                  <a:gd name="T7" fmla="*/ 24 h 263"/>
                  <a:gd name="T8" fmla="*/ 244 w 262"/>
                  <a:gd name="T9" fmla="*/ 9 h 263"/>
                  <a:gd name="T10" fmla="*/ 241 w 262"/>
                  <a:gd name="T11" fmla="*/ 5 h 263"/>
                  <a:gd name="T12" fmla="*/ 224 w 262"/>
                  <a:gd name="T13" fmla="*/ 0 h 263"/>
                  <a:gd name="T14" fmla="*/ 210 w 262"/>
                  <a:gd name="T15" fmla="*/ 5 h 263"/>
                  <a:gd name="T16" fmla="*/ 132 w 262"/>
                  <a:gd name="T17" fmla="*/ 82 h 263"/>
                  <a:gd name="T18" fmla="*/ 58 w 262"/>
                  <a:gd name="T19" fmla="*/ 9 h 263"/>
                  <a:gd name="T20" fmla="*/ 49 w 262"/>
                  <a:gd name="T21" fmla="*/ 2 h 263"/>
                  <a:gd name="T22" fmla="*/ 27 w 262"/>
                  <a:gd name="T23" fmla="*/ 2 h 263"/>
                  <a:gd name="T24" fmla="*/ 18 w 262"/>
                  <a:gd name="T25" fmla="*/ 9 h 263"/>
                  <a:gd name="T26" fmla="*/ 9 w 262"/>
                  <a:gd name="T27" fmla="*/ 18 h 263"/>
                  <a:gd name="T28" fmla="*/ 3 w 262"/>
                  <a:gd name="T29" fmla="*/ 27 h 263"/>
                  <a:gd name="T30" fmla="*/ 3 w 262"/>
                  <a:gd name="T31" fmla="*/ 49 h 263"/>
                  <a:gd name="T32" fmla="*/ 9 w 262"/>
                  <a:gd name="T33" fmla="*/ 58 h 263"/>
                  <a:gd name="T34" fmla="*/ 9 w 262"/>
                  <a:gd name="T35" fmla="*/ 205 h 263"/>
                  <a:gd name="T36" fmla="*/ 5 w 262"/>
                  <a:gd name="T37" fmla="*/ 210 h 263"/>
                  <a:gd name="T38" fmla="*/ 0 w 262"/>
                  <a:gd name="T39" fmla="*/ 225 h 263"/>
                  <a:gd name="T40" fmla="*/ 5 w 262"/>
                  <a:gd name="T41" fmla="*/ 241 h 263"/>
                  <a:gd name="T42" fmla="*/ 18 w 262"/>
                  <a:gd name="T43" fmla="*/ 254 h 263"/>
                  <a:gd name="T44" fmla="*/ 23 w 262"/>
                  <a:gd name="T45" fmla="*/ 257 h 263"/>
                  <a:gd name="T46" fmla="*/ 38 w 262"/>
                  <a:gd name="T47" fmla="*/ 263 h 263"/>
                  <a:gd name="T48" fmla="*/ 54 w 262"/>
                  <a:gd name="T49" fmla="*/ 257 h 263"/>
                  <a:gd name="T50" fmla="*/ 132 w 262"/>
                  <a:gd name="T51" fmla="*/ 181 h 263"/>
                  <a:gd name="T52" fmla="*/ 204 w 262"/>
                  <a:gd name="T53" fmla="*/ 254 h 263"/>
                  <a:gd name="T54" fmla="*/ 214 w 262"/>
                  <a:gd name="T55" fmla="*/ 261 h 263"/>
                  <a:gd name="T56" fmla="*/ 235 w 262"/>
                  <a:gd name="T57" fmla="*/ 261 h 263"/>
                  <a:gd name="T58" fmla="*/ 244 w 262"/>
                  <a:gd name="T59" fmla="*/ 254 h 263"/>
                  <a:gd name="T60" fmla="*/ 255 w 262"/>
                  <a:gd name="T61" fmla="*/ 245 h 263"/>
                  <a:gd name="T62" fmla="*/ 261 w 262"/>
                  <a:gd name="T63" fmla="*/ 236 h 263"/>
                  <a:gd name="T64" fmla="*/ 261 w 262"/>
                  <a:gd name="T65" fmla="*/ 214 h 263"/>
                  <a:gd name="T66" fmla="*/ 255 w 262"/>
                  <a:gd name="T67" fmla="*/ 205 h 26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262" h="263">
                    <a:moveTo>
                      <a:pt x="181" y="132"/>
                    </a:moveTo>
                    <a:lnTo>
                      <a:pt x="255" y="58"/>
                    </a:lnTo>
                    <a:lnTo>
                      <a:pt x="257" y="53"/>
                    </a:lnTo>
                    <a:lnTo>
                      <a:pt x="261" y="49"/>
                    </a:lnTo>
                    <a:lnTo>
                      <a:pt x="262" y="38"/>
                    </a:lnTo>
                    <a:lnTo>
                      <a:pt x="261" y="27"/>
                    </a:lnTo>
                    <a:lnTo>
                      <a:pt x="257" y="24"/>
                    </a:lnTo>
                    <a:lnTo>
                      <a:pt x="255" y="18"/>
                    </a:lnTo>
                    <a:lnTo>
                      <a:pt x="244" y="9"/>
                    </a:lnTo>
                    <a:lnTo>
                      <a:pt x="241" y="5"/>
                    </a:lnTo>
                    <a:lnTo>
                      <a:pt x="235" y="2"/>
                    </a:lnTo>
                    <a:lnTo>
                      <a:pt x="224" y="0"/>
                    </a:lnTo>
                    <a:lnTo>
                      <a:pt x="214" y="2"/>
                    </a:lnTo>
                    <a:lnTo>
                      <a:pt x="210" y="5"/>
                    </a:lnTo>
                    <a:lnTo>
                      <a:pt x="204" y="9"/>
                    </a:lnTo>
                    <a:lnTo>
                      <a:pt x="132" y="82"/>
                    </a:lnTo>
                    <a:lnTo>
                      <a:pt x="58" y="9"/>
                    </a:lnTo>
                    <a:lnTo>
                      <a:pt x="54" y="5"/>
                    </a:lnTo>
                    <a:lnTo>
                      <a:pt x="49" y="2"/>
                    </a:lnTo>
                    <a:lnTo>
                      <a:pt x="38" y="0"/>
                    </a:lnTo>
                    <a:lnTo>
                      <a:pt x="27" y="2"/>
                    </a:lnTo>
                    <a:lnTo>
                      <a:pt x="23" y="5"/>
                    </a:lnTo>
                    <a:lnTo>
                      <a:pt x="18" y="9"/>
                    </a:lnTo>
                    <a:lnTo>
                      <a:pt x="9" y="18"/>
                    </a:lnTo>
                    <a:lnTo>
                      <a:pt x="5" y="24"/>
                    </a:lnTo>
                    <a:lnTo>
                      <a:pt x="3" y="27"/>
                    </a:lnTo>
                    <a:lnTo>
                      <a:pt x="0" y="38"/>
                    </a:lnTo>
                    <a:lnTo>
                      <a:pt x="3" y="49"/>
                    </a:lnTo>
                    <a:lnTo>
                      <a:pt x="5" y="53"/>
                    </a:lnTo>
                    <a:lnTo>
                      <a:pt x="9" y="58"/>
                    </a:lnTo>
                    <a:lnTo>
                      <a:pt x="83" y="132"/>
                    </a:lnTo>
                    <a:lnTo>
                      <a:pt x="9" y="205"/>
                    </a:lnTo>
                    <a:lnTo>
                      <a:pt x="5" y="210"/>
                    </a:lnTo>
                    <a:lnTo>
                      <a:pt x="3" y="214"/>
                    </a:lnTo>
                    <a:lnTo>
                      <a:pt x="0" y="225"/>
                    </a:lnTo>
                    <a:lnTo>
                      <a:pt x="3" y="236"/>
                    </a:lnTo>
                    <a:lnTo>
                      <a:pt x="5" y="241"/>
                    </a:lnTo>
                    <a:lnTo>
                      <a:pt x="9" y="245"/>
                    </a:lnTo>
                    <a:lnTo>
                      <a:pt x="18" y="254"/>
                    </a:lnTo>
                    <a:lnTo>
                      <a:pt x="23" y="257"/>
                    </a:lnTo>
                    <a:lnTo>
                      <a:pt x="27" y="261"/>
                    </a:lnTo>
                    <a:lnTo>
                      <a:pt x="38" y="263"/>
                    </a:lnTo>
                    <a:lnTo>
                      <a:pt x="49" y="261"/>
                    </a:lnTo>
                    <a:lnTo>
                      <a:pt x="54" y="257"/>
                    </a:lnTo>
                    <a:lnTo>
                      <a:pt x="58" y="254"/>
                    </a:lnTo>
                    <a:lnTo>
                      <a:pt x="132" y="181"/>
                    </a:lnTo>
                    <a:lnTo>
                      <a:pt x="204" y="254"/>
                    </a:lnTo>
                    <a:lnTo>
                      <a:pt x="210" y="257"/>
                    </a:lnTo>
                    <a:lnTo>
                      <a:pt x="214" y="261"/>
                    </a:lnTo>
                    <a:lnTo>
                      <a:pt x="224" y="263"/>
                    </a:lnTo>
                    <a:lnTo>
                      <a:pt x="235" y="261"/>
                    </a:lnTo>
                    <a:lnTo>
                      <a:pt x="241" y="257"/>
                    </a:lnTo>
                    <a:lnTo>
                      <a:pt x="244" y="254"/>
                    </a:lnTo>
                    <a:lnTo>
                      <a:pt x="255" y="245"/>
                    </a:lnTo>
                    <a:lnTo>
                      <a:pt x="257" y="241"/>
                    </a:lnTo>
                    <a:lnTo>
                      <a:pt x="261" y="236"/>
                    </a:lnTo>
                    <a:lnTo>
                      <a:pt x="262" y="225"/>
                    </a:lnTo>
                    <a:lnTo>
                      <a:pt x="261" y="214"/>
                    </a:lnTo>
                    <a:lnTo>
                      <a:pt x="257" y="210"/>
                    </a:lnTo>
                    <a:lnTo>
                      <a:pt x="255" y="205"/>
                    </a:lnTo>
                    <a:lnTo>
                      <a:pt x="181" y="1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2" name="Group 346">
            <a:extLst>
              <a:ext uri="{FF2B5EF4-FFF2-40B4-BE49-F238E27FC236}">
                <a16:creationId xmlns:a16="http://schemas.microsoft.com/office/drawing/2014/main" xmlns="" id="{1E48C64B-7A88-4CDF-B5F1-36A96B7AB0CB}"/>
              </a:ext>
            </a:extLst>
          </p:cNvPr>
          <p:cNvGrpSpPr>
            <a:grpSpLocks/>
          </p:cNvGrpSpPr>
          <p:nvPr/>
        </p:nvGrpSpPr>
        <p:grpSpPr bwMode="auto">
          <a:xfrm>
            <a:off x="1619888" y="4675682"/>
            <a:ext cx="4650175" cy="288992"/>
            <a:chOff x="4643438" y="3642757"/>
            <a:chExt cx="4649679" cy="289039"/>
          </a:xfrm>
        </p:grpSpPr>
        <p:sp>
          <p:nvSpPr>
            <p:cNvPr id="53" name="Rectangle 50">
              <a:extLst>
                <a:ext uri="{FF2B5EF4-FFF2-40B4-BE49-F238E27FC236}">
                  <a16:creationId xmlns:a16="http://schemas.microsoft.com/office/drawing/2014/main" xmlns="" id="{D6D4D004-7519-4B5D-B096-5367A3ED1C4C}"/>
                </a:ext>
              </a:extLst>
            </p:cNvPr>
            <p:cNvSpPr/>
            <p:nvPr/>
          </p:nvSpPr>
          <p:spPr>
            <a:xfrm>
              <a:off x="5072540" y="3642757"/>
              <a:ext cx="4220577" cy="2563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66" dirty="0">
                  <a:latin typeface="微软雅黑" pitchFamily="34" charset="-122"/>
                  <a:ea typeface="微软雅黑" pitchFamily="34" charset="-122"/>
                </a:rPr>
                <a:t>点击输入简要文本内容，文字内容需概况精炼的说明该分项内容</a:t>
              </a:r>
              <a:r>
                <a:rPr lang="en-US" altLang="zh-CN" sz="1066" dirty="0">
                  <a:latin typeface="微软雅黑" pitchFamily="34" charset="-122"/>
                  <a:ea typeface="微软雅黑" pitchFamily="34" charset="-122"/>
                </a:rPr>
                <a:t>……</a:t>
              </a:r>
            </a:p>
          </p:txBody>
        </p:sp>
        <p:grpSp>
          <p:nvGrpSpPr>
            <p:cNvPr id="54" name="Group 341">
              <a:extLst>
                <a:ext uri="{FF2B5EF4-FFF2-40B4-BE49-F238E27FC236}">
                  <a16:creationId xmlns:a16="http://schemas.microsoft.com/office/drawing/2014/main" xmlns="" id="{8C3F0BFE-3592-4AC1-9EEE-179C8AD9C8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43438" y="3643320"/>
              <a:ext cx="288476" cy="288476"/>
              <a:chOff x="4643438" y="3643320"/>
              <a:chExt cx="288476" cy="288476"/>
            </a:xfrm>
          </p:grpSpPr>
          <p:sp>
            <p:nvSpPr>
              <p:cNvPr id="55" name="Oval 52">
                <a:extLst>
                  <a:ext uri="{FF2B5EF4-FFF2-40B4-BE49-F238E27FC236}">
                    <a16:creationId xmlns:a16="http://schemas.microsoft.com/office/drawing/2014/main" xmlns="" id="{AD2D3E29-ECAB-4036-A51C-93F4269866D2}"/>
                  </a:ext>
                </a:extLst>
              </p:cNvPr>
              <p:cNvSpPr/>
              <p:nvPr/>
            </p:nvSpPr>
            <p:spPr>
              <a:xfrm>
                <a:off x="4644019" y="3642757"/>
                <a:ext cx="288855" cy="2889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/>
                <a:endParaRPr lang="zh-CN" altLang="zh-CN" sz="146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Freeform 26">
                <a:extLst>
                  <a:ext uri="{FF2B5EF4-FFF2-40B4-BE49-F238E27FC236}">
                    <a16:creationId xmlns:a16="http://schemas.microsoft.com/office/drawing/2014/main" xmlns="" id="{66D6EF2F-E8BE-44A4-BD76-C050CD4E1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5506" y="3729002"/>
                <a:ext cx="114518" cy="118766"/>
              </a:xfrm>
              <a:custGeom>
                <a:avLst/>
                <a:gdLst>
                  <a:gd name="T0" fmla="*/ 43049 w 274"/>
                  <a:gd name="T1" fmla="*/ 118766 h 284"/>
                  <a:gd name="T2" fmla="*/ 33436 w 274"/>
                  <a:gd name="T3" fmla="*/ 114166 h 284"/>
                  <a:gd name="T4" fmla="*/ 3762 w 274"/>
                  <a:gd name="T5" fmla="*/ 74438 h 284"/>
                  <a:gd name="T6" fmla="*/ 5851 w 274"/>
                  <a:gd name="T7" fmla="*/ 58128 h 284"/>
                  <a:gd name="T8" fmla="*/ 22151 w 274"/>
                  <a:gd name="T9" fmla="*/ 60638 h 284"/>
                  <a:gd name="T10" fmla="*/ 41795 w 274"/>
                  <a:gd name="T11" fmla="*/ 86565 h 284"/>
                  <a:gd name="T12" fmla="*/ 91531 w 274"/>
                  <a:gd name="T13" fmla="*/ 7109 h 284"/>
                  <a:gd name="T14" fmla="*/ 107413 w 274"/>
                  <a:gd name="T15" fmla="*/ 3346 h 284"/>
                  <a:gd name="T16" fmla="*/ 111174 w 274"/>
                  <a:gd name="T17" fmla="*/ 19655 h 284"/>
                  <a:gd name="T18" fmla="*/ 52662 w 274"/>
                  <a:gd name="T19" fmla="*/ 113330 h 284"/>
                  <a:gd name="T20" fmla="*/ 43467 w 274"/>
                  <a:gd name="T21" fmla="*/ 118766 h 284"/>
                  <a:gd name="T22" fmla="*/ 43049 w 274"/>
                  <a:gd name="T23" fmla="*/ 118766 h 28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7" name="Group 345">
            <a:extLst>
              <a:ext uri="{FF2B5EF4-FFF2-40B4-BE49-F238E27FC236}">
                <a16:creationId xmlns:a16="http://schemas.microsoft.com/office/drawing/2014/main" xmlns="" id="{76BC8434-FEB1-435C-9D3D-8664D080A0BB}"/>
              </a:ext>
            </a:extLst>
          </p:cNvPr>
          <p:cNvGrpSpPr>
            <a:grpSpLocks/>
          </p:cNvGrpSpPr>
          <p:nvPr/>
        </p:nvGrpSpPr>
        <p:grpSpPr bwMode="auto">
          <a:xfrm>
            <a:off x="1619888" y="4247051"/>
            <a:ext cx="4650175" cy="289060"/>
            <a:chOff x="4643438" y="3214061"/>
            <a:chExt cx="4649679" cy="289107"/>
          </a:xfrm>
        </p:grpSpPr>
        <p:sp>
          <p:nvSpPr>
            <p:cNvPr id="58" name="Rectangle 46">
              <a:extLst>
                <a:ext uri="{FF2B5EF4-FFF2-40B4-BE49-F238E27FC236}">
                  <a16:creationId xmlns:a16="http://schemas.microsoft.com/office/drawing/2014/main" xmlns="" id="{D8A9642B-553D-4C5D-90DF-4D44048B5520}"/>
                </a:ext>
              </a:extLst>
            </p:cNvPr>
            <p:cNvSpPr/>
            <p:nvPr/>
          </p:nvSpPr>
          <p:spPr>
            <a:xfrm>
              <a:off x="5072540" y="3214061"/>
              <a:ext cx="4220577" cy="2563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66" dirty="0">
                  <a:latin typeface="微软雅黑" pitchFamily="34" charset="-122"/>
                  <a:ea typeface="微软雅黑" pitchFamily="34" charset="-122"/>
                </a:rPr>
                <a:t>点击输入简要文本内容，文字内容需概况精炼的说明该分项内容</a:t>
              </a:r>
              <a:r>
                <a:rPr lang="en-US" altLang="zh-CN" sz="1066" dirty="0">
                  <a:latin typeface="微软雅黑" pitchFamily="34" charset="-122"/>
                  <a:ea typeface="微软雅黑" pitchFamily="34" charset="-122"/>
                </a:rPr>
                <a:t>……</a:t>
              </a:r>
            </a:p>
          </p:txBody>
        </p:sp>
        <p:grpSp>
          <p:nvGrpSpPr>
            <p:cNvPr id="59" name="Group 333">
              <a:extLst>
                <a:ext uri="{FF2B5EF4-FFF2-40B4-BE49-F238E27FC236}">
                  <a16:creationId xmlns:a16="http://schemas.microsoft.com/office/drawing/2014/main" xmlns="" id="{BD318949-E4E0-4E05-B843-4CDFF20FE6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43438" y="3214692"/>
              <a:ext cx="288476" cy="288476"/>
              <a:chOff x="4643438" y="3214692"/>
              <a:chExt cx="288476" cy="288476"/>
            </a:xfrm>
          </p:grpSpPr>
          <p:sp>
            <p:nvSpPr>
              <p:cNvPr id="60" name="Oval 48">
                <a:extLst>
                  <a:ext uri="{FF2B5EF4-FFF2-40B4-BE49-F238E27FC236}">
                    <a16:creationId xmlns:a16="http://schemas.microsoft.com/office/drawing/2014/main" xmlns="" id="{E7F7C3E1-EB04-43BC-8078-7FE1C5A8B330}"/>
                  </a:ext>
                </a:extLst>
              </p:cNvPr>
              <p:cNvSpPr/>
              <p:nvPr/>
            </p:nvSpPr>
            <p:spPr>
              <a:xfrm>
                <a:off x="4644019" y="3214061"/>
                <a:ext cx="288855" cy="288972"/>
              </a:xfrm>
              <a:prstGeom prst="ellipse">
                <a:avLst/>
              </a:prstGeom>
              <a:solidFill>
                <a:srgbClr val="D2B3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/>
                <a:endParaRPr lang="zh-CN" altLang="zh-CN" sz="146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Freeform 105">
                <a:extLst>
                  <a:ext uri="{FF2B5EF4-FFF2-40B4-BE49-F238E27FC236}">
                    <a16:creationId xmlns:a16="http://schemas.microsoft.com/office/drawing/2014/main" xmlns="" id="{578E7274-3AA6-4F24-AFA1-0157F476C8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9688" y="3310676"/>
                <a:ext cx="105018" cy="105018"/>
              </a:xfrm>
              <a:custGeom>
                <a:avLst/>
                <a:gdLst>
                  <a:gd name="T0" fmla="*/ 255 w 262"/>
                  <a:gd name="T1" fmla="*/ 58 h 263"/>
                  <a:gd name="T2" fmla="*/ 257 w 262"/>
                  <a:gd name="T3" fmla="*/ 53 h 263"/>
                  <a:gd name="T4" fmla="*/ 262 w 262"/>
                  <a:gd name="T5" fmla="*/ 38 h 263"/>
                  <a:gd name="T6" fmla="*/ 257 w 262"/>
                  <a:gd name="T7" fmla="*/ 24 h 263"/>
                  <a:gd name="T8" fmla="*/ 244 w 262"/>
                  <a:gd name="T9" fmla="*/ 9 h 263"/>
                  <a:gd name="T10" fmla="*/ 241 w 262"/>
                  <a:gd name="T11" fmla="*/ 5 h 263"/>
                  <a:gd name="T12" fmla="*/ 224 w 262"/>
                  <a:gd name="T13" fmla="*/ 0 h 263"/>
                  <a:gd name="T14" fmla="*/ 210 w 262"/>
                  <a:gd name="T15" fmla="*/ 5 h 263"/>
                  <a:gd name="T16" fmla="*/ 132 w 262"/>
                  <a:gd name="T17" fmla="*/ 82 h 263"/>
                  <a:gd name="T18" fmla="*/ 58 w 262"/>
                  <a:gd name="T19" fmla="*/ 9 h 263"/>
                  <a:gd name="T20" fmla="*/ 49 w 262"/>
                  <a:gd name="T21" fmla="*/ 2 h 263"/>
                  <a:gd name="T22" fmla="*/ 27 w 262"/>
                  <a:gd name="T23" fmla="*/ 2 h 263"/>
                  <a:gd name="T24" fmla="*/ 18 w 262"/>
                  <a:gd name="T25" fmla="*/ 9 h 263"/>
                  <a:gd name="T26" fmla="*/ 9 w 262"/>
                  <a:gd name="T27" fmla="*/ 18 h 263"/>
                  <a:gd name="T28" fmla="*/ 3 w 262"/>
                  <a:gd name="T29" fmla="*/ 27 h 263"/>
                  <a:gd name="T30" fmla="*/ 3 w 262"/>
                  <a:gd name="T31" fmla="*/ 49 h 263"/>
                  <a:gd name="T32" fmla="*/ 9 w 262"/>
                  <a:gd name="T33" fmla="*/ 58 h 263"/>
                  <a:gd name="T34" fmla="*/ 9 w 262"/>
                  <a:gd name="T35" fmla="*/ 205 h 263"/>
                  <a:gd name="T36" fmla="*/ 5 w 262"/>
                  <a:gd name="T37" fmla="*/ 210 h 263"/>
                  <a:gd name="T38" fmla="*/ 0 w 262"/>
                  <a:gd name="T39" fmla="*/ 225 h 263"/>
                  <a:gd name="T40" fmla="*/ 5 w 262"/>
                  <a:gd name="T41" fmla="*/ 241 h 263"/>
                  <a:gd name="T42" fmla="*/ 18 w 262"/>
                  <a:gd name="T43" fmla="*/ 254 h 263"/>
                  <a:gd name="T44" fmla="*/ 23 w 262"/>
                  <a:gd name="T45" fmla="*/ 257 h 263"/>
                  <a:gd name="T46" fmla="*/ 38 w 262"/>
                  <a:gd name="T47" fmla="*/ 263 h 263"/>
                  <a:gd name="T48" fmla="*/ 54 w 262"/>
                  <a:gd name="T49" fmla="*/ 257 h 263"/>
                  <a:gd name="T50" fmla="*/ 132 w 262"/>
                  <a:gd name="T51" fmla="*/ 181 h 263"/>
                  <a:gd name="T52" fmla="*/ 204 w 262"/>
                  <a:gd name="T53" fmla="*/ 254 h 263"/>
                  <a:gd name="T54" fmla="*/ 214 w 262"/>
                  <a:gd name="T55" fmla="*/ 261 h 263"/>
                  <a:gd name="T56" fmla="*/ 235 w 262"/>
                  <a:gd name="T57" fmla="*/ 261 h 263"/>
                  <a:gd name="T58" fmla="*/ 244 w 262"/>
                  <a:gd name="T59" fmla="*/ 254 h 263"/>
                  <a:gd name="T60" fmla="*/ 255 w 262"/>
                  <a:gd name="T61" fmla="*/ 245 h 263"/>
                  <a:gd name="T62" fmla="*/ 261 w 262"/>
                  <a:gd name="T63" fmla="*/ 236 h 263"/>
                  <a:gd name="T64" fmla="*/ 261 w 262"/>
                  <a:gd name="T65" fmla="*/ 214 h 263"/>
                  <a:gd name="T66" fmla="*/ 255 w 262"/>
                  <a:gd name="T67" fmla="*/ 205 h 26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262" h="263">
                    <a:moveTo>
                      <a:pt x="181" y="132"/>
                    </a:moveTo>
                    <a:lnTo>
                      <a:pt x="255" y="58"/>
                    </a:lnTo>
                    <a:lnTo>
                      <a:pt x="257" y="53"/>
                    </a:lnTo>
                    <a:lnTo>
                      <a:pt x="261" y="49"/>
                    </a:lnTo>
                    <a:lnTo>
                      <a:pt x="262" y="38"/>
                    </a:lnTo>
                    <a:lnTo>
                      <a:pt x="261" y="27"/>
                    </a:lnTo>
                    <a:lnTo>
                      <a:pt x="257" y="24"/>
                    </a:lnTo>
                    <a:lnTo>
                      <a:pt x="255" y="18"/>
                    </a:lnTo>
                    <a:lnTo>
                      <a:pt x="244" y="9"/>
                    </a:lnTo>
                    <a:lnTo>
                      <a:pt x="241" y="5"/>
                    </a:lnTo>
                    <a:lnTo>
                      <a:pt x="235" y="2"/>
                    </a:lnTo>
                    <a:lnTo>
                      <a:pt x="224" y="0"/>
                    </a:lnTo>
                    <a:lnTo>
                      <a:pt x="214" y="2"/>
                    </a:lnTo>
                    <a:lnTo>
                      <a:pt x="210" y="5"/>
                    </a:lnTo>
                    <a:lnTo>
                      <a:pt x="204" y="9"/>
                    </a:lnTo>
                    <a:lnTo>
                      <a:pt x="132" y="82"/>
                    </a:lnTo>
                    <a:lnTo>
                      <a:pt x="58" y="9"/>
                    </a:lnTo>
                    <a:lnTo>
                      <a:pt x="54" y="5"/>
                    </a:lnTo>
                    <a:lnTo>
                      <a:pt x="49" y="2"/>
                    </a:lnTo>
                    <a:lnTo>
                      <a:pt x="38" y="0"/>
                    </a:lnTo>
                    <a:lnTo>
                      <a:pt x="27" y="2"/>
                    </a:lnTo>
                    <a:lnTo>
                      <a:pt x="23" y="5"/>
                    </a:lnTo>
                    <a:lnTo>
                      <a:pt x="18" y="9"/>
                    </a:lnTo>
                    <a:lnTo>
                      <a:pt x="9" y="18"/>
                    </a:lnTo>
                    <a:lnTo>
                      <a:pt x="5" y="24"/>
                    </a:lnTo>
                    <a:lnTo>
                      <a:pt x="3" y="27"/>
                    </a:lnTo>
                    <a:lnTo>
                      <a:pt x="0" y="38"/>
                    </a:lnTo>
                    <a:lnTo>
                      <a:pt x="3" y="49"/>
                    </a:lnTo>
                    <a:lnTo>
                      <a:pt x="5" y="53"/>
                    </a:lnTo>
                    <a:lnTo>
                      <a:pt x="9" y="58"/>
                    </a:lnTo>
                    <a:lnTo>
                      <a:pt x="83" y="132"/>
                    </a:lnTo>
                    <a:lnTo>
                      <a:pt x="9" y="205"/>
                    </a:lnTo>
                    <a:lnTo>
                      <a:pt x="5" y="210"/>
                    </a:lnTo>
                    <a:lnTo>
                      <a:pt x="3" y="214"/>
                    </a:lnTo>
                    <a:lnTo>
                      <a:pt x="0" y="225"/>
                    </a:lnTo>
                    <a:lnTo>
                      <a:pt x="3" y="236"/>
                    </a:lnTo>
                    <a:lnTo>
                      <a:pt x="5" y="241"/>
                    </a:lnTo>
                    <a:lnTo>
                      <a:pt x="9" y="245"/>
                    </a:lnTo>
                    <a:lnTo>
                      <a:pt x="18" y="254"/>
                    </a:lnTo>
                    <a:lnTo>
                      <a:pt x="23" y="257"/>
                    </a:lnTo>
                    <a:lnTo>
                      <a:pt x="27" y="261"/>
                    </a:lnTo>
                    <a:lnTo>
                      <a:pt x="38" y="263"/>
                    </a:lnTo>
                    <a:lnTo>
                      <a:pt x="49" y="261"/>
                    </a:lnTo>
                    <a:lnTo>
                      <a:pt x="54" y="257"/>
                    </a:lnTo>
                    <a:lnTo>
                      <a:pt x="58" y="254"/>
                    </a:lnTo>
                    <a:lnTo>
                      <a:pt x="132" y="181"/>
                    </a:lnTo>
                    <a:lnTo>
                      <a:pt x="204" y="254"/>
                    </a:lnTo>
                    <a:lnTo>
                      <a:pt x="210" y="257"/>
                    </a:lnTo>
                    <a:lnTo>
                      <a:pt x="214" y="261"/>
                    </a:lnTo>
                    <a:lnTo>
                      <a:pt x="224" y="263"/>
                    </a:lnTo>
                    <a:lnTo>
                      <a:pt x="235" y="261"/>
                    </a:lnTo>
                    <a:lnTo>
                      <a:pt x="241" y="257"/>
                    </a:lnTo>
                    <a:lnTo>
                      <a:pt x="244" y="254"/>
                    </a:lnTo>
                    <a:lnTo>
                      <a:pt x="255" y="245"/>
                    </a:lnTo>
                    <a:lnTo>
                      <a:pt x="257" y="241"/>
                    </a:lnTo>
                    <a:lnTo>
                      <a:pt x="261" y="236"/>
                    </a:lnTo>
                    <a:lnTo>
                      <a:pt x="262" y="225"/>
                    </a:lnTo>
                    <a:lnTo>
                      <a:pt x="261" y="214"/>
                    </a:lnTo>
                    <a:lnTo>
                      <a:pt x="257" y="210"/>
                    </a:lnTo>
                    <a:lnTo>
                      <a:pt x="255" y="205"/>
                    </a:lnTo>
                    <a:lnTo>
                      <a:pt x="181" y="1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62" name="Rectangle 64">
            <a:extLst>
              <a:ext uri="{FF2B5EF4-FFF2-40B4-BE49-F238E27FC236}">
                <a16:creationId xmlns:a16="http://schemas.microsoft.com/office/drawing/2014/main" xmlns="" id="{27920AE3-D22E-4EA1-975F-CEB2DEF888A4}"/>
              </a:ext>
            </a:extLst>
          </p:cNvPr>
          <p:cNvSpPr/>
          <p:nvPr/>
        </p:nvSpPr>
        <p:spPr>
          <a:xfrm>
            <a:off x="1552217" y="1316508"/>
            <a:ext cx="4395194" cy="748400"/>
          </a:xfrm>
          <a:prstGeom prst="rect">
            <a:avLst/>
          </a:prstGeom>
        </p:spPr>
        <p:txBody>
          <a:bodyPr lIns="91430" tIns="45715" rIns="91430" bIns="45715">
            <a:spAutoFit/>
          </a:bodyPr>
          <a:lstStyle/>
          <a:p>
            <a:r>
              <a:rPr lang="zh-CN" altLang="en-US" sz="1066" dirty="0">
                <a:latin typeface="微软雅黑" pitchFamily="34" charset="-122"/>
                <a:ea typeface="微软雅黑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  <a:endParaRPr lang="en-US" altLang="zh-CN" sz="1066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103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>
            <a:extLst>
              <a:ext uri="{FF2B5EF4-FFF2-40B4-BE49-F238E27FC236}">
                <a16:creationId xmlns:a16="http://schemas.microsoft.com/office/drawing/2014/main" xmlns="" id="{6B19B8DF-48F4-46C9-A6AB-C7BFB8ADD69A}"/>
              </a:ext>
            </a:extLst>
          </p:cNvPr>
          <p:cNvGrpSpPr>
            <a:grpSpLocks noChangeAspect="1"/>
          </p:cNvGrpSpPr>
          <p:nvPr/>
        </p:nvGrpSpPr>
        <p:grpSpPr>
          <a:xfrm>
            <a:off x="1360061" y="1620311"/>
            <a:ext cx="2890508" cy="979200"/>
            <a:chOff x="642910" y="1778919"/>
            <a:chExt cx="2028171" cy="686988"/>
          </a:xfrm>
        </p:grpSpPr>
        <p:sp>
          <p:nvSpPr>
            <p:cNvPr id="3" name="Rectangle 88">
              <a:extLst>
                <a:ext uri="{FF2B5EF4-FFF2-40B4-BE49-F238E27FC236}">
                  <a16:creationId xmlns:a16="http://schemas.microsoft.com/office/drawing/2014/main" xmlns="" id="{1D4E392A-A921-452B-AC19-E76E70516F48}"/>
                </a:ext>
              </a:extLst>
            </p:cNvPr>
            <p:cNvSpPr/>
            <p:nvPr/>
          </p:nvSpPr>
          <p:spPr>
            <a:xfrm>
              <a:off x="642910" y="2076243"/>
              <a:ext cx="2028171" cy="389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Open Sans Light" pitchFamily="34" charset="0"/>
                </a:rPr>
                <a:t>此处添加详细文本描述，建议与标题相关并符合整体语言风格，语言描述尽量简洁生动。</a:t>
              </a:r>
              <a:endParaRPr lang="ms-MY" sz="1066" dirty="0">
                <a:latin typeface="微软雅黑" pitchFamily="34" charset="-122"/>
                <a:ea typeface="微软雅黑" pitchFamily="34" charset="-122"/>
                <a:cs typeface="Open Sans Light" pitchFamily="34" charset="0"/>
              </a:endParaRPr>
            </a:p>
          </p:txBody>
        </p:sp>
        <p:sp>
          <p:nvSpPr>
            <p:cNvPr id="4" name="Rectangle 89">
              <a:extLst>
                <a:ext uri="{FF2B5EF4-FFF2-40B4-BE49-F238E27FC236}">
                  <a16:creationId xmlns:a16="http://schemas.microsoft.com/office/drawing/2014/main" xmlns="" id="{E5336079-8C3E-4C9C-A6C4-F8D9E9F6F36E}"/>
                </a:ext>
              </a:extLst>
            </p:cNvPr>
            <p:cNvSpPr/>
            <p:nvPr/>
          </p:nvSpPr>
          <p:spPr>
            <a:xfrm>
              <a:off x="642910" y="1778919"/>
              <a:ext cx="1928826" cy="2374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599" b="1" dirty="0">
                  <a:latin typeface="+mn-ea"/>
                  <a:cs typeface="Open Sans" pitchFamily="34" charset="0"/>
                </a:rPr>
                <a:t>优势</a:t>
              </a:r>
              <a:endParaRPr lang="en-US" sz="1599" b="1" dirty="0">
                <a:latin typeface="+mn-ea"/>
                <a:cs typeface="Open Sans" pitchFamily="34" charset="0"/>
              </a:endParaRPr>
            </a:p>
          </p:txBody>
        </p:sp>
      </p:grpSp>
      <p:grpSp>
        <p:nvGrpSpPr>
          <p:cNvPr id="5" name="Group 22">
            <a:extLst>
              <a:ext uri="{FF2B5EF4-FFF2-40B4-BE49-F238E27FC236}">
                <a16:creationId xmlns:a16="http://schemas.microsoft.com/office/drawing/2014/main" xmlns="" id="{ACCFC695-4240-446B-BD61-FC5CADFB3E4F}"/>
              </a:ext>
            </a:extLst>
          </p:cNvPr>
          <p:cNvGrpSpPr>
            <a:grpSpLocks noChangeAspect="1"/>
          </p:cNvGrpSpPr>
          <p:nvPr/>
        </p:nvGrpSpPr>
        <p:grpSpPr>
          <a:xfrm>
            <a:off x="1360064" y="3962626"/>
            <a:ext cx="2748924" cy="1108523"/>
            <a:chOff x="642910" y="3214693"/>
            <a:chExt cx="1928826" cy="777718"/>
          </a:xfrm>
        </p:grpSpPr>
        <p:sp>
          <p:nvSpPr>
            <p:cNvPr id="6" name="Rectangle 90">
              <a:extLst>
                <a:ext uri="{FF2B5EF4-FFF2-40B4-BE49-F238E27FC236}">
                  <a16:creationId xmlns:a16="http://schemas.microsoft.com/office/drawing/2014/main" xmlns="" id="{E2EC8741-CA1C-4E5F-B747-BEFDD51E0A0B}"/>
                </a:ext>
              </a:extLst>
            </p:cNvPr>
            <p:cNvSpPr/>
            <p:nvPr/>
          </p:nvSpPr>
          <p:spPr>
            <a:xfrm>
              <a:off x="642910" y="3561046"/>
              <a:ext cx="1928826" cy="4313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Open Sans Light" pitchFamily="34" charset="0"/>
                </a:rPr>
                <a:t>此处添加详细文本描述，建议与标题相关并符合整体语言风格，语言描述尽量简洁生动</a:t>
              </a:r>
              <a:r>
                <a:rPr lang="zh-CN" altLang="en-US" sz="1333" dirty="0">
                  <a:latin typeface="+mn-ea"/>
                  <a:cs typeface="Open Sans Light" pitchFamily="34" charset="0"/>
                </a:rPr>
                <a:t>。</a:t>
              </a:r>
              <a:endParaRPr lang="ms-MY" altLang="zh-CN" sz="1333" dirty="0">
                <a:latin typeface="+mn-ea"/>
                <a:cs typeface="Open Sans Light" pitchFamily="34" charset="0"/>
              </a:endParaRPr>
            </a:p>
          </p:txBody>
        </p:sp>
        <p:sp>
          <p:nvSpPr>
            <p:cNvPr id="7" name="Rectangle 91">
              <a:extLst>
                <a:ext uri="{FF2B5EF4-FFF2-40B4-BE49-F238E27FC236}">
                  <a16:creationId xmlns:a16="http://schemas.microsoft.com/office/drawing/2014/main" xmlns="" id="{8BC33A58-DBE9-4632-9017-E3F42D364A10}"/>
                </a:ext>
              </a:extLst>
            </p:cNvPr>
            <p:cNvSpPr/>
            <p:nvPr/>
          </p:nvSpPr>
          <p:spPr>
            <a:xfrm>
              <a:off x="642910" y="3214693"/>
              <a:ext cx="1928826" cy="2374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599" b="1" dirty="0">
                  <a:latin typeface="+mn-ea"/>
                  <a:cs typeface="Open Sans" pitchFamily="34" charset="0"/>
                </a:rPr>
                <a:t>机会</a:t>
              </a:r>
              <a:endParaRPr lang="en-US" sz="1599" b="1" dirty="0">
                <a:latin typeface="+mn-ea"/>
                <a:cs typeface="Open Sans" pitchFamily="34" charset="0"/>
              </a:endParaRPr>
            </a:p>
          </p:txBody>
        </p:sp>
      </p:grpSp>
      <p:grpSp>
        <p:nvGrpSpPr>
          <p:cNvPr id="8" name="Group 23">
            <a:extLst>
              <a:ext uri="{FF2B5EF4-FFF2-40B4-BE49-F238E27FC236}">
                <a16:creationId xmlns:a16="http://schemas.microsoft.com/office/drawing/2014/main" xmlns="" id="{E7C19956-700E-426E-A6B1-853162EC3D93}"/>
              </a:ext>
            </a:extLst>
          </p:cNvPr>
          <p:cNvGrpSpPr>
            <a:grpSpLocks noChangeAspect="1"/>
          </p:cNvGrpSpPr>
          <p:nvPr/>
        </p:nvGrpSpPr>
        <p:grpSpPr>
          <a:xfrm>
            <a:off x="8305587" y="3962624"/>
            <a:ext cx="2969809" cy="1049085"/>
            <a:chOff x="6202916" y="3214693"/>
            <a:chExt cx="2083813" cy="736018"/>
          </a:xfrm>
        </p:grpSpPr>
        <p:sp>
          <p:nvSpPr>
            <p:cNvPr id="9" name="Rectangle 92">
              <a:extLst>
                <a:ext uri="{FF2B5EF4-FFF2-40B4-BE49-F238E27FC236}">
                  <a16:creationId xmlns:a16="http://schemas.microsoft.com/office/drawing/2014/main" xmlns="" id="{AE12AC8C-4119-4368-8417-54FA7CC66EEB}"/>
                </a:ext>
              </a:extLst>
            </p:cNvPr>
            <p:cNvSpPr/>
            <p:nvPr/>
          </p:nvSpPr>
          <p:spPr>
            <a:xfrm>
              <a:off x="6215074" y="3561047"/>
              <a:ext cx="2071655" cy="389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Open Sans Light" pitchFamily="34" charset="0"/>
                </a:rPr>
                <a:t>此处添加详细文本描述，建议与标题相关并符合整体语言风格，语言描述尽量简洁生动。。</a:t>
              </a:r>
            </a:p>
          </p:txBody>
        </p:sp>
        <p:sp>
          <p:nvSpPr>
            <p:cNvPr id="10" name="Rectangle 93">
              <a:extLst>
                <a:ext uri="{FF2B5EF4-FFF2-40B4-BE49-F238E27FC236}">
                  <a16:creationId xmlns:a16="http://schemas.microsoft.com/office/drawing/2014/main" xmlns="" id="{C045CA29-4541-4D49-8F1D-C173CE8367EF}"/>
                </a:ext>
              </a:extLst>
            </p:cNvPr>
            <p:cNvSpPr/>
            <p:nvPr/>
          </p:nvSpPr>
          <p:spPr>
            <a:xfrm>
              <a:off x="6202916" y="3214693"/>
              <a:ext cx="1928826" cy="2374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599" b="1" dirty="0">
                  <a:latin typeface="+mn-ea"/>
                  <a:cs typeface="Open Sans" pitchFamily="34" charset="0"/>
                </a:rPr>
                <a:t>风险</a:t>
              </a:r>
              <a:endParaRPr lang="en-US" sz="1599" b="1" dirty="0">
                <a:latin typeface="+mn-ea"/>
                <a:cs typeface="Open Sans" pitchFamily="34" charset="0"/>
              </a:endParaRPr>
            </a:p>
          </p:txBody>
        </p:sp>
      </p:grpSp>
      <p:grpSp>
        <p:nvGrpSpPr>
          <p:cNvPr id="11" name="Group 24">
            <a:extLst>
              <a:ext uri="{FF2B5EF4-FFF2-40B4-BE49-F238E27FC236}">
                <a16:creationId xmlns:a16="http://schemas.microsoft.com/office/drawing/2014/main" xmlns="" id="{E56ABB44-3D80-48E8-9375-2627DE0D7F77}"/>
              </a:ext>
            </a:extLst>
          </p:cNvPr>
          <p:cNvGrpSpPr>
            <a:grpSpLocks noChangeAspect="1"/>
          </p:cNvGrpSpPr>
          <p:nvPr/>
        </p:nvGrpSpPr>
        <p:grpSpPr>
          <a:xfrm>
            <a:off x="8305587" y="1626811"/>
            <a:ext cx="2969809" cy="972702"/>
            <a:chOff x="6202916" y="1778920"/>
            <a:chExt cx="2083813" cy="682429"/>
          </a:xfrm>
        </p:grpSpPr>
        <p:sp>
          <p:nvSpPr>
            <p:cNvPr id="12" name="Rectangle 94">
              <a:extLst>
                <a:ext uri="{FF2B5EF4-FFF2-40B4-BE49-F238E27FC236}">
                  <a16:creationId xmlns:a16="http://schemas.microsoft.com/office/drawing/2014/main" xmlns="" id="{C04B377B-5506-4C5A-87D3-30F38C3EDC27}"/>
                </a:ext>
              </a:extLst>
            </p:cNvPr>
            <p:cNvSpPr/>
            <p:nvPr/>
          </p:nvSpPr>
          <p:spPr>
            <a:xfrm>
              <a:off x="6215074" y="2071685"/>
              <a:ext cx="2071655" cy="389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Open Sans Light" pitchFamily="34" charset="0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13" name="Rectangle 95">
              <a:extLst>
                <a:ext uri="{FF2B5EF4-FFF2-40B4-BE49-F238E27FC236}">
                  <a16:creationId xmlns:a16="http://schemas.microsoft.com/office/drawing/2014/main" xmlns="" id="{6C3AE931-5E02-4695-A7E4-F3CC5AABA362}"/>
                </a:ext>
              </a:extLst>
            </p:cNvPr>
            <p:cNvSpPr/>
            <p:nvPr/>
          </p:nvSpPr>
          <p:spPr>
            <a:xfrm>
              <a:off x="6202916" y="1778920"/>
              <a:ext cx="1928826" cy="2374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599" b="1" dirty="0">
                  <a:latin typeface="+mn-ea"/>
                  <a:cs typeface="Open Sans" pitchFamily="34" charset="0"/>
                </a:rPr>
                <a:t>劣势</a:t>
              </a:r>
              <a:endParaRPr lang="en-US" sz="1599" b="1" dirty="0">
                <a:latin typeface="+mn-ea"/>
                <a:cs typeface="Open Sans" pitchFamily="34" charset="0"/>
              </a:endParaRPr>
            </a:p>
          </p:txBody>
        </p:sp>
      </p:grpSp>
      <p:grpSp>
        <p:nvGrpSpPr>
          <p:cNvPr id="14" name="Group 24">
            <a:extLst>
              <a:ext uri="{FF2B5EF4-FFF2-40B4-BE49-F238E27FC236}">
                <a16:creationId xmlns:a16="http://schemas.microsoft.com/office/drawing/2014/main" xmlns="" id="{636348EA-6734-4CF1-9F83-6354378EE642}"/>
              </a:ext>
            </a:extLst>
          </p:cNvPr>
          <p:cNvGrpSpPr>
            <a:grpSpLocks noChangeAspect="1"/>
          </p:cNvGrpSpPr>
          <p:nvPr/>
        </p:nvGrpSpPr>
        <p:grpSpPr>
          <a:xfrm>
            <a:off x="3692249" y="1337137"/>
            <a:ext cx="4939430" cy="4354244"/>
            <a:chOff x="2357422" y="1500180"/>
            <a:chExt cx="4582274" cy="3054850"/>
          </a:xfrm>
        </p:grpSpPr>
        <p:graphicFrame>
          <p:nvGraphicFramePr>
            <p:cNvPr id="15" name="Diagram 87">
              <a:extLst>
                <a:ext uri="{FF2B5EF4-FFF2-40B4-BE49-F238E27FC236}">
                  <a16:creationId xmlns:a16="http://schemas.microsoft.com/office/drawing/2014/main" xmlns="" id="{1EEA4D07-8F60-4741-AE92-FC1EF01182D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078367922"/>
                </p:ext>
              </p:extLst>
            </p:nvPr>
          </p:nvGraphicFramePr>
          <p:xfrm>
            <a:off x="2357422" y="1500180"/>
            <a:ext cx="4582274" cy="305485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6" name="Rectangle 17">
              <a:extLst>
                <a:ext uri="{FF2B5EF4-FFF2-40B4-BE49-F238E27FC236}">
                  <a16:creationId xmlns:a16="http://schemas.microsoft.com/office/drawing/2014/main" xmlns="" id="{A681408C-F521-4C11-B72C-1F6B33E935AA}"/>
                </a:ext>
              </a:extLst>
            </p:cNvPr>
            <p:cNvSpPr/>
            <p:nvPr/>
          </p:nvSpPr>
          <p:spPr>
            <a:xfrm>
              <a:off x="3255933" y="2000519"/>
              <a:ext cx="928694" cy="64045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5332" dirty="0">
                  <a:solidFill>
                    <a:schemeClr val="bg1"/>
                  </a:solidFill>
                  <a:latin typeface="+mn-ea"/>
                  <a:cs typeface="Open Sans" pitchFamily="34" charset="0"/>
                </a:rPr>
                <a:t>S</a:t>
              </a:r>
            </a:p>
          </p:txBody>
        </p:sp>
        <p:sp>
          <p:nvSpPr>
            <p:cNvPr id="17" name="Rectangle 18">
              <a:extLst>
                <a:ext uri="{FF2B5EF4-FFF2-40B4-BE49-F238E27FC236}">
                  <a16:creationId xmlns:a16="http://schemas.microsoft.com/office/drawing/2014/main" xmlns="" id="{3723C8B3-0047-459D-846C-37154AD2F649}"/>
                </a:ext>
              </a:extLst>
            </p:cNvPr>
            <p:cNvSpPr/>
            <p:nvPr/>
          </p:nvSpPr>
          <p:spPr>
            <a:xfrm>
              <a:off x="5160010" y="2014799"/>
              <a:ext cx="928694" cy="64045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5332" dirty="0">
                  <a:solidFill>
                    <a:schemeClr val="bg1"/>
                  </a:solidFill>
                  <a:latin typeface="+mn-ea"/>
                  <a:cs typeface="Open Sans" pitchFamily="34" charset="0"/>
                </a:rPr>
                <a:t>W</a:t>
              </a:r>
            </a:p>
          </p:txBody>
        </p:sp>
        <p:sp>
          <p:nvSpPr>
            <p:cNvPr id="18" name="Rectangle 19">
              <a:extLst>
                <a:ext uri="{FF2B5EF4-FFF2-40B4-BE49-F238E27FC236}">
                  <a16:creationId xmlns:a16="http://schemas.microsoft.com/office/drawing/2014/main" xmlns="" id="{C224FFD8-D2B0-4144-BBE8-F6E098C6771D}"/>
                </a:ext>
              </a:extLst>
            </p:cNvPr>
            <p:cNvSpPr/>
            <p:nvPr/>
          </p:nvSpPr>
          <p:spPr>
            <a:xfrm>
              <a:off x="3255933" y="3468975"/>
              <a:ext cx="928694" cy="64045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5332" dirty="0">
                  <a:solidFill>
                    <a:schemeClr val="bg1"/>
                  </a:solidFill>
                  <a:latin typeface="+mn-ea"/>
                  <a:cs typeface="Open Sans" pitchFamily="34" charset="0"/>
                </a:rPr>
                <a:t>O</a:t>
              </a:r>
            </a:p>
          </p:txBody>
        </p:sp>
        <p:sp>
          <p:nvSpPr>
            <p:cNvPr id="19" name="Rectangle 20">
              <a:extLst>
                <a:ext uri="{FF2B5EF4-FFF2-40B4-BE49-F238E27FC236}">
                  <a16:creationId xmlns:a16="http://schemas.microsoft.com/office/drawing/2014/main" xmlns="" id="{EAF281A4-1986-47C5-AE24-83372A0705DD}"/>
                </a:ext>
              </a:extLst>
            </p:cNvPr>
            <p:cNvSpPr/>
            <p:nvPr/>
          </p:nvSpPr>
          <p:spPr>
            <a:xfrm>
              <a:off x="5160010" y="3473747"/>
              <a:ext cx="928694" cy="64045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5332" dirty="0">
                  <a:solidFill>
                    <a:schemeClr val="bg1"/>
                  </a:solidFill>
                  <a:latin typeface="+mn-ea"/>
                  <a:cs typeface="Open Sans" pitchFamily="34" charset="0"/>
                </a:rPr>
                <a:t>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3508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A4CC0F2B-2C25-445D-89E1-2C9A79A9AB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0612" y="-461576"/>
            <a:ext cx="1567018" cy="191842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46A55AF-7CD6-4395-8408-E3BFDD24C8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1144" y="331095"/>
            <a:ext cx="654996" cy="302918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D47F9EC-5E06-4C5E-8F50-B8BA93EB90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2669" y="4593569"/>
            <a:ext cx="2109331" cy="215865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10620F78-9681-41E7-A9D3-24780F3CD9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52422" flipH="1">
            <a:off x="664584" y="5134916"/>
            <a:ext cx="766814" cy="1534296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DB67A16E-70A7-43E7-B2B8-C6352BBFE678}"/>
              </a:ext>
            </a:extLst>
          </p:cNvPr>
          <p:cNvGrpSpPr/>
          <p:nvPr/>
        </p:nvGrpSpPr>
        <p:grpSpPr>
          <a:xfrm>
            <a:off x="3929226" y="2260910"/>
            <a:ext cx="8262774" cy="1987581"/>
            <a:chOff x="2085912" y="1480457"/>
            <a:chExt cx="8163373" cy="381000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D04F15A0-70F8-418E-ABD9-8F76D9310670}"/>
                </a:ext>
              </a:extLst>
            </p:cNvPr>
            <p:cNvSpPr/>
            <p:nvPr/>
          </p:nvSpPr>
          <p:spPr>
            <a:xfrm>
              <a:off x="2085912" y="1480457"/>
              <a:ext cx="8010973" cy="3657600"/>
            </a:xfrm>
            <a:prstGeom prst="rect">
              <a:avLst/>
            </a:pr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B1D1C5A7-A2FF-43DD-BE20-D4C74D4326B1}"/>
                </a:ext>
              </a:extLst>
            </p:cNvPr>
            <p:cNvSpPr/>
            <p:nvPr/>
          </p:nvSpPr>
          <p:spPr>
            <a:xfrm>
              <a:off x="2238312" y="1632857"/>
              <a:ext cx="8010973" cy="3657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19F74A02-54B0-4D2D-BE8D-661B4977BD7C}"/>
              </a:ext>
            </a:extLst>
          </p:cNvPr>
          <p:cNvGrpSpPr/>
          <p:nvPr/>
        </p:nvGrpSpPr>
        <p:grpSpPr>
          <a:xfrm>
            <a:off x="-172818" y="881496"/>
            <a:ext cx="4804021" cy="3781525"/>
            <a:chOff x="-172818" y="881496"/>
            <a:chExt cx="4804021" cy="3781525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xmlns="" id="{4E56A10C-B939-4F31-9891-7B2F0E137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47991" y="1138495"/>
              <a:ext cx="3583212" cy="3524526"/>
            </a:xfrm>
            <a:prstGeom prst="rect">
              <a:avLst/>
            </a:prstGeom>
          </p:spPr>
        </p:pic>
        <p:sp>
          <p:nvSpPr>
            <p:cNvPr id="3" name="等腰三角形 2">
              <a:extLst>
                <a:ext uri="{FF2B5EF4-FFF2-40B4-BE49-F238E27FC236}">
                  <a16:creationId xmlns:a16="http://schemas.microsoft.com/office/drawing/2014/main" xmlns="" id="{EE6110A1-9140-4C70-B9BE-7020D0300C54}"/>
                </a:ext>
              </a:extLst>
            </p:cNvPr>
            <p:cNvSpPr/>
            <p:nvPr/>
          </p:nvSpPr>
          <p:spPr>
            <a:xfrm rot="20773608">
              <a:off x="-172818" y="881496"/>
              <a:ext cx="3623027" cy="312329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A7F5BEE9-D1E3-455E-AD83-7BBCB035FD54}"/>
                </a:ext>
              </a:extLst>
            </p:cNvPr>
            <p:cNvSpPr txBox="1"/>
            <p:nvPr/>
          </p:nvSpPr>
          <p:spPr>
            <a:xfrm>
              <a:off x="1016073" y="2377538"/>
              <a:ext cx="1487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TWO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7C4FDC14-01D6-4FB9-B706-00F8266C1466}"/>
                </a:ext>
              </a:extLst>
            </p:cNvPr>
            <p:cNvSpPr/>
            <p:nvPr/>
          </p:nvSpPr>
          <p:spPr>
            <a:xfrm>
              <a:off x="857769" y="3003327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你的题目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621DF9A-FC9C-42D8-B653-0786F1B901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97963" y="3526547"/>
            <a:ext cx="5885901" cy="384527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961605D-7CD2-4E82-9AEC-50EF78041405}"/>
              </a:ext>
            </a:extLst>
          </p:cNvPr>
          <p:cNvSpPr/>
          <p:nvPr/>
        </p:nvSpPr>
        <p:spPr>
          <a:xfrm>
            <a:off x="4992913" y="2596474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13204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2690</Words>
  <Application>Microsoft Office PowerPoint</Application>
  <PresentationFormat>自定义</PresentationFormat>
  <Paragraphs>238</Paragraphs>
  <Slides>25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hxj</dc:creator>
  <cp:lastModifiedBy>ThinK For H</cp:lastModifiedBy>
  <cp:revision>14</cp:revision>
  <dcterms:created xsi:type="dcterms:W3CDTF">2017-07-14T03:18:31Z</dcterms:created>
  <dcterms:modified xsi:type="dcterms:W3CDTF">2018-05-26T02:42:25Z</dcterms:modified>
</cp:coreProperties>
</file>