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60" r:id="rId3"/>
    <p:sldId id="259" r:id="rId4"/>
    <p:sldId id="261" r:id="rId5"/>
    <p:sldId id="263" r:id="rId6"/>
    <p:sldId id="264" r:id="rId7"/>
    <p:sldId id="274" r:id="rId8"/>
    <p:sldId id="262" r:id="rId9"/>
    <p:sldId id="266" r:id="rId10"/>
    <p:sldId id="271" r:id="rId11"/>
    <p:sldId id="268" r:id="rId12"/>
    <p:sldId id="270" r:id="rId13"/>
    <p:sldId id="267" r:id="rId14"/>
    <p:sldId id="272" r:id="rId15"/>
    <p:sldId id="273" r:id="rId16"/>
    <p:sldId id="278" r:id="rId17"/>
    <p:sldId id="269" r:id="rId18"/>
    <p:sldId id="265" r:id="rId19"/>
    <p:sldId id="275" r:id="rId20"/>
    <p:sldId id="276" r:id="rId21"/>
    <p:sldId id="277" r:id="rId22"/>
    <p:sldId id="279" r:id="rId23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77395"/>
    <a:srgbClr val="6DB8D9"/>
    <a:srgbClr val="42A4CE"/>
    <a:srgbClr val="5696A5"/>
    <a:srgbClr val="E3E7ED"/>
    <a:srgbClr val="1992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76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05AA1E-2FB1-4687-BB03-63A61917A6E1}" type="datetimeFigureOut">
              <a:rPr lang="zh-CN" altLang="en-US" smtClean="0"/>
              <a:t>2018/5/25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E6AB44-55DE-405C-8B63-6326FD8791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3351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E6AB44-55DE-405C-8B63-6326FD87912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684679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E6AB44-55DE-405C-8B63-6326FD87912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477495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E6AB44-55DE-405C-8B63-6326FD87912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83466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E6AB44-55DE-405C-8B63-6326FD87912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748960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E6AB44-55DE-405C-8B63-6326FD87912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473340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E6AB44-55DE-405C-8B63-6326FD87912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87634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E6AB44-55DE-405C-8B63-6326FD87912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53303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E6AB44-55DE-405C-8B63-6326FD87912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36253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E6AB44-55DE-405C-8B63-6326FD87912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77450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E6AB44-55DE-405C-8B63-6326FD87912A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392161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E6AB44-55DE-405C-8B63-6326FD87912A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76286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E6AB44-55DE-405C-8B63-6326FD87912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160754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E6AB44-55DE-405C-8B63-6326FD87912A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90788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E6AB44-55DE-405C-8B63-6326FD87912A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55686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E6AB44-55DE-405C-8B63-6326FD87912A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2462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E6AB44-55DE-405C-8B63-6326FD87912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88332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E6AB44-55DE-405C-8B63-6326FD87912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96139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E6AB44-55DE-405C-8B63-6326FD87912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81522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E6AB44-55DE-405C-8B63-6326FD87912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05443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E6AB44-55DE-405C-8B63-6326FD87912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68679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E6AB44-55DE-405C-8B63-6326FD87912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6021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E6AB44-55DE-405C-8B63-6326FD87912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70769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20B84D3-0D64-4390-8281-AC457BDB3CB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8E28E5A8-F123-4281-85BD-F2711568F87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C45BCB3-A683-4F02-B18A-CE29F7D098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BF83B-8876-46EE-A870-425919A6D460}" type="datetimeFigureOut">
              <a:rPr lang="zh-CN" altLang="en-US" smtClean="0"/>
              <a:t>2018/5/25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2E457F64-B008-4F6F-AD32-9EB8A2E8D5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35E8300-EB6F-4E7C-939C-E6FF5215BA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8F449-9C7E-47E1-B667-5072C1E9E5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5097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126FD70-9955-4BA3-AB95-EDB744ABAD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C9883F5A-6E86-47C1-AC40-C23FCF9903A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C60EE54-4501-4463-BC58-916919B0DB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BF83B-8876-46EE-A870-425919A6D460}" type="datetimeFigureOut">
              <a:rPr lang="zh-CN" altLang="en-US" smtClean="0"/>
              <a:t>2018/5/25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75FAA9B-7361-48E5-B05B-FC8BA50FB5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2F0BD33-BEEC-4FE0-9DBF-0742BF6FC4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8F449-9C7E-47E1-B667-5072C1E9E5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5693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128F014B-56A6-4DC4-8A16-293C38D58C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AAC3F96C-C2AF-47E8-9655-566FBBE5BF4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3F08206D-1758-4942-B7F9-CC6671442D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BF83B-8876-46EE-A870-425919A6D460}" type="datetimeFigureOut">
              <a:rPr lang="zh-CN" altLang="en-US" smtClean="0"/>
              <a:t>2018/5/25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6B046F6-E068-49F6-9E10-0F366EA84F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6E660C2-B844-463F-A815-34ED6183DA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8F449-9C7E-47E1-B667-5072C1E9E5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4536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ADD109E-E909-47D6-B247-C6C0D81447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31DD882C-82AF-4DC0-8B4D-FC089626FA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E52881B-4ED6-4EC0-9A39-9B3A5E3432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BF83B-8876-46EE-A870-425919A6D460}" type="datetimeFigureOut">
              <a:rPr lang="zh-CN" altLang="en-US" smtClean="0"/>
              <a:t>2018/5/25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502A9EB-195D-4D67-82E0-499C9C1FE0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AD659B9-F3B3-4198-AA46-04AC01BF6E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8F449-9C7E-47E1-B667-5072C1E9E5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6582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A5196B7-0056-42F8-97A2-BAB493620E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063F2361-0B06-43EF-B0B7-D489E14275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F5C4AF7-3F43-4135-BE15-40EC7FCE47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BF83B-8876-46EE-A870-425919A6D460}" type="datetimeFigureOut">
              <a:rPr lang="zh-CN" altLang="en-US" smtClean="0"/>
              <a:t>2018/5/25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EC344ED-F585-4C1D-BD4C-5617C13EB6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2A6A487-7F00-4FD5-8F58-88E063396E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8F449-9C7E-47E1-B667-5072C1E9E5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2753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8F40A51-6A0A-406D-A45C-7C4DE84FEF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38F3D1D8-51B3-4723-989C-81E2C35C8C5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23FC6942-B895-4528-9021-45ED20F917B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E481F1A4-5626-4D04-A921-9A07EAE0FD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BF83B-8876-46EE-A870-425919A6D460}" type="datetimeFigureOut">
              <a:rPr lang="zh-CN" altLang="en-US" smtClean="0"/>
              <a:t>2018/5/25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20F13B69-E8C9-4256-9E54-F3BC795D94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F3144C12-EDE5-4706-8837-DD98BA2B72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8F449-9C7E-47E1-B667-5072C1E9E5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4421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388ACCF-7339-4139-B837-FAD3723CD9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3DE6CB69-0721-484D-ADFE-713C687F68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28AD377D-A77F-4D7A-BD91-EBABB493BD7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FA19A54D-C247-4F6E-8F8D-7EAF8ACA7B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53862CD4-4335-4DDA-B1CE-EEA4DC5062D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28A1C988-8D84-4B3C-8A93-59B59F76D4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BF83B-8876-46EE-A870-425919A6D460}" type="datetimeFigureOut">
              <a:rPr lang="zh-CN" altLang="en-US" smtClean="0"/>
              <a:t>2018/5/25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E006E004-412A-439D-B246-82AB73DB96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15DAF8BD-D88D-49E0-B48A-2A4C0455C9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8F449-9C7E-47E1-B667-5072C1E9E5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5515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3B0A649-150D-45A5-B4DD-0662FB4003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95070D24-D36C-4A08-A985-344522D0F6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BF83B-8876-46EE-A870-425919A6D460}" type="datetimeFigureOut">
              <a:rPr lang="zh-CN" altLang="en-US" smtClean="0"/>
              <a:t>2018/5/25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D179957D-2086-42EE-B017-9928334455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0213D635-986C-41FD-B2E8-FA2C74B7A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8F449-9C7E-47E1-B667-5072C1E9E5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7335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9098654D-973F-41AC-84CB-5591075CA6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BF83B-8876-46EE-A870-425919A6D460}" type="datetimeFigureOut">
              <a:rPr lang="zh-CN" altLang="en-US" smtClean="0"/>
              <a:t>2018/5/25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351AE9D-D0FF-4212-9482-F8FD0D8D24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212E8CC-C9EE-4B99-B7C7-119DC9B8E8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8F449-9C7E-47E1-B667-5072C1E9E5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7473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6B07E49-1F95-4D0F-9B44-B9B499E2A4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E477A9A5-6A87-4CB2-953E-0D99B2AB53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E4FCBD86-F804-47AF-9230-66D563D9FC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42AEDA12-7F4F-47E7-8AAB-BBE24400B1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BF83B-8876-46EE-A870-425919A6D460}" type="datetimeFigureOut">
              <a:rPr lang="zh-CN" altLang="en-US" smtClean="0"/>
              <a:t>2018/5/25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680BCC3F-DC1B-4958-A29D-B2519C1773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269E986C-B473-4F88-B979-8E7C3FD9C5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8F449-9C7E-47E1-B667-5072C1E9E5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875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18D3957-97E8-404E-BDE2-54F8432A86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7ED655D8-A3BD-469F-91E9-0F377673939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C9BBD42D-938B-499A-9740-FE2569B0B9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DAD000EF-03B3-4DAD-97C4-24C5427D62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BF83B-8876-46EE-A870-425919A6D460}" type="datetimeFigureOut">
              <a:rPr lang="zh-CN" altLang="en-US" smtClean="0"/>
              <a:t>2018/5/25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512371EC-4BDB-48EF-A5B7-D2401449C8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E985E75C-9BB9-4694-BE21-BEEB3E239D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8F449-9C7E-47E1-B667-5072C1E9E5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8951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5A1728C8-B812-4D76-9FF6-E0DABAE077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3759629E-5BD2-4365-9DC8-CB639543F0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282E940-59FD-4791-A803-CD6AA7B2D89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ABF83B-8876-46EE-A870-425919A6D460}" type="datetimeFigureOut">
              <a:rPr lang="zh-CN" altLang="en-US" smtClean="0"/>
              <a:t>2018/5/25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E4898B3-C017-4875-ADC8-1F1B2E59A1C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8846351-E016-4C8B-B6F7-B029B840509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58F449-9C7E-47E1-B667-5072C1E9E5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15678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AA5AA775-1B84-4899-AF4F-EA1A4A503CDC}"/>
              </a:ext>
            </a:extLst>
          </p:cNvPr>
          <p:cNvSpPr/>
          <p:nvPr/>
        </p:nvSpPr>
        <p:spPr>
          <a:xfrm>
            <a:off x="358588" y="289952"/>
            <a:ext cx="11474824" cy="6278096"/>
          </a:xfrm>
          <a:prstGeom prst="rect">
            <a:avLst/>
          </a:prstGeom>
          <a:solidFill>
            <a:srgbClr val="E3E7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D2702B75-A70D-4DA5-A483-3B04C488A6E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02" t="4228" b="4228"/>
          <a:stretch/>
        </p:blipFill>
        <p:spPr>
          <a:xfrm>
            <a:off x="358588" y="535589"/>
            <a:ext cx="8780929" cy="5786822"/>
          </a:xfrm>
          <a:prstGeom prst="rect">
            <a:avLst/>
          </a:prstGeom>
        </p:spPr>
      </p:pic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1BEFE25A-3A27-4B56-9671-6BDF7BF844B7}"/>
              </a:ext>
            </a:extLst>
          </p:cNvPr>
          <p:cNvSpPr/>
          <p:nvPr/>
        </p:nvSpPr>
        <p:spPr>
          <a:xfrm>
            <a:off x="8498541" y="289952"/>
            <a:ext cx="3693459" cy="6278096"/>
          </a:xfrm>
          <a:prstGeom prst="rect">
            <a:avLst/>
          </a:prstGeom>
          <a:solidFill>
            <a:srgbClr val="277395"/>
          </a:solidFill>
          <a:ln>
            <a:noFill/>
          </a:ln>
          <a:effectLst>
            <a:outerShdw blurRad="1016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CC2E2682-7823-4335-A915-478D4C3BDD7E}"/>
              </a:ext>
            </a:extLst>
          </p:cNvPr>
          <p:cNvSpPr txBox="1"/>
          <p:nvPr/>
        </p:nvSpPr>
        <p:spPr>
          <a:xfrm>
            <a:off x="10058325" y="875906"/>
            <a:ext cx="1661993" cy="303544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9600" dirty="0">
                <a:solidFill>
                  <a:srgbClr val="E3E7ED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山川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B1F8FFCE-B1BF-4077-BE52-102372292B8F}"/>
              </a:ext>
            </a:extLst>
          </p:cNvPr>
          <p:cNvSpPr txBox="1"/>
          <p:nvPr/>
        </p:nvSpPr>
        <p:spPr>
          <a:xfrm>
            <a:off x="9473550" y="1870797"/>
            <a:ext cx="1415772" cy="254492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8000" dirty="0">
                <a:solidFill>
                  <a:srgbClr val="E3E7ED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河流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B01E2745-5977-40FF-A610-4D42F5693598}"/>
              </a:ext>
            </a:extLst>
          </p:cNvPr>
          <p:cNvSpPr/>
          <p:nvPr/>
        </p:nvSpPr>
        <p:spPr>
          <a:xfrm>
            <a:off x="8998324" y="5192115"/>
            <a:ext cx="2976282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100" dirty="0">
                <a:solidFill>
                  <a:srgbClr val="E3E7ED"/>
                </a:solidFill>
                <a:latin typeface="方正仿宋_GBK" panose="03000509000000000000" pitchFamily="65" charset="-122"/>
                <a:ea typeface="方正仿宋_GBK" panose="03000509000000000000" pitchFamily="65" charset="-122"/>
              </a:rPr>
              <a:t>Click here to input the </a:t>
            </a:r>
          </a:p>
          <a:p>
            <a:pPr algn="r"/>
            <a:r>
              <a:rPr lang="en-US" altLang="zh-CN" sz="1100" dirty="0">
                <a:solidFill>
                  <a:srgbClr val="E3E7ED"/>
                </a:solidFill>
                <a:latin typeface="方正仿宋_GBK" panose="03000509000000000000" pitchFamily="65" charset="-122"/>
                <a:ea typeface="方正仿宋_GBK" panose="03000509000000000000" pitchFamily="65" charset="-122"/>
              </a:rPr>
              <a:t>replacement text and suggest replacing </a:t>
            </a:r>
          </a:p>
          <a:p>
            <a:pPr algn="r"/>
            <a:r>
              <a:rPr lang="en-US" altLang="zh-CN" sz="1100" dirty="0">
                <a:solidFill>
                  <a:srgbClr val="E3E7ED"/>
                </a:solidFill>
                <a:latin typeface="方正仿宋_GBK" panose="03000509000000000000" pitchFamily="65" charset="-122"/>
                <a:ea typeface="方正仿宋_GBK" panose="03000509000000000000" pitchFamily="65" charset="-122"/>
              </a:rPr>
              <a:t>it with this speech</a:t>
            </a:r>
            <a:endParaRPr lang="zh-CN" altLang="en-US" sz="1100" dirty="0">
              <a:solidFill>
                <a:srgbClr val="E3E7ED"/>
              </a:solidFill>
              <a:latin typeface="方正仿宋_GBK" panose="03000509000000000000" pitchFamily="65" charset="-122"/>
              <a:ea typeface="方正仿宋_GBK" panose="03000509000000000000" pitchFamily="65" charset="-122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6982C8C2-0F34-47F0-9DF3-28D800129ADA}"/>
              </a:ext>
            </a:extLst>
          </p:cNvPr>
          <p:cNvSpPr/>
          <p:nvPr/>
        </p:nvSpPr>
        <p:spPr>
          <a:xfrm>
            <a:off x="8998324" y="4900027"/>
            <a:ext cx="297628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dirty="0">
                <a:solidFill>
                  <a:srgbClr val="E3E7ED"/>
                </a:solidFill>
                <a:latin typeface="方正仿宋_GBK" panose="03000509000000000000" pitchFamily="65" charset="-122"/>
                <a:ea typeface="方正仿宋_GBK" panose="03000509000000000000" pitchFamily="65" charset="-122"/>
              </a:rPr>
              <a:t>杂志画册风</a:t>
            </a:r>
            <a:r>
              <a:rPr lang="en-US" altLang="zh-CN" dirty="0">
                <a:solidFill>
                  <a:srgbClr val="E3E7ED"/>
                </a:solidFill>
                <a:latin typeface="方正仿宋_GBK" panose="03000509000000000000" pitchFamily="65" charset="-122"/>
                <a:ea typeface="方正仿宋_GBK" panose="03000509000000000000" pitchFamily="65" charset="-122"/>
              </a:rPr>
              <a:t>PPT</a:t>
            </a:r>
            <a:r>
              <a:rPr lang="zh-CN" altLang="en-US" dirty="0">
                <a:solidFill>
                  <a:srgbClr val="E3E7ED"/>
                </a:solidFill>
                <a:latin typeface="方正仿宋_GBK" panose="03000509000000000000" pitchFamily="65" charset="-122"/>
                <a:ea typeface="方正仿宋_GBK" panose="03000509000000000000" pitchFamily="65" charset="-122"/>
              </a:rPr>
              <a:t>通用模板</a:t>
            </a:r>
          </a:p>
        </p:txBody>
      </p:sp>
      <p:pic>
        <p:nvPicPr>
          <p:cNvPr id="2" name="岸部眞明 - 花">
            <a:hlinkClick r:id="" action="ppaction://media"/>
            <a:extLst>
              <a:ext uri="{FF2B5EF4-FFF2-40B4-BE49-F238E27FC236}">
                <a16:creationId xmlns:a16="http://schemas.microsoft.com/office/drawing/2014/main" xmlns="" id="{633FAF85-EB77-4248-A0B8-6295F886663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250" out="250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571836" y="117670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8607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9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7" grpId="0" animBg="1"/>
      <p:bldP spid="20" grpId="0" animBg="1"/>
      <p:bldP spid="21" grpId="0"/>
      <p:bldP spid="23" grpId="0"/>
      <p:bldP spid="24" grpId="0"/>
      <p:bldP spid="2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AA5AA775-1B84-4899-AF4F-EA1A4A503CDC}"/>
              </a:ext>
            </a:extLst>
          </p:cNvPr>
          <p:cNvSpPr/>
          <p:nvPr/>
        </p:nvSpPr>
        <p:spPr>
          <a:xfrm>
            <a:off x="358588" y="289952"/>
            <a:ext cx="11474824" cy="6278096"/>
          </a:xfrm>
          <a:prstGeom prst="rect">
            <a:avLst/>
          </a:prstGeom>
          <a:solidFill>
            <a:srgbClr val="E3E7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8E290778-254E-45A4-883E-436842F8B01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5" t="22075" r="85402" b="9382"/>
          <a:stretch/>
        </p:blipFill>
        <p:spPr>
          <a:xfrm>
            <a:off x="3533102" y="1709784"/>
            <a:ext cx="1008617" cy="3560862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48E0EF82-9A83-4DB1-B781-7FE2F3F2FE9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61" t="19232" r="72696" b="12225"/>
          <a:stretch/>
        </p:blipFill>
        <p:spPr>
          <a:xfrm>
            <a:off x="4652252" y="1587353"/>
            <a:ext cx="1008617" cy="3560862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EEB82F1F-9659-42B6-9794-3A2F1BBEB65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23" t="21407" r="58334" b="10050"/>
          <a:stretch/>
        </p:blipFill>
        <p:spPr>
          <a:xfrm>
            <a:off x="5771402" y="1709784"/>
            <a:ext cx="1008617" cy="3560862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40304292-93F0-4206-A267-B21D251B6E0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02" t="18252" r="39255" b="13205"/>
          <a:stretch/>
        </p:blipFill>
        <p:spPr>
          <a:xfrm>
            <a:off x="6890553" y="1587353"/>
            <a:ext cx="1008617" cy="3560862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CCC050D0-0167-4F4D-A87B-EAC2B60A407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163" t="20609" r="24894" b="10848"/>
          <a:stretch/>
        </p:blipFill>
        <p:spPr>
          <a:xfrm>
            <a:off x="8009703" y="1709784"/>
            <a:ext cx="1008617" cy="3560862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0A9ADA9A-281E-4BFB-BBF1-2A856580DE5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251" t="17590" r="14806" b="13867"/>
          <a:stretch/>
        </p:blipFill>
        <p:spPr>
          <a:xfrm>
            <a:off x="9128853" y="1587353"/>
            <a:ext cx="1008617" cy="3560862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E8019E67-8F3D-46A4-8B8E-810143B57A3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613" t="19950" r="444" b="11507"/>
          <a:stretch/>
        </p:blipFill>
        <p:spPr>
          <a:xfrm>
            <a:off x="10248003" y="1709784"/>
            <a:ext cx="1008617" cy="3560862"/>
          </a:xfrm>
          <a:prstGeom prst="rect">
            <a:avLst/>
          </a:prstGeom>
        </p:spPr>
      </p:pic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BC8E7985-72DB-43E7-AE73-19EFC55FBAB0}"/>
              </a:ext>
            </a:extLst>
          </p:cNvPr>
          <p:cNvSpPr/>
          <p:nvPr/>
        </p:nvSpPr>
        <p:spPr>
          <a:xfrm>
            <a:off x="1859079" y="2517499"/>
            <a:ext cx="139653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>
                <a:solidFill>
                  <a:srgbClr val="277395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河流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DCE32DEC-A8BD-46E7-AD89-507B3199214D}"/>
              </a:ext>
            </a:extLst>
          </p:cNvPr>
          <p:cNvSpPr/>
          <p:nvPr/>
        </p:nvSpPr>
        <p:spPr>
          <a:xfrm>
            <a:off x="0" y="3286940"/>
            <a:ext cx="317451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2000" dirty="0">
                <a:solidFill>
                  <a:srgbClr val="277395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I thought that </a:t>
            </a:r>
          </a:p>
          <a:p>
            <a:pPr algn="r"/>
            <a:r>
              <a:rPr lang="en-US" altLang="zh-CN" sz="2000" dirty="0">
                <a:solidFill>
                  <a:srgbClr val="277395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love would last </a:t>
            </a:r>
          </a:p>
          <a:p>
            <a:pPr algn="r"/>
            <a:r>
              <a:rPr lang="en-US" altLang="zh-CN" sz="2000" dirty="0">
                <a:solidFill>
                  <a:srgbClr val="277395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forever I was </a:t>
            </a:r>
          </a:p>
          <a:p>
            <a:pPr algn="r"/>
            <a:r>
              <a:rPr lang="en-US" altLang="zh-CN" sz="2000" dirty="0">
                <a:solidFill>
                  <a:srgbClr val="277395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wrong </a:t>
            </a:r>
          </a:p>
        </p:txBody>
      </p:sp>
    </p:spTree>
    <p:extLst>
      <p:ext uri="{BB962C8B-B14F-4D97-AF65-F5344CB8AC3E}">
        <p14:creationId xmlns:p14="http://schemas.microsoft.com/office/powerpoint/2010/main" val="570560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3" grpId="0"/>
      <p:bldP spid="2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AA5AA775-1B84-4899-AF4F-EA1A4A503CDC}"/>
              </a:ext>
            </a:extLst>
          </p:cNvPr>
          <p:cNvSpPr/>
          <p:nvPr/>
        </p:nvSpPr>
        <p:spPr>
          <a:xfrm>
            <a:off x="488012" y="289952"/>
            <a:ext cx="11474824" cy="6278096"/>
          </a:xfrm>
          <a:prstGeom prst="rect">
            <a:avLst/>
          </a:prstGeom>
          <a:solidFill>
            <a:srgbClr val="E3E7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0BFEC595-AA05-4EAC-80E8-F7F0ED7ED0A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588" y="289952"/>
            <a:ext cx="4169780" cy="6278096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69582B6F-0921-4EA5-9D12-ECD59BB14FBF}"/>
              </a:ext>
            </a:extLst>
          </p:cNvPr>
          <p:cNvSpPr txBox="1"/>
          <p:nvPr/>
        </p:nvSpPr>
        <p:spPr>
          <a:xfrm>
            <a:off x="5128502" y="1437221"/>
            <a:ext cx="17508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277395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Subtitle</a:t>
            </a:r>
            <a:endParaRPr lang="zh-CN" altLang="en-US" sz="3200" dirty="0">
              <a:solidFill>
                <a:srgbClr val="277395"/>
              </a:solidFill>
              <a:latin typeface="新蒂文征明简繁" panose="03000600000000000000" pitchFamily="66" charset="-122"/>
              <a:ea typeface="新蒂文征明简繁" panose="03000600000000000000" pitchFamily="66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09E26544-E283-4D0D-A8A4-9485964FDEC4}"/>
              </a:ext>
            </a:extLst>
          </p:cNvPr>
          <p:cNvSpPr/>
          <p:nvPr/>
        </p:nvSpPr>
        <p:spPr>
          <a:xfrm>
            <a:off x="6952255" y="5327512"/>
            <a:ext cx="5010581" cy="496183"/>
          </a:xfrm>
          <a:prstGeom prst="rect">
            <a:avLst/>
          </a:prstGeom>
          <a:solidFill>
            <a:srgbClr val="277395"/>
          </a:solidFill>
          <a:ln>
            <a:noFill/>
          </a:ln>
          <a:effectLst>
            <a:outerShdw blurRad="1016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A5FBA20D-39BE-43C9-A454-E9C114E4630E}"/>
              </a:ext>
            </a:extLst>
          </p:cNvPr>
          <p:cNvSpPr/>
          <p:nvPr/>
        </p:nvSpPr>
        <p:spPr>
          <a:xfrm>
            <a:off x="5128502" y="2322473"/>
            <a:ext cx="659354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277395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My working week and my Sunday rest, My noon,</a:t>
            </a:r>
          </a:p>
          <a:p>
            <a:r>
              <a:rPr lang="en-US" altLang="zh-CN" dirty="0">
                <a:solidFill>
                  <a:srgbClr val="277395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 my midnight, my talk, my song; </a:t>
            </a:r>
          </a:p>
          <a:p>
            <a:r>
              <a:rPr lang="en-US" altLang="zh-CN" dirty="0">
                <a:solidFill>
                  <a:srgbClr val="277395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I thought that love would last forever; I was wrong. </a:t>
            </a:r>
          </a:p>
          <a:p>
            <a:endParaRPr lang="en-US" altLang="zh-CN" dirty="0">
              <a:solidFill>
                <a:srgbClr val="277395"/>
              </a:solidFill>
              <a:latin typeface="新蒂文征明简繁" panose="03000600000000000000" pitchFamily="66" charset="-122"/>
              <a:ea typeface="新蒂文征明简繁" panose="03000600000000000000" pitchFamily="66" charset="-122"/>
            </a:endParaRPr>
          </a:p>
          <a:p>
            <a:r>
              <a:rPr lang="en-US" altLang="zh-CN" dirty="0">
                <a:solidFill>
                  <a:srgbClr val="277395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The stars are not wanted now: </a:t>
            </a:r>
          </a:p>
          <a:p>
            <a:r>
              <a:rPr lang="en-US" altLang="zh-CN" dirty="0">
                <a:solidFill>
                  <a:srgbClr val="277395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put out every one; Pack up the moon and dismantle the sun;</a:t>
            </a:r>
          </a:p>
          <a:p>
            <a:r>
              <a:rPr lang="en-US" altLang="zh-CN" dirty="0">
                <a:solidFill>
                  <a:srgbClr val="277395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 Pour away the ocean and sweep up the wood; </a:t>
            </a:r>
          </a:p>
          <a:p>
            <a:r>
              <a:rPr lang="en-US" altLang="zh-CN" dirty="0">
                <a:solidFill>
                  <a:srgbClr val="277395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For nothing now can ever come to any good.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09C1A5FA-68D5-497C-8E18-53F1DA8E2B09}"/>
              </a:ext>
            </a:extLst>
          </p:cNvPr>
          <p:cNvSpPr/>
          <p:nvPr/>
        </p:nvSpPr>
        <p:spPr>
          <a:xfrm>
            <a:off x="7111828" y="5390937"/>
            <a:ext cx="48510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方正仿宋_GBK" panose="03000509000000000000" pitchFamily="65" charset="-122"/>
                <a:ea typeface="方正仿宋_GBK" panose="03000509000000000000" pitchFamily="65" charset="-122"/>
              </a:rPr>
              <a:t>Click here to enter the text of this section</a:t>
            </a:r>
            <a:endParaRPr lang="zh-CN" altLang="en-US" dirty="0">
              <a:solidFill>
                <a:schemeClr val="bg1"/>
              </a:solidFill>
              <a:latin typeface="方正仿宋_GBK" panose="03000509000000000000" pitchFamily="65" charset="-122"/>
              <a:ea typeface="方正仿宋_GBK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04827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1" grpId="0"/>
      <p:bldP spid="14" grpId="0" animBg="1"/>
      <p:bldP spid="15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AA5AA775-1B84-4899-AF4F-EA1A4A503CDC}"/>
              </a:ext>
            </a:extLst>
          </p:cNvPr>
          <p:cNvSpPr/>
          <p:nvPr/>
        </p:nvSpPr>
        <p:spPr>
          <a:xfrm>
            <a:off x="358588" y="289952"/>
            <a:ext cx="11474824" cy="6278096"/>
          </a:xfrm>
          <a:prstGeom prst="rect">
            <a:avLst/>
          </a:prstGeom>
          <a:solidFill>
            <a:srgbClr val="E3E7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68783B70-50FD-4AF3-8AA6-5386BF8A1E5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47" b="10092"/>
          <a:stretch/>
        </p:blipFill>
        <p:spPr>
          <a:xfrm>
            <a:off x="626232" y="1354015"/>
            <a:ext cx="7462690" cy="4149969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0952CDD9-3C4E-45E2-AFB5-009F5597E641}"/>
              </a:ext>
            </a:extLst>
          </p:cNvPr>
          <p:cNvSpPr/>
          <p:nvPr/>
        </p:nvSpPr>
        <p:spPr>
          <a:xfrm>
            <a:off x="8346217" y="1855149"/>
            <a:ext cx="139653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>
                <a:solidFill>
                  <a:srgbClr val="277395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近山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6FBD8F8B-7D01-440D-81FA-BC4864E7225F}"/>
              </a:ext>
            </a:extLst>
          </p:cNvPr>
          <p:cNvSpPr/>
          <p:nvPr/>
        </p:nvSpPr>
        <p:spPr>
          <a:xfrm>
            <a:off x="8346217" y="2624590"/>
            <a:ext cx="3754839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>
                <a:solidFill>
                  <a:srgbClr val="277395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My working week and my Sunday </a:t>
            </a:r>
          </a:p>
          <a:p>
            <a:r>
              <a:rPr lang="en-US" altLang="zh-CN" sz="2000" dirty="0">
                <a:solidFill>
                  <a:srgbClr val="277395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rest, My noon,</a:t>
            </a:r>
          </a:p>
          <a:p>
            <a:r>
              <a:rPr lang="en-US" altLang="zh-CN" sz="2000" dirty="0">
                <a:solidFill>
                  <a:srgbClr val="277395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my midnight, my </a:t>
            </a:r>
            <a:r>
              <a:rPr lang="en-US" altLang="zh-CN" sz="2000" dirty="0" err="1">
                <a:solidFill>
                  <a:srgbClr val="277395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talk,my</a:t>
            </a:r>
            <a:r>
              <a:rPr lang="en-US" altLang="zh-CN" sz="2000" dirty="0">
                <a:solidFill>
                  <a:srgbClr val="277395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 song; </a:t>
            </a:r>
          </a:p>
          <a:p>
            <a:r>
              <a:rPr lang="en-US" altLang="zh-CN" sz="2000" dirty="0">
                <a:solidFill>
                  <a:srgbClr val="277395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I thought that </a:t>
            </a:r>
          </a:p>
          <a:p>
            <a:r>
              <a:rPr lang="en-US" altLang="zh-CN" sz="2000" dirty="0">
                <a:solidFill>
                  <a:srgbClr val="277395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love would last forever; I was wrong. </a:t>
            </a:r>
          </a:p>
        </p:txBody>
      </p:sp>
    </p:spTree>
    <p:extLst>
      <p:ext uri="{BB962C8B-B14F-4D97-AF65-F5344CB8AC3E}">
        <p14:creationId xmlns:p14="http://schemas.microsoft.com/office/powerpoint/2010/main" val="676625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1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AA5AA775-1B84-4899-AF4F-EA1A4A503CDC}"/>
              </a:ext>
            </a:extLst>
          </p:cNvPr>
          <p:cNvSpPr/>
          <p:nvPr/>
        </p:nvSpPr>
        <p:spPr>
          <a:xfrm>
            <a:off x="358588" y="289952"/>
            <a:ext cx="11474824" cy="6278096"/>
          </a:xfrm>
          <a:prstGeom prst="rect">
            <a:avLst/>
          </a:prstGeom>
          <a:solidFill>
            <a:srgbClr val="E3E7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8B6B65B8-15B1-4BBD-9CE0-E061F8C98B0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9" b="28334"/>
          <a:stretch/>
        </p:blipFill>
        <p:spPr>
          <a:xfrm>
            <a:off x="952500" y="2253089"/>
            <a:ext cx="10287000" cy="369277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7DC78FDE-CA24-4FA2-B396-DE11A25D6484}"/>
              </a:ext>
            </a:extLst>
          </p:cNvPr>
          <p:cNvSpPr txBox="1"/>
          <p:nvPr/>
        </p:nvSpPr>
        <p:spPr>
          <a:xfrm>
            <a:off x="5003393" y="5945859"/>
            <a:ext cx="21852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S u b t I t l e</a:t>
            </a:r>
            <a:endParaRPr lang="zh-CN" altLang="en-US" sz="2400" dirty="0">
              <a:latin typeface="新蒂文征明简繁" panose="03000600000000000000" pitchFamily="66" charset="-122"/>
              <a:ea typeface="新蒂文征明简繁" panose="03000600000000000000" pitchFamily="66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1884B9BC-4721-433C-B95A-FC013E875FAE}"/>
              </a:ext>
            </a:extLst>
          </p:cNvPr>
          <p:cNvSpPr txBox="1"/>
          <p:nvPr/>
        </p:nvSpPr>
        <p:spPr>
          <a:xfrm>
            <a:off x="4697218" y="731598"/>
            <a:ext cx="279756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Headlines</a:t>
            </a:r>
            <a:endParaRPr lang="zh-CN" altLang="en-US" sz="4800" dirty="0">
              <a:latin typeface="新蒂文征明简繁" panose="03000600000000000000" pitchFamily="66" charset="-122"/>
              <a:ea typeface="新蒂文征明简繁" panose="03000600000000000000" pitchFamily="66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A6401059-50E5-4BF0-988F-402B1D0A1CC9}"/>
              </a:ext>
            </a:extLst>
          </p:cNvPr>
          <p:cNvSpPr/>
          <p:nvPr/>
        </p:nvSpPr>
        <p:spPr>
          <a:xfrm>
            <a:off x="2427365" y="1481211"/>
            <a:ext cx="733726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latin typeface="方正仿宋_GBK" panose="03000509000000000000" pitchFamily="65" charset="-122"/>
                <a:ea typeface="方正仿宋_GBK" panose="03000509000000000000" pitchFamily="65" charset="-122"/>
              </a:rPr>
              <a:t>C l I c k   h e r e   t o   e n t e r   t h e   t e x t   o f   t h I s   </a:t>
            </a:r>
            <a:r>
              <a:rPr lang="en-US" altLang="zh-CN" sz="1400" dirty="0" err="1">
                <a:latin typeface="方正仿宋_GBK" panose="03000509000000000000" pitchFamily="65" charset="-122"/>
                <a:ea typeface="方正仿宋_GBK" panose="03000509000000000000" pitchFamily="65" charset="-122"/>
              </a:rPr>
              <a:t>s</a:t>
            </a:r>
            <a:r>
              <a:rPr lang="en-US" altLang="zh-CN" sz="1400" dirty="0">
                <a:latin typeface="方正仿宋_GBK" panose="03000509000000000000" pitchFamily="65" charset="-122"/>
                <a:ea typeface="方正仿宋_GBK" panose="03000509000000000000" pitchFamily="65" charset="-122"/>
              </a:rPr>
              <a:t> e c t I o n </a:t>
            </a:r>
            <a:endParaRPr lang="zh-CN" altLang="en-US" sz="1400" dirty="0">
              <a:latin typeface="方正仿宋_GBK" panose="03000509000000000000" pitchFamily="65" charset="-122"/>
              <a:ea typeface="方正仿宋_GBK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49637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AA5AA775-1B84-4899-AF4F-EA1A4A503CDC}"/>
              </a:ext>
            </a:extLst>
          </p:cNvPr>
          <p:cNvSpPr/>
          <p:nvPr/>
        </p:nvSpPr>
        <p:spPr>
          <a:xfrm>
            <a:off x="358588" y="250222"/>
            <a:ext cx="11474824" cy="6278096"/>
          </a:xfrm>
          <a:prstGeom prst="rect">
            <a:avLst/>
          </a:prstGeom>
          <a:solidFill>
            <a:srgbClr val="E3E7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C0A1EFF5-8AD2-4701-8AD9-1E5CFA2468E0}"/>
              </a:ext>
            </a:extLst>
          </p:cNvPr>
          <p:cNvSpPr/>
          <p:nvPr/>
        </p:nvSpPr>
        <p:spPr>
          <a:xfrm>
            <a:off x="3921369" y="2373607"/>
            <a:ext cx="3825425" cy="1688439"/>
          </a:xfrm>
          <a:prstGeom prst="rect">
            <a:avLst/>
          </a:prstGeom>
          <a:noFill/>
          <a:ln w="25400">
            <a:solidFill>
              <a:srgbClr val="277395"/>
            </a:solidFill>
          </a:ln>
          <a:effectLst>
            <a:outerShdw blurRad="1016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631AA8ED-9284-4613-B033-545D1FD66620}"/>
              </a:ext>
            </a:extLst>
          </p:cNvPr>
          <p:cNvSpPr/>
          <p:nvPr/>
        </p:nvSpPr>
        <p:spPr>
          <a:xfrm>
            <a:off x="5944633" y="2131874"/>
            <a:ext cx="2039471" cy="1499131"/>
          </a:xfrm>
          <a:prstGeom prst="rect">
            <a:avLst/>
          </a:prstGeom>
          <a:solidFill>
            <a:srgbClr val="277395"/>
          </a:solidFill>
          <a:ln>
            <a:noFill/>
          </a:ln>
          <a:effectLst>
            <a:outerShdw blurRad="1016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14F7F113-5EE6-4551-A1DE-251B5D639F40}"/>
              </a:ext>
            </a:extLst>
          </p:cNvPr>
          <p:cNvSpPr/>
          <p:nvPr/>
        </p:nvSpPr>
        <p:spPr>
          <a:xfrm>
            <a:off x="4287316" y="2617661"/>
            <a:ext cx="309352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277395"/>
                </a:solidFill>
                <a:latin typeface="Kunstler Script" panose="030304020206070D0D06" pitchFamily="66" charset="0"/>
                <a:ea typeface="思源黑体旧字形 ExtraLight" panose="020B0200000000000000" pitchFamily="34" charset="-128"/>
              </a:rPr>
              <a:t>Click here to input the </a:t>
            </a:r>
          </a:p>
          <a:p>
            <a:r>
              <a:rPr lang="en-US" altLang="zh-CN" sz="2400" dirty="0">
                <a:solidFill>
                  <a:srgbClr val="277395"/>
                </a:solidFill>
                <a:latin typeface="Kunstler Script" panose="030304020206070D0D06" pitchFamily="66" charset="0"/>
                <a:ea typeface="思源黑体旧字形 ExtraLight" panose="020B0200000000000000" pitchFamily="34" charset="-128"/>
              </a:rPr>
              <a:t>replacement text and </a:t>
            </a:r>
          </a:p>
          <a:p>
            <a:r>
              <a:rPr lang="en-US" altLang="zh-CN" sz="2400" dirty="0">
                <a:solidFill>
                  <a:srgbClr val="277395"/>
                </a:solidFill>
                <a:latin typeface="Kunstler Script" panose="030304020206070D0D06" pitchFamily="66" charset="0"/>
                <a:ea typeface="思源黑体旧字形 ExtraLight" panose="020B0200000000000000" pitchFamily="34" charset="-128"/>
              </a:rPr>
              <a:t>suggest replacing it with this speech.</a:t>
            </a:r>
            <a:endParaRPr lang="zh-CN" altLang="en-US" sz="2400" dirty="0">
              <a:solidFill>
                <a:srgbClr val="277395"/>
              </a:solidFill>
              <a:latin typeface="Kunstler Script" panose="030304020206070D0D06" pitchFamily="66" charset="0"/>
              <a:ea typeface="思源黑体旧字形 ExtraLight" panose="020B0200000000000000" pitchFamily="34" charset="-128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BD7A7EE8-1E2F-40C4-86A0-0C9DDB62EA3A}"/>
              </a:ext>
            </a:extLst>
          </p:cNvPr>
          <p:cNvSpPr txBox="1"/>
          <p:nvPr/>
        </p:nvSpPr>
        <p:spPr>
          <a:xfrm>
            <a:off x="5885387" y="2373607"/>
            <a:ext cx="215796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000" dirty="0">
                <a:solidFill>
                  <a:srgbClr val="E3E7ED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Three</a:t>
            </a:r>
            <a:endParaRPr lang="zh-CN" altLang="en-US" sz="6000" dirty="0">
              <a:solidFill>
                <a:srgbClr val="E3E7ED"/>
              </a:solidFill>
              <a:latin typeface="新蒂文征明简繁" panose="03000600000000000000" pitchFamily="66" charset="-122"/>
              <a:ea typeface="新蒂文征明简繁" panose="03000600000000000000" pitchFamily="66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26535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1" grpId="0" animBg="1"/>
      <p:bldP spid="6" grpId="0" animBg="1"/>
      <p:bldP spid="15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AA5AA775-1B84-4899-AF4F-EA1A4A503CDC}"/>
              </a:ext>
            </a:extLst>
          </p:cNvPr>
          <p:cNvSpPr/>
          <p:nvPr/>
        </p:nvSpPr>
        <p:spPr>
          <a:xfrm>
            <a:off x="358588" y="250222"/>
            <a:ext cx="11474824" cy="6278096"/>
          </a:xfrm>
          <a:prstGeom prst="rect">
            <a:avLst/>
          </a:prstGeom>
          <a:solidFill>
            <a:srgbClr val="E3E7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39D81E95-F72E-41CE-8CEC-425CDFDFE7AD}"/>
              </a:ext>
            </a:extLst>
          </p:cNvPr>
          <p:cNvSpPr/>
          <p:nvPr/>
        </p:nvSpPr>
        <p:spPr>
          <a:xfrm>
            <a:off x="5003780" y="1604856"/>
            <a:ext cx="2281890" cy="3392255"/>
          </a:xfrm>
          <a:prstGeom prst="rect">
            <a:avLst/>
          </a:prstGeom>
          <a:noFill/>
          <a:ln w="25400">
            <a:solidFill>
              <a:srgbClr val="277395"/>
            </a:solidFill>
          </a:ln>
          <a:effectLst>
            <a:outerShdw blurRad="889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CB544A6-24A3-4195-8B43-28BA8630F46C}"/>
              </a:ext>
            </a:extLst>
          </p:cNvPr>
          <p:cNvSpPr/>
          <p:nvPr/>
        </p:nvSpPr>
        <p:spPr>
          <a:xfrm>
            <a:off x="1454916" y="1604856"/>
            <a:ext cx="2281890" cy="3392255"/>
          </a:xfrm>
          <a:prstGeom prst="rect">
            <a:avLst/>
          </a:prstGeom>
          <a:noFill/>
          <a:ln w="25400">
            <a:solidFill>
              <a:srgbClr val="277395"/>
            </a:solidFill>
          </a:ln>
          <a:effectLst>
            <a:outerShdw blurRad="889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7428FB88-9ED8-48B9-87C2-00A4F3EDC62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01" t="19733" r="78765" b="45867"/>
          <a:stretch/>
        </p:blipFill>
        <p:spPr>
          <a:xfrm>
            <a:off x="4808751" y="1476840"/>
            <a:ext cx="2281890" cy="339225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20BAF99D-5BD2-42D8-BCCE-46BCF136981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01" t="19733" r="78765" b="45867"/>
          <a:stretch/>
        </p:blipFill>
        <p:spPr>
          <a:xfrm>
            <a:off x="1284229" y="1476840"/>
            <a:ext cx="2281890" cy="3392255"/>
          </a:xfrm>
          <a:prstGeom prst="rect">
            <a:avLst/>
          </a:prstGeom>
        </p:spPr>
      </p:pic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42D54D87-3DB8-4ECD-9160-54639E9320B4}"/>
              </a:ext>
            </a:extLst>
          </p:cNvPr>
          <p:cNvSpPr/>
          <p:nvPr/>
        </p:nvSpPr>
        <p:spPr>
          <a:xfrm>
            <a:off x="8523114" y="1604856"/>
            <a:ext cx="2281890" cy="3392255"/>
          </a:xfrm>
          <a:prstGeom prst="rect">
            <a:avLst/>
          </a:prstGeom>
          <a:noFill/>
          <a:ln w="25400">
            <a:solidFill>
              <a:srgbClr val="277395"/>
            </a:solidFill>
          </a:ln>
          <a:effectLst>
            <a:outerShdw blurRad="889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EAF02DC3-33CD-4FFE-A57C-C27A929BCF0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01" t="19733" r="78765" b="45867"/>
          <a:stretch/>
        </p:blipFill>
        <p:spPr>
          <a:xfrm>
            <a:off x="8333273" y="1476840"/>
            <a:ext cx="2281890" cy="3392255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54F51757-9F28-4173-B822-BC21BA293D65}"/>
              </a:ext>
            </a:extLst>
          </p:cNvPr>
          <p:cNvSpPr txBox="1"/>
          <p:nvPr/>
        </p:nvSpPr>
        <p:spPr>
          <a:xfrm>
            <a:off x="1916829" y="5189135"/>
            <a:ext cx="13580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Subtitle</a:t>
            </a:r>
            <a:endParaRPr lang="zh-CN" altLang="en-US" sz="2400" dirty="0">
              <a:latin typeface="新蒂文征明简繁" panose="03000600000000000000" pitchFamily="66" charset="-122"/>
              <a:ea typeface="新蒂文征明简繁" panose="03000600000000000000" pitchFamily="66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E86A17BE-C17F-459E-A966-6CCA10244141}"/>
              </a:ext>
            </a:extLst>
          </p:cNvPr>
          <p:cNvSpPr txBox="1"/>
          <p:nvPr/>
        </p:nvSpPr>
        <p:spPr>
          <a:xfrm>
            <a:off x="5416968" y="5189135"/>
            <a:ext cx="13580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Subtitle</a:t>
            </a:r>
            <a:endParaRPr lang="zh-CN" altLang="en-US" sz="2400" dirty="0">
              <a:latin typeface="新蒂文征明简繁" panose="03000600000000000000" pitchFamily="66" charset="-122"/>
              <a:ea typeface="新蒂文征明简繁" panose="03000600000000000000" pitchFamily="66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C4098EC2-1D0B-4022-9BE5-01A5C194E190}"/>
              </a:ext>
            </a:extLst>
          </p:cNvPr>
          <p:cNvSpPr txBox="1"/>
          <p:nvPr/>
        </p:nvSpPr>
        <p:spPr>
          <a:xfrm>
            <a:off x="8917107" y="5189135"/>
            <a:ext cx="13580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Subtitle</a:t>
            </a:r>
            <a:endParaRPr lang="zh-CN" altLang="en-US" sz="2400" dirty="0">
              <a:latin typeface="新蒂文征明简繁" panose="03000600000000000000" pitchFamily="66" charset="-122"/>
              <a:ea typeface="新蒂文征明简繁" panose="03000600000000000000" pitchFamily="66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15923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6" grpId="0" animBg="1"/>
      <p:bldP spid="4" grpId="0" animBg="1"/>
      <p:bldP spid="18" grpId="0" animBg="1"/>
      <p:bldP spid="19" grpId="0"/>
      <p:bldP spid="20" grpId="0"/>
      <p:bldP spid="2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AA5AA775-1B84-4899-AF4F-EA1A4A503CDC}"/>
              </a:ext>
            </a:extLst>
          </p:cNvPr>
          <p:cNvSpPr/>
          <p:nvPr/>
        </p:nvSpPr>
        <p:spPr>
          <a:xfrm>
            <a:off x="358588" y="289952"/>
            <a:ext cx="11474824" cy="6278096"/>
          </a:xfrm>
          <a:prstGeom prst="rect">
            <a:avLst/>
          </a:prstGeom>
          <a:solidFill>
            <a:srgbClr val="E3E7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9892C53E-0853-42F4-A73C-457C8446324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56" b="9304"/>
          <a:stretch/>
        </p:blipFill>
        <p:spPr>
          <a:xfrm>
            <a:off x="623405" y="820571"/>
            <a:ext cx="7644385" cy="4428086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AB255D86-E60C-47B6-AF94-906CF30FCAF6}"/>
              </a:ext>
            </a:extLst>
          </p:cNvPr>
          <p:cNvSpPr/>
          <p:nvPr/>
        </p:nvSpPr>
        <p:spPr>
          <a:xfrm>
            <a:off x="2542032" y="1007169"/>
            <a:ext cx="8156448" cy="4901184"/>
          </a:xfrm>
          <a:prstGeom prst="rect">
            <a:avLst/>
          </a:prstGeom>
          <a:noFill/>
          <a:ln>
            <a:solidFill>
              <a:srgbClr val="2773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4E1FC9C8-6945-418B-9CD0-DD321CA62491}"/>
              </a:ext>
            </a:extLst>
          </p:cNvPr>
          <p:cNvSpPr/>
          <p:nvPr/>
        </p:nvSpPr>
        <p:spPr>
          <a:xfrm>
            <a:off x="8486529" y="3771329"/>
            <a:ext cx="487070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277395"/>
                </a:solidFill>
              </a:rPr>
              <a:t>My working week and my </a:t>
            </a:r>
          </a:p>
          <a:p>
            <a:r>
              <a:rPr lang="en-US" altLang="zh-CN" dirty="0">
                <a:solidFill>
                  <a:srgbClr val="277395"/>
                </a:solidFill>
              </a:rPr>
              <a:t>Sunday rest, My noon, </a:t>
            </a:r>
          </a:p>
          <a:p>
            <a:r>
              <a:rPr lang="en-US" altLang="zh-CN" dirty="0">
                <a:solidFill>
                  <a:srgbClr val="277395"/>
                </a:solidFill>
              </a:rPr>
              <a:t>my midnight, my talk, my song; </a:t>
            </a:r>
          </a:p>
          <a:p>
            <a:r>
              <a:rPr lang="en-US" altLang="zh-CN" dirty="0">
                <a:solidFill>
                  <a:srgbClr val="277395"/>
                </a:solidFill>
              </a:rPr>
              <a:t>I thought that love </a:t>
            </a:r>
          </a:p>
          <a:p>
            <a:r>
              <a:rPr lang="en-US" altLang="zh-CN" dirty="0">
                <a:solidFill>
                  <a:srgbClr val="277395"/>
                </a:solidFill>
              </a:rPr>
              <a:t>would last forever; I was wrong. </a:t>
            </a:r>
          </a:p>
        </p:txBody>
      </p:sp>
    </p:spTree>
    <p:extLst>
      <p:ext uri="{BB962C8B-B14F-4D97-AF65-F5344CB8AC3E}">
        <p14:creationId xmlns:p14="http://schemas.microsoft.com/office/powerpoint/2010/main" val="2203619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5B59297C-3A4B-4108-AC23-533D8A5BF277}"/>
              </a:ext>
            </a:extLst>
          </p:cNvPr>
          <p:cNvSpPr/>
          <p:nvPr/>
        </p:nvSpPr>
        <p:spPr>
          <a:xfrm>
            <a:off x="358588" y="289952"/>
            <a:ext cx="11474824" cy="6278096"/>
          </a:xfrm>
          <a:prstGeom prst="rect">
            <a:avLst/>
          </a:prstGeom>
          <a:solidFill>
            <a:srgbClr val="E3E7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0BFEC595-AA05-4EAC-80E8-F7F0ED7ED0A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" t="12365" r="208" b="63484"/>
          <a:stretch/>
        </p:blipFill>
        <p:spPr>
          <a:xfrm>
            <a:off x="4906107" y="897932"/>
            <a:ext cx="6585767" cy="2401018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2B9CD189-4F8C-4656-B903-EBB808D85E4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" t="32475" b="10501"/>
          <a:stretch/>
        </p:blipFill>
        <p:spPr>
          <a:xfrm>
            <a:off x="8702672" y="3499338"/>
            <a:ext cx="2789202" cy="2401019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9A7D2EC2-25AA-42E6-8C99-F317B2D3514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99" t="12068" r="24820" b="25898"/>
          <a:stretch/>
        </p:blipFill>
        <p:spPr>
          <a:xfrm>
            <a:off x="4906107" y="3499340"/>
            <a:ext cx="3608183" cy="2401017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D81BE58D-2610-4622-B92C-4F29E989C8B6}"/>
              </a:ext>
            </a:extLst>
          </p:cNvPr>
          <p:cNvSpPr txBox="1"/>
          <p:nvPr/>
        </p:nvSpPr>
        <p:spPr>
          <a:xfrm>
            <a:off x="855259" y="4699847"/>
            <a:ext cx="355417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S U B T I T L E</a:t>
            </a:r>
            <a:endParaRPr lang="zh-CN" altLang="en-US" sz="3600" b="1" dirty="0">
              <a:latin typeface="新蒂文征明简繁" panose="03000600000000000000" pitchFamily="66" charset="-122"/>
              <a:ea typeface="新蒂文征明简繁" panose="03000600000000000000" pitchFamily="66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E6FEB197-34FE-4FA5-A092-4D8D84F6ECD6}"/>
              </a:ext>
            </a:extLst>
          </p:cNvPr>
          <p:cNvSpPr txBox="1"/>
          <p:nvPr/>
        </p:nvSpPr>
        <p:spPr>
          <a:xfrm>
            <a:off x="855259" y="3860030"/>
            <a:ext cx="161614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dirty="0"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THE</a:t>
            </a:r>
            <a:endParaRPr lang="zh-CN" altLang="en-US" sz="6000" b="1" dirty="0">
              <a:latin typeface="新蒂文征明简繁" panose="03000600000000000000" pitchFamily="66" charset="-122"/>
              <a:ea typeface="新蒂文征明简繁" panose="03000600000000000000" pitchFamily="66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85102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2" grpId="0"/>
      <p:bldP spid="1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AA5AA775-1B84-4899-AF4F-EA1A4A503CDC}"/>
              </a:ext>
            </a:extLst>
          </p:cNvPr>
          <p:cNvSpPr/>
          <p:nvPr/>
        </p:nvSpPr>
        <p:spPr>
          <a:xfrm>
            <a:off x="358588" y="289952"/>
            <a:ext cx="11474824" cy="6278096"/>
          </a:xfrm>
          <a:prstGeom prst="rect">
            <a:avLst/>
          </a:prstGeom>
          <a:solidFill>
            <a:srgbClr val="E3E7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3273886F-7D0E-4A99-8D8B-5D5ED1082860}"/>
              </a:ext>
            </a:extLst>
          </p:cNvPr>
          <p:cNvSpPr/>
          <p:nvPr/>
        </p:nvSpPr>
        <p:spPr>
          <a:xfrm>
            <a:off x="1451411" y="3343599"/>
            <a:ext cx="9394686" cy="1289948"/>
          </a:xfrm>
          <a:prstGeom prst="rect">
            <a:avLst/>
          </a:prstGeom>
          <a:noFill/>
          <a:ln w="31750">
            <a:solidFill>
              <a:srgbClr val="277395"/>
            </a:solidFill>
          </a:ln>
          <a:effectLst>
            <a:outerShdw blurRad="101600" dist="254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D2A1357E-42EE-4F21-8A38-9F3606ACF80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" t="37559" r="69274" b="43213"/>
          <a:stretch/>
        </p:blipFill>
        <p:spPr>
          <a:xfrm>
            <a:off x="1566645" y="2769577"/>
            <a:ext cx="1782162" cy="1705708"/>
          </a:xfrm>
          <a:prstGeom prst="rect">
            <a:avLst/>
          </a:prstGeom>
          <a:effectLst>
            <a:outerShdw blurRad="101600" dist="254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9B6DBC15-9CC1-441B-9E90-A3BCBDD552A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38" t="37757" r="43330" b="43015"/>
          <a:stretch/>
        </p:blipFill>
        <p:spPr>
          <a:xfrm>
            <a:off x="4027330" y="2769577"/>
            <a:ext cx="1782162" cy="1705708"/>
          </a:xfrm>
          <a:prstGeom prst="rect">
            <a:avLst/>
          </a:prstGeom>
          <a:effectLst>
            <a:outerShdw blurRad="101600" dist="254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57E10407-3104-4B08-B312-6BF40962707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97" t="37162" r="30671" b="43610"/>
          <a:stretch/>
        </p:blipFill>
        <p:spPr>
          <a:xfrm>
            <a:off x="6488015" y="2769577"/>
            <a:ext cx="1782162" cy="1705708"/>
          </a:xfrm>
          <a:prstGeom prst="rect">
            <a:avLst/>
          </a:prstGeom>
          <a:effectLst>
            <a:outerShdw blurRad="101600" dist="254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CF2BA058-A732-445F-BB38-A5ABE3EEC84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944" t="36568" r="924" b="44204"/>
          <a:stretch/>
        </p:blipFill>
        <p:spPr>
          <a:xfrm>
            <a:off x="8948700" y="2769577"/>
            <a:ext cx="1782162" cy="1705708"/>
          </a:xfrm>
          <a:prstGeom prst="rect">
            <a:avLst/>
          </a:prstGeom>
          <a:effectLst>
            <a:outerShdw blurRad="101600" dist="254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886567F2-F082-4CF5-85A4-E7F51B5F1100}"/>
              </a:ext>
            </a:extLst>
          </p:cNvPr>
          <p:cNvSpPr/>
          <p:nvPr/>
        </p:nvSpPr>
        <p:spPr>
          <a:xfrm>
            <a:off x="1158352" y="920821"/>
            <a:ext cx="1802324" cy="450437"/>
          </a:xfrm>
          <a:prstGeom prst="rect">
            <a:avLst/>
          </a:prstGeom>
          <a:solidFill>
            <a:srgbClr val="277395"/>
          </a:solidFill>
          <a:ln w="25400">
            <a:solidFill>
              <a:srgbClr val="277395"/>
            </a:solidFill>
          </a:ln>
          <a:effectLst>
            <a:outerShdw blurRad="1016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AC5C848D-BF31-4C20-97D1-79F091C8F3FC}"/>
              </a:ext>
            </a:extLst>
          </p:cNvPr>
          <p:cNvSpPr txBox="1"/>
          <p:nvPr/>
        </p:nvSpPr>
        <p:spPr>
          <a:xfrm>
            <a:off x="1261859" y="853651"/>
            <a:ext cx="15953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Title</a:t>
            </a:r>
            <a:endParaRPr lang="zh-CN" altLang="en-US" sz="3200" dirty="0">
              <a:solidFill>
                <a:schemeClr val="bg1"/>
              </a:solidFill>
              <a:latin typeface="新蒂文征明简繁" panose="03000600000000000000" pitchFamily="66" charset="-122"/>
              <a:ea typeface="新蒂文征明简繁" panose="03000600000000000000" pitchFamily="66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0977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4" grpId="0" animBg="1"/>
      <p:bldP spid="25" grpId="0" animBg="1"/>
      <p:bldP spid="2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AA5AA775-1B84-4899-AF4F-EA1A4A503CDC}"/>
              </a:ext>
            </a:extLst>
          </p:cNvPr>
          <p:cNvSpPr/>
          <p:nvPr/>
        </p:nvSpPr>
        <p:spPr>
          <a:xfrm>
            <a:off x="358588" y="289952"/>
            <a:ext cx="11474824" cy="6278096"/>
          </a:xfrm>
          <a:prstGeom prst="rect">
            <a:avLst/>
          </a:prstGeom>
          <a:solidFill>
            <a:srgbClr val="E3E7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0952CDD9-3C4E-45E2-AFB5-009F5597E641}"/>
              </a:ext>
            </a:extLst>
          </p:cNvPr>
          <p:cNvSpPr/>
          <p:nvPr/>
        </p:nvSpPr>
        <p:spPr>
          <a:xfrm>
            <a:off x="984595" y="1782562"/>
            <a:ext cx="139653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>
                <a:solidFill>
                  <a:srgbClr val="277395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雪色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6FBD8F8B-7D01-440D-81FA-BC4864E7225F}"/>
              </a:ext>
            </a:extLst>
          </p:cNvPr>
          <p:cNvSpPr/>
          <p:nvPr/>
        </p:nvSpPr>
        <p:spPr>
          <a:xfrm>
            <a:off x="984595" y="2552003"/>
            <a:ext cx="3754839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>
                <a:solidFill>
                  <a:srgbClr val="277395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My working week and my Sunday </a:t>
            </a:r>
          </a:p>
          <a:p>
            <a:r>
              <a:rPr lang="en-US" altLang="zh-CN" sz="2000" dirty="0">
                <a:solidFill>
                  <a:srgbClr val="277395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rest, My noon,</a:t>
            </a:r>
          </a:p>
          <a:p>
            <a:r>
              <a:rPr lang="en-US" altLang="zh-CN" sz="2000" dirty="0">
                <a:solidFill>
                  <a:srgbClr val="277395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my midnight, my </a:t>
            </a:r>
            <a:r>
              <a:rPr lang="en-US" altLang="zh-CN" sz="2000" dirty="0" err="1">
                <a:solidFill>
                  <a:srgbClr val="277395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talk,my</a:t>
            </a:r>
            <a:r>
              <a:rPr lang="en-US" altLang="zh-CN" sz="2000" dirty="0">
                <a:solidFill>
                  <a:srgbClr val="277395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 song; </a:t>
            </a:r>
          </a:p>
          <a:p>
            <a:r>
              <a:rPr lang="en-US" altLang="zh-CN" sz="2000" dirty="0">
                <a:solidFill>
                  <a:srgbClr val="277395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I thought that </a:t>
            </a:r>
          </a:p>
          <a:p>
            <a:r>
              <a:rPr lang="en-US" altLang="zh-CN" sz="2000" dirty="0">
                <a:solidFill>
                  <a:srgbClr val="277395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love would last forever; I was wrong. 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2ED51D6B-1D60-4DA4-B3A3-3568B9E5D78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9434" y="1623435"/>
            <a:ext cx="6599285" cy="3611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814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1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AA5AA775-1B84-4899-AF4F-EA1A4A503CDC}"/>
              </a:ext>
            </a:extLst>
          </p:cNvPr>
          <p:cNvSpPr/>
          <p:nvPr/>
        </p:nvSpPr>
        <p:spPr>
          <a:xfrm>
            <a:off x="358588" y="289952"/>
            <a:ext cx="11474824" cy="6278096"/>
          </a:xfrm>
          <a:prstGeom prst="rect">
            <a:avLst/>
          </a:prstGeom>
          <a:solidFill>
            <a:srgbClr val="E3E7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DBAA7FDF-768A-4B5C-9E1B-35F9482988F2}"/>
              </a:ext>
            </a:extLst>
          </p:cNvPr>
          <p:cNvSpPr txBox="1"/>
          <p:nvPr/>
        </p:nvSpPr>
        <p:spPr>
          <a:xfrm>
            <a:off x="4889710" y="1621303"/>
            <a:ext cx="239039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关于我们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3040D5BA-2A1F-45E5-A4A7-993BD836807B}"/>
              </a:ext>
            </a:extLst>
          </p:cNvPr>
          <p:cNvSpPr/>
          <p:nvPr/>
        </p:nvSpPr>
        <p:spPr>
          <a:xfrm>
            <a:off x="4990711" y="2190690"/>
            <a:ext cx="123944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About us</a:t>
            </a:r>
            <a:endParaRPr lang="zh-CN" altLang="en-US" sz="2000" dirty="0">
              <a:latin typeface="新蒂文征明简繁" panose="03000600000000000000" pitchFamily="66" charset="-122"/>
              <a:ea typeface="新蒂文征明简繁" panose="03000600000000000000" pitchFamily="66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BDD9B19C-4413-4762-A5E5-7B4175722CBA}"/>
              </a:ext>
            </a:extLst>
          </p:cNvPr>
          <p:cNvSpPr/>
          <p:nvPr/>
        </p:nvSpPr>
        <p:spPr>
          <a:xfrm>
            <a:off x="4889710" y="3016625"/>
            <a:ext cx="659354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My working week and my Sunday rest, My noon,</a:t>
            </a:r>
          </a:p>
          <a:p>
            <a:r>
              <a:rPr lang="en-US" altLang="zh-CN" dirty="0"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 my midnight, my talk, my song; </a:t>
            </a:r>
          </a:p>
          <a:p>
            <a:r>
              <a:rPr lang="en-US" altLang="zh-CN" dirty="0"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I thought that love would last forever; I was wrong. </a:t>
            </a:r>
          </a:p>
          <a:p>
            <a:endParaRPr lang="en-US" altLang="zh-CN" dirty="0">
              <a:latin typeface="新蒂文征明简繁" panose="03000600000000000000" pitchFamily="66" charset="-122"/>
              <a:ea typeface="新蒂文征明简繁" panose="03000600000000000000" pitchFamily="66" charset="-122"/>
            </a:endParaRPr>
          </a:p>
          <a:p>
            <a:r>
              <a:rPr lang="en-US" altLang="zh-CN" dirty="0"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The stars are not wanted now: </a:t>
            </a:r>
          </a:p>
          <a:p>
            <a:r>
              <a:rPr lang="en-US" altLang="zh-CN" dirty="0"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put out every one; Pack up the moon and dismantle the sun;</a:t>
            </a:r>
          </a:p>
          <a:p>
            <a:r>
              <a:rPr lang="en-US" altLang="zh-CN" dirty="0"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 Pour away the ocean and sweep up the wood; </a:t>
            </a:r>
          </a:p>
          <a:p>
            <a:r>
              <a:rPr lang="en-US" altLang="zh-CN" dirty="0"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For nothing now can ever come to any good.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8A0B090B-A122-4ECC-9E11-C7C5C988377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588" y="289952"/>
            <a:ext cx="4180962" cy="6270746"/>
          </a:xfrm>
          <a:prstGeom prst="rect">
            <a:avLst/>
          </a:prstGeom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26459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4" grpId="0"/>
      <p:bldP spid="5" grpId="0"/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AA5AA775-1B84-4899-AF4F-EA1A4A503CDC}"/>
              </a:ext>
            </a:extLst>
          </p:cNvPr>
          <p:cNvSpPr/>
          <p:nvPr/>
        </p:nvSpPr>
        <p:spPr>
          <a:xfrm>
            <a:off x="358588" y="250222"/>
            <a:ext cx="11474824" cy="6278096"/>
          </a:xfrm>
          <a:prstGeom prst="rect">
            <a:avLst/>
          </a:prstGeom>
          <a:solidFill>
            <a:srgbClr val="E3E7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C0A1EFF5-8AD2-4701-8AD9-1E5CFA2468E0}"/>
              </a:ext>
            </a:extLst>
          </p:cNvPr>
          <p:cNvSpPr/>
          <p:nvPr/>
        </p:nvSpPr>
        <p:spPr>
          <a:xfrm>
            <a:off x="3969316" y="2613267"/>
            <a:ext cx="4253367" cy="1631465"/>
          </a:xfrm>
          <a:prstGeom prst="rect">
            <a:avLst/>
          </a:prstGeom>
          <a:noFill/>
          <a:ln w="25400">
            <a:solidFill>
              <a:srgbClr val="277395"/>
            </a:solidFill>
          </a:ln>
          <a:effectLst>
            <a:outerShdw blurRad="1016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631AA8ED-9284-4613-B033-545D1FD66620}"/>
              </a:ext>
            </a:extLst>
          </p:cNvPr>
          <p:cNvSpPr/>
          <p:nvPr/>
        </p:nvSpPr>
        <p:spPr>
          <a:xfrm>
            <a:off x="5882027" y="2466414"/>
            <a:ext cx="2039471" cy="293706"/>
          </a:xfrm>
          <a:prstGeom prst="rect">
            <a:avLst/>
          </a:prstGeom>
          <a:solidFill>
            <a:srgbClr val="277395"/>
          </a:solidFill>
          <a:ln>
            <a:noFill/>
          </a:ln>
          <a:effectLst>
            <a:outerShdw blurRad="1016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5214F40B-FE10-4D14-BE90-0D6852019E99}"/>
              </a:ext>
            </a:extLst>
          </p:cNvPr>
          <p:cNvSpPr txBox="1"/>
          <p:nvPr/>
        </p:nvSpPr>
        <p:spPr>
          <a:xfrm>
            <a:off x="4840687" y="3013500"/>
            <a:ext cx="251062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rgbClr val="277395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Summary</a:t>
            </a:r>
            <a:endParaRPr lang="zh-CN" altLang="en-US" sz="4800" dirty="0">
              <a:solidFill>
                <a:srgbClr val="277395"/>
              </a:solidFill>
              <a:latin typeface="新蒂文征明简繁" panose="03000600000000000000" pitchFamily="66" charset="-122"/>
              <a:ea typeface="新蒂文征明简繁" panose="03000600000000000000" pitchFamily="66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2320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6" grpId="0" animBg="1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AA5AA775-1B84-4899-AF4F-EA1A4A503CDC}"/>
              </a:ext>
            </a:extLst>
          </p:cNvPr>
          <p:cNvSpPr/>
          <p:nvPr/>
        </p:nvSpPr>
        <p:spPr>
          <a:xfrm>
            <a:off x="358587" y="289951"/>
            <a:ext cx="11474824" cy="6278096"/>
          </a:xfrm>
          <a:prstGeom prst="rect">
            <a:avLst/>
          </a:prstGeom>
          <a:solidFill>
            <a:srgbClr val="E3E7ED">
              <a:alpha val="71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C0A1EFF5-8AD2-4701-8AD9-1E5CFA2468E0}"/>
              </a:ext>
            </a:extLst>
          </p:cNvPr>
          <p:cNvSpPr/>
          <p:nvPr/>
        </p:nvSpPr>
        <p:spPr>
          <a:xfrm>
            <a:off x="1180932" y="911999"/>
            <a:ext cx="9830135" cy="5034001"/>
          </a:xfrm>
          <a:prstGeom prst="rect">
            <a:avLst/>
          </a:prstGeom>
          <a:noFill/>
          <a:ln w="25400">
            <a:solidFill>
              <a:srgbClr val="277395"/>
            </a:solidFill>
          </a:ln>
          <a:effectLst>
            <a:outerShdw blurRad="1016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631AA8ED-9284-4613-B033-545D1FD66620}"/>
              </a:ext>
            </a:extLst>
          </p:cNvPr>
          <p:cNvSpPr/>
          <p:nvPr/>
        </p:nvSpPr>
        <p:spPr>
          <a:xfrm>
            <a:off x="8131451" y="765146"/>
            <a:ext cx="2039471" cy="293706"/>
          </a:xfrm>
          <a:prstGeom prst="rect">
            <a:avLst/>
          </a:prstGeom>
          <a:solidFill>
            <a:srgbClr val="277395"/>
          </a:solidFill>
          <a:ln>
            <a:noFill/>
          </a:ln>
          <a:effectLst>
            <a:outerShdw blurRad="1016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5214F40B-FE10-4D14-BE90-0D6852019E99}"/>
              </a:ext>
            </a:extLst>
          </p:cNvPr>
          <p:cNvSpPr txBox="1"/>
          <p:nvPr/>
        </p:nvSpPr>
        <p:spPr>
          <a:xfrm>
            <a:off x="2292640" y="2083750"/>
            <a:ext cx="21226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277395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Summary</a:t>
            </a:r>
            <a:endParaRPr lang="zh-CN" altLang="en-US" sz="4000" dirty="0">
              <a:solidFill>
                <a:srgbClr val="277395"/>
              </a:solidFill>
              <a:latin typeface="新蒂文征明简繁" panose="03000600000000000000" pitchFamily="66" charset="-122"/>
              <a:ea typeface="新蒂文征明简繁" panose="03000600000000000000" pitchFamily="66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27488D24-3543-4872-8BA8-ACC2DE2F411E}"/>
              </a:ext>
            </a:extLst>
          </p:cNvPr>
          <p:cNvSpPr/>
          <p:nvPr/>
        </p:nvSpPr>
        <p:spPr>
          <a:xfrm>
            <a:off x="2292640" y="2938489"/>
            <a:ext cx="760671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277395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The stars are not wanted now: put out every one; Pack up the moon and dismantle the sun;</a:t>
            </a:r>
          </a:p>
          <a:p>
            <a:r>
              <a:rPr lang="en-US" altLang="zh-CN" sz="2400" dirty="0">
                <a:solidFill>
                  <a:srgbClr val="277395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Pour away the ocean and sweep up the wood;</a:t>
            </a:r>
          </a:p>
          <a:p>
            <a:r>
              <a:rPr lang="en-US" altLang="zh-CN" sz="2400" dirty="0">
                <a:solidFill>
                  <a:srgbClr val="277395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For nothing now can ever come to any good.</a:t>
            </a:r>
          </a:p>
        </p:txBody>
      </p:sp>
    </p:spTree>
    <p:extLst>
      <p:ext uri="{BB962C8B-B14F-4D97-AF65-F5344CB8AC3E}">
        <p14:creationId xmlns:p14="http://schemas.microsoft.com/office/powerpoint/2010/main" val="512650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1" grpId="0" animBg="1"/>
      <p:bldP spid="6" grpId="0" animBg="1"/>
      <p:bldP spid="8" grpId="0"/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AA5AA775-1B84-4899-AF4F-EA1A4A503CDC}"/>
              </a:ext>
            </a:extLst>
          </p:cNvPr>
          <p:cNvSpPr/>
          <p:nvPr/>
        </p:nvSpPr>
        <p:spPr>
          <a:xfrm>
            <a:off x="358588" y="250222"/>
            <a:ext cx="11474824" cy="6278096"/>
          </a:xfrm>
          <a:prstGeom prst="rect">
            <a:avLst/>
          </a:prstGeom>
          <a:solidFill>
            <a:srgbClr val="E3E7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FAD7CF11-29CC-4DAD-AD37-BF2CE8F63674}"/>
              </a:ext>
            </a:extLst>
          </p:cNvPr>
          <p:cNvSpPr txBox="1"/>
          <p:nvPr/>
        </p:nvSpPr>
        <p:spPr>
          <a:xfrm>
            <a:off x="3358712" y="2644170"/>
            <a:ext cx="547457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感谢观看</a:t>
            </a:r>
          </a:p>
        </p:txBody>
      </p:sp>
    </p:spTree>
    <p:extLst>
      <p:ext uri="{BB962C8B-B14F-4D97-AF65-F5344CB8AC3E}">
        <p14:creationId xmlns:p14="http://schemas.microsoft.com/office/powerpoint/2010/main" val="1934374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AA5AA775-1B84-4899-AF4F-EA1A4A503CDC}"/>
              </a:ext>
            </a:extLst>
          </p:cNvPr>
          <p:cNvSpPr/>
          <p:nvPr/>
        </p:nvSpPr>
        <p:spPr>
          <a:xfrm>
            <a:off x="358588" y="289952"/>
            <a:ext cx="11474824" cy="6278096"/>
          </a:xfrm>
          <a:prstGeom prst="rect">
            <a:avLst/>
          </a:prstGeom>
          <a:solidFill>
            <a:srgbClr val="E3E7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1A2F0A4B-1230-48A7-8465-3DEAEE0ABCF7}"/>
              </a:ext>
            </a:extLst>
          </p:cNvPr>
          <p:cNvSpPr txBox="1"/>
          <p:nvPr/>
        </p:nvSpPr>
        <p:spPr>
          <a:xfrm>
            <a:off x="970886" y="1622838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latin typeface="书体坊安景臣钢笔行书" panose="02010601030101010101" pitchFamily="2" charset="-122"/>
                <a:ea typeface="书体坊安景臣钢笔行书" panose="02010601030101010101" pitchFamily="2" charset="-122"/>
              </a:rPr>
              <a:t>目录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B9935E20-51A4-4646-98CE-C322BE5CF8D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71" r="11682"/>
          <a:stretch/>
        </p:blipFill>
        <p:spPr>
          <a:xfrm>
            <a:off x="4957827" y="289952"/>
            <a:ext cx="6875585" cy="6292313"/>
          </a:xfrm>
          <a:prstGeom prst="rect">
            <a:avLst/>
          </a:prstGeom>
          <a:effectLst>
            <a:outerShdw blurRad="101600" dist="25400" dir="10800000" algn="r" rotWithShape="0">
              <a:prstClr val="black">
                <a:alpha val="40000"/>
              </a:prstClr>
            </a:outerShdw>
          </a:effectLst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50BACC10-2DD6-496C-8C32-FC50974FE038}"/>
              </a:ext>
            </a:extLst>
          </p:cNvPr>
          <p:cNvSpPr txBox="1"/>
          <p:nvPr/>
        </p:nvSpPr>
        <p:spPr>
          <a:xfrm>
            <a:off x="1110349" y="2620624"/>
            <a:ext cx="29562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latin typeface="书体坊安景臣钢笔行书" panose="02010601030101010101" pitchFamily="2" charset="-122"/>
                <a:ea typeface="书体坊安景臣钢笔行书" panose="02010601030101010101" pitchFamily="2" charset="-122"/>
              </a:rPr>
              <a:t>输 入 标 题 文 本 一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9F24C6D0-0E32-4DD2-9FA0-DE890375A0A5}"/>
              </a:ext>
            </a:extLst>
          </p:cNvPr>
          <p:cNvSpPr txBox="1"/>
          <p:nvPr/>
        </p:nvSpPr>
        <p:spPr>
          <a:xfrm>
            <a:off x="1110348" y="3180802"/>
            <a:ext cx="29562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latin typeface="书体坊安景臣钢笔行书" panose="02010601030101010101" pitchFamily="2" charset="-122"/>
                <a:ea typeface="书体坊安景臣钢笔行书" panose="02010601030101010101" pitchFamily="2" charset="-122"/>
              </a:rPr>
              <a:t>输 入 标 题 文 本 一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2896D8FA-F641-4B61-8A37-6033268B31CF}"/>
              </a:ext>
            </a:extLst>
          </p:cNvPr>
          <p:cNvSpPr txBox="1"/>
          <p:nvPr/>
        </p:nvSpPr>
        <p:spPr>
          <a:xfrm>
            <a:off x="1110348" y="3740980"/>
            <a:ext cx="29562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latin typeface="书体坊安景臣钢笔行书" panose="02010601030101010101" pitchFamily="2" charset="-122"/>
                <a:ea typeface="书体坊安景臣钢笔行书" panose="02010601030101010101" pitchFamily="2" charset="-122"/>
              </a:rPr>
              <a:t>输 入 标 题 文 本 一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714565DC-0369-400E-A63F-5E429C875E42}"/>
              </a:ext>
            </a:extLst>
          </p:cNvPr>
          <p:cNvSpPr txBox="1"/>
          <p:nvPr/>
        </p:nvSpPr>
        <p:spPr>
          <a:xfrm>
            <a:off x="1110347" y="4301158"/>
            <a:ext cx="29562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latin typeface="书体坊安景臣钢笔行书" panose="02010601030101010101" pitchFamily="2" charset="-122"/>
                <a:ea typeface="书体坊安景臣钢笔行书" panose="02010601030101010101" pitchFamily="2" charset="-122"/>
              </a:rPr>
              <a:t>输 入 标 题 文 本 一</a:t>
            </a:r>
          </a:p>
        </p:txBody>
      </p:sp>
    </p:spTree>
    <p:extLst>
      <p:ext uri="{BB962C8B-B14F-4D97-AF65-F5344CB8AC3E}">
        <p14:creationId xmlns:p14="http://schemas.microsoft.com/office/powerpoint/2010/main" val="2448663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2" grpId="0"/>
      <p:bldP spid="22" grpId="0"/>
      <p:bldP spid="25" grpId="0"/>
      <p:bldP spid="27" grpId="0"/>
      <p:bldP spid="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AA5AA775-1B84-4899-AF4F-EA1A4A503CDC}"/>
              </a:ext>
            </a:extLst>
          </p:cNvPr>
          <p:cNvSpPr/>
          <p:nvPr/>
        </p:nvSpPr>
        <p:spPr>
          <a:xfrm>
            <a:off x="358588" y="250222"/>
            <a:ext cx="11474824" cy="6278096"/>
          </a:xfrm>
          <a:prstGeom prst="rect">
            <a:avLst/>
          </a:prstGeom>
          <a:solidFill>
            <a:srgbClr val="E3E7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C0A1EFF5-8AD2-4701-8AD9-1E5CFA2468E0}"/>
              </a:ext>
            </a:extLst>
          </p:cNvPr>
          <p:cNvSpPr/>
          <p:nvPr/>
        </p:nvSpPr>
        <p:spPr>
          <a:xfrm>
            <a:off x="3921369" y="2373607"/>
            <a:ext cx="3825425" cy="1688439"/>
          </a:xfrm>
          <a:prstGeom prst="rect">
            <a:avLst/>
          </a:prstGeom>
          <a:noFill/>
          <a:ln w="25400">
            <a:solidFill>
              <a:srgbClr val="277395"/>
            </a:solidFill>
          </a:ln>
          <a:effectLst>
            <a:outerShdw blurRad="1016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631AA8ED-9284-4613-B033-545D1FD66620}"/>
              </a:ext>
            </a:extLst>
          </p:cNvPr>
          <p:cNvSpPr/>
          <p:nvPr/>
        </p:nvSpPr>
        <p:spPr>
          <a:xfrm>
            <a:off x="5944633" y="2131874"/>
            <a:ext cx="2039471" cy="1499131"/>
          </a:xfrm>
          <a:prstGeom prst="rect">
            <a:avLst/>
          </a:prstGeom>
          <a:solidFill>
            <a:srgbClr val="277395"/>
          </a:solidFill>
          <a:ln>
            <a:noFill/>
          </a:ln>
          <a:effectLst>
            <a:outerShdw blurRad="1016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BD7A7EE8-1E2F-40C4-86A0-0C9DDB62EA3A}"/>
              </a:ext>
            </a:extLst>
          </p:cNvPr>
          <p:cNvSpPr txBox="1"/>
          <p:nvPr/>
        </p:nvSpPr>
        <p:spPr>
          <a:xfrm>
            <a:off x="6181942" y="2373607"/>
            <a:ext cx="156485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000" dirty="0">
                <a:solidFill>
                  <a:srgbClr val="E3E7ED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ONE</a:t>
            </a:r>
            <a:endParaRPr lang="zh-CN" altLang="en-US" sz="6000" dirty="0">
              <a:solidFill>
                <a:srgbClr val="E3E7ED"/>
              </a:solidFill>
              <a:latin typeface="新蒂文征明简繁" panose="03000600000000000000" pitchFamily="66" charset="-122"/>
              <a:ea typeface="新蒂文征明简繁" panose="03000600000000000000" pitchFamily="66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394C7A24-9283-430E-88B3-FE315C52EE6B}"/>
              </a:ext>
            </a:extLst>
          </p:cNvPr>
          <p:cNvSpPr/>
          <p:nvPr/>
        </p:nvSpPr>
        <p:spPr>
          <a:xfrm>
            <a:off x="4287316" y="2617661"/>
            <a:ext cx="309352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277395"/>
                </a:solidFill>
                <a:latin typeface="Kunstler Script" panose="030304020206070D0D06" pitchFamily="66" charset="0"/>
                <a:ea typeface="思源黑体旧字形 ExtraLight" panose="020B0200000000000000" pitchFamily="34" charset="-128"/>
              </a:rPr>
              <a:t>Click here to input the </a:t>
            </a:r>
          </a:p>
          <a:p>
            <a:r>
              <a:rPr lang="en-US" altLang="zh-CN" sz="2400" dirty="0">
                <a:solidFill>
                  <a:srgbClr val="277395"/>
                </a:solidFill>
                <a:latin typeface="Kunstler Script" panose="030304020206070D0D06" pitchFamily="66" charset="0"/>
                <a:ea typeface="思源黑体旧字形 ExtraLight" panose="020B0200000000000000" pitchFamily="34" charset="-128"/>
              </a:rPr>
              <a:t>replacement text and </a:t>
            </a:r>
          </a:p>
          <a:p>
            <a:r>
              <a:rPr lang="en-US" altLang="zh-CN" sz="2400" dirty="0">
                <a:solidFill>
                  <a:srgbClr val="277395"/>
                </a:solidFill>
                <a:latin typeface="Kunstler Script" panose="030304020206070D0D06" pitchFamily="66" charset="0"/>
                <a:ea typeface="思源黑体旧字形 ExtraLight" panose="020B0200000000000000" pitchFamily="34" charset="-128"/>
              </a:rPr>
              <a:t>suggest replacing it with this speech.</a:t>
            </a:r>
            <a:endParaRPr lang="zh-CN" altLang="en-US" sz="2400" dirty="0">
              <a:solidFill>
                <a:srgbClr val="277395"/>
              </a:solidFill>
              <a:latin typeface="Kunstler Script" panose="030304020206070D0D06" pitchFamily="66" charset="0"/>
              <a:ea typeface="思源黑体旧字形 ExtraLight" panose="020B02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15051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1" grpId="0" animBg="1"/>
      <p:bldP spid="6" grpId="0" animBg="1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AA5AA775-1B84-4899-AF4F-EA1A4A503CDC}"/>
              </a:ext>
            </a:extLst>
          </p:cNvPr>
          <p:cNvSpPr/>
          <p:nvPr/>
        </p:nvSpPr>
        <p:spPr>
          <a:xfrm>
            <a:off x="358588" y="289952"/>
            <a:ext cx="11474824" cy="6278096"/>
          </a:xfrm>
          <a:prstGeom prst="rect">
            <a:avLst/>
          </a:prstGeom>
          <a:solidFill>
            <a:srgbClr val="E3E7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1C8CFBEF-87FB-4A53-82AE-C1A83C77524D}"/>
              </a:ext>
            </a:extLst>
          </p:cNvPr>
          <p:cNvSpPr/>
          <p:nvPr/>
        </p:nvSpPr>
        <p:spPr>
          <a:xfrm>
            <a:off x="1568525" y="2930359"/>
            <a:ext cx="2624004" cy="1289948"/>
          </a:xfrm>
          <a:prstGeom prst="rect">
            <a:avLst/>
          </a:prstGeom>
          <a:noFill/>
          <a:ln w="25400">
            <a:solidFill>
              <a:srgbClr val="277395"/>
            </a:solidFill>
          </a:ln>
          <a:effectLst>
            <a:outerShdw blurRad="1016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01314FA3-8810-45A6-991F-AC283096E789}"/>
              </a:ext>
            </a:extLst>
          </p:cNvPr>
          <p:cNvSpPr/>
          <p:nvPr/>
        </p:nvSpPr>
        <p:spPr>
          <a:xfrm>
            <a:off x="2351529" y="2790440"/>
            <a:ext cx="1057996" cy="342820"/>
          </a:xfrm>
          <a:prstGeom prst="rect">
            <a:avLst/>
          </a:prstGeom>
          <a:solidFill>
            <a:srgbClr val="277395"/>
          </a:solidFill>
          <a:ln w="25400">
            <a:solidFill>
              <a:srgbClr val="277395"/>
            </a:solidFill>
          </a:ln>
          <a:effectLst>
            <a:outerShdw blurRad="1016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7AA72D1D-87A0-447D-BA48-270661FE39A8}"/>
              </a:ext>
            </a:extLst>
          </p:cNvPr>
          <p:cNvSpPr/>
          <p:nvPr/>
        </p:nvSpPr>
        <p:spPr>
          <a:xfrm>
            <a:off x="7999471" y="2937878"/>
            <a:ext cx="2624004" cy="1289948"/>
          </a:xfrm>
          <a:prstGeom prst="rect">
            <a:avLst/>
          </a:prstGeom>
          <a:noFill/>
          <a:ln w="25400">
            <a:solidFill>
              <a:srgbClr val="277395"/>
            </a:solidFill>
          </a:ln>
          <a:effectLst>
            <a:outerShdw blurRad="1016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765719AD-4363-4247-B471-7B35787AAF07}"/>
              </a:ext>
            </a:extLst>
          </p:cNvPr>
          <p:cNvSpPr/>
          <p:nvPr/>
        </p:nvSpPr>
        <p:spPr>
          <a:xfrm>
            <a:off x="8782475" y="2782921"/>
            <a:ext cx="1057996" cy="342820"/>
          </a:xfrm>
          <a:prstGeom prst="rect">
            <a:avLst/>
          </a:prstGeom>
          <a:solidFill>
            <a:srgbClr val="277395"/>
          </a:solidFill>
          <a:ln w="25400">
            <a:solidFill>
              <a:srgbClr val="277395"/>
            </a:solidFill>
          </a:ln>
          <a:effectLst>
            <a:outerShdw blurRad="1016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BCD07712-EFE9-4C87-8990-31D07FD5141F}"/>
              </a:ext>
            </a:extLst>
          </p:cNvPr>
          <p:cNvSpPr/>
          <p:nvPr/>
        </p:nvSpPr>
        <p:spPr>
          <a:xfrm>
            <a:off x="4783998" y="2937878"/>
            <a:ext cx="2624004" cy="1289948"/>
          </a:xfrm>
          <a:prstGeom prst="rect">
            <a:avLst/>
          </a:prstGeom>
          <a:noFill/>
          <a:ln w="25400">
            <a:solidFill>
              <a:srgbClr val="277395"/>
            </a:solidFill>
          </a:ln>
          <a:effectLst>
            <a:outerShdw blurRad="1016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943C13C1-5C97-4EFE-B25A-9AB27D5BCB45}"/>
              </a:ext>
            </a:extLst>
          </p:cNvPr>
          <p:cNvSpPr/>
          <p:nvPr/>
        </p:nvSpPr>
        <p:spPr>
          <a:xfrm>
            <a:off x="5567002" y="2782922"/>
            <a:ext cx="1057996" cy="342820"/>
          </a:xfrm>
          <a:prstGeom prst="rect">
            <a:avLst/>
          </a:prstGeom>
          <a:solidFill>
            <a:srgbClr val="277395"/>
          </a:solidFill>
          <a:ln w="25400">
            <a:solidFill>
              <a:srgbClr val="277395"/>
            </a:solidFill>
          </a:ln>
          <a:effectLst>
            <a:outerShdw blurRad="1016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485DCACF-5805-4BE1-930F-8151DD82DAB5}"/>
              </a:ext>
            </a:extLst>
          </p:cNvPr>
          <p:cNvSpPr txBox="1"/>
          <p:nvPr/>
        </p:nvSpPr>
        <p:spPr>
          <a:xfrm>
            <a:off x="2412289" y="2731017"/>
            <a:ext cx="9364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Title</a:t>
            </a:r>
            <a:endParaRPr lang="zh-CN" altLang="en-US" sz="2400" dirty="0">
              <a:solidFill>
                <a:schemeClr val="bg1"/>
              </a:solidFill>
              <a:latin typeface="新蒂文征明简繁" panose="03000600000000000000" pitchFamily="66" charset="-122"/>
              <a:ea typeface="新蒂文征明简繁" panose="03000600000000000000" pitchFamily="66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E4C18788-751F-4939-9626-413FB50317C6}"/>
              </a:ext>
            </a:extLst>
          </p:cNvPr>
          <p:cNvSpPr txBox="1"/>
          <p:nvPr/>
        </p:nvSpPr>
        <p:spPr>
          <a:xfrm>
            <a:off x="5627763" y="2707045"/>
            <a:ext cx="9364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Title</a:t>
            </a:r>
            <a:endParaRPr lang="zh-CN" altLang="en-US" sz="2400" dirty="0">
              <a:solidFill>
                <a:schemeClr val="bg1"/>
              </a:solidFill>
              <a:latin typeface="新蒂文征明简繁" panose="03000600000000000000" pitchFamily="66" charset="-122"/>
              <a:ea typeface="新蒂文征明简繁" panose="03000600000000000000" pitchFamily="66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901EF94F-B17B-413F-8B32-8A4303713792}"/>
              </a:ext>
            </a:extLst>
          </p:cNvPr>
          <p:cNvSpPr txBox="1"/>
          <p:nvPr/>
        </p:nvSpPr>
        <p:spPr>
          <a:xfrm>
            <a:off x="8846805" y="2723498"/>
            <a:ext cx="9364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Title</a:t>
            </a:r>
            <a:endParaRPr lang="zh-CN" altLang="en-US" sz="2400" dirty="0">
              <a:solidFill>
                <a:schemeClr val="bg1"/>
              </a:solidFill>
              <a:latin typeface="新蒂文征明简繁" panose="03000600000000000000" pitchFamily="66" charset="-122"/>
              <a:ea typeface="新蒂文征明简繁" panose="03000600000000000000" pitchFamily="66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416DB260-C38D-497F-9D58-EB02E434EB40}"/>
              </a:ext>
            </a:extLst>
          </p:cNvPr>
          <p:cNvSpPr/>
          <p:nvPr/>
        </p:nvSpPr>
        <p:spPr>
          <a:xfrm>
            <a:off x="1864260" y="3249764"/>
            <a:ext cx="218020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rgbClr val="277395"/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The stars are not  wanted </a:t>
            </a:r>
          </a:p>
          <a:p>
            <a:r>
              <a:rPr lang="en-US" altLang="zh-CN" sz="1400" dirty="0">
                <a:solidFill>
                  <a:srgbClr val="277395"/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now: put out every one;</a:t>
            </a:r>
          </a:p>
          <a:p>
            <a:r>
              <a:rPr lang="en-US" altLang="zh-CN" sz="1400" dirty="0">
                <a:solidFill>
                  <a:srgbClr val="277395"/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Pack up the moon.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BE203F8B-2581-4DEC-952D-7D00E88A3366}"/>
              </a:ext>
            </a:extLst>
          </p:cNvPr>
          <p:cNvSpPr/>
          <p:nvPr/>
        </p:nvSpPr>
        <p:spPr>
          <a:xfrm>
            <a:off x="5005899" y="3249764"/>
            <a:ext cx="218020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rgbClr val="277395"/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The stars are not  wanted </a:t>
            </a:r>
          </a:p>
          <a:p>
            <a:r>
              <a:rPr lang="en-US" altLang="zh-CN" sz="1400" dirty="0">
                <a:solidFill>
                  <a:srgbClr val="277395"/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now: put out every one;</a:t>
            </a:r>
          </a:p>
          <a:p>
            <a:r>
              <a:rPr lang="en-US" altLang="zh-CN" sz="1400" dirty="0">
                <a:solidFill>
                  <a:srgbClr val="277395"/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Pack up the moon.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D8C02C5A-09FE-44A9-8B52-37E18E268492}"/>
              </a:ext>
            </a:extLst>
          </p:cNvPr>
          <p:cNvSpPr/>
          <p:nvPr/>
        </p:nvSpPr>
        <p:spPr>
          <a:xfrm>
            <a:off x="8221372" y="3249764"/>
            <a:ext cx="218020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rgbClr val="277395"/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The stars are not  wanted </a:t>
            </a:r>
          </a:p>
          <a:p>
            <a:r>
              <a:rPr lang="en-US" altLang="zh-CN" sz="1400" dirty="0">
                <a:solidFill>
                  <a:srgbClr val="277395"/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now: put out every one;</a:t>
            </a:r>
          </a:p>
          <a:p>
            <a:r>
              <a:rPr lang="en-US" altLang="zh-CN" sz="1400" dirty="0">
                <a:solidFill>
                  <a:srgbClr val="277395"/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Pack up the moon.</a:t>
            </a:r>
          </a:p>
        </p:txBody>
      </p:sp>
    </p:spTree>
    <p:extLst>
      <p:ext uri="{BB962C8B-B14F-4D97-AF65-F5344CB8AC3E}">
        <p14:creationId xmlns:p14="http://schemas.microsoft.com/office/powerpoint/2010/main" val="729763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6" grpId="0" animBg="1"/>
      <p:bldP spid="7" grpId="0" animBg="1"/>
      <p:bldP spid="10" grpId="0" animBg="1"/>
      <p:bldP spid="11" grpId="0" animBg="1"/>
      <p:bldP spid="13" grpId="0" animBg="1"/>
      <p:bldP spid="14" grpId="0" animBg="1"/>
      <p:bldP spid="15" grpId="0"/>
      <p:bldP spid="16" grpId="0"/>
      <p:bldP spid="18" grpId="0"/>
      <p:bldP spid="4" grpId="0"/>
      <p:bldP spid="19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AA5AA775-1B84-4899-AF4F-EA1A4A503CDC}"/>
              </a:ext>
            </a:extLst>
          </p:cNvPr>
          <p:cNvSpPr/>
          <p:nvPr/>
        </p:nvSpPr>
        <p:spPr>
          <a:xfrm>
            <a:off x="358588" y="289952"/>
            <a:ext cx="11474824" cy="6278096"/>
          </a:xfrm>
          <a:prstGeom prst="rect">
            <a:avLst/>
          </a:prstGeom>
          <a:solidFill>
            <a:srgbClr val="E3E7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2DE90B8-FC0F-4E8A-BC8B-DDEFAAB7735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88" r="24047" b="7296"/>
          <a:stretch/>
        </p:blipFill>
        <p:spPr>
          <a:xfrm>
            <a:off x="5788517" y="803085"/>
            <a:ext cx="5702781" cy="4732889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4DA819D-C410-4A7A-941F-7FE42B7BBDF5}"/>
              </a:ext>
            </a:extLst>
          </p:cNvPr>
          <p:cNvSpPr/>
          <p:nvPr/>
        </p:nvSpPr>
        <p:spPr>
          <a:xfrm>
            <a:off x="5788517" y="5535974"/>
            <a:ext cx="5702780" cy="583472"/>
          </a:xfrm>
          <a:prstGeom prst="rect">
            <a:avLst/>
          </a:prstGeom>
          <a:solidFill>
            <a:schemeClr val="bg1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E3E67331-D50B-48CB-A315-C7B0A0CD4797}"/>
              </a:ext>
            </a:extLst>
          </p:cNvPr>
          <p:cNvSpPr/>
          <p:nvPr/>
        </p:nvSpPr>
        <p:spPr>
          <a:xfrm>
            <a:off x="850955" y="2119448"/>
            <a:ext cx="431409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dirty="0">
                <a:solidFill>
                  <a:srgbClr val="277395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My working week </a:t>
            </a:r>
          </a:p>
          <a:p>
            <a:pPr algn="r"/>
            <a:r>
              <a:rPr lang="en-US" altLang="zh-CN" dirty="0">
                <a:solidFill>
                  <a:srgbClr val="277395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and my Sunday rest, My </a:t>
            </a:r>
            <a:r>
              <a:rPr lang="en-US" altLang="zh-CN" dirty="0" err="1">
                <a:solidFill>
                  <a:srgbClr val="277395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noon,my</a:t>
            </a:r>
            <a:endParaRPr lang="en-US" altLang="zh-CN" dirty="0">
              <a:solidFill>
                <a:srgbClr val="277395"/>
              </a:solidFill>
              <a:latin typeface="新蒂文征明简繁" panose="03000600000000000000" pitchFamily="66" charset="-122"/>
              <a:ea typeface="新蒂文征明简繁" panose="03000600000000000000" pitchFamily="66" charset="-122"/>
            </a:endParaRPr>
          </a:p>
          <a:p>
            <a:pPr algn="r"/>
            <a:r>
              <a:rPr lang="en-US" altLang="zh-CN" dirty="0">
                <a:solidFill>
                  <a:srgbClr val="277395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midnight, my talk </a:t>
            </a:r>
          </a:p>
          <a:p>
            <a:pPr algn="r"/>
            <a:r>
              <a:rPr lang="en-US" altLang="zh-CN" dirty="0">
                <a:solidFill>
                  <a:srgbClr val="277395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my song; I thought that love would </a:t>
            </a:r>
          </a:p>
          <a:p>
            <a:pPr algn="r"/>
            <a:r>
              <a:rPr lang="en-US" altLang="zh-CN" dirty="0">
                <a:solidFill>
                  <a:srgbClr val="277395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last forever; I was wrong </a:t>
            </a: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49585F72-92E4-495A-96AA-6A28089EF72E}"/>
              </a:ext>
            </a:extLst>
          </p:cNvPr>
          <p:cNvCxnSpPr>
            <a:cxnSpLocks/>
          </p:cNvCxnSpPr>
          <p:nvPr/>
        </p:nvCxnSpPr>
        <p:spPr>
          <a:xfrm>
            <a:off x="5288141" y="803085"/>
            <a:ext cx="0" cy="5316361"/>
          </a:xfrm>
          <a:prstGeom prst="line">
            <a:avLst/>
          </a:prstGeom>
          <a:ln w="28575">
            <a:solidFill>
              <a:srgbClr val="2773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: 圆角 11">
            <a:extLst>
              <a:ext uri="{FF2B5EF4-FFF2-40B4-BE49-F238E27FC236}">
                <a16:creationId xmlns:a16="http://schemas.microsoft.com/office/drawing/2014/main" xmlns="" id="{34589CAF-0846-49CE-8EC4-8BBCD11D465C}"/>
              </a:ext>
            </a:extLst>
          </p:cNvPr>
          <p:cNvSpPr/>
          <p:nvPr/>
        </p:nvSpPr>
        <p:spPr>
          <a:xfrm>
            <a:off x="2012654" y="4650172"/>
            <a:ext cx="3152395" cy="243005"/>
          </a:xfrm>
          <a:prstGeom prst="roundRect">
            <a:avLst/>
          </a:prstGeom>
          <a:noFill/>
          <a:ln>
            <a:solidFill>
              <a:srgbClr val="2773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xmlns="" id="{A668C063-1C8E-437F-8B71-37FAEC4FC49E}"/>
              </a:ext>
            </a:extLst>
          </p:cNvPr>
          <p:cNvSpPr/>
          <p:nvPr/>
        </p:nvSpPr>
        <p:spPr>
          <a:xfrm>
            <a:off x="2012654" y="4977077"/>
            <a:ext cx="3152395" cy="243005"/>
          </a:xfrm>
          <a:prstGeom prst="roundRect">
            <a:avLst/>
          </a:prstGeom>
          <a:noFill/>
          <a:ln>
            <a:solidFill>
              <a:srgbClr val="2773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xmlns="" id="{15875B06-D168-4E9B-B780-B03C0233C5D8}"/>
              </a:ext>
            </a:extLst>
          </p:cNvPr>
          <p:cNvSpPr/>
          <p:nvPr/>
        </p:nvSpPr>
        <p:spPr>
          <a:xfrm>
            <a:off x="2012654" y="5287048"/>
            <a:ext cx="3152395" cy="243005"/>
          </a:xfrm>
          <a:prstGeom prst="roundRect">
            <a:avLst/>
          </a:prstGeom>
          <a:noFill/>
          <a:ln>
            <a:solidFill>
              <a:srgbClr val="2773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xmlns="" id="{6C4B9A0A-5B8E-466F-9C51-8487A17803A2}"/>
              </a:ext>
            </a:extLst>
          </p:cNvPr>
          <p:cNvSpPr/>
          <p:nvPr/>
        </p:nvSpPr>
        <p:spPr>
          <a:xfrm>
            <a:off x="2012654" y="5597019"/>
            <a:ext cx="3152395" cy="243005"/>
          </a:xfrm>
          <a:prstGeom prst="roundRect">
            <a:avLst/>
          </a:prstGeom>
          <a:noFill/>
          <a:ln>
            <a:solidFill>
              <a:srgbClr val="2773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D6AD024D-C5B2-418C-839F-2202C2E17BB0}"/>
              </a:ext>
            </a:extLst>
          </p:cNvPr>
          <p:cNvSpPr txBox="1"/>
          <p:nvPr/>
        </p:nvSpPr>
        <p:spPr>
          <a:xfrm>
            <a:off x="4105142" y="1596228"/>
            <a:ext cx="10599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>
                <a:solidFill>
                  <a:srgbClr val="277395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Title</a:t>
            </a:r>
            <a:endParaRPr lang="zh-CN" altLang="en-US" sz="2800" dirty="0">
              <a:solidFill>
                <a:srgbClr val="277395"/>
              </a:solidFill>
              <a:latin typeface="新蒂文征明简繁" panose="03000600000000000000" pitchFamily="66" charset="-122"/>
              <a:ea typeface="新蒂文征明简繁" panose="03000600000000000000" pitchFamily="66" charset="-122"/>
            </a:endParaRPr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xmlns="" id="{89ECEC74-8BA4-4E4C-80F0-4E66900E3576}"/>
              </a:ext>
            </a:extLst>
          </p:cNvPr>
          <p:cNvSpPr/>
          <p:nvPr/>
        </p:nvSpPr>
        <p:spPr>
          <a:xfrm>
            <a:off x="2012653" y="4316019"/>
            <a:ext cx="3152395" cy="243005"/>
          </a:xfrm>
          <a:prstGeom prst="roundRect">
            <a:avLst/>
          </a:prstGeom>
          <a:noFill/>
          <a:ln>
            <a:solidFill>
              <a:srgbClr val="2773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xmlns="" id="{5D2F06AA-9C59-4331-82C0-B5648A2AD8C1}"/>
              </a:ext>
            </a:extLst>
          </p:cNvPr>
          <p:cNvSpPr/>
          <p:nvPr/>
        </p:nvSpPr>
        <p:spPr>
          <a:xfrm>
            <a:off x="3632010" y="4332645"/>
            <a:ext cx="1533038" cy="209752"/>
          </a:xfrm>
          <a:prstGeom prst="roundRect">
            <a:avLst/>
          </a:prstGeom>
          <a:solidFill>
            <a:srgbClr val="277395"/>
          </a:solidFill>
          <a:ln>
            <a:solidFill>
              <a:srgbClr val="2773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xmlns="" id="{3FF319DD-002B-41F9-948C-EF58F47EA229}"/>
              </a:ext>
            </a:extLst>
          </p:cNvPr>
          <p:cNvSpPr/>
          <p:nvPr/>
        </p:nvSpPr>
        <p:spPr>
          <a:xfrm>
            <a:off x="2883881" y="4649772"/>
            <a:ext cx="2281167" cy="219223"/>
          </a:xfrm>
          <a:prstGeom prst="roundRect">
            <a:avLst/>
          </a:prstGeom>
          <a:solidFill>
            <a:srgbClr val="277395"/>
          </a:solidFill>
          <a:ln>
            <a:solidFill>
              <a:srgbClr val="2773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xmlns="" id="{08E58824-0BC5-42A3-ADFB-FEC6E02C6E32}"/>
              </a:ext>
            </a:extLst>
          </p:cNvPr>
          <p:cNvSpPr/>
          <p:nvPr/>
        </p:nvSpPr>
        <p:spPr>
          <a:xfrm>
            <a:off x="3305911" y="5000953"/>
            <a:ext cx="1859136" cy="219130"/>
          </a:xfrm>
          <a:prstGeom prst="roundRect">
            <a:avLst/>
          </a:prstGeom>
          <a:solidFill>
            <a:srgbClr val="277395"/>
          </a:solidFill>
          <a:ln>
            <a:solidFill>
              <a:srgbClr val="2773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xmlns="" id="{57FB06F0-D869-47C9-8F70-052CB2FE28E8}"/>
              </a:ext>
            </a:extLst>
          </p:cNvPr>
          <p:cNvSpPr/>
          <p:nvPr/>
        </p:nvSpPr>
        <p:spPr>
          <a:xfrm>
            <a:off x="2180492" y="5298985"/>
            <a:ext cx="2984555" cy="231068"/>
          </a:xfrm>
          <a:prstGeom prst="roundRect">
            <a:avLst/>
          </a:prstGeom>
          <a:solidFill>
            <a:srgbClr val="277395"/>
          </a:solidFill>
          <a:ln>
            <a:solidFill>
              <a:srgbClr val="2773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: 圆角 27">
            <a:extLst>
              <a:ext uri="{FF2B5EF4-FFF2-40B4-BE49-F238E27FC236}">
                <a16:creationId xmlns:a16="http://schemas.microsoft.com/office/drawing/2014/main" xmlns="" id="{3DE80132-D4C1-4CD5-BCFA-E684955E052D}"/>
              </a:ext>
            </a:extLst>
          </p:cNvPr>
          <p:cNvSpPr/>
          <p:nvPr/>
        </p:nvSpPr>
        <p:spPr>
          <a:xfrm>
            <a:off x="4105142" y="5588418"/>
            <a:ext cx="1059904" cy="251605"/>
          </a:xfrm>
          <a:prstGeom prst="roundRect">
            <a:avLst/>
          </a:prstGeom>
          <a:solidFill>
            <a:srgbClr val="277395"/>
          </a:solidFill>
          <a:ln>
            <a:solidFill>
              <a:srgbClr val="2773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8902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1" grpId="0" animBg="1"/>
      <p:bldP spid="5" grpId="0"/>
      <p:bldP spid="12" grpId="0" animBg="1"/>
      <p:bldP spid="15" grpId="0" animBg="1"/>
      <p:bldP spid="16" grpId="0" animBg="1"/>
      <p:bldP spid="18" grpId="0" animBg="1"/>
      <p:bldP spid="21" grpId="0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5B59297C-3A4B-4108-AC23-533D8A5BF277}"/>
              </a:ext>
            </a:extLst>
          </p:cNvPr>
          <p:cNvSpPr/>
          <p:nvPr/>
        </p:nvSpPr>
        <p:spPr>
          <a:xfrm>
            <a:off x="358588" y="289952"/>
            <a:ext cx="11474824" cy="6278096"/>
          </a:xfrm>
          <a:prstGeom prst="rect">
            <a:avLst/>
          </a:prstGeom>
          <a:solidFill>
            <a:srgbClr val="E3E7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953FB926-F00B-4C35-BD76-00565B202CC8}"/>
              </a:ext>
            </a:extLst>
          </p:cNvPr>
          <p:cNvSpPr/>
          <p:nvPr/>
        </p:nvSpPr>
        <p:spPr>
          <a:xfrm>
            <a:off x="5064159" y="2145708"/>
            <a:ext cx="2224800" cy="2153765"/>
          </a:xfrm>
          <a:prstGeom prst="rect">
            <a:avLst/>
          </a:prstGeom>
          <a:noFill/>
          <a:ln w="222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FA1DA4F0-907B-42F8-988E-CC8782597A9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79" t="68431" r="25654" b="1654"/>
          <a:stretch/>
        </p:blipFill>
        <p:spPr>
          <a:xfrm>
            <a:off x="4983600" y="2026631"/>
            <a:ext cx="2224800" cy="2153765"/>
          </a:xfrm>
          <a:prstGeom prst="rect">
            <a:avLst/>
          </a:prstGeom>
        </p:spPr>
      </p:pic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E2C4BAF1-5E8A-4BFC-809F-89FBBD95DB00}"/>
              </a:ext>
            </a:extLst>
          </p:cNvPr>
          <p:cNvSpPr txBox="1"/>
          <p:nvPr/>
        </p:nvSpPr>
        <p:spPr>
          <a:xfrm>
            <a:off x="5416968" y="4939988"/>
            <a:ext cx="13580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Subtitle</a:t>
            </a:r>
            <a:endParaRPr lang="zh-CN" altLang="en-US" sz="2400" dirty="0">
              <a:latin typeface="新蒂文征明简繁" panose="03000600000000000000" pitchFamily="66" charset="-122"/>
              <a:ea typeface="新蒂文征明简繁" panose="03000600000000000000" pitchFamily="66" charset="-122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A45BABA1-6714-436F-B119-5BADB53AC5F0}"/>
              </a:ext>
            </a:extLst>
          </p:cNvPr>
          <p:cNvSpPr/>
          <p:nvPr/>
        </p:nvSpPr>
        <p:spPr>
          <a:xfrm>
            <a:off x="1815658" y="2145708"/>
            <a:ext cx="2224800" cy="2153765"/>
          </a:xfrm>
          <a:prstGeom prst="rect">
            <a:avLst/>
          </a:prstGeom>
          <a:noFill/>
          <a:ln w="222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D0462E10-6301-4ADD-91F9-2B8456822DC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33" t="68816" r="47153" b="9823"/>
          <a:stretch/>
        </p:blipFill>
        <p:spPr>
          <a:xfrm>
            <a:off x="1735099" y="2026631"/>
            <a:ext cx="2224800" cy="2153765"/>
          </a:xfrm>
          <a:prstGeom prst="rect">
            <a:avLst/>
          </a:prstGeom>
        </p:spPr>
      </p:pic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D073F788-A436-466B-8C7A-D03494773BE5}"/>
              </a:ext>
            </a:extLst>
          </p:cNvPr>
          <p:cNvSpPr txBox="1"/>
          <p:nvPr/>
        </p:nvSpPr>
        <p:spPr>
          <a:xfrm>
            <a:off x="2168467" y="4939988"/>
            <a:ext cx="13580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Subtitle</a:t>
            </a:r>
            <a:endParaRPr lang="zh-CN" altLang="en-US" sz="2400" dirty="0">
              <a:latin typeface="新蒂文征明简繁" panose="03000600000000000000" pitchFamily="66" charset="-122"/>
              <a:ea typeface="新蒂文征明简繁" panose="03000600000000000000" pitchFamily="66" charset="-122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9E7C74B4-7A69-4171-8F7F-12E1D5B3031B}"/>
              </a:ext>
            </a:extLst>
          </p:cNvPr>
          <p:cNvSpPr/>
          <p:nvPr/>
        </p:nvSpPr>
        <p:spPr>
          <a:xfrm>
            <a:off x="8312660" y="2145708"/>
            <a:ext cx="2224800" cy="2153765"/>
          </a:xfrm>
          <a:prstGeom prst="rect">
            <a:avLst/>
          </a:prstGeom>
          <a:noFill/>
          <a:ln w="222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9C39779E-8882-42C2-A14C-7D476FE0DDB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533" t="54164" b="15921"/>
          <a:stretch/>
        </p:blipFill>
        <p:spPr>
          <a:xfrm>
            <a:off x="8232101" y="2026631"/>
            <a:ext cx="2224800" cy="2153765"/>
          </a:xfrm>
          <a:prstGeom prst="rect">
            <a:avLst/>
          </a:prstGeom>
        </p:spPr>
      </p:pic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63548618-4F41-4B22-81AA-673CFF95322F}"/>
              </a:ext>
            </a:extLst>
          </p:cNvPr>
          <p:cNvSpPr txBox="1"/>
          <p:nvPr/>
        </p:nvSpPr>
        <p:spPr>
          <a:xfrm>
            <a:off x="8665469" y="4939988"/>
            <a:ext cx="13580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Subtitle</a:t>
            </a:r>
            <a:endParaRPr lang="zh-CN" altLang="en-US" sz="2400" dirty="0">
              <a:latin typeface="新蒂文征明简繁" panose="03000600000000000000" pitchFamily="66" charset="-122"/>
              <a:ea typeface="新蒂文征明简繁" panose="03000600000000000000" pitchFamily="66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56300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6" grpId="0" animBg="1"/>
      <p:bldP spid="24" grpId="0"/>
      <p:bldP spid="25" grpId="0" animBg="1"/>
      <p:bldP spid="27" grpId="0"/>
      <p:bldP spid="28" grpId="0" animBg="1"/>
      <p:bldP spid="3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AA5AA775-1B84-4899-AF4F-EA1A4A503CDC}"/>
              </a:ext>
            </a:extLst>
          </p:cNvPr>
          <p:cNvSpPr/>
          <p:nvPr/>
        </p:nvSpPr>
        <p:spPr>
          <a:xfrm>
            <a:off x="358588" y="289952"/>
            <a:ext cx="11474824" cy="6278096"/>
          </a:xfrm>
          <a:prstGeom prst="rect">
            <a:avLst/>
          </a:prstGeom>
          <a:solidFill>
            <a:srgbClr val="E3E7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B66026D7-3C1E-45DF-971F-C32C22593259}"/>
              </a:ext>
            </a:extLst>
          </p:cNvPr>
          <p:cNvSpPr/>
          <p:nvPr/>
        </p:nvSpPr>
        <p:spPr>
          <a:xfrm>
            <a:off x="761733" y="1203036"/>
            <a:ext cx="6430283" cy="4531388"/>
          </a:xfrm>
          <a:prstGeom prst="rect">
            <a:avLst/>
          </a:prstGeom>
          <a:noFill/>
          <a:ln w="25400">
            <a:solidFill>
              <a:srgbClr val="277395"/>
            </a:solidFill>
          </a:ln>
          <a:effectLst>
            <a:outerShdw blurRad="1016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0D9E264D-1BB3-4725-945F-9208F8EEADB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97" t="-21" r="257" b="497"/>
          <a:stretch/>
        </p:blipFill>
        <p:spPr>
          <a:xfrm>
            <a:off x="937579" y="982899"/>
            <a:ext cx="6430283" cy="4531388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35CB9198-6E35-4A64-813A-B686C3F82FF0}"/>
              </a:ext>
            </a:extLst>
          </p:cNvPr>
          <p:cNvSpPr txBox="1"/>
          <p:nvPr/>
        </p:nvSpPr>
        <p:spPr>
          <a:xfrm>
            <a:off x="7829455" y="1970437"/>
            <a:ext cx="17508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277395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Subtitle</a:t>
            </a:r>
            <a:endParaRPr lang="zh-CN" altLang="en-US" sz="3200" dirty="0">
              <a:solidFill>
                <a:srgbClr val="277395"/>
              </a:solidFill>
              <a:latin typeface="新蒂文征明简繁" panose="03000600000000000000" pitchFamily="66" charset="-122"/>
              <a:ea typeface="新蒂文征明简繁" panose="03000600000000000000" pitchFamily="66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0A65A33-BEE9-4FE8-B446-D4C1126E6035}"/>
              </a:ext>
            </a:extLst>
          </p:cNvPr>
          <p:cNvSpPr/>
          <p:nvPr/>
        </p:nvSpPr>
        <p:spPr>
          <a:xfrm>
            <a:off x="7810929" y="2929884"/>
            <a:ext cx="438107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>
                <a:solidFill>
                  <a:srgbClr val="277395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My working week and my Sunday </a:t>
            </a:r>
          </a:p>
          <a:p>
            <a:r>
              <a:rPr lang="en-US" altLang="zh-CN" sz="2000" dirty="0">
                <a:solidFill>
                  <a:srgbClr val="277395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rest, My noon,</a:t>
            </a:r>
          </a:p>
          <a:p>
            <a:r>
              <a:rPr lang="en-US" altLang="zh-CN" sz="2000" dirty="0">
                <a:solidFill>
                  <a:srgbClr val="277395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my midnight, my </a:t>
            </a:r>
            <a:r>
              <a:rPr lang="en-US" altLang="zh-CN" sz="2000" dirty="0" err="1">
                <a:solidFill>
                  <a:srgbClr val="277395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talk,my</a:t>
            </a:r>
            <a:r>
              <a:rPr lang="en-US" altLang="zh-CN" sz="2000" dirty="0">
                <a:solidFill>
                  <a:srgbClr val="277395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 song; </a:t>
            </a:r>
          </a:p>
          <a:p>
            <a:r>
              <a:rPr lang="en-US" altLang="zh-CN" sz="2000" dirty="0">
                <a:solidFill>
                  <a:srgbClr val="277395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I thought that </a:t>
            </a:r>
          </a:p>
          <a:p>
            <a:r>
              <a:rPr lang="en-US" altLang="zh-CN" sz="2000" dirty="0">
                <a:solidFill>
                  <a:srgbClr val="277395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love would last forever; I was wrong. </a:t>
            </a:r>
          </a:p>
        </p:txBody>
      </p:sp>
    </p:spTree>
    <p:extLst>
      <p:ext uri="{BB962C8B-B14F-4D97-AF65-F5344CB8AC3E}">
        <p14:creationId xmlns:p14="http://schemas.microsoft.com/office/powerpoint/2010/main" val="643488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0" grpId="0" animBg="1"/>
      <p:bldP spid="9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AA5AA775-1B84-4899-AF4F-EA1A4A503CDC}"/>
              </a:ext>
            </a:extLst>
          </p:cNvPr>
          <p:cNvSpPr/>
          <p:nvPr/>
        </p:nvSpPr>
        <p:spPr>
          <a:xfrm>
            <a:off x="358588" y="250222"/>
            <a:ext cx="11474824" cy="6278096"/>
          </a:xfrm>
          <a:prstGeom prst="rect">
            <a:avLst/>
          </a:prstGeom>
          <a:solidFill>
            <a:srgbClr val="E3E7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C0A1EFF5-8AD2-4701-8AD9-1E5CFA2468E0}"/>
              </a:ext>
            </a:extLst>
          </p:cNvPr>
          <p:cNvSpPr/>
          <p:nvPr/>
        </p:nvSpPr>
        <p:spPr>
          <a:xfrm>
            <a:off x="3921369" y="2373607"/>
            <a:ext cx="3825425" cy="1688439"/>
          </a:xfrm>
          <a:prstGeom prst="rect">
            <a:avLst/>
          </a:prstGeom>
          <a:noFill/>
          <a:ln w="25400">
            <a:solidFill>
              <a:srgbClr val="277395"/>
            </a:solidFill>
          </a:ln>
          <a:effectLst>
            <a:outerShdw blurRad="1016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631AA8ED-9284-4613-B033-545D1FD66620}"/>
              </a:ext>
            </a:extLst>
          </p:cNvPr>
          <p:cNvSpPr/>
          <p:nvPr/>
        </p:nvSpPr>
        <p:spPr>
          <a:xfrm>
            <a:off x="5944633" y="2131874"/>
            <a:ext cx="2039471" cy="1499131"/>
          </a:xfrm>
          <a:prstGeom prst="rect">
            <a:avLst/>
          </a:prstGeom>
          <a:solidFill>
            <a:srgbClr val="277395"/>
          </a:solidFill>
          <a:ln>
            <a:noFill/>
          </a:ln>
          <a:effectLst>
            <a:outerShdw blurRad="101600" dist="762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BD7A7EE8-1E2F-40C4-86A0-0C9DDB62EA3A}"/>
              </a:ext>
            </a:extLst>
          </p:cNvPr>
          <p:cNvSpPr txBox="1"/>
          <p:nvPr/>
        </p:nvSpPr>
        <p:spPr>
          <a:xfrm>
            <a:off x="6131447" y="2373607"/>
            <a:ext cx="166584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000" dirty="0">
                <a:solidFill>
                  <a:srgbClr val="E3E7ED"/>
                </a:solidFill>
                <a:latin typeface="新蒂文征明简繁" panose="03000600000000000000" pitchFamily="66" charset="-122"/>
                <a:ea typeface="新蒂文征明简繁" panose="03000600000000000000" pitchFamily="66" charset="-122"/>
              </a:rPr>
              <a:t>Two</a:t>
            </a:r>
            <a:endParaRPr lang="zh-CN" altLang="en-US" sz="6000" dirty="0">
              <a:solidFill>
                <a:srgbClr val="E3E7ED"/>
              </a:solidFill>
              <a:latin typeface="新蒂文征明简繁" panose="03000600000000000000" pitchFamily="66" charset="-122"/>
              <a:ea typeface="新蒂文征明简繁" panose="03000600000000000000" pitchFamily="66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F78D7193-6DB7-4EB5-816A-0667A59C28F0}"/>
              </a:ext>
            </a:extLst>
          </p:cNvPr>
          <p:cNvSpPr/>
          <p:nvPr/>
        </p:nvSpPr>
        <p:spPr>
          <a:xfrm>
            <a:off x="4287316" y="2617661"/>
            <a:ext cx="309352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277395"/>
                </a:solidFill>
                <a:latin typeface="Kunstler Script" panose="030304020206070D0D06" pitchFamily="66" charset="0"/>
                <a:ea typeface="思源黑体旧字形 ExtraLight" panose="020B0200000000000000" pitchFamily="34" charset="-128"/>
              </a:rPr>
              <a:t>Click here to input the </a:t>
            </a:r>
          </a:p>
          <a:p>
            <a:r>
              <a:rPr lang="en-US" altLang="zh-CN" sz="2400" dirty="0">
                <a:solidFill>
                  <a:srgbClr val="277395"/>
                </a:solidFill>
                <a:latin typeface="Kunstler Script" panose="030304020206070D0D06" pitchFamily="66" charset="0"/>
                <a:ea typeface="思源黑体旧字形 ExtraLight" panose="020B0200000000000000" pitchFamily="34" charset="-128"/>
              </a:rPr>
              <a:t>replacement text and </a:t>
            </a:r>
          </a:p>
          <a:p>
            <a:r>
              <a:rPr lang="en-US" altLang="zh-CN" sz="2400" dirty="0">
                <a:solidFill>
                  <a:srgbClr val="277395"/>
                </a:solidFill>
                <a:latin typeface="Kunstler Script" panose="030304020206070D0D06" pitchFamily="66" charset="0"/>
                <a:ea typeface="思源黑体旧字形 ExtraLight" panose="020B0200000000000000" pitchFamily="34" charset="-128"/>
              </a:rPr>
              <a:t>suggest replacing it with this speech.</a:t>
            </a:r>
            <a:endParaRPr lang="zh-CN" altLang="en-US" sz="2400" dirty="0">
              <a:solidFill>
                <a:srgbClr val="277395"/>
              </a:solidFill>
              <a:latin typeface="Kunstler Script" panose="030304020206070D0D06" pitchFamily="66" charset="0"/>
              <a:ea typeface="思源黑体旧字形 ExtraLight" panose="020B02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73956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1" grpId="0" animBg="1"/>
      <p:bldP spid="6" grpId="0" animBg="1"/>
      <p:bldP spid="7" grpId="0"/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山川河流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1589</TotalTime>
  <Words>612</Words>
  <Application>Microsoft Office PowerPoint</Application>
  <PresentationFormat>宽屏</PresentationFormat>
  <Paragraphs>129</Paragraphs>
  <Slides>22</Slides>
  <Notes>22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等线</vt:lpstr>
      <vt:lpstr>等线 Light</vt:lpstr>
      <vt:lpstr>方正仿宋_GBK</vt:lpstr>
      <vt:lpstr>书体坊安景臣钢笔行书</vt:lpstr>
      <vt:lpstr>思源黑体旧字形 ExtraLight</vt:lpstr>
      <vt:lpstr>新蒂文征明简繁</vt:lpstr>
      <vt:lpstr>Arial</vt:lpstr>
      <vt:lpstr>Kunstler Script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山川河流</dc:title>
  <dc:creator>李 疏遥</dc:creator>
  <cp:lastModifiedBy>user</cp:lastModifiedBy>
  <cp:revision>32</cp:revision>
  <dcterms:created xsi:type="dcterms:W3CDTF">2018-04-23T09:16:08Z</dcterms:created>
  <dcterms:modified xsi:type="dcterms:W3CDTF">2018-05-25T05:39:04Z</dcterms:modified>
</cp:coreProperties>
</file>