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</p:sldMasterIdLst>
  <p:notesMasterIdLst>
    <p:notesMasterId r:id="rId16"/>
  </p:notesMasterIdLst>
  <p:sldIdLst>
    <p:sldId id="350" r:id="rId3"/>
    <p:sldId id="339" r:id="rId4"/>
    <p:sldId id="288" r:id="rId5"/>
    <p:sldId id="298" r:id="rId6"/>
    <p:sldId id="345" r:id="rId7"/>
    <p:sldId id="290" r:id="rId8"/>
    <p:sldId id="291" r:id="rId9"/>
    <p:sldId id="306" r:id="rId10"/>
    <p:sldId id="292" r:id="rId11"/>
    <p:sldId id="294" r:id="rId12"/>
    <p:sldId id="347" r:id="rId13"/>
    <p:sldId id="295" r:id="rId14"/>
    <p:sldId id="296" r:id="rId15"/>
    <p:sldId id="297" r:id="rId17"/>
    <p:sldId id="299" r:id="rId18"/>
    <p:sldId id="300" r:id="rId19"/>
    <p:sldId id="346" r:id="rId20"/>
    <p:sldId id="289" r:id="rId21"/>
    <p:sldId id="302" r:id="rId22"/>
    <p:sldId id="293" r:id="rId23"/>
    <p:sldId id="303" r:id="rId24"/>
    <p:sldId id="304" r:id="rId25"/>
    <p:sldId id="305" r:id="rId26"/>
    <p:sldId id="320" r:id="rId27"/>
    <p:sldId id="301" r:id="rId28"/>
    <p:sldId id="307" r:id="rId29"/>
    <p:sldId id="308" r:id="rId30"/>
    <p:sldId id="309" r:id="rId31"/>
    <p:sldId id="310" r:id="rId32"/>
    <p:sldId id="311" r:id="rId33"/>
    <p:sldId id="312" r:id="rId34"/>
    <p:sldId id="313" r:id="rId35"/>
    <p:sldId id="314" r:id="rId36"/>
    <p:sldId id="315" r:id="rId37"/>
    <p:sldId id="316" r:id="rId38"/>
    <p:sldId id="317" r:id="rId39"/>
    <p:sldId id="318" r:id="rId40"/>
    <p:sldId id="319" r:id="rId41"/>
    <p:sldId id="338" r:id="rId42"/>
    <p:sldId id="321" r:id="rId43"/>
    <p:sldId id="340" r:id="rId44"/>
    <p:sldId id="341" r:id="rId45"/>
    <p:sldId id="342" r:id="rId46"/>
    <p:sldId id="343" r:id="rId47"/>
    <p:sldId id="344" r:id="rId48"/>
    <p:sldId id="322" r:id="rId49"/>
    <p:sldId id="323" r:id="rId5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9900"/>
    <a:srgbClr val="F3F3F3"/>
    <a:srgbClr val="EAEAEA"/>
    <a:srgbClr val="4981E9"/>
    <a:srgbClr val="439CEF"/>
    <a:srgbClr val="00339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218"/>
        <p:guide pos="28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2052" name="Rectangle 4"/>
          <p:cNvSpPr>
            <a:spLocks noGrp="1" noRo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altLang="zh-CN" smtClean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E5141E10-24AC-4CD6-AF70-C7AB3DF45A2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200" b="1"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6.emf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image" Target="../media/image34.png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emf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中秋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24013" y="574675"/>
            <a:ext cx="2093912" cy="2825750"/>
          </a:xfrm>
          <a:noFill/>
          <a:ln>
            <a:miter lim="800000"/>
            <a:headEnd/>
            <a:tailEnd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524125" y="2452688"/>
            <a:ext cx="731838" cy="1006475"/>
          </a:xfrm>
          <a:prstGeom prst="rect">
            <a:avLst/>
          </a:prstGeom>
          <a:noFill/>
          <a:ln w="9525" cap="flat" cmpd="sng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a typeface="宋体" panose="02010600030101010101" pitchFamily="2" charset="-122"/>
              </a:rPr>
              <a:t>快乐</a:t>
            </a:r>
            <a:endParaRPr lang="zh-CN" altLang="en-US" sz="36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num-1_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2286000"/>
            <a:ext cx="2543175" cy="28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4259263" y="2678113"/>
            <a:ext cx="2513012" cy="2384425"/>
          </a:xfrm>
          <a:prstGeom prst="homePlate">
            <a:avLst>
              <a:gd name="adj" fmla="val 26348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 w="9525">
            <a:noFill/>
            <a:miter lim="800000"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2374900" y="2679700"/>
            <a:ext cx="2600325" cy="2384425"/>
          </a:xfrm>
          <a:prstGeom prst="homePlate">
            <a:avLst>
              <a:gd name="adj" fmla="val 27264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3" name="未知"/>
          <p:cNvSpPr/>
          <p:nvPr/>
        </p:nvSpPr>
        <p:spPr bwMode="auto">
          <a:xfrm>
            <a:off x="2179638" y="2401888"/>
            <a:ext cx="4098925" cy="4794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" y="267"/>
              </a:cxn>
              <a:cxn ang="0">
                <a:pos x="3454" y="267"/>
              </a:cxn>
              <a:cxn ang="0">
                <a:pos x="3292" y="8"/>
              </a:cxn>
              <a:cxn ang="0">
                <a:pos x="0" y="0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1022350" y="2400300"/>
            <a:ext cx="2222500" cy="2681288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9525">
            <a:noFill/>
            <a:miter lim="800000"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2816225" y="2444750"/>
            <a:ext cx="3238500" cy="339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ea typeface="宋体" panose="02010600030101010101" pitchFamily="2" charset="-122"/>
              </a:rPr>
              <a:t>点击编辑文字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4960938" y="3448050"/>
            <a:ext cx="1546225" cy="676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111111"/>
                </a:solidFill>
                <a:cs typeface="Arial" panose="020B0604020202020204" pitchFamily="34" charset="0"/>
              </a:rPr>
              <a:t>2.</a:t>
            </a:r>
            <a:endParaRPr lang="zh-CN" altLang="en-US" sz="2400" b="1">
              <a:solidFill>
                <a:srgbClr val="111111"/>
              </a:solidFill>
              <a:cs typeface="Arial" panose="020B0604020202020204" pitchFamily="34" charset="0"/>
            </a:endParaRPr>
          </a:p>
          <a:p>
            <a:r>
              <a:rPr lang="zh-CN" altLang="en-US">
                <a:ea typeface="宋体" panose="02010600030101010101" pitchFamily="2" charset="-122"/>
              </a:rPr>
              <a:t>点击编辑文字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1046163" y="1711325"/>
            <a:ext cx="5997575" cy="3635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>
                <a:ea typeface="宋体" panose="02010600030101010101" pitchFamily="2" charset="-122"/>
              </a:rPr>
              <a:t>点击编辑文字信息</a:t>
            </a:r>
            <a:endParaRPr lang="zh-CN" altLang="en-US" sz="200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3181350" y="3444875"/>
            <a:ext cx="1546225" cy="676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111111"/>
                </a:solidFill>
                <a:cs typeface="Arial" panose="020B0604020202020204" pitchFamily="34" charset="0"/>
              </a:rPr>
              <a:t>1.</a:t>
            </a:r>
            <a:endParaRPr lang="zh-CN" altLang="en-US" sz="2400" b="1">
              <a:solidFill>
                <a:srgbClr val="111111"/>
              </a:solidFill>
              <a:cs typeface="Arial" panose="020B0604020202020204" pitchFamily="34" charset="0"/>
            </a:endParaRPr>
          </a:p>
          <a:p>
            <a:r>
              <a:rPr lang="zh-CN" altLang="en-US">
                <a:ea typeface="宋体" panose="02010600030101010101" pitchFamily="2" charset="-122"/>
              </a:rPr>
              <a:t>点击编辑文字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1295400" y="3581400"/>
            <a:ext cx="182880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ea typeface="宋体" panose="02010600030101010101" pitchFamily="2" charset="-122"/>
              </a:rPr>
              <a:t>点击编辑文字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 rot="3360000">
            <a:off x="6669088" y="1766887"/>
            <a:ext cx="781050" cy="84772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 cap="flat" cmpd="sng">
            <a:solidFill>
              <a:srgbClr val="FFFFFF"/>
            </a:solidFill>
            <a:miter lim="800000"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261100" y="2905125"/>
            <a:ext cx="1724025" cy="619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>
                <a:ea typeface="宋体" panose="02010600030101010101" pitchFamily="2" charset="-122"/>
              </a:rPr>
              <a:t>20</a:t>
            </a:r>
            <a:r>
              <a:rPr lang="zh-CN" altLang="en-US" sz="1400">
                <a:ea typeface="宋体" panose="02010600030101010101" pitchFamily="2" charset="-122"/>
              </a:rPr>
              <a:t>10</a:t>
            </a:r>
            <a:r>
              <a:rPr lang="en-US" sz="1400">
                <a:ea typeface="宋体" panose="02010600030101010101" pitchFamily="2" charset="-122"/>
              </a:rPr>
              <a:t>.10   </a:t>
            </a:r>
            <a:r>
              <a:rPr lang="zh-CN" altLang="en-US" sz="1400">
                <a:ea typeface="宋体" panose="02010600030101010101" pitchFamily="2" charset="-122"/>
              </a:rPr>
              <a:t>点击输入文字</a:t>
            </a:r>
            <a:endParaRPr lang="zh-CN" altLang="en-US" sz="1400">
              <a:ea typeface="宋体" panose="02010600030101010101" pitchFamily="2" charset="-122"/>
            </a:endParaRPr>
          </a:p>
          <a:p>
            <a:pPr algn="l" eaLnBrk="0" hangingPunct="0"/>
            <a:r>
              <a:rPr lang="en-US" sz="1400">
                <a:ea typeface="宋体" panose="02010600030101010101" pitchFamily="2" charset="-122"/>
              </a:rPr>
              <a:t>20</a:t>
            </a:r>
            <a:r>
              <a:rPr lang="zh-CN" altLang="en-US" sz="1400">
                <a:ea typeface="宋体" panose="02010600030101010101" pitchFamily="2" charset="-122"/>
              </a:rPr>
              <a:t>10</a:t>
            </a:r>
            <a:r>
              <a:rPr lang="en-US" sz="1400">
                <a:ea typeface="宋体" panose="02010600030101010101" pitchFamily="2" charset="-122"/>
              </a:rPr>
              <a:t>.10   </a:t>
            </a:r>
            <a:r>
              <a:rPr lang="zh-CN" altLang="en-US" sz="1400">
                <a:ea typeface="宋体" panose="02010600030101010101" pitchFamily="2" charset="-122"/>
              </a:rPr>
              <a:t>点击输入文字</a:t>
            </a:r>
            <a:endParaRPr lang="zh-CN" altLang="en-US" sz="1400">
              <a:ea typeface="宋体" panose="02010600030101010101" pitchFamily="2" charset="-122"/>
            </a:endParaRPr>
          </a:p>
          <a:p>
            <a:pPr algn="l" eaLnBrk="0" hangingPunct="0"/>
            <a:r>
              <a:rPr lang="en-US" sz="1400">
                <a:ea typeface="宋体" panose="02010600030101010101" pitchFamily="2" charset="-122"/>
              </a:rPr>
              <a:t>20</a:t>
            </a:r>
            <a:r>
              <a:rPr lang="zh-CN" altLang="en-US" sz="1400">
                <a:ea typeface="宋体" panose="02010600030101010101" pitchFamily="2" charset="-122"/>
              </a:rPr>
              <a:t>10</a:t>
            </a:r>
            <a:r>
              <a:rPr lang="en-US" sz="1400">
                <a:ea typeface="宋体" panose="02010600030101010101" pitchFamily="2" charset="-122"/>
              </a:rPr>
              <a:t>.10   </a:t>
            </a:r>
            <a:r>
              <a:rPr lang="zh-CN" altLang="en-US" sz="1400">
                <a:ea typeface="宋体" panose="02010600030101010101" pitchFamily="2" charset="-122"/>
              </a:rPr>
              <a:t>点击输入文字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 rot="3360000">
            <a:off x="1719263" y="2365375"/>
            <a:ext cx="781050" cy="84772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38100" cap="flat" cmpd="sng">
            <a:solidFill>
              <a:srgbClr val="FFFFFF"/>
            </a:solidFill>
            <a:miter lim="800000"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800225" y="2670175"/>
            <a:ext cx="584200" cy="307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  <a:ea typeface="宋体" panose="02010600030101010101" pitchFamily="2" charset="-122"/>
              </a:rPr>
              <a:t>200</a:t>
            </a:r>
            <a:r>
              <a:rPr lang="zh-CN" altLang="en-US" b="1">
                <a:solidFill>
                  <a:srgbClr val="FFFFFF"/>
                </a:solidFill>
                <a:ea typeface="宋体" panose="02010600030101010101" pitchFamily="2" charset="-122"/>
              </a:rPr>
              <a:t>7</a:t>
            </a:r>
            <a:endParaRPr lang="zh-CN" altLang="en-US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 rot="3360000">
            <a:off x="2932113" y="3976687"/>
            <a:ext cx="781050" cy="84772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38100" cap="flat" cmpd="sng">
            <a:solidFill>
              <a:srgbClr val="FFFFFF"/>
            </a:solidFill>
            <a:miter lim="800000"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013075" y="4279900"/>
            <a:ext cx="584200" cy="311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  <a:ea typeface="宋体" panose="02010600030101010101" pitchFamily="2" charset="-122"/>
              </a:rPr>
              <a:t>200</a:t>
            </a:r>
            <a:r>
              <a:rPr lang="zh-CN" altLang="en-US" b="1">
                <a:solidFill>
                  <a:srgbClr val="FFFFFF"/>
                </a:solidFill>
                <a:ea typeface="宋体" panose="02010600030101010101" pitchFamily="2" charset="-122"/>
              </a:rPr>
              <a:t>8</a:t>
            </a:r>
            <a:endParaRPr lang="zh-CN" altLang="en-US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 rot="3360000">
            <a:off x="4683125" y="3000375"/>
            <a:ext cx="781050" cy="8509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 cap="flat" cmpd="sng">
            <a:solidFill>
              <a:srgbClr val="FFFFFF"/>
            </a:solidFill>
            <a:miter lim="800000"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4762500" y="3305175"/>
            <a:ext cx="584200" cy="311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  <a:ea typeface="宋体" panose="02010600030101010101" pitchFamily="2" charset="-122"/>
              </a:rPr>
              <a:t>200</a:t>
            </a:r>
            <a:r>
              <a:rPr lang="zh-CN" altLang="en-US" b="1">
                <a:solidFill>
                  <a:srgbClr val="FFFFFF"/>
                </a:solidFill>
                <a:ea typeface="宋体" panose="02010600030101010101" pitchFamily="2" charset="-122"/>
              </a:rPr>
              <a:t>9</a:t>
            </a:r>
            <a:endParaRPr lang="zh-CN" altLang="en-US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6750050" y="2073275"/>
            <a:ext cx="584200" cy="307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  <a:ea typeface="宋体" panose="02010600030101010101" pitchFamily="2" charset="-122"/>
              </a:rPr>
              <a:t>20</a:t>
            </a:r>
            <a:r>
              <a:rPr lang="zh-CN" altLang="en-US" b="1">
                <a:solidFill>
                  <a:srgbClr val="FFFFFF"/>
                </a:solidFill>
                <a:ea typeface="宋体" panose="02010600030101010101" pitchFamily="2" charset="-122"/>
              </a:rPr>
              <a:t>10</a:t>
            </a:r>
            <a:endParaRPr lang="zh-CN" altLang="en-US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>
            <a:off x="2397125" y="3175000"/>
            <a:ext cx="641350" cy="901700"/>
          </a:xfrm>
          <a:prstGeom prst="line">
            <a:avLst/>
          </a:prstGeom>
          <a:noFill/>
          <a:ln w="57150" cap="rnd" cmpd="sng">
            <a:solidFill>
              <a:schemeClr val="folHlink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 flipV="1">
            <a:off x="3749675" y="3625850"/>
            <a:ext cx="901700" cy="514350"/>
          </a:xfrm>
          <a:prstGeom prst="line">
            <a:avLst/>
          </a:prstGeom>
          <a:noFill/>
          <a:ln w="57150" cap="rnd" cmpd="sng">
            <a:solidFill>
              <a:schemeClr val="folHlink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 flipV="1">
            <a:off x="5553075" y="2454275"/>
            <a:ext cx="1095375" cy="654050"/>
          </a:xfrm>
          <a:prstGeom prst="line">
            <a:avLst/>
          </a:prstGeom>
          <a:noFill/>
          <a:ln w="57150" cap="rnd" cmpd="sng">
            <a:solidFill>
              <a:schemeClr val="folHlink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2654300" y="1974850"/>
            <a:ext cx="3476625" cy="438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ea typeface="宋体" panose="02010600030101010101" pitchFamily="2" charset="-122"/>
              </a:rPr>
              <a:t>点击输入文字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2587625" y="5095875"/>
            <a:ext cx="1724025" cy="619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>
                <a:ea typeface="宋体" panose="02010600030101010101" pitchFamily="2" charset="-122"/>
              </a:rPr>
              <a:t>200</a:t>
            </a:r>
            <a:r>
              <a:rPr lang="zh-CN" altLang="en-US" sz="1400">
                <a:ea typeface="宋体" panose="02010600030101010101" pitchFamily="2" charset="-122"/>
              </a:rPr>
              <a:t>8</a:t>
            </a:r>
            <a:r>
              <a:rPr lang="en-US" sz="1400">
                <a:ea typeface="宋体" panose="02010600030101010101" pitchFamily="2" charset="-122"/>
              </a:rPr>
              <a:t>.10   </a:t>
            </a:r>
            <a:r>
              <a:rPr lang="zh-CN" altLang="en-US" sz="1400">
                <a:ea typeface="宋体" panose="02010600030101010101" pitchFamily="2" charset="-122"/>
              </a:rPr>
              <a:t>点击输入文字</a:t>
            </a:r>
            <a:endParaRPr lang="zh-CN" altLang="en-US" sz="1400">
              <a:ea typeface="宋体" panose="02010600030101010101" pitchFamily="2" charset="-122"/>
            </a:endParaRPr>
          </a:p>
          <a:p>
            <a:pPr algn="l" eaLnBrk="0" hangingPunct="0"/>
            <a:r>
              <a:rPr lang="en-US" sz="1400">
                <a:ea typeface="宋体" panose="02010600030101010101" pitchFamily="2" charset="-122"/>
              </a:rPr>
              <a:t>200</a:t>
            </a:r>
            <a:r>
              <a:rPr lang="zh-CN" altLang="en-US" sz="1400">
                <a:ea typeface="宋体" panose="02010600030101010101" pitchFamily="2" charset="-122"/>
              </a:rPr>
              <a:t>8</a:t>
            </a:r>
            <a:r>
              <a:rPr lang="en-US" sz="1400">
                <a:ea typeface="宋体" panose="02010600030101010101" pitchFamily="2" charset="-122"/>
              </a:rPr>
              <a:t>.10   </a:t>
            </a:r>
            <a:r>
              <a:rPr lang="zh-CN" altLang="en-US" sz="1400">
                <a:ea typeface="宋体" panose="02010600030101010101" pitchFamily="2" charset="-122"/>
              </a:rPr>
              <a:t>点击输入文字</a:t>
            </a:r>
            <a:endParaRPr lang="zh-CN" altLang="en-US" sz="1400">
              <a:ea typeface="宋体" panose="02010600030101010101" pitchFamily="2" charset="-122"/>
            </a:endParaRPr>
          </a:p>
          <a:p>
            <a:pPr algn="l" eaLnBrk="0" hangingPunct="0"/>
            <a:r>
              <a:rPr lang="en-US" sz="1400">
                <a:ea typeface="宋体" panose="02010600030101010101" pitchFamily="2" charset="-122"/>
              </a:rPr>
              <a:t>200</a:t>
            </a:r>
            <a:r>
              <a:rPr lang="zh-CN" altLang="en-US" sz="1400">
                <a:ea typeface="宋体" panose="02010600030101010101" pitchFamily="2" charset="-122"/>
              </a:rPr>
              <a:t>8</a:t>
            </a:r>
            <a:r>
              <a:rPr lang="en-US" sz="1400">
                <a:ea typeface="宋体" panose="02010600030101010101" pitchFamily="2" charset="-122"/>
              </a:rPr>
              <a:t>.10   </a:t>
            </a:r>
            <a:r>
              <a:rPr lang="zh-CN" altLang="en-US" sz="1400">
                <a:ea typeface="宋体" panose="02010600030101010101" pitchFamily="2" charset="-122"/>
              </a:rPr>
              <a:t>点击输入文字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4521200" y="4194175"/>
            <a:ext cx="1724025" cy="619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>
                <a:ea typeface="宋体" panose="02010600030101010101" pitchFamily="2" charset="-122"/>
              </a:rPr>
              <a:t>200</a:t>
            </a:r>
            <a:r>
              <a:rPr lang="zh-CN" altLang="en-US" sz="1400">
                <a:ea typeface="宋体" panose="02010600030101010101" pitchFamily="2" charset="-122"/>
              </a:rPr>
              <a:t>9</a:t>
            </a:r>
            <a:r>
              <a:rPr lang="en-US" sz="1400">
                <a:ea typeface="宋体" panose="02010600030101010101" pitchFamily="2" charset="-122"/>
              </a:rPr>
              <a:t>.10   </a:t>
            </a:r>
            <a:r>
              <a:rPr lang="zh-CN" altLang="en-US" sz="1400">
                <a:ea typeface="宋体" panose="02010600030101010101" pitchFamily="2" charset="-122"/>
              </a:rPr>
              <a:t>点击输入文字</a:t>
            </a:r>
            <a:endParaRPr lang="zh-CN" altLang="en-US" sz="1400">
              <a:ea typeface="宋体" panose="02010600030101010101" pitchFamily="2" charset="-122"/>
            </a:endParaRPr>
          </a:p>
          <a:p>
            <a:pPr algn="l" eaLnBrk="0" hangingPunct="0"/>
            <a:r>
              <a:rPr lang="en-US" sz="1400">
                <a:ea typeface="宋体" panose="02010600030101010101" pitchFamily="2" charset="-122"/>
              </a:rPr>
              <a:t>200</a:t>
            </a:r>
            <a:r>
              <a:rPr lang="zh-CN" altLang="en-US" sz="1400">
                <a:ea typeface="宋体" panose="02010600030101010101" pitchFamily="2" charset="-122"/>
              </a:rPr>
              <a:t>9</a:t>
            </a:r>
            <a:r>
              <a:rPr lang="en-US" sz="1400">
                <a:ea typeface="宋体" panose="02010600030101010101" pitchFamily="2" charset="-122"/>
              </a:rPr>
              <a:t>.10   </a:t>
            </a:r>
            <a:r>
              <a:rPr lang="zh-CN" altLang="en-US" sz="1400">
                <a:ea typeface="宋体" panose="02010600030101010101" pitchFamily="2" charset="-122"/>
              </a:rPr>
              <a:t>点击输入文字</a:t>
            </a:r>
            <a:endParaRPr lang="zh-CN" altLang="en-US" sz="1400">
              <a:ea typeface="宋体" panose="02010600030101010101" pitchFamily="2" charset="-122"/>
            </a:endParaRPr>
          </a:p>
          <a:p>
            <a:pPr algn="l" eaLnBrk="0" hangingPunct="0"/>
            <a:r>
              <a:rPr lang="en-US" sz="1400">
                <a:ea typeface="宋体" panose="02010600030101010101" pitchFamily="2" charset="-122"/>
              </a:rPr>
              <a:t>200</a:t>
            </a:r>
            <a:r>
              <a:rPr lang="zh-CN" altLang="en-US" sz="1400">
                <a:ea typeface="宋体" panose="02010600030101010101" pitchFamily="2" charset="-122"/>
              </a:rPr>
              <a:t>9</a:t>
            </a:r>
            <a:r>
              <a:rPr lang="en-US" sz="1400">
                <a:ea typeface="宋体" panose="02010600030101010101" pitchFamily="2" charset="-122"/>
              </a:rPr>
              <a:t>.10   </a:t>
            </a:r>
            <a:r>
              <a:rPr lang="zh-CN" altLang="en-US" sz="1400">
                <a:ea typeface="宋体" panose="02010600030101010101" pitchFamily="2" charset="-122"/>
              </a:rPr>
              <a:t>点击输入文字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641350" y="3603625"/>
            <a:ext cx="1720850" cy="615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>
                <a:ea typeface="宋体" panose="02010600030101010101" pitchFamily="2" charset="-122"/>
              </a:rPr>
              <a:t>200</a:t>
            </a:r>
            <a:r>
              <a:rPr lang="zh-CN" altLang="en-US" sz="1400">
                <a:ea typeface="宋体" panose="02010600030101010101" pitchFamily="2" charset="-122"/>
              </a:rPr>
              <a:t>7</a:t>
            </a:r>
            <a:r>
              <a:rPr lang="en-US" sz="1400">
                <a:ea typeface="宋体" panose="02010600030101010101" pitchFamily="2" charset="-122"/>
              </a:rPr>
              <a:t>.10   </a:t>
            </a:r>
            <a:r>
              <a:rPr lang="zh-CN" altLang="en-US" sz="1400">
                <a:ea typeface="宋体" panose="02010600030101010101" pitchFamily="2" charset="-122"/>
              </a:rPr>
              <a:t>点击输入文字</a:t>
            </a:r>
            <a:endParaRPr lang="zh-CN" altLang="en-US" sz="1400">
              <a:ea typeface="宋体" panose="02010600030101010101" pitchFamily="2" charset="-122"/>
            </a:endParaRPr>
          </a:p>
          <a:p>
            <a:pPr algn="l" eaLnBrk="0" hangingPunct="0"/>
            <a:r>
              <a:rPr lang="en-US" sz="1400">
                <a:ea typeface="宋体" panose="02010600030101010101" pitchFamily="2" charset="-122"/>
              </a:rPr>
              <a:t>200</a:t>
            </a:r>
            <a:r>
              <a:rPr lang="zh-CN" altLang="en-US" sz="1400">
                <a:ea typeface="宋体" panose="02010600030101010101" pitchFamily="2" charset="-122"/>
              </a:rPr>
              <a:t>7</a:t>
            </a:r>
            <a:r>
              <a:rPr lang="en-US" sz="1400">
                <a:ea typeface="宋体" panose="02010600030101010101" pitchFamily="2" charset="-122"/>
              </a:rPr>
              <a:t>.10   </a:t>
            </a:r>
            <a:r>
              <a:rPr lang="zh-CN" altLang="en-US" sz="1400">
                <a:ea typeface="宋体" panose="02010600030101010101" pitchFamily="2" charset="-122"/>
              </a:rPr>
              <a:t>点击输入文字</a:t>
            </a:r>
            <a:endParaRPr lang="zh-CN" altLang="en-US" sz="1400">
              <a:ea typeface="宋体" panose="02010600030101010101" pitchFamily="2" charset="-122"/>
            </a:endParaRPr>
          </a:p>
          <a:p>
            <a:pPr algn="l" eaLnBrk="0" hangingPunct="0"/>
            <a:r>
              <a:rPr lang="en-US" sz="1400">
                <a:ea typeface="宋体" panose="02010600030101010101" pitchFamily="2" charset="-122"/>
              </a:rPr>
              <a:t>200</a:t>
            </a:r>
            <a:r>
              <a:rPr lang="zh-CN" altLang="en-US" sz="1400">
                <a:ea typeface="宋体" panose="02010600030101010101" pitchFamily="2" charset="-122"/>
              </a:rPr>
              <a:t>7</a:t>
            </a:r>
            <a:r>
              <a:rPr lang="en-US" sz="1400">
                <a:ea typeface="宋体" panose="02010600030101010101" pitchFamily="2" charset="-122"/>
              </a:rPr>
              <a:t>.10   </a:t>
            </a:r>
            <a:r>
              <a:rPr lang="zh-CN" altLang="en-US" sz="1400">
                <a:ea typeface="宋体" panose="02010600030101010101" pitchFamily="2" charset="-122"/>
              </a:rPr>
              <a:t>点击输入文字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未知"/>
          <p:cNvSpPr/>
          <p:nvPr/>
        </p:nvSpPr>
        <p:spPr bwMode="auto">
          <a:xfrm>
            <a:off x="685800" y="2208213"/>
            <a:ext cx="7391400" cy="3273425"/>
          </a:xfrm>
          <a:custGeom>
            <a:avLst/>
            <a:gdLst/>
            <a:ahLst/>
            <a:cxnLst>
              <a:cxn ang="0">
                <a:pos x="496" y="157"/>
              </a:cxn>
              <a:cxn ang="0">
                <a:pos x="0" y="0"/>
              </a:cxn>
              <a:cxn ang="0">
                <a:pos x="231" y="124"/>
              </a:cxn>
              <a:cxn ang="0">
                <a:pos x="4282" y="2025"/>
              </a:cxn>
              <a:cxn ang="0">
                <a:pos x="3974" y="2298"/>
              </a:cxn>
              <a:cxn ang="0">
                <a:pos x="5190" y="2065"/>
              </a:cxn>
              <a:cxn ang="0">
                <a:pos x="5039" y="1268"/>
              </a:cxn>
              <a:cxn ang="0">
                <a:pos x="4748" y="1507"/>
              </a:cxn>
              <a:cxn ang="0">
                <a:pos x="496" y="15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40000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0000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1758950" y="2557463"/>
            <a:ext cx="228600" cy="139700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2667000" y="2887663"/>
            <a:ext cx="263525" cy="190500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3651250" y="3203575"/>
            <a:ext cx="358775" cy="30797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6019800" y="3860800"/>
            <a:ext cx="565150" cy="682625"/>
          </a:xfrm>
          <a:prstGeom prst="can">
            <a:avLst>
              <a:gd name="adj" fmla="val 2143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4806950" y="3586163"/>
            <a:ext cx="444500" cy="427037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292225" y="1828800"/>
            <a:ext cx="1222375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2206625" y="1843088"/>
            <a:ext cx="121920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3225800" y="1847850"/>
            <a:ext cx="121920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4425950" y="1839913"/>
            <a:ext cx="1222375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5670550" y="1838325"/>
            <a:ext cx="1222375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304800" y="3124200"/>
            <a:ext cx="2308225" cy="276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1"/>
              <a:t> </a:t>
            </a:r>
            <a:r>
              <a:rPr lang="zh-CN" altLang="en-US" sz="1200" b="1">
                <a:ea typeface="宋体" panose="02010600030101010101" pitchFamily="2" charset="-122"/>
              </a:rPr>
              <a:t>点击编辑文字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876300" y="3390900"/>
            <a:ext cx="2451100" cy="2905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00" b="1"/>
              <a:t> </a:t>
            </a:r>
            <a:r>
              <a:rPr lang="zh-CN" altLang="en-US" sz="1300" b="1">
                <a:ea typeface="宋体" panose="02010600030101010101" pitchFamily="2" charset="-122"/>
              </a:rPr>
              <a:t>点击编辑文字</a:t>
            </a:r>
            <a:endParaRPr lang="zh-CN" altLang="en-US" sz="1300" b="1">
              <a:ea typeface="宋体" panose="02010600030101010101" pitchFamily="2" charset="-122"/>
            </a:endParaRP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1819275" y="3957638"/>
            <a:ext cx="24511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zh-CN" altLang="en-US" sz="1400" b="1">
                <a:ea typeface="宋体" panose="02010600030101010101" pitchFamily="2" charset="-122"/>
              </a:rPr>
              <a:t>点击编辑文字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3032125" y="4522788"/>
            <a:ext cx="24511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zh-CN" altLang="en-US" sz="1400" b="1">
                <a:ea typeface="宋体" panose="02010600030101010101" pitchFamily="2" charset="-122"/>
              </a:rPr>
              <a:t>点击编辑文字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3968750" y="5176838"/>
            <a:ext cx="24511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zh-CN" altLang="en-US" sz="1400" b="1">
                <a:ea typeface="宋体" panose="02010600030101010101" pitchFamily="2" charset="-122"/>
              </a:rPr>
              <a:t>点击编辑文字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cxnSp>
        <p:nvCxnSpPr>
          <p:cNvPr id="14354" name="AutoShape 18"/>
          <p:cNvCxnSpPr>
            <a:cxnSpLocks noChangeShapeType="1"/>
            <a:stCxn id="14339" idx="3"/>
            <a:endCxn id="14349" idx="0"/>
          </p:cNvCxnSpPr>
          <p:nvPr/>
        </p:nvCxnSpPr>
        <p:spPr bwMode="auto">
          <a:xfrm rot="5400000">
            <a:off x="1451769" y="2626519"/>
            <a:ext cx="428625" cy="414337"/>
          </a:xfrm>
          <a:prstGeom prst="bentConnector3">
            <a:avLst>
              <a:gd name="adj1" fmla="val 50074"/>
            </a:avLst>
          </a:prstGeom>
          <a:noFill/>
          <a:ln w="9525" cap="flat" cmpd="sng">
            <a:solidFill>
              <a:srgbClr val="1C1C1C"/>
            </a:solidFill>
            <a:miter lim="800000"/>
          </a:ln>
          <a:effectLst/>
        </p:spPr>
      </p:cxnSp>
      <p:cxnSp>
        <p:nvCxnSpPr>
          <p:cNvPr id="14355" name="AutoShape 19"/>
          <p:cNvCxnSpPr>
            <a:cxnSpLocks noChangeShapeType="1"/>
            <a:stCxn id="14340" idx="3"/>
            <a:endCxn id="14350" idx="0"/>
          </p:cNvCxnSpPr>
          <p:nvPr/>
        </p:nvCxnSpPr>
        <p:spPr bwMode="auto">
          <a:xfrm rot="5400000">
            <a:off x="2293144" y="2809081"/>
            <a:ext cx="314325" cy="696913"/>
          </a:xfrm>
          <a:prstGeom prst="bentConnector3">
            <a:avLst>
              <a:gd name="adj1" fmla="val 50102"/>
            </a:avLst>
          </a:prstGeom>
          <a:noFill/>
          <a:ln w="9525" cap="flat" cmpd="sng">
            <a:solidFill>
              <a:srgbClr val="1C1C1C"/>
            </a:solidFill>
            <a:miter lim="800000"/>
          </a:ln>
          <a:effectLst/>
        </p:spPr>
      </p:cxnSp>
      <p:cxnSp>
        <p:nvCxnSpPr>
          <p:cNvPr id="14356" name="AutoShape 20"/>
          <p:cNvCxnSpPr>
            <a:cxnSpLocks noChangeShapeType="1"/>
            <a:stCxn id="14341" idx="3"/>
            <a:endCxn id="14351" idx="0"/>
          </p:cNvCxnSpPr>
          <p:nvPr/>
        </p:nvCxnSpPr>
        <p:spPr bwMode="auto">
          <a:xfrm rot="5400000">
            <a:off x="3214688" y="3265487"/>
            <a:ext cx="444500" cy="784225"/>
          </a:xfrm>
          <a:prstGeom prst="bentConnector3">
            <a:avLst>
              <a:gd name="adj1" fmla="val 50144"/>
            </a:avLst>
          </a:prstGeom>
          <a:noFill/>
          <a:ln w="9525" cap="flat" cmpd="sng">
            <a:solidFill>
              <a:srgbClr val="1C1C1C"/>
            </a:solidFill>
            <a:miter lim="800000"/>
          </a:ln>
          <a:effectLst/>
        </p:spPr>
      </p:cxnSp>
      <p:cxnSp>
        <p:nvCxnSpPr>
          <p:cNvPr id="14357" name="AutoShape 21"/>
          <p:cNvCxnSpPr>
            <a:cxnSpLocks noChangeShapeType="1"/>
            <a:stCxn id="14343" idx="3"/>
            <a:endCxn id="14352" idx="0"/>
          </p:cNvCxnSpPr>
          <p:nvPr/>
        </p:nvCxnSpPr>
        <p:spPr bwMode="auto">
          <a:xfrm rot="5400000">
            <a:off x="4389438" y="3805237"/>
            <a:ext cx="508000" cy="771525"/>
          </a:xfrm>
          <a:prstGeom prst="bentConnector3">
            <a:avLst>
              <a:gd name="adj1" fmla="val 50125"/>
            </a:avLst>
          </a:prstGeom>
          <a:noFill/>
          <a:ln w="9525" cap="flat" cmpd="sng">
            <a:solidFill>
              <a:srgbClr val="1C1C1C"/>
            </a:solidFill>
            <a:miter lim="800000"/>
          </a:ln>
          <a:effectLst/>
        </p:spPr>
      </p:cxnSp>
      <p:cxnSp>
        <p:nvCxnSpPr>
          <p:cNvPr id="14358" name="AutoShape 22"/>
          <p:cNvCxnSpPr>
            <a:cxnSpLocks noChangeShapeType="1"/>
            <a:stCxn id="14342" idx="3"/>
            <a:endCxn id="14353" idx="0"/>
          </p:cNvCxnSpPr>
          <p:nvPr/>
        </p:nvCxnSpPr>
        <p:spPr bwMode="auto">
          <a:xfrm rot="5400000">
            <a:off x="5431632" y="4228306"/>
            <a:ext cx="633412" cy="1108075"/>
          </a:xfrm>
          <a:prstGeom prst="bentConnector3">
            <a:avLst>
              <a:gd name="adj1" fmla="val 50051"/>
            </a:avLst>
          </a:prstGeom>
          <a:noFill/>
          <a:ln w="9525" cap="flat" cmpd="sng">
            <a:solidFill>
              <a:srgbClr val="1C1C1C"/>
            </a:solidFill>
            <a:miter lim="800000"/>
          </a:ln>
          <a:effectLst/>
        </p:spPr>
      </p:cxnSp>
      <p:sp>
        <p:nvSpPr>
          <p:cNvPr id="14359" name="AutoShape 23"/>
          <p:cNvSpPr>
            <a:spLocks noChangeArrowheads="1"/>
          </p:cNvSpPr>
          <p:nvPr/>
        </p:nvSpPr>
        <p:spPr bwMode="auto">
          <a:xfrm>
            <a:off x="6019800" y="2252663"/>
            <a:ext cx="565150" cy="1730375"/>
          </a:xfrm>
          <a:prstGeom prst="can">
            <a:avLst>
              <a:gd name="adj" fmla="val 27996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0" name="AutoShape 24"/>
          <p:cNvSpPr>
            <a:spLocks noChangeArrowheads="1"/>
          </p:cNvSpPr>
          <p:nvPr/>
        </p:nvSpPr>
        <p:spPr bwMode="auto">
          <a:xfrm>
            <a:off x="4806950" y="2251075"/>
            <a:ext cx="444500" cy="1433513"/>
          </a:xfrm>
          <a:prstGeom prst="can">
            <a:avLst>
              <a:gd name="adj" fmla="val 27457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1" name="AutoShape 25"/>
          <p:cNvSpPr>
            <a:spLocks noChangeArrowheads="1"/>
          </p:cNvSpPr>
          <p:nvPr/>
        </p:nvSpPr>
        <p:spPr bwMode="auto">
          <a:xfrm>
            <a:off x="3651250" y="2247900"/>
            <a:ext cx="358775" cy="1049338"/>
          </a:xfrm>
          <a:prstGeom prst="can">
            <a:avLst>
              <a:gd name="adj" fmla="val 28246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2" name="AutoShape 26"/>
          <p:cNvSpPr>
            <a:spLocks noChangeArrowheads="1"/>
          </p:cNvSpPr>
          <p:nvPr/>
        </p:nvSpPr>
        <p:spPr bwMode="auto">
          <a:xfrm>
            <a:off x="2667000" y="2254250"/>
            <a:ext cx="263525" cy="688975"/>
          </a:xfrm>
          <a:prstGeom prst="can">
            <a:avLst>
              <a:gd name="adj" fmla="val 23869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3" name="AutoShape 27"/>
          <p:cNvSpPr>
            <a:spLocks noChangeArrowheads="1"/>
          </p:cNvSpPr>
          <p:nvPr/>
        </p:nvSpPr>
        <p:spPr bwMode="auto">
          <a:xfrm>
            <a:off x="1758950" y="2255838"/>
            <a:ext cx="228600" cy="358775"/>
          </a:xfrm>
          <a:prstGeom prst="can">
            <a:avLst>
              <a:gd name="adj" fmla="val 26644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ChangeArrowheads="1"/>
          </p:cNvSpPr>
          <p:nvPr/>
        </p:nvSpPr>
        <p:spPr bwMode="auto">
          <a:xfrm rot="5400000">
            <a:off x="1363663" y="3627437"/>
            <a:ext cx="1847850" cy="1717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3" name="未知"/>
          <p:cNvSpPr/>
          <p:nvPr/>
        </p:nvSpPr>
        <p:spPr bwMode="auto">
          <a:xfrm>
            <a:off x="1441450" y="3563938"/>
            <a:ext cx="1700213" cy="407987"/>
          </a:xfrm>
          <a:custGeom>
            <a:avLst/>
            <a:gdLst/>
            <a:ahLst/>
            <a:cxnLst>
              <a:cxn ang="0">
                <a:pos x="5" y="303"/>
              </a:cxn>
              <a:cxn ang="0">
                <a:pos x="21" y="177"/>
              </a:cxn>
              <a:cxn ang="0">
                <a:pos x="172" y="22"/>
              </a:cxn>
              <a:cxn ang="0">
                <a:pos x="361" y="11"/>
              </a:cxn>
              <a:cxn ang="0">
                <a:pos x="932" y="12"/>
              </a:cxn>
              <a:cxn ang="0">
                <a:pos x="1070" y="14"/>
              </a:cxn>
              <a:cxn ang="0">
                <a:pos x="1260" y="189"/>
              </a:cxn>
              <a:cxn ang="0">
                <a:pos x="1266" y="302"/>
              </a:cxn>
              <a:cxn ang="0">
                <a:pos x="5" y="303"/>
              </a:cxn>
            </a:cxnLst>
            <a:rect l="0" t="0" r="r" b="b"/>
            <a:pathLst>
              <a:path w="1270" h="303">
                <a:moveTo>
                  <a:pt x="5" y="303"/>
                </a:moveTo>
                <a:cubicBezTo>
                  <a:pt x="5" y="303"/>
                  <a:pt x="0" y="253"/>
                  <a:pt x="21" y="177"/>
                </a:cubicBezTo>
                <a:cubicBezTo>
                  <a:pt x="48" y="130"/>
                  <a:pt x="69" y="44"/>
                  <a:pt x="172" y="22"/>
                </a:cubicBezTo>
                <a:cubicBezTo>
                  <a:pt x="275" y="0"/>
                  <a:pt x="235" y="13"/>
                  <a:pt x="361" y="11"/>
                </a:cubicBezTo>
                <a:cubicBezTo>
                  <a:pt x="487" y="9"/>
                  <a:pt x="813" y="12"/>
                  <a:pt x="932" y="12"/>
                </a:cubicBezTo>
                <a:cubicBezTo>
                  <a:pt x="1050" y="12"/>
                  <a:pt x="998" y="2"/>
                  <a:pt x="1070" y="14"/>
                </a:cubicBezTo>
                <a:cubicBezTo>
                  <a:pt x="1143" y="26"/>
                  <a:pt x="1215" y="84"/>
                  <a:pt x="1260" y="189"/>
                </a:cubicBezTo>
                <a:cubicBezTo>
                  <a:pt x="1270" y="262"/>
                  <a:pt x="1266" y="302"/>
                  <a:pt x="1266" y="302"/>
                </a:cubicBezTo>
                <a:lnTo>
                  <a:pt x="5" y="303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965325" y="3638550"/>
            <a:ext cx="577850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431925" y="4137025"/>
            <a:ext cx="1704975" cy="577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 rot="5400000">
            <a:off x="3687763" y="3627437"/>
            <a:ext cx="1847850" cy="1717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7" name="未知"/>
          <p:cNvSpPr/>
          <p:nvPr/>
        </p:nvSpPr>
        <p:spPr bwMode="auto">
          <a:xfrm>
            <a:off x="3768725" y="3562350"/>
            <a:ext cx="1697038" cy="406400"/>
          </a:xfrm>
          <a:custGeom>
            <a:avLst/>
            <a:gdLst/>
            <a:ahLst/>
            <a:cxnLst>
              <a:cxn ang="0">
                <a:pos x="6" y="297"/>
              </a:cxn>
              <a:cxn ang="0">
                <a:pos x="18" y="174"/>
              </a:cxn>
              <a:cxn ang="0">
                <a:pos x="171" y="30"/>
              </a:cxn>
              <a:cxn ang="0">
                <a:pos x="352" y="13"/>
              </a:cxn>
              <a:cxn ang="0">
                <a:pos x="922" y="10"/>
              </a:cxn>
              <a:cxn ang="0">
                <a:pos x="1061" y="12"/>
              </a:cxn>
              <a:cxn ang="0">
                <a:pos x="1251" y="190"/>
              </a:cxn>
              <a:cxn ang="0">
                <a:pos x="1257" y="303"/>
              </a:cxn>
              <a:cxn ang="0">
                <a:pos x="6" y="297"/>
              </a:cxn>
            </a:cxnLst>
            <a:rect l="0" t="0" r="r" b="b"/>
            <a:pathLst>
              <a:path w="1261" h="303">
                <a:moveTo>
                  <a:pt x="6" y="297"/>
                </a:moveTo>
                <a:cubicBezTo>
                  <a:pt x="6" y="297"/>
                  <a:pt x="0" y="225"/>
                  <a:pt x="18" y="174"/>
                </a:cubicBezTo>
                <a:cubicBezTo>
                  <a:pt x="36" y="123"/>
                  <a:pt x="105" y="45"/>
                  <a:pt x="171" y="30"/>
                </a:cubicBezTo>
                <a:cubicBezTo>
                  <a:pt x="237" y="15"/>
                  <a:pt x="227" y="16"/>
                  <a:pt x="352" y="13"/>
                </a:cubicBezTo>
                <a:cubicBezTo>
                  <a:pt x="477" y="10"/>
                  <a:pt x="804" y="10"/>
                  <a:pt x="922" y="10"/>
                </a:cubicBezTo>
                <a:cubicBezTo>
                  <a:pt x="1039" y="10"/>
                  <a:pt x="988" y="0"/>
                  <a:pt x="1061" y="12"/>
                </a:cubicBezTo>
                <a:cubicBezTo>
                  <a:pt x="1133" y="24"/>
                  <a:pt x="1206" y="83"/>
                  <a:pt x="1251" y="190"/>
                </a:cubicBezTo>
                <a:cubicBezTo>
                  <a:pt x="1261" y="263"/>
                  <a:pt x="1257" y="303"/>
                  <a:pt x="1257" y="303"/>
                </a:cubicBezTo>
                <a:lnTo>
                  <a:pt x="6" y="297"/>
                </a:lnTo>
                <a:close/>
              </a:path>
            </a:pathLst>
          </a:custGeom>
          <a:solidFill>
            <a:schemeClr val="hlink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4289425" y="3638550"/>
            <a:ext cx="577850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5369" name="AutoShape 9"/>
          <p:cNvSpPr>
            <a:spLocks noChangeArrowheads="1"/>
          </p:cNvSpPr>
          <p:nvPr/>
        </p:nvSpPr>
        <p:spPr bwMode="auto">
          <a:xfrm rot="5400000">
            <a:off x="5980113" y="3627437"/>
            <a:ext cx="1847850" cy="1717675"/>
          </a:xfrm>
          <a:prstGeom prst="roundRect">
            <a:avLst>
              <a:gd name="adj" fmla="val 20333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0" name="未知"/>
          <p:cNvSpPr/>
          <p:nvPr/>
        </p:nvSpPr>
        <p:spPr bwMode="auto">
          <a:xfrm>
            <a:off x="6056313" y="3562350"/>
            <a:ext cx="1701800" cy="409575"/>
          </a:xfrm>
          <a:custGeom>
            <a:avLst/>
            <a:gdLst/>
            <a:ahLst/>
            <a:cxnLst>
              <a:cxn ang="0">
                <a:pos x="0" y="298"/>
              </a:cxn>
              <a:cxn ang="0">
                <a:pos x="7" y="171"/>
              </a:cxn>
              <a:cxn ang="0">
                <a:pos x="166" y="14"/>
              </a:cxn>
              <a:cxn ang="0">
                <a:pos x="356" y="13"/>
              </a:cxn>
              <a:cxn ang="0">
                <a:pos x="922" y="10"/>
              </a:cxn>
              <a:cxn ang="0">
                <a:pos x="1060" y="12"/>
              </a:cxn>
              <a:cxn ang="0">
                <a:pos x="1249" y="186"/>
              </a:cxn>
              <a:cxn ang="0">
                <a:pos x="1255" y="297"/>
              </a:cxn>
              <a:cxn ang="0">
                <a:pos x="0" y="298"/>
              </a:cxn>
            </a:cxnLst>
            <a:rect l="0" t="0" r="r" b="b"/>
            <a:pathLst>
              <a:path w="1259" h="298">
                <a:moveTo>
                  <a:pt x="0" y="298"/>
                </a:moveTo>
                <a:lnTo>
                  <a:pt x="7" y="171"/>
                </a:lnTo>
                <a:cubicBezTo>
                  <a:pt x="35" y="124"/>
                  <a:pt x="108" y="40"/>
                  <a:pt x="166" y="14"/>
                </a:cubicBezTo>
                <a:lnTo>
                  <a:pt x="356" y="13"/>
                </a:lnTo>
                <a:cubicBezTo>
                  <a:pt x="482" y="12"/>
                  <a:pt x="805" y="10"/>
                  <a:pt x="922" y="10"/>
                </a:cubicBezTo>
                <a:cubicBezTo>
                  <a:pt x="1039" y="10"/>
                  <a:pt x="988" y="0"/>
                  <a:pt x="1060" y="12"/>
                </a:cubicBezTo>
                <a:cubicBezTo>
                  <a:pt x="1132" y="24"/>
                  <a:pt x="1204" y="81"/>
                  <a:pt x="1249" y="186"/>
                </a:cubicBezTo>
                <a:cubicBezTo>
                  <a:pt x="1259" y="258"/>
                  <a:pt x="1255" y="297"/>
                  <a:pt x="1255" y="297"/>
                </a:cubicBezTo>
                <a:lnTo>
                  <a:pt x="0" y="298"/>
                </a:lnTo>
                <a:close/>
              </a:path>
            </a:pathLst>
          </a:custGeom>
          <a:solidFill>
            <a:schemeClr val="folHlink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6578600" y="3638550"/>
            <a:ext cx="579438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grpSp>
        <p:nvGrpSpPr>
          <p:cNvPr id="15372" name="Group 12"/>
          <p:cNvGrpSpPr/>
          <p:nvPr/>
        </p:nvGrpSpPr>
        <p:grpSpPr bwMode="auto">
          <a:xfrm>
            <a:off x="3600450" y="1889125"/>
            <a:ext cx="2019300" cy="457200"/>
            <a:chOff x="0" y="0"/>
            <a:chExt cx="1501" cy="339"/>
          </a:xfrm>
        </p:grpSpPr>
        <p:sp>
          <p:nvSpPr>
            <p:cNvPr id="15373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4" name="AutoShape 14"/>
            <p:cNvSpPr>
              <a:spLocks noChangeArrowheads="1"/>
            </p:cNvSpPr>
            <p:nvPr/>
          </p:nvSpPr>
          <p:spPr bwMode="auto">
            <a:xfrm>
              <a:off x="18" y="19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5000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89999"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375" name="Rectangle 15"/>
          <p:cNvSpPr>
            <a:spLocks noChangeArrowheads="1"/>
          </p:cNvSpPr>
          <p:nvPr/>
        </p:nvSpPr>
        <p:spPr bwMode="auto">
          <a:xfrm>
            <a:off x="4330700" y="1949450"/>
            <a:ext cx="579438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grpSp>
        <p:nvGrpSpPr>
          <p:cNvPr id="15376" name="Group 16"/>
          <p:cNvGrpSpPr/>
          <p:nvPr/>
        </p:nvGrpSpPr>
        <p:grpSpPr bwMode="auto">
          <a:xfrm>
            <a:off x="5911850" y="1889125"/>
            <a:ext cx="2019300" cy="457200"/>
            <a:chOff x="0" y="0"/>
            <a:chExt cx="1502" cy="339"/>
          </a:xfrm>
        </p:grpSpPr>
        <p:sp>
          <p:nvSpPr>
            <p:cNvPr id="15377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8" name="AutoShape 18"/>
            <p:cNvSpPr>
              <a:spLocks noChangeArrowheads="1"/>
            </p:cNvSpPr>
            <p:nvPr/>
          </p:nvSpPr>
          <p:spPr bwMode="auto">
            <a:xfrm>
              <a:off x="19" y="19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alpha val="89999"/>
                  </a:schemeClr>
                </a:gs>
                <a:gs pos="50000">
                  <a:schemeClr val="folHlink">
                    <a:gamma/>
                    <a:tint val="33725"/>
                    <a:invGamma/>
                  </a:schemeClr>
                </a:gs>
                <a:gs pos="100000">
                  <a:schemeClr val="folHlink">
                    <a:alpha val="89999"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379" name="Rectangle 19"/>
          <p:cNvSpPr>
            <a:spLocks noChangeArrowheads="1"/>
          </p:cNvSpPr>
          <p:nvPr/>
        </p:nvSpPr>
        <p:spPr bwMode="auto">
          <a:xfrm>
            <a:off x="6645275" y="1949450"/>
            <a:ext cx="576263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grpSp>
        <p:nvGrpSpPr>
          <p:cNvPr id="15380" name="Group 20"/>
          <p:cNvGrpSpPr/>
          <p:nvPr/>
        </p:nvGrpSpPr>
        <p:grpSpPr bwMode="auto">
          <a:xfrm>
            <a:off x="1320800" y="1889125"/>
            <a:ext cx="2019300" cy="457200"/>
            <a:chOff x="0" y="0"/>
            <a:chExt cx="1502" cy="339"/>
          </a:xfrm>
        </p:grpSpPr>
        <p:sp>
          <p:nvSpPr>
            <p:cNvPr id="15381" name="AutoShape 21"/>
            <p:cNvSpPr>
              <a:spLocks noChangeArrowheads="1"/>
            </p:cNvSpPr>
            <p:nvPr/>
          </p:nvSpPr>
          <p:spPr bwMode="auto">
            <a:xfrm>
              <a:off x="0" y="0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2" name="AutoShape 22"/>
            <p:cNvSpPr>
              <a:spLocks noChangeArrowheads="1"/>
            </p:cNvSpPr>
            <p:nvPr/>
          </p:nvSpPr>
          <p:spPr bwMode="auto">
            <a:xfrm>
              <a:off x="19" y="19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383" name="Rectangle 23"/>
          <p:cNvSpPr>
            <a:spLocks noChangeArrowheads="1"/>
          </p:cNvSpPr>
          <p:nvPr/>
        </p:nvSpPr>
        <p:spPr bwMode="auto">
          <a:xfrm>
            <a:off x="2052638" y="1949450"/>
            <a:ext cx="577850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5384" name="AutoShape 24"/>
          <p:cNvSpPr>
            <a:spLocks noChangeArrowheads="1"/>
          </p:cNvSpPr>
          <p:nvPr/>
        </p:nvSpPr>
        <p:spPr bwMode="auto">
          <a:xfrm flipV="1">
            <a:off x="1477963" y="2376488"/>
            <a:ext cx="1677987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5" name="AutoShape 25"/>
          <p:cNvSpPr>
            <a:spLocks noChangeArrowheads="1"/>
          </p:cNvSpPr>
          <p:nvPr/>
        </p:nvSpPr>
        <p:spPr bwMode="auto">
          <a:xfrm flipV="1">
            <a:off x="3738563" y="2376488"/>
            <a:ext cx="1677987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6" name="AutoShape 26"/>
          <p:cNvSpPr>
            <a:spLocks noChangeArrowheads="1"/>
          </p:cNvSpPr>
          <p:nvPr/>
        </p:nvSpPr>
        <p:spPr bwMode="auto">
          <a:xfrm flipV="1">
            <a:off x="6061075" y="2376488"/>
            <a:ext cx="1679575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3770313" y="4137025"/>
            <a:ext cx="1704975" cy="577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5388" name="Text Box 28"/>
          <p:cNvSpPr txBox="1">
            <a:spLocks noChangeArrowheads="1"/>
          </p:cNvSpPr>
          <p:nvPr/>
        </p:nvSpPr>
        <p:spPr bwMode="auto">
          <a:xfrm>
            <a:off x="6056313" y="4137025"/>
            <a:ext cx="1701800" cy="577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5389" name="Rectangle 29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Oval 4"/>
          <p:cNvSpPr>
            <a:spLocks noChangeArrowheads="1"/>
          </p:cNvSpPr>
          <p:nvPr/>
        </p:nvSpPr>
        <p:spPr bwMode="auto">
          <a:xfrm>
            <a:off x="2708275" y="1971675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189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387" name="Oval 5"/>
          <p:cNvSpPr>
            <a:spLocks noChangeArrowheads="1"/>
          </p:cNvSpPr>
          <p:nvPr/>
        </p:nvSpPr>
        <p:spPr bwMode="auto">
          <a:xfrm>
            <a:off x="3201988" y="2451100"/>
            <a:ext cx="2749550" cy="27463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A1A1A1"/>
              </a:gs>
              <a:gs pos="100000">
                <a:srgbClr val="FFFFFF"/>
              </a:gs>
            </a:gsLst>
            <a:lin ang="18900000" scaled="1"/>
          </a:gradFill>
          <a:ln w="9525">
            <a:noFill/>
            <a:rou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5605780" y="1608455"/>
            <a:ext cx="3181350" cy="944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1400"/>
              <a:t>点击输入文本信息</a:t>
            </a:r>
            <a:endParaRPr lang="en-US" sz="1400"/>
          </a:p>
          <a:p>
            <a:pPr algn="l"/>
            <a:r>
              <a:rPr lang="en-US" sz="1400"/>
              <a:t>点击输入文本信息</a:t>
            </a:r>
            <a:endParaRPr lang="en-US" sz="1400"/>
          </a:p>
          <a:p>
            <a:pPr algn="l"/>
            <a:r>
              <a:rPr lang="en-US" sz="1400"/>
              <a:t>亮亮图文旗舰店  https://liangliangtuwen.tmall.com</a:t>
            </a:r>
            <a:endParaRPr lang="en-US" sz="1400"/>
          </a:p>
        </p:txBody>
      </p:sp>
      <p:sp>
        <p:nvSpPr>
          <p:cNvPr id="16389" name="Text Box 8"/>
          <p:cNvSpPr txBox="1">
            <a:spLocks noChangeArrowheads="1"/>
          </p:cNvSpPr>
          <p:nvPr/>
        </p:nvSpPr>
        <p:spPr bwMode="auto">
          <a:xfrm>
            <a:off x="685800" y="4271963"/>
            <a:ext cx="194468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/>
              <a:t>点击输入文本信息</a:t>
            </a:r>
            <a:endParaRPr lang="en-US" sz="1400"/>
          </a:p>
          <a:p>
            <a:pPr algn="l"/>
            <a:r>
              <a:rPr lang="en-US" sz="1400"/>
              <a:t>点击输入文本信息</a:t>
            </a:r>
            <a:endParaRPr lang="en-US" sz="1400"/>
          </a:p>
        </p:txBody>
      </p:sp>
      <p:sp>
        <p:nvSpPr>
          <p:cNvPr id="16390" name="Text Box 9"/>
          <p:cNvSpPr txBox="1">
            <a:spLocks noChangeArrowheads="1"/>
          </p:cNvSpPr>
          <p:nvPr/>
        </p:nvSpPr>
        <p:spPr bwMode="auto">
          <a:xfrm>
            <a:off x="6740525" y="4198938"/>
            <a:ext cx="204628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/>
              <a:t>点击输入文本信息</a:t>
            </a:r>
            <a:endParaRPr lang="en-US" sz="1400"/>
          </a:p>
          <a:p>
            <a:pPr algn="l"/>
            <a:r>
              <a:rPr lang="en-US" sz="1400"/>
              <a:t>点击输入文本信息</a:t>
            </a:r>
            <a:endParaRPr lang="en-US" sz="1400"/>
          </a:p>
        </p:txBody>
      </p:sp>
      <p:grpSp>
        <p:nvGrpSpPr>
          <p:cNvPr id="16391" name="Group 7"/>
          <p:cNvGrpSpPr/>
          <p:nvPr/>
        </p:nvGrpSpPr>
        <p:grpSpPr bwMode="auto">
          <a:xfrm>
            <a:off x="3744913" y="1446213"/>
            <a:ext cx="1631950" cy="1612900"/>
            <a:chOff x="0" y="0"/>
            <a:chExt cx="1110" cy="1096"/>
          </a:xfrm>
        </p:grpSpPr>
        <p:grpSp>
          <p:nvGrpSpPr>
            <p:cNvPr id="16392" name="Group 8"/>
            <p:cNvGrpSpPr/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6393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rgbClr val="3333CC">
                  <a:alpha val="9999"/>
                </a:srgb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6394" name="Oval 1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1">
                  <a:alpha val="9999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395" name="Group 11"/>
            <p:cNvGrpSpPr/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6396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1">
                  <a:alpha val="9999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6397" name="Oval 16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999"/>
                </a:srgb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6398" name="Group 14"/>
          <p:cNvGrpSpPr/>
          <p:nvPr/>
        </p:nvGrpSpPr>
        <p:grpSpPr bwMode="auto">
          <a:xfrm>
            <a:off x="2335213" y="3849688"/>
            <a:ext cx="1631950" cy="1612900"/>
            <a:chOff x="0" y="0"/>
            <a:chExt cx="1110" cy="1096"/>
          </a:xfrm>
        </p:grpSpPr>
        <p:grpSp>
          <p:nvGrpSpPr>
            <p:cNvPr id="16399" name="Group 15"/>
            <p:cNvGrpSpPr/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6400" name="Oval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6401" name="Oval 20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02" name="Group 18"/>
            <p:cNvGrpSpPr/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6403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6404" name="Oval 2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6405" name="Group 21"/>
          <p:cNvGrpSpPr/>
          <p:nvPr/>
        </p:nvGrpSpPr>
        <p:grpSpPr bwMode="auto">
          <a:xfrm>
            <a:off x="5065713" y="3849688"/>
            <a:ext cx="1631950" cy="1612900"/>
            <a:chOff x="0" y="0"/>
            <a:chExt cx="1110" cy="1096"/>
          </a:xfrm>
        </p:grpSpPr>
        <p:grpSp>
          <p:nvGrpSpPr>
            <p:cNvPr id="16406" name="Group 22"/>
            <p:cNvGrpSpPr/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6407" name="Oval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hlink">
                  <a:alpha val="9999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6408" name="Oval 27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09" name="Group 25"/>
            <p:cNvGrpSpPr/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6410" name="Oval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6411" name="Oval 30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6412" name="Group 28"/>
          <p:cNvGrpSpPr/>
          <p:nvPr/>
        </p:nvGrpSpPr>
        <p:grpSpPr bwMode="auto">
          <a:xfrm>
            <a:off x="3819525" y="1497013"/>
            <a:ext cx="1466850" cy="1447800"/>
            <a:chOff x="0" y="0"/>
            <a:chExt cx="751" cy="741"/>
          </a:xfrm>
        </p:grpSpPr>
        <p:sp>
          <p:nvSpPr>
            <p:cNvPr id="16413" name="Oval 32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510207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6414" name="Picture 33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415" name="Rectangle 34"/>
          <p:cNvSpPr>
            <a:spLocks noChangeArrowheads="1"/>
          </p:cNvSpPr>
          <p:nvPr/>
        </p:nvSpPr>
        <p:spPr bwMode="auto">
          <a:xfrm>
            <a:off x="3795713" y="2025650"/>
            <a:ext cx="1450975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  <a:endParaRPr lang="en-US" b="1">
              <a:solidFill>
                <a:srgbClr val="F8F8F8"/>
              </a:solidFill>
            </a:endParaRPr>
          </a:p>
        </p:txBody>
      </p:sp>
      <p:grpSp>
        <p:nvGrpSpPr>
          <p:cNvPr id="16416" name="Group 32"/>
          <p:cNvGrpSpPr/>
          <p:nvPr/>
        </p:nvGrpSpPr>
        <p:grpSpPr bwMode="auto">
          <a:xfrm>
            <a:off x="2406650" y="3911600"/>
            <a:ext cx="1466850" cy="1447800"/>
            <a:chOff x="0" y="0"/>
            <a:chExt cx="751" cy="741"/>
          </a:xfrm>
        </p:grpSpPr>
        <p:sp>
          <p:nvSpPr>
            <p:cNvPr id="16417" name="Oval 36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3C0004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6418" name="Picture 3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419" name="Rectangle 38"/>
          <p:cNvSpPr>
            <a:spLocks noChangeArrowheads="1"/>
          </p:cNvSpPr>
          <p:nvPr/>
        </p:nvSpPr>
        <p:spPr bwMode="auto">
          <a:xfrm>
            <a:off x="2414588" y="4459288"/>
            <a:ext cx="1450975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  <a:endParaRPr lang="en-US" b="1">
              <a:solidFill>
                <a:srgbClr val="F8F8F8"/>
              </a:solidFill>
            </a:endParaRPr>
          </a:p>
        </p:txBody>
      </p:sp>
      <p:grpSp>
        <p:nvGrpSpPr>
          <p:cNvPr id="16420" name="Group 36"/>
          <p:cNvGrpSpPr/>
          <p:nvPr/>
        </p:nvGrpSpPr>
        <p:grpSpPr bwMode="auto">
          <a:xfrm>
            <a:off x="5167313" y="3911600"/>
            <a:ext cx="1466850" cy="1447800"/>
            <a:chOff x="0" y="0"/>
            <a:chExt cx="751" cy="741"/>
          </a:xfrm>
        </p:grpSpPr>
        <p:sp>
          <p:nvSpPr>
            <p:cNvPr id="16421" name="Oval 40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3141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6422" name="Picture 41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6423" name="Group 39"/>
          <p:cNvGrpSpPr/>
          <p:nvPr/>
        </p:nvGrpSpPr>
        <p:grpSpPr bwMode="auto">
          <a:xfrm>
            <a:off x="5149850" y="3911600"/>
            <a:ext cx="1466850" cy="1447800"/>
            <a:chOff x="0" y="0"/>
            <a:chExt cx="751" cy="741"/>
          </a:xfrm>
        </p:grpSpPr>
        <p:sp>
          <p:nvSpPr>
            <p:cNvPr id="16424" name="Oval 43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120001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6425" name="Picture 44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426" name="Rectangle 45"/>
          <p:cNvSpPr>
            <a:spLocks noChangeArrowheads="1"/>
          </p:cNvSpPr>
          <p:nvPr/>
        </p:nvSpPr>
        <p:spPr bwMode="auto">
          <a:xfrm>
            <a:off x="5141913" y="4470400"/>
            <a:ext cx="1450975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  <a:endParaRPr lang="en-US" b="1">
              <a:solidFill>
                <a:srgbClr val="F8F8F8"/>
              </a:solidFill>
            </a:endParaRPr>
          </a:p>
        </p:txBody>
      </p:sp>
      <p:sp>
        <p:nvSpPr>
          <p:cNvPr id="16427" name="Rectangle 43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/System Desktop/Pic/`PPT模板/2011.02.06时尚ppt昵图/地图.png地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749300"/>
            <a:ext cx="6623050" cy="549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124075" y="2411413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新疆</a:t>
            </a:r>
            <a:endParaRPr lang="zh-CN" altLang="en-US" sz="900">
              <a:ea typeface="宋体" panose="02010600030101010101" pitchFamily="2" charset="-122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365375" y="3983038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西藏</a:t>
            </a:r>
            <a:endParaRPr lang="zh-CN" altLang="en-US" sz="900">
              <a:ea typeface="宋体" panose="02010600030101010101" pitchFamily="2" charset="-122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262313" y="3344863"/>
            <a:ext cx="412750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青海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419475" y="2700338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甘肃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3987800" y="4138613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四川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789363" y="5122863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云南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4548188" y="4767263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贵州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4806950" y="5243513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广西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5505450" y="5208588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广东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5643563" y="5500688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香港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5219700" y="5595938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澳门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4978400" y="5897563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海南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6505575" y="5062538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台湾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6073775" y="4760913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福建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5772150" y="4491038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江西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5184775" y="4576763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湖南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4598988" y="4259263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重庆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5254625" y="4043363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湖北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5875338" y="3983038"/>
            <a:ext cx="412750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安微</a:t>
            </a:r>
            <a:endParaRPr lang="zh-CN" altLang="en-US" sz="900">
              <a:ea typeface="宋体" panose="02010600030101010101" pitchFamily="2" charset="-122"/>
            </a:endParaRPr>
          </a:p>
        </p:txBody>
      </p:sp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5332413" y="3636963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河南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6221413" y="3817938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江苏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6618288" y="3913188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上海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33" name="Text Box 25"/>
          <p:cNvSpPr txBox="1">
            <a:spLocks noChangeArrowheads="1"/>
          </p:cNvSpPr>
          <p:nvPr/>
        </p:nvSpPr>
        <p:spPr bwMode="auto">
          <a:xfrm>
            <a:off x="4435475" y="3109913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宁夏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34" name="Text Box 26"/>
          <p:cNvSpPr txBox="1">
            <a:spLocks noChangeArrowheads="1"/>
          </p:cNvSpPr>
          <p:nvPr/>
        </p:nvSpPr>
        <p:spPr bwMode="auto">
          <a:xfrm>
            <a:off x="4772025" y="3627438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陕西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35" name="Text Box 27"/>
          <p:cNvSpPr txBox="1">
            <a:spLocks noChangeArrowheads="1"/>
          </p:cNvSpPr>
          <p:nvPr/>
        </p:nvSpPr>
        <p:spPr bwMode="auto">
          <a:xfrm>
            <a:off x="4932363" y="2484438"/>
            <a:ext cx="5254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内蒙古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36" name="Text Box 28"/>
          <p:cNvSpPr txBox="1">
            <a:spLocks noChangeArrowheads="1"/>
          </p:cNvSpPr>
          <p:nvPr/>
        </p:nvSpPr>
        <p:spPr bwMode="auto">
          <a:xfrm>
            <a:off x="5148263" y="3132138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山西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5881688" y="3217863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山东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38" name="Text Box 30"/>
          <p:cNvSpPr txBox="1">
            <a:spLocks noChangeArrowheads="1"/>
          </p:cNvSpPr>
          <p:nvPr/>
        </p:nvSpPr>
        <p:spPr bwMode="auto">
          <a:xfrm>
            <a:off x="5570538" y="2925763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河北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39" name="Text Box 31"/>
          <p:cNvSpPr txBox="1">
            <a:spLocks noChangeArrowheads="1"/>
          </p:cNvSpPr>
          <p:nvPr/>
        </p:nvSpPr>
        <p:spPr bwMode="auto">
          <a:xfrm>
            <a:off x="5613400" y="2573338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北京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40" name="Text Box 32"/>
          <p:cNvSpPr txBox="1">
            <a:spLocks noChangeArrowheads="1"/>
          </p:cNvSpPr>
          <p:nvPr/>
        </p:nvSpPr>
        <p:spPr bwMode="auto">
          <a:xfrm>
            <a:off x="5849938" y="2798763"/>
            <a:ext cx="412750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天津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41" name="Text Box 33"/>
          <p:cNvSpPr txBox="1">
            <a:spLocks noChangeArrowheads="1"/>
          </p:cNvSpPr>
          <p:nvPr/>
        </p:nvSpPr>
        <p:spPr bwMode="auto">
          <a:xfrm>
            <a:off x="6342063" y="2322513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辽宁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42" name="Text Box 34"/>
          <p:cNvSpPr txBox="1">
            <a:spLocks noChangeArrowheads="1"/>
          </p:cNvSpPr>
          <p:nvPr/>
        </p:nvSpPr>
        <p:spPr bwMode="auto">
          <a:xfrm>
            <a:off x="6688138" y="2030413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吉林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43" name="Text Box 35"/>
          <p:cNvSpPr txBox="1">
            <a:spLocks noChangeArrowheads="1"/>
          </p:cNvSpPr>
          <p:nvPr/>
        </p:nvSpPr>
        <p:spPr bwMode="auto">
          <a:xfrm>
            <a:off x="6756400" y="1497013"/>
            <a:ext cx="5254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黑龙江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44" name="Text Box 36"/>
          <p:cNvSpPr txBox="1">
            <a:spLocks noChangeArrowheads="1"/>
          </p:cNvSpPr>
          <p:nvPr/>
        </p:nvSpPr>
        <p:spPr bwMode="auto">
          <a:xfrm>
            <a:off x="6281738" y="4319588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浙江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45" name="Rectangle 37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2924175" y="1784350"/>
            <a:ext cx="4678363" cy="1222375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accent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5" name="AutoShape 3"/>
          <p:cNvSpPr>
            <a:spLocks noChangeArrowheads="1"/>
          </p:cNvSpPr>
          <p:nvPr/>
        </p:nvSpPr>
        <p:spPr bwMode="auto">
          <a:xfrm>
            <a:off x="2933700" y="3071813"/>
            <a:ext cx="4678363" cy="1244600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2209800" y="1295400"/>
            <a:ext cx="2286000" cy="1673225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9525">
            <a:noFill/>
            <a:miter lim="800000"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1647825" y="2589213"/>
            <a:ext cx="2286000" cy="1674812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2295525" y="4379913"/>
            <a:ext cx="5307013" cy="123348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1103313" y="3890963"/>
            <a:ext cx="2286000" cy="1674812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noFill/>
            <a:miter lim="800000"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3209925" y="1822450"/>
            <a:ext cx="714375" cy="1003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2008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2007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2006       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2647950" y="3032125"/>
            <a:ext cx="714375" cy="1003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2005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2004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2003       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2093913" y="4414838"/>
            <a:ext cx="714375" cy="1004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2002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2001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2000       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4275138" y="1866900"/>
            <a:ext cx="3184525" cy="1069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3668713" y="3170238"/>
            <a:ext cx="3184525" cy="10683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3159125" y="4464050"/>
            <a:ext cx="3184525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9459" name="Oval 2"/>
          <p:cNvSpPr>
            <a:spLocks noChangeArrowheads="1"/>
          </p:cNvSpPr>
          <p:nvPr/>
        </p:nvSpPr>
        <p:spPr bwMode="auto">
          <a:xfrm>
            <a:off x="3255963" y="1439863"/>
            <a:ext cx="2520950" cy="2520950"/>
          </a:xfrm>
          <a:prstGeom prst="ellipse">
            <a:avLst/>
          </a:prstGeom>
          <a:gradFill rotWithShape="1">
            <a:gsLst>
              <a:gs pos="0">
                <a:srgbClr val="969696"/>
              </a:gs>
              <a:gs pos="100000">
                <a:schemeClr val="bg1"/>
              </a:gs>
            </a:gsLst>
            <a:lin ang="5400000" scaled="1"/>
          </a:gradFill>
          <a:ln w="25400" cap="flat" cmpd="sng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60" name="Oval 3"/>
          <p:cNvSpPr>
            <a:spLocks noChangeArrowheads="1"/>
          </p:cNvSpPr>
          <p:nvPr/>
        </p:nvSpPr>
        <p:spPr bwMode="auto">
          <a:xfrm>
            <a:off x="2535238" y="2724150"/>
            <a:ext cx="2520950" cy="25209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chemeClr val="bg1"/>
              </a:gs>
            </a:gsLst>
            <a:lin ang="2700000" scaled="1"/>
          </a:gradFill>
          <a:ln w="25400" cap="flat" cmpd="sng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61" name="Oval 4"/>
          <p:cNvSpPr>
            <a:spLocks noChangeArrowheads="1"/>
          </p:cNvSpPr>
          <p:nvPr/>
        </p:nvSpPr>
        <p:spPr bwMode="auto">
          <a:xfrm>
            <a:off x="3976688" y="2724150"/>
            <a:ext cx="2520950" cy="25209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B2B2B2"/>
              </a:gs>
            </a:gsLst>
            <a:lin ang="18900000" scaled="1"/>
          </a:gradFill>
          <a:ln w="25400" cap="flat" cmpd="sng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62" name="Freeform 5"/>
          <p:cNvSpPr/>
          <p:nvPr/>
        </p:nvSpPr>
        <p:spPr bwMode="auto">
          <a:xfrm>
            <a:off x="3990975" y="2954338"/>
            <a:ext cx="1050925" cy="1168400"/>
          </a:xfrm>
          <a:custGeom>
            <a:avLst/>
            <a:gdLst>
              <a:gd name="T0" fmla="*/ 331 w 662"/>
              <a:gd name="T1" fmla="*/ 0 h 736"/>
              <a:gd name="T2" fmla="*/ 662 w 662"/>
              <a:gd name="T3" fmla="*/ 556 h 736"/>
              <a:gd name="T4" fmla="*/ 0 w 662"/>
              <a:gd name="T5" fmla="*/ 554 h 736"/>
              <a:gd name="T6" fmla="*/ 331 w 662"/>
              <a:gd name="T7" fmla="*/ 0 h 736"/>
              <a:gd name="T8" fmla="*/ 0 60000 65536"/>
              <a:gd name="T9" fmla="*/ 0 60000 65536"/>
              <a:gd name="T10" fmla="*/ 0 60000 65536"/>
              <a:gd name="T11" fmla="*/ 0 60000 65536"/>
              <a:gd name="T12" fmla="*/ 0 w 662"/>
              <a:gd name="T13" fmla="*/ 0 h 736"/>
              <a:gd name="T14" fmla="*/ 662 w 662"/>
              <a:gd name="T15" fmla="*/ 736 h 7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2" h="736">
                <a:moveTo>
                  <a:pt x="331" y="0"/>
                </a:moveTo>
                <a:cubicBezTo>
                  <a:pt x="331" y="0"/>
                  <a:pt x="644" y="210"/>
                  <a:pt x="662" y="556"/>
                </a:cubicBezTo>
                <a:cubicBezTo>
                  <a:pt x="340" y="736"/>
                  <a:pt x="0" y="554"/>
                  <a:pt x="0" y="554"/>
                </a:cubicBezTo>
                <a:cubicBezTo>
                  <a:pt x="6" y="222"/>
                  <a:pt x="331" y="0"/>
                  <a:pt x="331" y="0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rgbClr val="36571F"/>
              </a:gs>
            </a:gsLst>
            <a:lin ang="5400000" scaled="1"/>
          </a:gradFill>
          <a:ln w="25400" cap="flat" cmpd="sng">
            <a:solidFill>
              <a:srgbClr val="FFFFFF"/>
            </a:solidFill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63" name="Freeform 6"/>
          <p:cNvSpPr/>
          <p:nvPr/>
        </p:nvSpPr>
        <p:spPr bwMode="auto">
          <a:xfrm>
            <a:off x="4518025" y="2522538"/>
            <a:ext cx="1247775" cy="1311275"/>
          </a:xfrm>
          <a:custGeom>
            <a:avLst/>
            <a:gdLst>
              <a:gd name="T0" fmla="*/ 0 w 786"/>
              <a:gd name="T1" fmla="*/ 272 h 826"/>
              <a:gd name="T2" fmla="*/ 786 w 786"/>
              <a:gd name="T3" fmla="*/ 202 h 826"/>
              <a:gd name="T4" fmla="*/ 334 w 786"/>
              <a:gd name="T5" fmla="*/ 826 h 826"/>
              <a:gd name="T6" fmla="*/ 0 w 786"/>
              <a:gd name="T7" fmla="*/ 272 h 826"/>
              <a:gd name="T8" fmla="*/ 0 60000 65536"/>
              <a:gd name="T9" fmla="*/ 0 60000 65536"/>
              <a:gd name="T10" fmla="*/ 0 60000 65536"/>
              <a:gd name="T11" fmla="*/ 0 60000 65536"/>
              <a:gd name="T12" fmla="*/ 0 w 786"/>
              <a:gd name="T13" fmla="*/ 0 h 826"/>
              <a:gd name="T14" fmla="*/ 786 w 786"/>
              <a:gd name="T15" fmla="*/ 826 h 8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6" h="826">
                <a:moveTo>
                  <a:pt x="0" y="272"/>
                </a:moveTo>
                <a:cubicBezTo>
                  <a:pt x="0" y="272"/>
                  <a:pt x="350" y="0"/>
                  <a:pt x="786" y="202"/>
                </a:cubicBezTo>
                <a:cubicBezTo>
                  <a:pt x="786" y="202"/>
                  <a:pt x="744" y="656"/>
                  <a:pt x="334" y="826"/>
                </a:cubicBezTo>
                <a:cubicBezTo>
                  <a:pt x="296" y="466"/>
                  <a:pt x="0" y="272"/>
                  <a:pt x="0" y="272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25400" cap="flat" cmpd="sng">
            <a:solidFill>
              <a:srgbClr val="FFFFFF"/>
            </a:solidFill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64" name="Freeform 7"/>
          <p:cNvSpPr/>
          <p:nvPr/>
        </p:nvSpPr>
        <p:spPr bwMode="auto">
          <a:xfrm>
            <a:off x="3263900" y="2519363"/>
            <a:ext cx="1250950" cy="1317625"/>
          </a:xfrm>
          <a:custGeom>
            <a:avLst/>
            <a:gdLst>
              <a:gd name="T0" fmla="*/ 458 w 788"/>
              <a:gd name="T1" fmla="*/ 826 h 826"/>
              <a:gd name="T2" fmla="*/ 0 w 788"/>
              <a:gd name="T3" fmla="*/ 202 h 826"/>
              <a:gd name="T4" fmla="*/ 788 w 788"/>
              <a:gd name="T5" fmla="*/ 274 h 826"/>
              <a:gd name="T6" fmla="*/ 458 w 788"/>
              <a:gd name="T7" fmla="*/ 826 h 826"/>
              <a:gd name="T8" fmla="*/ 0 60000 65536"/>
              <a:gd name="T9" fmla="*/ 0 60000 65536"/>
              <a:gd name="T10" fmla="*/ 0 60000 65536"/>
              <a:gd name="T11" fmla="*/ 0 60000 65536"/>
              <a:gd name="T12" fmla="*/ 0 w 788"/>
              <a:gd name="T13" fmla="*/ 0 h 826"/>
              <a:gd name="T14" fmla="*/ 788 w 788"/>
              <a:gd name="T15" fmla="*/ 826 h 8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8" h="826">
                <a:moveTo>
                  <a:pt x="458" y="826"/>
                </a:moveTo>
                <a:cubicBezTo>
                  <a:pt x="458" y="826"/>
                  <a:pt x="68" y="698"/>
                  <a:pt x="0" y="202"/>
                </a:cubicBezTo>
                <a:cubicBezTo>
                  <a:pt x="0" y="202"/>
                  <a:pt x="418" y="0"/>
                  <a:pt x="788" y="274"/>
                </a:cubicBezTo>
                <a:cubicBezTo>
                  <a:pt x="438" y="526"/>
                  <a:pt x="458" y="826"/>
                  <a:pt x="458" y="826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25400" cap="flat" cmpd="sng">
            <a:solidFill>
              <a:srgbClr val="FFFFFF"/>
            </a:solidFill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65" name="Freeform 8"/>
          <p:cNvSpPr/>
          <p:nvPr/>
        </p:nvSpPr>
        <p:spPr bwMode="auto">
          <a:xfrm>
            <a:off x="3879850" y="3833813"/>
            <a:ext cx="1270000" cy="1187450"/>
          </a:xfrm>
          <a:custGeom>
            <a:avLst/>
            <a:gdLst>
              <a:gd name="T0" fmla="*/ 68 w 800"/>
              <a:gd name="T1" fmla="*/ 0 h 748"/>
              <a:gd name="T2" fmla="*/ 734 w 800"/>
              <a:gd name="T3" fmla="*/ 4 h 748"/>
              <a:gd name="T4" fmla="*/ 400 w 800"/>
              <a:gd name="T5" fmla="*/ 748 h 748"/>
              <a:gd name="T6" fmla="*/ 68 w 800"/>
              <a:gd name="T7" fmla="*/ 0 h 748"/>
              <a:gd name="T8" fmla="*/ 0 60000 65536"/>
              <a:gd name="T9" fmla="*/ 0 60000 65536"/>
              <a:gd name="T10" fmla="*/ 0 60000 65536"/>
              <a:gd name="T11" fmla="*/ 0 60000 65536"/>
              <a:gd name="T12" fmla="*/ 0 w 800"/>
              <a:gd name="T13" fmla="*/ 0 h 748"/>
              <a:gd name="T14" fmla="*/ 800 w 800"/>
              <a:gd name="T15" fmla="*/ 748 h 7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00" h="748">
                <a:moveTo>
                  <a:pt x="68" y="0"/>
                </a:moveTo>
                <a:cubicBezTo>
                  <a:pt x="68" y="0"/>
                  <a:pt x="406" y="182"/>
                  <a:pt x="734" y="4"/>
                </a:cubicBezTo>
                <a:cubicBezTo>
                  <a:pt x="734" y="4"/>
                  <a:pt x="800" y="460"/>
                  <a:pt x="400" y="748"/>
                </a:cubicBezTo>
                <a:cubicBezTo>
                  <a:pt x="0" y="468"/>
                  <a:pt x="68" y="0"/>
                  <a:pt x="68" y="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5400" cap="flat" cmpd="sng">
            <a:solidFill>
              <a:srgbClr val="FFFFFF"/>
            </a:solidFill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66" name="Freeform 9"/>
          <p:cNvSpPr>
            <a:spLocks noChangeArrowheads="1"/>
          </p:cNvSpPr>
          <p:nvPr/>
        </p:nvSpPr>
        <p:spPr bwMode="auto">
          <a:xfrm>
            <a:off x="3575050" y="1449388"/>
            <a:ext cx="1876425" cy="914400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67" name="Oval 10"/>
          <p:cNvSpPr>
            <a:spLocks noChangeArrowheads="1"/>
          </p:cNvSpPr>
          <p:nvPr/>
        </p:nvSpPr>
        <p:spPr bwMode="auto">
          <a:xfrm>
            <a:off x="2732088" y="5343525"/>
            <a:ext cx="3594100" cy="371475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68" name="Freeform 11"/>
          <p:cNvSpPr>
            <a:spLocks noChangeArrowheads="1"/>
          </p:cNvSpPr>
          <p:nvPr/>
        </p:nvSpPr>
        <p:spPr bwMode="auto">
          <a:xfrm rot="10800000" flipV="1">
            <a:off x="4251325" y="2967038"/>
            <a:ext cx="536575" cy="596900"/>
          </a:xfrm>
          <a:custGeom>
            <a:avLst/>
            <a:gdLst>
              <a:gd name="T0" fmla="*/ 331 w 662"/>
              <a:gd name="T1" fmla="*/ 0 h 736"/>
              <a:gd name="T2" fmla="*/ 662 w 662"/>
              <a:gd name="T3" fmla="*/ 556 h 736"/>
              <a:gd name="T4" fmla="*/ 0 w 662"/>
              <a:gd name="T5" fmla="*/ 554 h 736"/>
              <a:gd name="T6" fmla="*/ 331 w 662"/>
              <a:gd name="T7" fmla="*/ 0 h 736"/>
              <a:gd name="T8" fmla="*/ 0 60000 65536"/>
              <a:gd name="T9" fmla="*/ 0 60000 65536"/>
              <a:gd name="T10" fmla="*/ 0 60000 65536"/>
              <a:gd name="T11" fmla="*/ 0 60000 65536"/>
              <a:gd name="T12" fmla="*/ 0 w 662"/>
              <a:gd name="T13" fmla="*/ 0 h 736"/>
              <a:gd name="T14" fmla="*/ 662 w 662"/>
              <a:gd name="T15" fmla="*/ 736 h 7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2" h="736">
                <a:moveTo>
                  <a:pt x="331" y="0"/>
                </a:moveTo>
                <a:cubicBezTo>
                  <a:pt x="331" y="0"/>
                  <a:pt x="644" y="210"/>
                  <a:pt x="662" y="556"/>
                </a:cubicBezTo>
                <a:cubicBezTo>
                  <a:pt x="340" y="736"/>
                  <a:pt x="0" y="554"/>
                  <a:pt x="0" y="554"/>
                </a:cubicBezTo>
                <a:cubicBezTo>
                  <a:pt x="6" y="222"/>
                  <a:pt x="331" y="0"/>
                  <a:pt x="331" y="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alpha val="59999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69" name="Freeform 12"/>
          <p:cNvSpPr>
            <a:spLocks noChangeArrowheads="1"/>
          </p:cNvSpPr>
          <p:nvPr/>
        </p:nvSpPr>
        <p:spPr bwMode="auto">
          <a:xfrm>
            <a:off x="3294063" y="2586038"/>
            <a:ext cx="1144587" cy="936625"/>
          </a:xfrm>
          <a:custGeom>
            <a:avLst/>
            <a:gdLst>
              <a:gd name="T0" fmla="*/ 419 w 721"/>
              <a:gd name="T1" fmla="*/ 590 h 590"/>
              <a:gd name="T2" fmla="*/ 0 w 721"/>
              <a:gd name="T3" fmla="*/ 152 h 590"/>
              <a:gd name="T4" fmla="*/ 721 w 721"/>
              <a:gd name="T5" fmla="*/ 196 h 590"/>
              <a:gd name="T6" fmla="*/ 419 w 721"/>
              <a:gd name="T7" fmla="*/ 590 h 590"/>
              <a:gd name="T8" fmla="*/ 0 60000 65536"/>
              <a:gd name="T9" fmla="*/ 0 60000 65536"/>
              <a:gd name="T10" fmla="*/ 0 60000 65536"/>
              <a:gd name="T11" fmla="*/ 0 60000 65536"/>
              <a:gd name="T12" fmla="*/ 0 w 721"/>
              <a:gd name="T13" fmla="*/ 0 h 590"/>
              <a:gd name="T14" fmla="*/ 721 w 721"/>
              <a:gd name="T15" fmla="*/ 590 h 5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1" h="590">
                <a:moveTo>
                  <a:pt x="419" y="590"/>
                </a:moveTo>
                <a:cubicBezTo>
                  <a:pt x="299" y="583"/>
                  <a:pt x="62" y="507"/>
                  <a:pt x="0" y="152"/>
                </a:cubicBezTo>
                <a:cubicBezTo>
                  <a:pt x="0" y="152"/>
                  <a:pt x="382" y="0"/>
                  <a:pt x="721" y="196"/>
                </a:cubicBezTo>
                <a:cubicBezTo>
                  <a:pt x="401" y="376"/>
                  <a:pt x="419" y="590"/>
                  <a:pt x="419" y="59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70" name="Text Box 13"/>
          <p:cNvSpPr txBox="1">
            <a:spLocks noChangeArrowheads="1"/>
          </p:cNvSpPr>
          <p:nvPr/>
        </p:nvSpPr>
        <p:spPr bwMode="auto">
          <a:xfrm>
            <a:off x="3505200" y="2936875"/>
            <a:ext cx="7175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400">
                <a:ea typeface="宋体" panose="02010600030101010101" pitchFamily="2" charset="-122"/>
              </a:rPr>
              <a:t>内容１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19471" name="Text Box 14"/>
          <p:cNvSpPr txBox="1">
            <a:spLocks noChangeArrowheads="1"/>
          </p:cNvSpPr>
          <p:nvPr/>
        </p:nvSpPr>
        <p:spPr bwMode="auto">
          <a:xfrm>
            <a:off x="4189413" y="3351213"/>
            <a:ext cx="6413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>
                <a:solidFill>
                  <a:schemeClr val="bg1"/>
                </a:solidFill>
                <a:ea typeface="宋体" panose="02010600030101010101" pitchFamily="2" charset="-122"/>
              </a:rPr>
              <a:t>标题</a:t>
            </a: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9472" name="Rectangle 15"/>
          <p:cNvSpPr>
            <a:spLocks noChangeArrowheads="1"/>
          </p:cNvSpPr>
          <p:nvPr/>
        </p:nvSpPr>
        <p:spPr bwMode="auto">
          <a:xfrm>
            <a:off x="5140325" y="3973513"/>
            <a:ext cx="1277938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>
                <a:solidFill>
                  <a:srgbClr val="333333"/>
                </a:solidFill>
                <a:ea typeface="宋体" panose="02010600030101010101" pitchFamily="2" charset="-122"/>
              </a:rPr>
              <a:t>单击此处添加段落文字内容</a:t>
            </a:r>
            <a:endParaRPr lang="zh-CN" altLang="en-US" sz="1400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19473" name="Rectangle 16"/>
          <p:cNvSpPr>
            <a:spLocks noChangeArrowheads="1"/>
          </p:cNvSpPr>
          <p:nvPr/>
        </p:nvSpPr>
        <p:spPr bwMode="auto">
          <a:xfrm>
            <a:off x="2673350" y="3973513"/>
            <a:ext cx="1277938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>
                <a:solidFill>
                  <a:srgbClr val="333333"/>
                </a:solidFill>
                <a:ea typeface="宋体" panose="02010600030101010101" pitchFamily="2" charset="-122"/>
              </a:rPr>
              <a:t>单击此处添加段落文字内容</a:t>
            </a:r>
            <a:endParaRPr lang="zh-CN" altLang="en-US" sz="1400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19474" name="Rectangle 17"/>
          <p:cNvSpPr>
            <a:spLocks noChangeArrowheads="1"/>
          </p:cNvSpPr>
          <p:nvPr/>
        </p:nvSpPr>
        <p:spPr bwMode="auto">
          <a:xfrm>
            <a:off x="3922713" y="2100263"/>
            <a:ext cx="1277937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>
                <a:solidFill>
                  <a:srgbClr val="333333"/>
                </a:solidFill>
                <a:ea typeface="宋体" panose="02010600030101010101" pitchFamily="2" charset="-122"/>
              </a:rPr>
              <a:t>单击此处添加段落文字内容</a:t>
            </a:r>
            <a:endParaRPr lang="zh-CN" altLang="en-US" sz="1400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19475" name="Freeform 18"/>
          <p:cNvSpPr>
            <a:spLocks noChangeArrowheads="1"/>
          </p:cNvSpPr>
          <p:nvPr/>
        </p:nvSpPr>
        <p:spPr bwMode="auto">
          <a:xfrm flipH="1">
            <a:off x="4587875" y="2586038"/>
            <a:ext cx="1144588" cy="936625"/>
          </a:xfrm>
          <a:custGeom>
            <a:avLst/>
            <a:gdLst>
              <a:gd name="T0" fmla="*/ 419 w 721"/>
              <a:gd name="T1" fmla="*/ 590 h 590"/>
              <a:gd name="T2" fmla="*/ 0 w 721"/>
              <a:gd name="T3" fmla="*/ 152 h 590"/>
              <a:gd name="T4" fmla="*/ 721 w 721"/>
              <a:gd name="T5" fmla="*/ 196 h 590"/>
              <a:gd name="T6" fmla="*/ 419 w 721"/>
              <a:gd name="T7" fmla="*/ 590 h 590"/>
              <a:gd name="T8" fmla="*/ 0 60000 65536"/>
              <a:gd name="T9" fmla="*/ 0 60000 65536"/>
              <a:gd name="T10" fmla="*/ 0 60000 65536"/>
              <a:gd name="T11" fmla="*/ 0 60000 65536"/>
              <a:gd name="T12" fmla="*/ 0 w 721"/>
              <a:gd name="T13" fmla="*/ 0 h 590"/>
              <a:gd name="T14" fmla="*/ 721 w 721"/>
              <a:gd name="T15" fmla="*/ 590 h 5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1" h="590">
                <a:moveTo>
                  <a:pt x="419" y="590"/>
                </a:moveTo>
                <a:cubicBezTo>
                  <a:pt x="299" y="583"/>
                  <a:pt x="62" y="507"/>
                  <a:pt x="0" y="152"/>
                </a:cubicBezTo>
                <a:cubicBezTo>
                  <a:pt x="0" y="152"/>
                  <a:pt x="382" y="0"/>
                  <a:pt x="721" y="196"/>
                </a:cubicBezTo>
                <a:cubicBezTo>
                  <a:pt x="401" y="376"/>
                  <a:pt x="419" y="590"/>
                  <a:pt x="419" y="59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76" name="Freeform 19"/>
          <p:cNvSpPr>
            <a:spLocks noChangeArrowheads="1"/>
          </p:cNvSpPr>
          <p:nvPr/>
        </p:nvSpPr>
        <p:spPr bwMode="auto">
          <a:xfrm rot="7200000" flipH="1">
            <a:off x="4058444" y="3925094"/>
            <a:ext cx="1144587" cy="936625"/>
          </a:xfrm>
          <a:custGeom>
            <a:avLst/>
            <a:gdLst>
              <a:gd name="T0" fmla="*/ 419 w 721"/>
              <a:gd name="T1" fmla="*/ 590 h 590"/>
              <a:gd name="T2" fmla="*/ 0 w 721"/>
              <a:gd name="T3" fmla="*/ 152 h 590"/>
              <a:gd name="T4" fmla="*/ 721 w 721"/>
              <a:gd name="T5" fmla="*/ 196 h 590"/>
              <a:gd name="T6" fmla="*/ 419 w 721"/>
              <a:gd name="T7" fmla="*/ 590 h 590"/>
              <a:gd name="T8" fmla="*/ 0 60000 65536"/>
              <a:gd name="T9" fmla="*/ 0 60000 65536"/>
              <a:gd name="T10" fmla="*/ 0 60000 65536"/>
              <a:gd name="T11" fmla="*/ 0 60000 65536"/>
              <a:gd name="T12" fmla="*/ 0 w 721"/>
              <a:gd name="T13" fmla="*/ 0 h 590"/>
              <a:gd name="T14" fmla="*/ 721 w 721"/>
              <a:gd name="T15" fmla="*/ 590 h 5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1" h="590">
                <a:moveTo>
                  <a:pt x="419" y="590"/>
                </a:moveTo>
                <a:cubicBezTo>
                  <a:pt x="299" y="583"/>
                  <a:pt x="62" y="507"/>
                  <a:pt x="0" y="152"/>
                </a:cubicBezTo>
                <a:cubicBezTo>
                  <a:pt x="0" y="152"/>
                  <a:pt x="382" y="0"/>
                  <a:pt x="721" y="196"/>
                </a:cubicBezTo>
                <a:cubicBezTo>
                  <a:pt x="401" y="376"/>
                  <a:pt x="419" y="590"/>
                  <a:pt x="419" y="59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77" name="Text Box 20"/>
          <p:cNvSpPr txBox="1">
            <a:spLocks noChangeArrowheads="1"/>
          </p:cNvSpPr>
          <p:nvPr/>
        </p:nvSpPr>
        <p:spPr bwMode="auto">
          <a:xfrm>
            <a:off x="4211638" y="4192588"/>
            <a:ext cx="7175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400">
                <a:ea typeface="宋体" panose="02010600030101010101" pitchFamily="2" charset="-122"/>
              </a:rPr>
              <a:t>内容３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19478" name="Text Box 21"/>
          <p:cNvSpPr txBox="1">
            <a:spLocks noChangeArrowheads="1"/>
          </p:cNvSpPr>
          <p:nvPr/>
        </p:nvSpPr>
        <p:spPr bwMode="auto">
          <a:xfrm>
            <a:off x="4948238" y="2936875"/>
            <a:ext cx="7175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400">
                <a:ea typeface="宋体" panose="02010600030101010101" pitchFamily="2" charset="-122"/>
              </a:rPr>
              <a:t>内容２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19479" name="Text Box 23"/>
          <p:cNvSpPr txBox="1">
            <a:spLocks noChangeArrowheads="1"/>
          </p:cNvSpPr>
          <p:nvPr/>
        </p:nvSpPr>
        <p:spPr bwMode="auto">
          <a:xfrm>
            <a:off x="1219200" y="1635125"/>
            <a:ext cx="2073275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ea typeface="宋体" panose="02010600030101010101" pitchFamily="2" charset="-122"/>
              </a:rPr>
              <a:t>此处添加内容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1187450" y="2000250"/>
            <a:ext cx="2136775" cy="603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19481" name="Text Box 25"/>
          <p:cNvSpPr txBox="1">
            <a:spLocks noChangeArrowheads="1"/>
          </p:cNvSpPr>
          <p:nvPr/>
        </p:nvSpPr>
        <p:spPr bwMode="auto">
          <a:xfrm>
            <a:off x="688975" y="4003675"/>
            <a:ext cx="2073275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ea typeface="宋体" panose="02010600030101010101" pitchFamily="2" charset="-122"/>
              </a:rPr>
              <a:t>此处添加内容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82" name="Rectangle 26"/>
          <p:cNvSpPr>
            <a:spLocks noChangeArrowheads="1"/>
          </p:cNvSpPr>
          <p:nvPr/>
        </p:nvSpPr>
        <p:spPr bwMode="auto">
          <a:xfrm>
            <a:off x="682625" y="4471988"/>
            <a:ext cx="2136775" cy="603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19483" name="Text Box 27"/>
          <p:cNvSpPr txBox="1">
            <a:spLocks noChangeArrowheads="1"/>
          </p:cNvSpPr>
          <p:nvPr/>
        </p:nvSpPr>
        <p:spPr bwMode="auto">
          <a:xfrm>
            <a:off x="6592888" y="4011613"/>
            <a:ext cx="2074862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ea typeface="宋体" panose="02010600030101010101" pitchFamily="2" charset="-122"/>
              </a:rPr>
              <a:t>此处添加内容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84" name="Rectangle 28"/>
          <p:cNvSpPr>
            <a:spLocks noChangeArrowheads="1"/>
          </p:cNvSpPr>
          <p:nvPr/>
        </p:nvSpPr>
        <p:spPr bwMode="auto">
          <a:xfrm>
            <a:off x="6588125" y="4543425"/>
            <a:ext cx="2136775" cy="603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3"/>
          <p:cNvSpPr>
            <a:spLocks noChangeArrowheads="1"/>
          </p:cNvSpPr>
          <p:nvPr/>
        </p:nvSpPr>
        <p:spPr bwMode="auto">
          <a:xfrm>
            <a:off x="3054350" y="2794000"/>
            <a:ext cx="463550" cy="531813"/>
          </a:xfrm>
          <a:prstGeom prst="chevron">
            <a:avLst>
              <a:gd name="adj" fmla="val 52514"/>
            </a:avLst>
          </a:prstGeom>
          <a:solidFill>
            <a:srgbClr val="FF9900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83" name="AutoShape 4"/>
          <p:cNvSpPr>
            <a:spLocks noChangeArrowheads="1"/>
          </p:cNvSpPr>
          <p:nvPr/>
        </p:nvSpPr>
        <p:spPr bwMode="auto">
          <a:xfrm>
            <a:off x="5568950" y="2794000"/>
            <a:ext cx="463550" cy="531813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84" name="Oval 5"/>
          <p:cNvSpPr>
            <a:spLocks noChangeArrowheads="1"/>
          </p:cNvSpPr>
          <p:nvPr/>
        </p:nvSpPr>
        <p:spPr bwMode="auto">
          <a:xfrm>
            <a:off x="6099175" y="2063750"/>
            <a:ext cx="1984375" cy="199390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50000">
                <a:srgbClr val="FFFFFF">
                  <a:alpha val="0"/>
                </a:srgbClr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85" name="Oval 7"/>
          <p:cNvSpPr>
            <a:spLocks noChangeArrowheads="1"/>
          </p:cNvSpPr>
          <p:nvPr/>
        </p:nvSpPr>
        <p:spPr bwMode="auto">
          <a:xfrm>
            <a:off x="6229350" y="2193925"/>
            <a:ext cx="1724025" cy="173355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50000">
                <a:srgbClr val="6E1C00"/>
              </a:gs>
              <a:gs pos="100000">
                <a:schemeClr val="hlink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86" name="Oval 8"/>
          <p:cNvSpPr>
            <a:spLocks noChangeArrowheads="1"/>
          </p:cNvSpPr>
          <p:nvPr/>
        </p:nvSpPr>
        <p:spPr bwMode="auto">
          <a:xfrm>
            <a:off x="6257925" y="2203450"/>
            <a:ext cx="1727200" cy="1733550"/>
          </a:xfrm>
          <a:prstGeom prst="ellipse">
            <a:avLst/>
          </a:prstGeom>
          <a:gradFill rotWithShape="1">
            <a:gsLst>
              <a:gs pos="0">
                <a:srgbClr val="822000"/>
              </a:gs>
              <a:gs pos="100000">
                <a:schemeClr val="hlink">
                  <a:alpha val="0"/>
                </a:schemeClr>
              </a:gs>
            </a:gsLst>
            <a:lin ang="18900000" scaled="1"/>
          </a:gra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87" name="Oval 9"/>
          <p:cNvSpPr>
            <a:spLocks noChangeArrowheads="1"/>
          </p:cNvSpPr>
          <p:nvPr/>
        </p:nvSpPr>
        <p:spPr bwMode="auto">
          <a:xfrm>
            <a:off x="6321425" y="2279650"/>
            <a:ext cx="1555750" cy="1560513"/>
          </a:xfrm>
          <a:prstGeom prst="ellipse">
            <a:avLst/>
          </a:prstGeom>
          <a:solidFill>
            <a:srgbClr val="333333"/>
          </a:soli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88" name="Oval 10"/>
          <p:cNvSpPr>
            <a:spLocks noChangeArrowheads="1"/>
          </p:cNvSpPr>
          <p:nvPr/>
        </p:nvSpPr>
        <p:spPr bwMode="auto">
          <a:xfrm>
            <a:off x="1066800" y="2057400"/>
            <a:ext cx="1987550" cy="199390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>
                  <a:alpha val="0"/>
                </a:srgbClr>
              </a:gs>
              <a:gs pos="100000">
                <a:schemeClr val="folHlink"/>
              </a:gs>
            </a:gsLst>
            <a:lin ang="18900000" scaled="1"/>
          </a:gradFill>
          <a:ln w="9525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89" name="Oval 12"/>
          <p:cNvSpPr>
            <a:spLocks noChangeArrowheads="1"/>
          </p:cNvSpPr>
          <p:nvPr/>
        </p:nvSpPr>
        <p:spPr bwMode="auto">
          <a:xfrm>
            <a:off x="1196975" y="2187575"/>
            <a:ext cx="1727200" cy="173355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rgbClr val="533700"/>
              </a:gs>
              <a:gs pos="100000">
                <a:schemeClr val="folHlink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90" name="Oval 13"/>
          <p:cNvSpPr>
            <a:spLocks noChangeArrowheads="1"/>
          </p:cNvSpPr>
          <p:nvPr/>
        </p:nvSpPr>
        <p:spPr bwMode="auto">
          <a:xfrm>
            <a:off x="1200150" y="2190750"/>
            <a:ext cx="1724025" cy="1733550"/>
          </a:xfrm>
          <a:prstGeom prst="ellipse">
            <a:avLst/>
          </a:prstGeom>
          <a:gradFill rotWithShape="1">
            <a:gsLst>
              <a:gs pos="0">
                <a:srgbClr val="614100"/>
              </a:gs>
              <a:gs pos="100000">
                <a:schemeClr val="folHlink">
                  <a:alpha val="0"/>
                </a:schemeClr>
              </a:gs>
            </a:gsLst>
            <a:lin ang="18900000" scaled="1"/>
          </a:gra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91" name="Oval 14"/>
          <p:cNvSpPr>
            <a:spLocks noChangeArrowheads="1"/>
          </p:cNvSpPr>
          <p:nvPr/>
        </p:nvSpPr>
        <p:spPr bwMode="auto">
          <a:xfrm>
            <a:off x="1282700" y="2274888"/>
            <a:ext cx="1555750" cy="1560512"/>
          </a:xfrm>
          <a:prstGeom prst="ellipse">
            <a:avLst/>
          </a:prstGeom>
          <a:solidFill>
            <a:srgbClr val="333333"/>
          </a:soli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0492" name="Group 12"/>
          <p:cNvGrpSpPr/>
          <p:nvPr/>
        </p:nvGrpSpPr>
        <p:grpSpPr bwMode="auto">
          <a:xfrm>
            <a:off x="1308100" y="2297113"/>
            <a:ext cx="1504950" cy="1511300"/>
            <a:chOff x="0" y="0"/>
            <a:chExt cx="1252" cy="1252"/>
          </a:xfrm>
        </p:grpSpPr>
        <p:sp>
          <p:nvSpPr>
            <p:cNvPr id="20493" name="Oval 1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494" name="Oval 1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495" name="Oval 1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496" name="Oval 1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0497" name="Oval 20"/>
          <p:cNvSpPr>
            <a:spLocks noChangeArrowheads="1"/>
          </p:cNvSpPr>
          <p:nvPr/>
        </p:nvSpPr>
        <p:spPr bwMode="auto">
          <a:xfrm>
            <a:off x="3584575" y="2063750"/>
            <a:ext cx="1984375" cy="1993900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50000">
                <a:srgbClr val="FFFFFF">
                  <a:alpha val="0"/>
                </a:srgbClr>
              </a:gs>
              <a:gs pos="100000">
                <a:schemeClr val="tx2"/>
              </a:gs>
            </a:gsLst>
            <a:lin ang="18900000" scaled="1"/>
          </a:gradFill>
          <a:ln w="9525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98" name="Oval 22"/>
          <p:cNvSpPr>
            <a:spLocks noChangeArrowheads="1"/>
          </p:cNvSpPr>
          <p:nvPr/>
        </p:nvSpPr>
        <p:spPr bwMode="auto">
          <a:xfrm>
            <a:off x="3714750" y="2193925"/>
            <a:ext cx="1724025" cy="173355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50000">
                <a:srgbClr val="88792D"/>
              </a:gs>
              <a:gs pos="100000">
                <a:schemeClr val="accent1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99" name="Oval 23"/>
          <p:cNvSpPr>
            <a:spLocks noChangeArrowheads="1"/>
          </p:cNvSpPr>
          <p:nvPr/>
        </p:nvSpPr>
        <p:spPr bwMode="auto">
          <a:xfrm>
            <a:off x="3714750" y="2197100"/>
            <a:ext cx="1727200" cy="1733550"/>
          </a:xfrm>
          <a:prstGeom prst="ellipse">
            <a:avLst/>
          </a:prstGeom>
          <a:gradFill rotWithShape="1">
            <a:gsLst>
              <a:gs pos="0">
                <a:srgbClr val="9F8E35"/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500" name="Oval 24"/>
          <p:cNvSpPr>
            <a:spLocks noChangeArrowheads="1"/>
          </p:cNvSpPr>
          <p:nvPr/>
        </p:nvSpPr>
        <p:spPr bwMode="auto">
          <a:xfrm>
            <a:off x="3800475" y="2279650"/>
            <a:ext cx="1552575" cy="1560513"/>
          </a:xfrm>
          <a:prstGeom prst="ellipse">
            <a:avLst/>
          </a:prstGeom>
          <a:solidFill>
            <a:srgbClr val="333333"/>
          </a:soli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0501" name="Group 21"/>
          <p:cNvGrpSpPr/>
          <p:nvPr/>
        </p:nvGrpSpPr>
        <p:grpSpPr bwMode="auto">
          <a:xfrm>
            <a:off x="3825875" y="2297113"/>
            <a:ext cx="1501775" cy="1511300"/>
            <a:chOff x="0" y="0"/>
            <a:chExt cx="1252" cy="1252"/>
          </a:xfrm>
        </p:grpSpPr>
        <p:sp>
          <p:nvSpPr>
            <p:cNvPr id="20502" name="Oval 2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03" name="Oval 2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04" name="Oval 2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05" name="Oval 2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0506" name="Group 26"/>
          <p:cNvGrpSpPr/>
          <p:nvPr/>
        </p:nvGrpSpPr>
        <p:grpSpPr bwMode="auto">
          <a:xfrm>
            <a:off x="6350000" y="2297113"/>
            <a:ext cx="1504950" cy="1511300"/>
            <a:chOff x="0" y="0"/>
            <a:chExt cx="1252" cy="1252"/>
          </a:xfrm>
        </p:grpSpPr>
        <p:sp>
          <p:nvSpPr>
            <p:cNvPr id="20507" name="Oval 31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08" name="Oval 32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09" name="Oval 33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10" name="Oval 34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0511" name="AutoShape 35"/>
          <p:cNvSpPr>
            <a:spLocks noChangeArrowheads="1"/>
          </p:cNvSpPr>
          <p:nvPr/>
        </p:nvSpPr>
        <p:spPr bwMode="auto">
          <a:xfrm>
            <a:off x="1111250" y="45529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r>
              <a:rPr lang="zh-CN" altLang="en-US" sz="1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12" name="AutoShape 36"/>
          <p:cNvSpPr>
            <a:spLocks noChangeArrowheads="1"/>
          </p:cNvSpPr>
          <p:nvPr/>
        </p:nvSpPr>
        <p:spPr bwMode="auto">
          <a:xfrm>
            <a:off x="3625850" y="45529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r>
              <a:rPr lang="zh-CN" altLang="en-US" sz="1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13" name="AutoShape 37"/>
          <p:cNvSpPr>
            <a:spLocks noChangeArrowheads="1"/>
          </p:cNvSpPr>
          <p:nvPr/>
        </p:nvSpPr>
        <p:spPr bwMode="auto">
          <a:xfrm>
            <a:off x="6156325" y="45529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r>
              <a:rPr lang="zh-CN" altLang="en-US" sz="1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14" name="Text Box 38"/>
          <p:cNvSpPr txBox="1">
            <a:spLocks noChangeArrowheads="1"/>
          </p:cNvSpPr>
          <p:nvPr/>
        </p:nvSpPr>
        <p:spPr bwMode="auto">
          <a:xfrm>
            <a:off x="1504950" y="2914650"/>
            <a:ext cx="1114425" cy="369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点击编辑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15" name="Text Box 39"/>
          <p:cNvSpPr txBox="1">
            <a:spLocks noChangeArrowheads="1"/>
          </p:cNvSpPr>
          <p:nvPr/>
        </p:nvSpPr>
        <p:spPr bwMode="auto">
          <a:xfrm>
            <a:off x="4029075" y="2914650"/>
            <a:ext cx="1114425" cy="369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点击编辑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16" name="Text Box 40"/>
          <p:cNvSpPr txBox="1">
            <a:spLocks noChangeArrowheads="1"/>
          </p:cNvSpPr>
          <p:nvPr/>
        </p:nvSpPr>
        <p:spPr bwMode="auto">
          <a:xfrm>
            <a:off x="6550025" y="2914650"/>
            <a:ext cx="1114425" cy="369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点击编辑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17" name="Rectangle 37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64"/>
          <p:cNvSpPr/>
          <p:nvPr/>
        </p:nvSpPr>
        <p:spPr bwMode="auto">
          <a:xfrm>
            <a:off x="3051175" y="3657600"/>
            <a:ext cx="3744913" cy="1970088"/>
          </a:xfrm>
          <a:custGeom>
            <a:avLst/>
            <a:gdLst>
              <a:gd name="T0" fmla="*/ 0 w 2351"/>
              <a:gd name="T1" fmla="*/ 0 h 1237"/>
              <a:gd name="T2" fmla="*/ 2351 w 2351"/>
              <a:gd name="T3" fmla="*/ 1237 h 1237"/>
            </a:gdLst>
            <a:ahLst/>
            <a:cxnLst>
              <a:cxn ang="0">
                <a:pos x="1206" y="1218"/>
              </a:cxn>
              <a:cxn ang="0">
                <a:pos x="1271" y="1206"/>
              </a:cxn>
              <a:cxn ang="0">
                <a:pos x="1321" y="1194"/>
              </a:cxn>
              <a:cxn ang="0">
                <a:pos x="1375" y="1179"/>
              </a:cxn>
              <a:cxn ang="0">
                <a:pos x="1426" y="1160"/>
              </a:cxn>
              <a:cxn ang="0">
                <a:pos x="1488" y="1136"/>
              </a:cxn>
              <a:cxn ang="0">
                <a:pos x="1546" y="1110"/>
              </a:cxn>
              <a:cxn ang="0">
                <a:pos x="1602" y="1082"/>
              </a:cxn>
              <a:cxn ang="0">
                <a:pos x="1649" y="1052"/>
              </a:cxn>
              <a:cxn ang="0">
                <a:pos x="1698" y="1021"/>
              </a:cxn>
              <a:cxn ang="0">
                <a:pos x="1752" y="983"/>
              </a:cxn>
              <a:cxn ang="0">
                <a:pos x="1798" y="948"/>
              </a:cxn>
              <a:cxn ang="0">
                <a:pos x="1869" y="889"/>
              </a:cxn>
              <a:cxn ang="0">
                <a:pos x="1938" y="816"/>
              </a:cxn>
              <a:cxn ang="0">
                <a:pos x="1989" y="756"/>
              </a:cxn>
              <a:cxn ang="0">
                <a:pos x="2044" y="686"/>
              </a:cxn>
              <a:cxn ang="0">
                <a:pos x="2098" y="605"/>
              </a:cxn>
              <a:cxn ang="0">
                <a:pos x="2103" y="0"/>
              </a:cxn>
              <a:cxn ang="0">
                <a:pos x="1570" y="296"/>
              </a:cxn>
              <a:cxn ang="0">
                <a:pos x="1523" y="357"/>
              </a:cxn>
              <a:cxn ang="0">
                <a:pos x="1474" y="412"/>
              </a:cxn>
              <a:cxn ang="0">
                <a:pos x="1432" y="455"/>
              </a:cxn>
              <a:cxn ang="0">
                <a:pos x="1381" y="494"/>
              </a:cxn>
              <a:cxn ang="0">
                <a:pos x="1322" y="534"/>
              </a:cxn>
              <a:cxn ang="0">
                <a:pos x="1265" y="566"/>
              </a:cxn>
              <a:cxn ang="0">
                <a:pos x="1210" y="586"/>
              </a:cxn>
              <a:cxn ang="0">
                <a:pos x="1144" y="606"/>
              </a:cxn>
              <a:cxn ang="0">
                <a:pos x="1066" y="616"/>
              </a:cxn>
              <a:cxn ang="0">
                <a:pos x="933" y="620"/>
              </a:cxn>
              <a:cxn ang="0">
                <a:pos x="822" y="600"/>
              </a:cxn>
              <a:cxn ang="0">
                <a:pos x="708" y="559"/>
              </a:cxn>
              <a:cxn ang="0">
                <a:pos x="605" y="501"/>
              </a:cxn>
              <a:cxn ang="0">
                <a:pos x="0" y="781"/>
              </a:cxn>
              <a:cxn ang="0">
                <a:pos x="55" y="839"/>
              </a:cxn>
              <a:cxn ang="0">
                <a:pos x="109" y="892"/>
              </a:cxn>
              <a:cxn ang="0">
                <a:pos x="169" y="944"/>
              </a:cxn>
              <a:cxn ang="0">
                <a:pos x="228" y="989"/>
              </a:cxn>
              <a:cxn ang="0">
                <a:pos x="294" y="1033"/>
              </a:cxn>
              <a:cxn ang="0">
                <a:pos x="359" y="1072"/>
              </a:cxn>
              <a:cxn ang="0">
                <a:pos x="419" y="1105"/>
              </a:cxn>
              <a:cxn ang="0">
                <a:pos x="497" y="1140"/>
              </a:cxn>
              <a:cxn ang="0">
                <a:pos x="573" y="1168"/>
              </a:cxn>
              <a:cxn ang="0">
                <a:pos x="640" y="1191"/>
              </a:cxn>
              <a:cxn ang="0">
                <a:pos x="710" y="1208"/>
              </a:cxn>
              <a:cxn ang="0">
                <a:pos x="791" y="1223"/>
              </a:cxn>
              <a:cxn ang="0">
                <a:pos x="876" y="1233"/>
              </a:cxn>
              <a:cxn ang="0">
                <a:pos x="953" y="1237"/>
              </a:cxn>
              <a:cxn ang="0">
                <a:pos x="1032" y="1235"/>
              </a:cxn>
              <a:cxn ang="0">
                <a:pos x="1112" y="1231"/>
              </a:cxn>
              <a:cxn ang="0">
                <a:pos x="1182" y="1222"/>
              </a:cxn>
            </a:cxnLst>
            <a:rect l="T0" t="T1" r="T2" b="T3"/>
            <a:pathLst>
              <a:path w="2351" h="1237">
                <a:moveTo>
                  <a:pt x="1182" y="1222"/>
                </a:moveTo>
                <a:lnTo>
                  <a:pt x="1206" y="1218"/>
                </a:lnTo>
                <a:lnTo>
                  <a:pt x="1238" y="1212"/>
                </a:lnTo>
                <a:lnTo>
                  <a:pt x="1271" y="1206"/>
                </a:lnTo>
                <a:lnTo>
                  <a:pt x="1294" y="1200"/>
                </a:lnTo>
                <a:lnTo>
                  <a:pt x="1321" y="1194"/>
                </a:lnTo>
                <a:lnTo>
                  <a:pt x="1348" y="1185"/>
                </a:lnTo>
                <a:lnTo>
                  <a:pt x="1375" y="1179"/>
                </a:lnTo>
                <a:lnTo>
                  <a:pt x="1399" y="1171"/>
                </a:lnTo>
                <a:lnTo>
                  <a:pt x="1426" y="1160"/>
                </a:lnTo>
                <a:lnTo>
                  <a:pt x="1459" y="1148"/>
                </a:lnTo>
                <a:lnTo>
                  <a:pt x="1488" y="1136"/>
                </a:lnTo>
                <a:lnTo>
                  <a:pt x="1515" y="1123"/>
                </a:lnTo>
                <a:lnTo>
                  <a:pt x="1546" y="1110"/>
                </a:lnTo>
                <a:lnTo>
                  <a:pt x="1575" y="1095"/>
                </a:lnTo>
                <a:lnTo>
                  <a:pt x="1602" y="1082"/>
                </a:lnTo>
                <a:lnTo>
                  <a:pt x="1626" y="1066"/>
                </a:lnTo>
                <a:lnTo>
                  <a:pt x="1649" y="1052"/>
                </a:lnTo>
                <a:lnTo>
                  <a:pt x="1672" y="1036"/>
                </a:lnTo>
                <a:lnTo>
                  <a:pt x="1698" y="1021"/>
                </a:lnTo>
                <a:lnTo>
                  <a:pt x="1726" y="1002"/>
                </a:lnTo>
                <a:lnTo>
                  <a:pt x="1752" y="983"/>
                </a:lnTo>
                <a:lnTo>
                  <a:pt x="1776" y="965"/>
                </a:lnTo>
                <a:lnTo>
                  <a:pt x="1798" y="948"/>
                </a:lnTo>
                <a:lnTo>
                  <a:pt x="1835" y="919"/>
                </a:lnTo>
                <a:lnTo>
                  <a:pt x="1869" y="889"/>
                </a:lnTo>
                <a:lnTo>
                  <a:pt x="1903" y="855"/>
                </a:lnTo>
                <a:lnTo>
                  <a:pt x="1938" y="816"/>
                </a:lnTo>
                <a:lnTo>
                  <a:pt x="1962" y="788"/>
                </a:lnTo>
                <a:lnTo>
                  <a:pt x="1989" y="756"/>
                </a:lnTo>
                <a:lnTo>
                  <a:pt x="2019" y="721"/>
                </a:lnTo>
                <a:lnTo>
                  <a:pt x="2044" y="686"/>
                </a:lnTo>
                <a:lnTo>
                  <a:pt x="2068" y="648"/>
                </a:lnTo>
                <a:lnTo>
                  <a:pt x="2098" y="605"/>
                </a:lnTo>
                <a:lnTo>
                  <a:pt x="2351" y="753"/>
                </a:lnTo>
                <a:lnTo>
                  <a:pt x="2103" y="0"/>
                </a:lnTo>
                <a:lnTo>
                  <a:pt x="1299" y="143"/>
                </a:lnTo>
                <a:lnTo>
                  <a:pt x="1570" y="296"/>
                </a:lnTo>
                <a:lnTo>
                  <a:pt x="1547" y="329"/>
                </a:lnTo>
                <a:lnTo>
                  <a:pt x="1523" y="357"/>
                </a:lnTo>
                <a:lnTo>
                  <a:pt x="1498" y="385"/>
                </a:lnTo>
                <a:lnTo>
                  <a:pt x="1474" y="412"/>
                </a:lnTo>
                <a:lnTo>
                  <a:pt x="1454" y="433"/>
                </a:lnTo>
                <a:lnTo>
                  <a:pt x="1432" y="455"/>
                </a:lnTo>
                <a:lnTo>
                  <a:pt x="1408" y="474"/>
                </a:lnTo>
                <a:lnTo>
                  <a:pt x="1381" y="494"/>
                </a:lnTo>
                <a:lnTo>
                  <a:pt x="1349" y="516"/>
                </a:lnTo>
                <a:lnTo>
                  <a:pt x="1322" y="534"/>
                </a:lnTo>
                <a:lnTo>
                  <a:pt x="1299" y="547"/>
                </a:lnTo>
                <a:lnTo>
                  <a:pt x="1265" y="566"/>
                </a:lnTo>
                <a:lnTo>
                  <a:pt x="1236" y="578"/>
                </a:lnTo>
                <a:lnTo>
                  <a:pt x="1210" y="586"/>
                </a:lnTo>
                <a:lnTo>
                  <a:pt x="1183" y="595"/>
                </a:lnTo>
                <a:lnTo>
                  <a:pt x="1144" y="606"/>
                </a:lnTo>
                <a:lnTo>
                  <a:pt x="1105" y="612"/>
                </a:lnTo>
                <a:lnTo>
                  <a:pt x="1066" y="616"/>
                </a:lnTo>
                <a:lnTo>
                  <a:pt x="1008" y="618"/>
                </a:lnTo>
                <a:lnTo>
                  <a:pt x="933" y="620"/>
                </a:lnTo>
                <a:lnTo>
                  <a:pt x="875" y="612"/>
                </a:lnTo>
                <a:lnTo>
                  <a:pt x="822" y="600"/>
                </a:lnTo>
                <a:lnTo>
                  <a:pt x="761" y="582"/>
                </a:lnTo>
                <a:lnTo>
                  <a:pt x="708" y="559"/>
                </a:lnTo>
                <a:lnTo>
                  <a:pt x="654" y="532"/>
                </a:lnTo>
                <a:lnTo>
                  <a:pt x="605" y="501"/>
                </a:lnTo>
                <a:lnTo>
                  <a:pt x="558" y="459"/>
                </a:lnTo>
                <a:lnTo>
                  <a:pt x="0" y="781"/>
                </a:lnTo>
                <a:lnTo>
                  <a:pt x="23" y="808"/>
                </a:lnTo>
                <a:lnTo>
                  <a:pt x="55" y="839"/>
                </a:lnTo>
                <a:lnTo>
                  <a:pt x="82" y="866"/>
                </a:lnTo>
                <a:lnTo>
                  <a:pt x="109" y="892"/>
                </a:lnTo>
                <a:lnTo>
                  <a:pt x="136" y="917"/>
                </a:lnTo>
                <a:lnTo>
                  <a:pt x="169" y="944"/>
                </a:lnTo>
                <a:lnTo>
                  <a:pt x="198" y="967"/>
                </a:lnTo>
                <a:lnTo>
                  <a:pt x="228" y="989"/>
                </a:lnTo>
                <a:lnTo>
                  <a:pt x="262" y="1010"/>
                </a:lnTo>
                <a:lnTo>
                  <a:pt x="294" y="1033"/>
                </a:lnTo>
                <a:lnTo>
                  <a:pt x="328" y="1055"/>
                </a:lnTo>
                <a:lnTo>
                  <a:pt x="359" y="1072"/>
                </a:lnTo>
                <a:lnTo>
                  <a:pt x="390" y="1090"/>
                </a:lnTo>
                <a:lnTo>
                  <a:pt x="419" y="1105"/>
                </a:lnTo>
                <a:lnTo>
                  <a:pt x="460" y="1123"/>
                </a:lnTo>
                <a:lnTo>
                  <a:pt x="497" y="1140"/>
                </a:lnTo>
                <a:lnTo>
                  <a:pt x="540" y="1156"/>
                </a:lnTo>
                <a:lnTo>
                  <a:pt x="573" y="1168"/>
                </a:lnTo>
                <a:lnTo>
                  <a:pt x="604" y="1180"/>
                </a:lnTo>
                <a:lnTo>
                  <a:pt x="640" y="1191"/>
                </a:lnTo>
                <a:lnTo>
                  <a:pt x="675" y="1200"/>
                </a:lnTo>
                <a:lnTo>
                  <a:pt x="710" y="1208"/>
                </a:lnTo>
                <a:lnTo>
                  <a:pt x="751" y="1216"/>
                </a:lnTo>
                <a:lnTo>
                  <a:pt x="791" y="1223"/>
                </a:lnTo>
                <a:lnTo>
                  <a:pt x="833" y="1229"/>
                </a:lnTo>
                <a:lnTo>
                  <a:pt x="876" y="1233"/>
                </a:lnTo>
                <a:lnTo>
                  <a:pt x="908" y="1234"/>
                </a:lnTo>
                <a:lnTo>
                  <a:pt x="953" y="1237"/>
                </a:lnTo>
                <a:lnTo>
                  <a:pt x="997" y="1237"/>
                </a:lnTo>
                <a:lnTo>
                  <a:pt x="1032" y="1235"/>
                </a:lnTo>
                <a:lnTo>
                  <a:pt x="1070" y="1234"/>
                </a:lnTo>
                <a:lnTo>
                  <a:pt x="1112" y="1231"/>
                </a:lnTo>
                <a:lnTo>
                  <a:pt x="1150" y="1226"/>
                </a:lnTo>
                <a:lnTo>
                  <a:pt x="1182" y="1222"/>
                </a:lnTo>
                <a:close/>
              </a:path>
            </a:pathLst>
          </a:custGeom>
          <a:gradFill rotWithShape="0">
            <a:gsLst>
              <a:gs pos="0">
                <a:srgbClr val="99CC00"/>
              </a:gs>
              <a:gs pos="100000">
                <a:srgbClr val="99CC00">
                  <a:gamma/>
                  <a:shade val="45882"/>
                  <a:invGamma/>
                </a:srgbClr>
              </a:gs>
            </a:gsLst>
            <a:lin ang="5400000" scaled="1"/>
          </a:gradFill>
          <a:ln w="9525" cap="flat" cmpd="sng">
            <a:rou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1507" name="Freeform 65"/>
          <p:cNvSpPr/>
          <p:nvPr/>
        </p:nvSpPr>
        <p:spPr bwMode="auto">
          <a:xfrm>
            <a:off x="2405063" y="1524000"/>
            <a:ext cx="1898650" cy="3513138"/>
          </a:xfrm>
          <a:custGeom>
            <a:avLst/>
            <a:gdLst>
              <a:gd name="T0" fmla="*/ 0 w 1192"/>
              <a:gd name="T1" fmla="*/ 0 h 2205"/>
              <a:gd name="T2" fmla="*/ 1192 w 1192"/>
              <a:gd name="T3" fmla="*/ 2205 h 2205"/>
            </a:gdLst>
            <a:ahLst/>
            <a:cxnLst>
              <a:cxn ang="0">
                <a:pos x="1166" y="4"/>
              </a:cxn>
              <a:cxn ang="0">
                <a:pos x="1106" y="16"/>
              </a:cxn>
              <a:cxn ang="0">
                <a:pos x="1053" y="30"/>
              </a:cxn>
              <a:cxn ang="0">
                <a:pos x="1001" y="45"/>
              </a:cxn>
              <a:cxn ang="0">
                <a:pos x="948" y="64"/>
              </a:cxn>
              <a:cxn ang="0">
                <a:pos x="889" y="88"/>
              </a:cxn>
              <a:cxn ang="0">
                <a:pos x="831" y="113"/>
              </a:cxn>
              <a:cxn ang="0">
                <a:pos x="774" y="142"/>
              </a:cxn>
              <a:cxn ang="0">
                <a:pos x="726" y="171"/>
              </a:cxn>
              <a:cxn ang="0">
                <a:pos x="677" y="202"/>
              </a:cxn>
              <a:cxn ang="0">
                <a:pos x="623" y="241"/>
              </a:cxn>
              <a:cxn ang="0">
                <a:pos x="576" y="276"/>
              </a:cxn>
              <a:cxn ang="0">
                <a:pos x="501" y="344"/>
              </a:cxn>
              <a:cxn ang="0">
                <a:pos x="436" y="410"/>
              </a:cxn>
              <a:cxn ang="0">
                <a:pos x="385" y="470"/>
              </a:cxn>
              <a:cxn ang="0">
                <a:pos x="331" y="540"/>
              </a:cxn>
              <a:cxn ang="0">
                <a:pos x="283" y="617"/>
              </a:cxn>
              <a:cxn ang="0">
                <a:pos x="238" y="693"/>
              </a:cxn>
              <a:cxn ang="0">
                <a:pos x="200" y="777"/>
              </a:cxn>
              <a:cxn ang="0">
                <a:pos x="168" y="868"/>
              </a:cxn>
              <a:cxn ang="0">
                <a:pos x="134" y="980"/>
              </a:cxn>
              <a:cxn ang="0">
                <a:pos x="114" y="1089"/>
              </a:cxn>
              <a:cxn ang="0">
                <a:pos x="98" y="1230"/>
              </a:cxn>
              <a:cxn ang="0">
                <a:pos x="98" y="1353"/>
              </a:cxn>
              <a:cxn ang="0">
                <a:pos x="110" y="1464"/>
              </a:cxn>
              <a:cxn ang="0">
                <a:pos x="129" y="1579"/>
              </a:cxn>
              <a:cxn ang="0">
                <a:pos x="165" y="1704"/>
              </a:cxn>
              <a:cxn ang="0">
                <a:pos x="208" y="1821"/>
              </a:cxn>
              <a:cxn ang="0">
                <a:pos x="268" y="1932"/>
              </a:cxn>
              <a:cxn ang="0">
                <a:pos x="817" y="2205"/>
              </a:cxn>
              <a:cxn ang="0">
                <a:pos x="804" y="1622"/>
              </a:cxn>
              <a:cxn ang="0">
                <a:pos x="754" y="1530"/>
              </a:cxn>
              <a:cxn ang="0">
                <a:pos x="725" y="1442"/>
              </a:cxn>
              <a:cxn ang="0">
                <a:pos x="714" y="1357"/>
              </a:cxn>
              <a:cxn ang="0">
                <a:pos x="710" y="1273"/>
              </a:cxn>
              <a:cxn ang="0">
                <a:pos x="718" y="1175"/>
              </a:cxn>
              <a:cxn ang="0">
                <a:pos x="741" y="1078"/>
              </a:cxn>
              <a:cxn ang="0">
                <a:pos x="776" y="988"/>
              </a:cxn>
              <a:cxn ang="0">
                <a:pos x="817" y="916"/>
              </a:cxn>
              <a:cxn ang="0">
                <a:pos x="855" y="865"/>
              </a:cxn>
              <a:cxn ang="0">
                <a:pos x="900" y="813"/>
              </a:cxn>
              <a:cxn ang="0">
                <a:pos x="943" y="769"/>
              </a:cxn>
              <a:cxn ang="0">
                <a:pos x="993" y="730"/>
              </a:cxn>
              <a:cxn ang="0">
                <a:pos x="1052" y="691"/>
              </a:cxn>
              <a:cxn ang="0">
                <a:pos x="1109" y="659"/>
              </a:cxn>
              <a:cxn ang="0">
                <a:pos x="1192" y="631"/>
              </a:cxn>
            </a:cxnLst>
            <a:rect l="T0" t="T1" r="T2" b="T3"/>
            <a:pathLst>
              <a:path w="1192" h="2205">
                <a:moveTo>
                  <a:pt x="1192" y="0"/>
                </a:moveTo>
                <a:lnTo>
                  <a:pt x="1166" y="4"/>
                </a:lnTo>
                <a:lnTo>
                  <a:pt x="1141" y="8"/>
                </a:lnTo>
                <a:lnTo>
                  <a:pt x="1106" y="16"/>
                </a:lnTo>
                <a:lnTo>
                  <a:pt x="1080" y="22"/>
                </a:lnTo>
                <a:lnTo>
                  <a:pt x="1053" y="30"/>
                </a:lnTo>
                <a:lnTo>
                  <a:pt x="1028" y="38"/>
                </a:lnTo>
                <a:lnTo>
                  <a:pt x="1001" y="45"/>
                </a:lnTo>
                <a:lnTo>
                  <a:pt x="975" y="53"/>
                </a:lnTo>
                <a:lnTo>
                  <a:pt x="948" y="64"/>
                </a:lnTo>
                <a:lnTo>
                  <a:pt x="916" y="76"/>
                </a:lnTo>
                <a:lnTo>
                  <a:pt x="889" y="88"/>
                </a:lnTo>
                <a:lnTo>
                  <a:pt x="861" y="100"/>
                </a:lnTo>
                <a:lnTo>
                  <a:pt x="831" y="113"/>
                </a:lnTo>
                <a:lnTo>
                  <a:pt x="801" y="128"/>
                </a:lnTo>
                <a:lnTo>
                  <a:pt x="774" y="142"/>
                </a:lnTo>
                <a:lnTo>
                  <a:pt x="749" y="158"/>
                </a:lnTo>
                <a:lnTo>
                  <a:pt x="726" y="171"/>
                </a:lnTo>
                <a:lnTo>
                  <a:pt x="703" y="188"/>
                </a:lnTo>
                <a:lnTo>
                  <a:pt x="677" y="202"/>
                </a:lnTo>
                <a:lnTo>
                  <a:pt x="649" y="221"/>
                </a:lnTo>
                <a:lnTo>
                  <a:pt x="623" y="241"/>
                </a:lnTo>
                <a:lnTo>
                  <a:pt x="599" y="260"/>
                </a:lnTo>
                <a:lnTo>
                  <a:pt x="576" y="276"/>
                </a:lnTo>
                <a:lnTo>
                  <a:pt x="539" y="307"/>
                </a:lnTo>
                <a:lnTo>
                  <a:pt x="501" y="344"/>
                </a:lnTo>
                <a:lnTo>
                  <a:pt x="471" y="371"/>
                </a:lnTo>
                <a:lnTo>
                  <a:pt x="436" y="410"/>
                </a:lnTo>
                <a:lnTo>
                  <a:pt x="412" y="438"/>
                </a:lnTo>
                <a:lnTo>
                  <a:pt x="385" y="470"/>
                </a:lnTo>
                <a:lnTo>
                  <a:pt x="355" y="507"/>
                </a:lnTo>
                <a:lnTo>
                  <a:pt x="331" y="540"/>
                </a:lnTo>
                <a:lnTo>
                  <a:pt x="307" y="579"/>
                </a:lnTo>
                <a:lnTo>
                  <a:pt x="283" y="617"/>
                </a:lnTo>
                <a:lnTo>
                  <a:pt x="258" y="658"/>
                </a:lnTo>
                <a:lnTo>
                  <a:pt x="238" y="693"/>
                </a:lnTo>
                <a:lnTo>
                  <a:pt x="219" y="736"/>
                </a:lnTo>
                <a:lnTo>
                  <a:pt x="200" y="777"/>
                </a:lnTo>
                <a:lnTo>
                  <a:pt x="184" y="821"/>
                </a:lnTo>
                <a:lnTo>
                  <a:pt x="168" y="868"/>
                </a:lnTo>
                <a:lnTo>
                  <a:pt x="148" y="926"/>
                </a:lnTo>
                <a:lnTo>
                  <a:pt x="134" y="980"/>
                </a:lnTo>
                <a:lnTo>
                  <a:pt x="121" y="1035"/>
                </a:lnTo>
                <a:lnTo>
                  <a:pt x="114" y="1089"/>
                </a:lnTo>
                <a:lnTo>
                  <a:pt x="105" y="1152"/>
                </a:lnTo>
                <a:lnTo>
                  <a:pt x="98" y="1230"/>
                </a:lnTo>
                <a:lnTo>
                  <a:pt x="97" y="1292"/>
                </a:lnTo>
                <a:lnTo>
                  <a:pt x="98" y="1353"/>
                </a:lnTo>
                <a:lnTo>
                  <a:pt x="103" y="1411"/>
                </a:lnTo>
                <a:lnTo>
                  <a:pt x="110" y="1464"/>
                </a:lnTo>
                <a:lnTo>
                  <a:pt x="117" y="1521"/>
                </a:lnTo>
                <a:lnTo>
                  <a:pt x="129" y="1579"/>
                </a:lnTo>
                <a:lnTo>
                  <a:pt x="145" y="1641"/>
                </a:lnTo>
                <a:lnTo>
                  <a:pt x="165" y="1704"/>
                </a:lnTo>
                <a:lnTo>
                  <a:pt x="186" y="1763"/>
                </a:lnTo>
                <a:lnTo>
                  <a:pt x="208" y="1821"/>
                </a:lnTo>
                <a:lnTo>
                  <a:pt x="235" y="1878"/>
                </a:lnTo>
                <a:lnTo>
                  <a:pt x="268" y="1932"/>
                </a:lnTo>
                <a:lnTo>
                  <a:pt x="0" y="2084"/>
                </a:lnTo>
                <a:lnTo>
                  <a:pt x="817" y="2205"/>
                </a:lnTo>
                <a:lnTo>
                  <a:pt x="1118" y="1454"/>
                </a:lnTo>
                <a:lnTo>
                  <a:pt x="804" y="1622"/>
                </a:lnTo>
                <a:lnTo>
                  <a:pt x="773" y="1574"/>
                </a:lnTo>
                <a:lnTo>
                  <a:pt x="754" y="1530"/>
                </a:lnTo>
                <a:lnTo>
                  <a:pt x="737" y="1486"/>
                </a:lnTo>
                <a:lnTo>
                  <a:pt x="725" y="1442"/>
                </a:lnTo>
                <a:lnTo>
                  <a:pt x="716" y="1398"/>
                </a:lnTo>
                <a:lnTo>
                  <a:pt x="714" y="1357"/>
                </a:lnTo>
                <a:lnTo>
                  <a:pt x="710" y="1315"/>
                </a:lnTo>
                <a:lnTo>
                  <a:pt x="710" y="1273"/>
                </a:lnTo>
                <a:lnTo>
                  <a:pt x="712" y="1223"/>
                </a:lnTo>
                <a:lnTo>
                  <a:pt x="718" y="1175"/>
                </a:lnTo>
                <a:lnTo>
                  <a:pt x="729" y="1121"/>
                </a:lnTo>
                <a:lnTo>
                  <a:pt x="741" y="1078"/>
                </a:lnTo>
                <a:lnTo>
                  <a:pt x="760" y="1029"/>
                </a:lnTo>
                <a:lnTo>
                  <a:pt x="776" y="988"/>
                </a:lnTo>
                <a:lnTo>
                  <a:pt x="799" y="947"/>
                </a:lnTo>
                <a:lnTo>
                  <a:pt x="817" y="916"/>
                </a:lnTo>
                <a:lnTo>
                  <a:pt x="836" y="891"/>
                </a:lnTo>
                <a:lnTo>
                  <a:pt x="855" y="865"/>
                </a:lnTo>
                <a:lnTo>
                  <a:pt x="877" y="839"/>
                </a:lnTo>
                <a:lnTo>
                  <a:pt x="900" y="813"/>
                </a:lnTo>
                <a:lnTo>
                  <a:pt x="920" y="794"/>
                </a:lnTo>
                <a:lnTo>
                  <a:pt x="943" y="769"/>
                </a:lnTo>
                <a:lnTo>
                  <a:pt x="966" y="751"/>
                </a:lnTo>
                <a:lnTo>
                  <a:pt x="993" y="730"/>
                </a:lnTo>
                <a:lnTo>
                  <a:pt x="1025" y="709"/>
                </a:lnTo>
                <a:lnTo>
                  <a:pt x="1052" y="691"/>
                </a:lnTo>
                <a:lnTo>
                  <a:pt x="1075" y="678"/>
                </a:lnTo>
                <a:lnTo>
                  <a:pt x="1109" y="659"/>
                </a:lnTo>
                <a:lnTo>
                  <a:pt x="1141" y="645"/>
                </a:lnTo>
                <a:lnTo>
                  <a:pt x="1192" y="631"/>
                </a:lnTo>
                <a:lnTo>
                  <a:pt x="1192" y="0"/>
                </a:lnTo>
                <a:close/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FFCC00"/>
              </a:gs>
            </a:gsLst>
            <a:lin ang="2700000" scaled="1"/>
          </a:gradFill>
          <a:ln w="9525" cap="flat" cmpd="sng">
            <a:rou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1508" name="Freeform 66"/>
          <p:cNvSpPr/>
          <p:nvPr/>
        </p:nvSpPr>
        <p:spPr bwMode="auto">
          <a:xfrm>
            <a:off x="3860800" y="1066800"/>
            <a:ext cx="2822575" cy="3179763"/>
          </a:xfrm>
          <a:custGeom>
            <a:avLst/>
            <a:gdLst>
              <a:gd name="T0" fmla="*/ 0 w 1772"/>
              <a:gd name="T1" fmla="*/ 0 h 1996"/>
              <a:gd name="T2" fmla="*/ 1772 w 1772"/>
              <a:gd name="T3" fmla="*/ 1996 h 1996"/>
            </a:gdLst>
            <a:ahLst/>
            <a:cxnLst>
              <a:cxn ang="0">
                <a:pos x="699" y="297"/>
              </a:cxn>
              <a:cxn ang="0">
                <a:pos x="764" y="310"/>
              </a:cxn>
              <a:cxn ang="0">
                <a:pos x="814" y="322"/>
              </a:cxn>
              <a:cxn ang="0">
                <a:pos x="866" y="338"/>
              </a:cxn>
              <a:cxn ang="0">
                <a:pos x="919" y="356"/>
              </a:cxn>
              <a:cxn ang="0">
                <a:pos x="979" y="380"/>
              </a:cxn>
              <a:cxn ang="0">
                <a:pos x="1037" y="406"/>
              </a:cxn>
              <a:cxn ang="0">
                <a:pos x="1094" y="434"/>
              </a:cxn>
              <a:cxn ang="0">
                <a:pos x="1142" y="464"/>
              </a:cxn>
              <a:cxn ang="0">
                <a:pos x="1191" y="495"/>
              </a:cxn>
              <a:cxn ang="0">
                <a:pos x="1245" y="532"/>
              </a:cxn>
              <a:cxn ang="0">
                <a:pos x="1292" y="569"/>
              </a:cxn>
              <a:cxn ang="0">
                <a:pos x="1366" y="635"/>
              </a:cxn>
              <a:cxn ang="0">
                <a:pos x="1431" y="701"/>
              </a:cxn>
              <a:cxn ang="0">
                <a:pos x="1482" y="761"/>
              </a:cxn>
              <a:cxn ang="0">
                <a:pos x="1536" y="833"/>
              </a:cxn>
              <a:cxn ang="0">
                <a:pos x="1586" y="909"/>
              </a:cxn>
              <a:cxn ang="0">
                <a:pos x="1629" y="985"/>
              </a:cxn>
              <a:cxn ang="0">
                <a:pos x="1668" y="1070"/>
              </a:cxn>
              <a:cxn ang="0">
                <a:pos x="1700" y="1160"/>
              </a:cxn>
              <a:cxn ang="0">
                <a:pos x="1734" y="1272"/>
              </a:cxn>
              <a:cxn ang="0">
                <a:pos x="1754" y="1381"/>
              </a:cxn>
              <a:cxn ang="0">
                <a:pos x="1770" y="1522"/>
              </a:cxn>
              <a:cxn ang="0">
                <a:pos x="1770" y="1644"/>
              </a:cxn>
              <a:cxn ang="0">
                <a:pos x="1758" y="1755"/>
              </a:cxn>
              <a:cxn ang="0">
                <a:pos x="1739" y="1870"/>
              </a:cxn>
              <a:cxn ang="0">
                <a:pos x="1703" y="1996"/>
              </a:cxn>
              <a:cxn ang="0">
                <a:pos x="1145" y="1711"/>
              </a:cxn>
              <a:cxn ang="0">
                <a:pos x="1159" y="1607"/>
              </a:cxn>
              <a:cxn ang="0">
                <a:pos x="1156" y="1514"/>
              </a:cxn>
              <a:cxn ang="0">
                <a:pos x="1140" y="1413"/>
              </a:cxn>
              <a:cxn ang="0">
                <a:pos x="1109" y="1322"/>
              </a:cxn>
              <a:cxn ang="0">
                <a:pos x="1070" y="1239"/>
              </a:cxn>
              <a:cxn ang="0">
                <a:pos x="1032" y="1183"/>
              </a:cxn>
              <a:cxn ang="0">
                <a:pos x="992" y="1132"/>
              </a:cxn>
              <a:cxn ang="0">
                <a:pos x="947" y="1086"/>
              </a:cxn>
              <a:cxn ang="0">
                <a:pos x="901" y="1043"/>
              </a:cxn>
              <a:cxn ang="0">
                <a:pos x="842" y="1002"/>
              </a:cxn>
              <a:cxn ang="0">
                <a:pos x="792" y="971"/>
              </a:cxn>
              <a:cxn ang="0">
                <a:pos x="729" y="940"/>
              </a:cxn>
              <a:cxn ang="0">
                <a:pos x="676" y="922"/>
              </a:cxn>
              <a:cxn ang="0">
                <a:pos x="598" y="905"/>
              </a:cxn>
              <a:cxn ang="0">
                <a:pos x="520" y="899"/>
              </a:cxn>
              <a:cxn ang="0">
                <a:pos x="498" y="1222"/>
              </a:cxn>
              <a:cxn ang="0">
                <a:pos x="497" y="0"/>
              </a:cxn>
              <a:cxn ang="0">
                <a:pos x="524" y="280"/>
              </a:cxn>
              <a:cxn ang="0">
                <a:pos x="604" y="285"/>
              </a:cxn>
              <a:cxn ang="0">
                <a:pos x="675" y="293"/>
              </a:cxn>
            </a:cxnLst>
            <a:rect l="T0" t="T1" r="T2" b="T3"/>
            <a:pathLst>
              <a:path w="1772" h="1996">
                <a:moveTo>
                  <a:pt x="675" y="293"/>
                </a:moveTo>
                <a:lnTo>
                  <a:pt x="699" y="297"/>
                </a:lnTo>
                <a:lnTo>
                  <a:pt x="732" y="302"/>
                </a:lnTo>
                <a:lnTo>
                  <a:pt x="764" y="310"/>
                </a:lnTo>
                <a:lnTo>
                  <a:pt x="787" y="315"/>
                </a:lnTo>
                <a:lnTo>
                  <a:pt x="814" y="322"/>
                </a:lnTo>
                <a:lnTo>
                  <a:pt x="839" y="330"/>
                </a:lnTo>
                <a:lnTo>
                  <a:pt x="866" y="338"/>
                </a:lnTo>
                <a:lnTo>
                  <a:pt x="891" y="345"/>
                </a:lnTo>
                <a:lnTo>
                  <a:pt x="919" y="356"/>
                </a:lnTo>
                <a:lnTo>
                  <a:pt x="951" y="369"/>
                </a:lnTo>
                <a:lnTo>
                  <a:pt x="979" y="380"/>
                </a:lnTo>
                <a:lnTo>
                  <a:pt x="1006" y="392"/>
                </a:lnTo>
                <a:lnTo>
                  <a:pt x="1037" y="406"/>
                </a:lnTo>
                <a:lnTo>
                  <a:pt x="1067" y="421"/>
                </a:lnTo>
                <a:lnTo>
                  <a:pt x="1094" y="434"/>
                </a:lnTo>
                <a:lnTo>
                  <a:pt x="1120" y="450"/>
                </a:lnTo>
                <a:lnTo>
                  <a:pt x="1142" y="464"/>
                </a:lnTo>
                <a:lnTo>
                  <a:pt x="1165" y="480"/>
                </a:lnTo>
                <a:lnTo>
                  <a:pt x="1191" y="495"/>
                </a:lnTo>
                <a:lnTo>
                  <a:pt x="1219" y="513"/>
                </a:lnTo>
                <a:lnTo>
                  <a:pt x="1245" y="532"/>
                </a:lnTo>
                <a:lnTo>
                  <a:pt x="1269" y="551"/>
                </a:lnTo>
                <a:lnTo>
                  <a:pt x="1292" y="569"/>
                </a:lnTo>
                <a:lnTo>
                  <a:pt x="1328" y="600"/>
                </a:lnTo>
                <a:lnTo>
                  <a:pt x="1366" y="635"/>
                </a:lnTo>
                <a:lnTo>
                  <a:pt x="1396" y="662"/>
                </a:lnTo>
                <a:lnTo>
                  <a:pt x="1431" y="701"/>
                </a:lnTo>
                <a:lnTo>
                  <a:pt x="1455" y="729"/>
                </a:lnTo>
                <a:lnTo>
                  <a:pt x="1482" y="761"/>
                </a:lnTo>
                <a:lnTo>
                  <a:pt x="1512" y="798"/>
                </a:lnTo>
                <a:lnTo>
                  <a:pt x="1536" y="833"/>
                </a:lnTo>
                <a:lnTo>
                  <a:pt x="1560" y="872"/>
                </a:lnTo>
                <a:lnTo>
                  <a:pt x="1586" y="909"/>
                </a:lnTo>
                <a:lnTo>
                  <a:pt x="1607" y="950"/>
                </a:lnTo>
                <a:lnTo>
                  <a:pt x="1629" y="985"/>
                </a:lnTo>
                <a:lnTo>
                  <a:pt x="1649" y="1028"/>
                </a:lnTo>
                <a:lnTo>
                  <a:pt x="1668" y="1070"/>
                </a:lnTo>
                <a:lnTo>
                  <a:pt x="1684" y="1113"/>
                </a:lnTo>
                <a:lnTo>
                  <a:pt x="1700" y="1160"/>
                </a:lnTo>
                <a:lnTo>
                  <a:pt x="1720" y="1218"/>
                </a:lnTo>
                <a:lnTo>
                  <a:pt x="1734" y="1272"/>
                </a:lnTo>
                <a:lnTo>
                  <a:pt x="1747" y="1327"/>
                </a:lnTo>
                <a:lnTo>
                  <a:pt x="1754" y="1381"/>
                </a:lnTo>
                <a:lnTo>
                  <a:pt x="1764" y="1444"/>
                </a:lnTo>
                <a:lnTo>
                  <a:pt x="1770" y="1522"/>
                </a:lnTo>
                <a:lnTo>
                  <a:pt x="1772" y="1583"/>
                </a:lnTo>
                <a:lnTo>
                  <a:pt x="1770" y="1644"/>
                </a:lnTo>
                <a:lnTo>
                  <a:pt x="1765" y="1701"/>
                </a:lnTo>
                <a:lnTo>
                  <a:pt x="1758" y="1755"/>
                </a:lnTo>
                <a:lnTo>
                  <a:pt x="1751" y="1812"/>
                </a:lnTo>
                <a:lnTo>
                  <a:pt x="1739" y="1870"/>
                </a:lnTo>
                <a:lnTo>
                  <a:pt x="1723" y="1932"/>
                </a:lnTo>
                <a:lnTo>
                  <a:pt x="1703" y="1996"/>
                </a:lnTo>
                <a:lnTo>
                  <a:pt x="1587" y="1635"/>
                </a:lnTo>
                <a:lnTo>
                  <a:pt x="1145" y="1711"/>
                </a:lnTo>
                <a:lnTo>
                  <a:pt x="1155" y="1648"/>
                </a:lnTo>
                <a:lnTo>
                  <a:pt x="1159" y="1607"/>
                </a:lnTo>
                <a:lnTo>
                  <a:pt x="1159" y="1564"/>
                </a:lnTo>
                <a:lnTo>
                  <a:pt x="1156" y="1514"/>
                </a:lnTo>
                <a:lnTo>
                  <a:pt x="1149" y="1467"/>
                </a:lnTo>
                <a:lnTo>
                  <a:pt x="1140" y="1413"/>
                </a:lnTo>
                <a:lnTo>
                  <a:pt x="1128" y="1370"/>
                </a:lnTo>
                <a:lnTo>
                  <a:pt x="1109" y="1322"/>
                </a:lnTo>
                <a:lnTo>
                  <a:pt x="1091" y="1280"/>
                </a:lnTo>
                <a:lnTo>
                  <a:pt x="1070" y="1239"/>
                </a:lnTo>
                <a:lnTo>
                  <a:pt x="1051" y="1208"/>
                </a:lnTo>
                <a:lnTo>
                  <a:pt x="1032" y="1183"/>
                </a:lnTo>
                <a:lnTo>
                  <a:pt x="1013" y="1157"/>
                </a:lnTo>
                <a:lnTo>
                  <a:pt x="992" y="1132"/>
                </a:lnTo>
                <a:lnTo>
                  <a:pt x="967" y="1105"/>
                </a:lnTo>
                <a:lnTo>
                  <a:pt x="947" y="1086"/>
                </a:lnTo>
                <a:lnTo>
                  <a:pt x="924" y="1063"/>
                </a:lnTo>
                <a:lnTo>
                  <a:pt x="901" y="1043"/>
                </a:lnTo>
                <a:lnTo>
                  <a:pt x="874" y="1023"/>
                </a:lnTo>
                <a:lnTo>
                  <a:pt x="842" y="1002"/>
                </a:lnTo>
                <a:lnTo>
                  <a:pt x="815" y="984"/>
                </a:lnTo>
                <a:lnTo>
                  <a:pt x="792" y="971"/>
                </a:lnTo>
                <a:lnTo>
                  <a:pt x="758" y="951"/>
                </a:lnTo>
                <a:lnTo>
                  <a:pt x="729" y="940"/>
                </a:lnTo>
                <a:lnTo>
                  <a:pt x="703" y="931"/>
                </a:lnTo>
                <a:lnTo>
                  <a:pt x="676" y="922"/>
                </a:lnTo>
                <a:lnTo>
                  <a:pt x="636" y="912"/>
                </a:lnTo>
                <a:lnTo>
                  <a:pt x="598" y="905"/>
                </a:lnTo>
                <a:lnTo>
                  <a:pt x="559" y="901"/>
                </a:lnTo>
                <a:lnTo>
                  <a:pt x="520" y="899"/>
                </a:lnTo>
                <a:lnTo>
                  <a:pt x="498" y="897"/>
                </a:lnTo>
                <a:lnTo>
                  <a:pt x="498" y="1222"/>
                </a:lnTo>
                <a:lnTo>
                  <a:pt x="0" y="620"/>
                </a:lnTo>
                <a:lnTo>
                  <a:pt x="497" y="0"/>
                </a:lnTo>
                <a:lnTo>
                  <a:pt x="497" y="279"/>
                </a:lnTo>
                <a:lnTo>
                  <a:pt x="524" y="280"/>
                </a:lnTo>
                <a:lnTo>
                  <a:pt x="563" y="282"/>
                </a:lnTo>
                <a:lnTo>
                  <a:pt x="604" y="285"/>
                </a:lnTo>
                <a:lnTo>
                  <a:pt x="643" y="289"/>
                </a:lnTo>
                <a:lnTo>
                  <a:pt x="675" y="293"/>
                </a:lnTo>
                <a:close/>
              </a:path>
            </a:pathLst>
          </a:custGeom>
          <a:gradFill rotWithShape="0">
            <a:gsLst>
              <a:gs pos="0">
                <a:srgbClr val="2683DA"/>
              </a:gs>
              <a:gs pos="100000">
                <a:srgbClr val="2683DA">
                  <a:gamma/>
                  <a:shade val="45882"/>
                  <a:invGamma/>
                </a:srgbClr>
              </a:gs>
            </a:gsLst>
            <a:lin ang="5400000" scaled="1"/>
          </a:gradFill>
          <a:ln w="9525" cap="flat" cmpd="sng">
            <a:rou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1509" name="WordArt 68"/>
          <p:cNvSpPr>
            <a:spLocks noChangeArrowheads="1" noChangeShapeType="1" noTextEdit="1"/>
          </p:cNvSpPr>
          <p:nvPr/>
        </p:nvSpPr>
        <p:spPr bwMode="auto">
          <a:xfrm rot="2760000">
            <a:off x="4400550" y="2460625"/>
            <a:ext cx="2136775" cy="7461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89182"/>
              </a:avLst>
            </a:prstTxWarp>
          </a:bodyPr>
          <a:lstStyle/>
          <a:p>
            <a:r>
              <a:rPr lang="zh-CN" altLang="en-US" sz="3600" b="1" kern="10">
                <a:ln w="9525">
                  <a:noFill/>
                  <a:round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3600" b="1" kern="10">
              <a:ln w="9525">
                <a:noFill/>
                <a:round/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0" name="WordArt 69"/>
          <p:cNvSpPr>
            <a:spLocks noChangeArrowheads="1" noChangeShapeType="1" noTextEdit="1"/>
          </p:cNvSpPr>
          <p:nvPr/>
        </p:nvSpPr>
        <p:spPr bwMode="auto">
          <a:xfrm rot="9840000">
            <a:off x="3632200" y="3813175"/>
            <a:ext cx="2354263" cy="12874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77123"/>
              </a:avLst>
            </a:prstTxWarp>
          </a:bodyPr>
          <a:lstStyle/>
          <a:p>
            <a:r>
              <a:rPr lang="zh-CN" altLang="en-US" sz="3600" b="1" kern="10">
                <a:ln w="9525">
                  <a:noFill/>
                  <a:round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3600" b="1" kern="10">
              <a:ln w="9525">
                <a:noFill/>
                <a:round/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1" name="WordArt 70"/>
          <p:cNvSpPr>
            <a:spLocks noChangeArrowheads="1" noChangeShapeType="1" noTextEdit="1"/>
          </p:cNvSpPr>
          <p:nvPr/>
        </p:nvSpPr>
        <p:spPr bwMode="auto">
          <a:xfrm rot="16800000">
            <a:off x="2563812" y="2840038"/>
            <a:ext cx="2327275" cy="11493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380114"/>
              </a:avLst>
            </a:prstTxWarp>
          </a:bodyPr>
          <a:lstStyle/>
          <a:p>
            <a:r>
              <a:rPr lang="zh-CN" altLang="en-US" sz="3600" b="1" kern="10">
                <a:ln w="9525">
                  <a:noFill/>
                  <a:round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3600" b="1" kern="10">
              <a:ln w="9525">
                <a:noFill/>
                <a:round/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2" name="Line 72"/>
          <p:cNvSpPr>
            <a:spLocks noChangeShapeType="1"/>
          </p:cNvSpPr>
          <p:nvPr/>
        </p:nvSpPr>
        <p:spPr bwMode="auto">
          <a:xfrm>
            <a:off x="6188075" y="2574925"/>
            <a:ext cx="2054225" cy="0"/>
          </a:xfrm>
          <a:prstGeom prst="line">
            <a:avLst/>
          </a:prstGeom>
          <a:noFill/>
          <a:ln w="9525" cap="flat" cmpd="sng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3" name="Text Box 73"/>
          <p:cNvSpPr txBox="1">
            <a:spLocks noChangeArrowheads="1"/>
          </p:cNvSpPr>
          <p:nvPr/>
        </p:nvSpPr>
        <p:spPr bwMode="auto">
          <a:xfrm>
            <a:off x="1046163" y="2640013"/>
            <a:ext cx="1239837" cy="479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9745" tIns="49873" rIns="99745" bIns="49873">
            <a:spAutoFit/>
          </a:bodyPr>
          <a:lstStyle/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4" name="Line 74"/>
          <p:cNvSpPr>
            <a:spLocks noChangeShapeType="1"/>
          </p:cNvSpPr>
          <p:nvPr/>
        </p:nvSpPr>
        <p:spPr bwMode="auto">
          <a:xfrm flipV="1">
            <a:off x="915988" y="3198813"/>
            <a:ext cx="1941512" cy="3175"/>
          </a:xfrm>
          <a:prstGeom prst="line">
            <a:avLst/>
          </a:prstGeom>
          <a:noFill/>
          <a:ln w="9525" cap="flat" cmpd="sng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5" name="Text Box 73"/>
          <p:cNvSpPr txBox="1">
            <a:spLocks noChangeArrowheads="1"/>
          </p:cNvSpPr>
          <p:nvPr/>
        </p:nvSpPr>
        <p:spPr bwMode="auto">
          <a:xfrm>
            <a:off x="6705600" y="1993900"/>
            <a:ext cx="1241425" cy="479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9745" tIns="49873" rIns="99745" bIns="49873">
            <a:spAutoFit/>
          </a:bodyPr>
          <a:lstStyle/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1517" name="Line 72"/>
          <p:cNvSpPr>
            <a:spLocks noChangeShapeType="1"/>
          </p:cNvSpPr>
          <p:nvPr/>
        </p:nvSpPr>
        <p:spPr bwMode="auto">
          <a:xfrm>
            <a:off x="5486400" y="5410200"/>
            <a:ext cx="2054225" cy="0"/>
          </a:xfrm>
          <a:prstGeom prst="line">
            <a:avLst/>
          </a:prstGeom>
          <a:noFill/>
          <a:ln w="9525" cap="flat" cmpd="sng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8" name="Text Box 73"/>
          <p:cNvSpPr txBox="1">
            <a:spLocks noChangeArrowheads="1"/>
          </p:cNvSpPr>
          <p:nvPr/>
        </p:nvSpPr>
        <p:spPr bwMode="auto">
          <a:xfrm>
            <a:off x="6319838" y="4879975"/>
            <a:ext cx="1241425" cy="4794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lIns="99745" tIns="49873" rIns="99745" bIns="49873">
            <a:spAutoFit/>
          </a:bodyPr>
          <a:lstStyle/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11"/>
          <p:cNvSpPr>
            <a:spLocks noChangeArrowheads="1"/>
          </p:cNvSpPr>
          <p:nvPr/>
        </p:nvSpPr>
        <p:spPr bwMode="auto">
          <a:xfrm>
            <a:off x="3046413" y="2009775"/>
            <a:ext cx="2968625" cy="2968625"/>
          </a:xfrm>
          <a:prstGeom prst="ellipse">
            <a:avLst/>
          </a:prstGeom>
          <a:gradFill rotWithShape="1">
            <a:gsLst>
              <a:gs pos="0">
                <a:srgbClr val="FFEA96">
                  <a:alpha val="59999"/>
                </a:srgbClr>
              </a:gs>
              <a:gs pos="100000">
                <a:schemeClr val="accent1">
                  <a:alpha val="59999"/>
                </a:schemeClr>
              </a:gs>
            </a:gsLst>
            <a:path path="shape">
              <a:fillToRect l="50000" t="50000" r="50000" b="50000"/>
            </a:path>
          </a:gradFill>
          <a:ln w="57150" cap="flat" cmpd="sng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099" name="AutoShape 16"/>
          <p:cNvSpPr>
            <a:spLocks noChangeArrowheads="1"/>
          </p:cNvSpPr>
          <p:nvPr/>
        </p:nvSpPr>
        <p:spPr bwMode="auto">
          <a:xfrm>
            <a:off x="3074988" y="2038350"/>
            <a:ext cx="2911475" cy="29114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663" y="10800"/>
                </a:moveTo>
                <a:cubicBezTo>
                  <a:pt x="663" y="16399"/>
                  <a:pt x="5201" y="20937"/>
                  <a:pt x="10800" y="20937"/>
                </a:cubicBezTo>
                <a:cubicBezTo>
                  <a:pt x="16399" y="20937"/>
                  <a:pt x="20937" y="16399"/>
                  <a:pt x="20937" y="10800"/>
                </a:cubicBezTo>
                <a:cubicBezTo>
                  <a:pt x="20937" y="5201"/>
                  <a:pt x="16399" y="663"/>
                  <a:pt x="10800" y="663"/>
                </a:cubicBezTo>
                <a:cubicBezTo>
                  <a:pt x="5201" y="663"/>
                  <a:pt x="663" y="5201"/>
                  <a:pt x="663" y="10800"/>
                </a:cubicBezTo>
                <a:close/>
              </a:path>
            </a:pathLst>
          </a:custGeom>
          <a:solidFill>
            <a:srgbClr val="663300">
              <a:alpha val="5000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00" name="Line 17"/>
          <p:cNvSpPr>
            <a:spLocks noChangeShapeType="1"/>
          </p:cNvSpPr>
          <p:nvPr/>
        </p:nvSpPr>
        <p:spPr bwMode="auto">
          <a:xfrm>
            <a:off x="4527550" y="2405063"/>
            <a:ext cx="0" cy="1109662"/>
          </a:xfrm>
          <a:prstGeom prst="line">
            <a:avLst/>
          </a:prstGeom>
          <a:noFill/>
          <a:ln w="38100" cap="flat" cmpd="sng">
            <a:solidFill>
              <a:schemeClr val="bg1"/>
            </a:solidFill>
            <a:round/>
            <a:headEnd type="triangle" w="med" len="med"/>
          </a:ln>
          <a:effectLst>
            <a:outerShdw dist="28398" dir="3806097" algn="ctr" rotWithShape="0">
              <a:srgbClr val="663300"/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Line 22"/>
          <p:cNvSpPr>
            <a:spLocks noChangeShapeType="1"/>
          </p:cNvSpPr>
          <p:nvPr/>
        </p:nvSpPr>
        <p:spPr bwMode="auto">
          <a:xfrm flipV="1">
            <a:off x="3767138" y="3514725"/>
            <a:ext cx="760412" cy="941388"/>
          </a:xfrm>
          <a:prstGeom prst="line">
            <a:avLst/>
          </a:prstGeom>
          <a:noFill/>
          <a:ln w="38100" cap="flat" cmpd="sng">
            <a:solidFill>
              <a:schemeClr val="bg1"/>
            </a:solidFill>
            <a:round/>
            <a:headEnd type="triangle" w="med" len="med"/>
          </a:ln>
          <a:effectLst>
            <a:outerShdw dist="28398" dir="3806097" algn="ctr" rotWithShape="0">
              <a:srgbClr val="663300"/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4102" name="Line 23"/>
          <p:cNvSpPr>
            <a:spLocks noChangeShapeType="1"/>
          </p:cNvSpPr>
          <p:nvPr/>
        </p:nvSpPr>
        <p:spPr bwMode="auto">
          <a:xfrm>
            <a:off x="3367088" y="3240088"/>
            <a:ext cx="1160462" cy="274637"/>
          </a:xfrm>
          <a:prstGeom prst="line">
            <a:avLst/>
          </a:prstGeom>
          <a:noFill/>
          <a:ln w="38100" cap="flat" cmpd="sng">
            <a:solidFill>
              <a:schemeClr val="bg1"/>
            </a:solidFill>
            <a:round/>
            <a:headEnd type="triangle" w="med" len="med"/>
          </a:ln>
          <a:effectLst>
            <a:outerShdw dist="28398" dir="3806097" algn="ctr" rotWithShape="0">
              <a:srgbClr val="663300"/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4103" name="Line 24"/>
          <p:cNvSpPr>
            <a:spLocks noChangeShapeType="1"/>
          </p:cNvSpPr>
          <p:nvPr/>
        </p:nvSpPr>
        <p:spPr bwMode="auto">
          <a:xfrm flipH="1">
            <a:off x="4527550" y="3240088"/>
            <a:ext cx="1147763" cy="274637"/>
          </a:xfrm>
          <a:prstGeom prst="line">
            <a:avLst/>
          </a:prstGeom>
          <a:noFill/>
          <a:ln w="38100" cap="flat" cmpd="sng">
            <a:solidFill>
              <a:schemeClr val="bg1"/>
            </a:solidFill>
            <a:round/>
            <a:headEnd type="triangle" w="med" len="med"/>
          </a:ln>
          <a:effectLst>
            <a:outerShdw dist="28398" dir="3806097" algn="ctr" rotWithShape="0">
              <a:srgbClr val="663300"/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4104" name="Line 25"/>
          <p:cNvSpPr>
            <a:spLocks noChangeShapeType="1"/>
          </p:cNvSpPr>
          <p:nvPr/>
        </p:nvSpPr>
        <p:spPr bwMode="auto">
          <a:xfrm flipH="1" flipV="1">
            <a:off x="4527550" y="3514725"/>
            <a:ext cx="739775" cy="965200"/>
          </a:xfrm>
          <a:prstGeom prst="line">
            <a:avLst/>
          </a:prstGeom>
          <a:noFill/>
          <a:ln w="38100" cap="flat" cmpd="sng">
            <a:solidFill>
              <a:schemeClr val="bg1"/>
            </a:solidFill>
            <a:round/>
            <a:headEnd type="triangle" w="med" len="med"/>
          </a:ln>
          <a:effectLst>
            <a:outerShdw dist="28398" dir="3806097" algn="ctr" rotWithShape="0">
              <a:srgbClr val="663300"/>
            </a:outerShdw>
          </a:effectLst>
        </p:spPr>
        <p:txBody>
          <a:bodyPr/>
          <a:lstStyle/>
          <a:p>
            <a:endParaRPr lang="zh-CN" altLang="en-US"/>
          </a:p>
        </p:txBody>
      </p:sp>
      <p:pic>
        <p:nvPicPr>
          <p:cNvPr id="4105" name="Picture 29" descr="3원_3"/>
          <p:cNvPicPr>
            <a:picLocks noChangeAspect="1" noChangeArrowheads="1"/>
          </p:cNvPicPr>
          <p:nvPr/>
        </p:nvPicPr>
        <p:blipFill>
          <a:blip r:embed="rId2">
            <a:lum bright="-12000" contrast="18000"/>
          </a:blip>
          <a:srcRect/>
          <a:stretch>
            <a:fillRect/>
          </a:stretch>
        </p:blipFill>
        <p:spPr bwMode="auto">
          <a:xfrm>
            <a:off x="3889375" y="2838450"/>
            <a:ext cx="1298575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6" name="AutoShape 36"/>
          <p:cNvSpPr>
            <a:spLocks noChangeArrowheads="1"/>
          </p:cNvSpPr>
          <p:nvPr/>
        </p:nvSpPr>
        <p:spPr bwMode="auto">
          <a:xfrm>
            <a:off x="3992563" y="1220788"/>
            <a:ext cx="1082675" cy="1081087"/>
          </a:xfrm>
          <a:custGeom>
            <a:avLst/>
            <a:gdLst>
              <a:gd name="T0" fmla="*/ 541338 w 21600"/>
              <a:gd name="T1" fmla="*/ 0 h 21600"/>
              <a:gd name="T2" fmla="*/ 158542 w 21600"/>
              <a:gd name="T3" fmla="*/ 158309 h 21600"/>
              <a:gd name="T4" fmla="*/ 0 w 21600"/>
              <a:gd name="T5" fmla="*/ 540544 h 21600"/>
              <a:gd name="T6" fmla="*/ 158542 w 21600"/>
              <a:gd name="T7" fmla="*/ 922778 h 21600"/>
              <a:gd name="T8" fmla="*/ 541338 w 21600"/>
              <a:gd name="T9" fmla="*/ 1081087 h 21600"/>
              <a:gd name="T10" fmla="*/ 924133 w 21600"/>
              <a:gd name="T11" fmla="*/ 922778 h 21600"/>
              <a:gd name="T12" fmla="*/ 1082675 w 21600"/>
              <a:gd name="T13" fmla="*/ 540544 h 21600"/>
              <a:gd name="T14" fmla="*/ 924133 w 21600"/>
              <a:gd name="T15" fmla="*/ 15830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160" y="10800"/>
                </a:moveTo>
                <a:cubicBezTo>
                  <a:pt x="2160" y="15572"/>
                  <a:pt x="6028" y="19440"/>
                  <a:pt x="10800" y="19440"/>
                </a:cubicBezTo>
                <a:cubicBezTo>
                  <a:pt x="15572" y="19440"/>
                  <a:pt x="19440" y="15572"/>
                  <a:pt x="19440" y="10800"/>
                </a:cubicBezTo>
                <a:cubicBezTo>
                  <a:pt x="19440" y="6028"/>
                  <a:pt x="15572" y="2160"/>
                  <a:pt x="10800" y="2160"/>
                </a:cubicBezTo>
                <a:cubicBezTo>
                  <a:pt x="6028" y="2160"/>
                  <a:pt x="2160" y="6028"/>
                  <a:pt x="2160" y="10800"/>
                </a:cubicBezTo>
                <a:close/>
              </a:path>
            </a:pathLst>
          </a:custGeom>
          <a:gradFill rotWithShape="1">
            <a:gsLst>
              <a:gs pos="0">
                <a:srgbClr val="F18A46"/>
              </a:gs>
              <a:gs pos="100000">
                <a:srgbClr val="EB5F01"/>
              </a:gs>
            </a:gsLst>
            <a:lin ang="5400000" scaled="1"/>
          </a:gradFill>
          <a:ln w="9525" cap="flat" cmpd="sng">
            <a:solidFill>
              <a:schemeClr val="bg1"/>
            </a:solidFill>
            <a:miter lim="800000"/>
          </a:ln>
          <a:effectLst>
            <a:outerShdw dist="38100" dir="5400000" algn="ctr" rotWithShape="0">
              <a:srgbClr val="482400">
                <a:alpha val="53999"/>
              </a:srgbClr>
            </a:outer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07" name="Oval 46"/>
          <p:cNvSpPr>
            <a:spLocks noChangeArrowheads="1"/>
          </p:cNvSpPr>
          <p:nvPr/>
        </p:nvSpPr>
        <p:spPr bwMode="auto">
          <a:xfrm>
            <a:off x="4030663" y="1219200"/>
            <a:ext cx="993775" cy="992188"/>
          </a:xfrm>
          <a:prstGeom prst="ellipse">
            <a:avLst/>
          </a:prstGeom>
          <a:gradFill rotWithShape="1">
            <a:gsLst>
              <a:gs pos="0">
                <a:srgbClr val="FED0A2"/>
              </a:gs>
              <a:gs pos="100000">
                <a:srgbClr val="FFEFDF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08" name="AutoShape 47"/>
          <p:cNvSpPr>
            <a:spLocks noChangeArrowheads="1"/>
          </p:cNvSpPr>
          <p:nvPr/>
        </p:nvSpPr>
        <p:spPr bwMode="auto">
          <a:xfrm>
            <a:off x="4038600" y="1228725"/>
            <a:ext cx="985838" cy="982663"/>
          </a:xfrm>
          <a:custGeom>
            <a:avLst/>
            <a:gdLst>
              <a:gd name="T0" fmla="*/ 1026783862 w 21600"/>
              <a:gd name="T1" fmla="*/ 0 h 21600"/>
              <a:gd name="T2" fmla="*/ 300713799 w 21600"/>
              <a:gd name="T3" fmla="*/ 297817660 h 21600"/>
              <a:gd name="T4" fmla="*/ 0 w 21600"/>
              <a:gd name="T5" fmla="*/ 1016893880 h 21600"/>
              <a:gd name="T6" fmla="*/ 300713799 w 21600"/>
              <a:gd name="T7" fmla="*/ 1735972556 h 21600"/>
              <a:gd name="T8" fmla="*/ 1026783862 w 21600"/>
              <a:gd name="T9" fmla="*/ 2033790671 h 21600"/>
              <a:gd name="T10" fmla="*/ 1752853652 w 21600"/>
              <a:gd name="T11" fmla="*/ 1735972556 h 21600"/>
              <a:gd name="T12" fmla="*/ 2053567725 w 21600"/>
              <a:gd name="T13" fmla="*/ 1016893880 h 21600"/>
              <a:gd name="T14" fmla="*/ 1752853652 w 21600"/>
              <a:gd name="T15" fmla="*/ 29781766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367" y="10800"/>
                </a:moveTo>
                <a:cubicBezTo>
                  <a:pt x="1367" y="16010"/>
                  <a:pt x="5590" y="20233"/>
                  <a:pt x="10800" y="20233"/>
                </a:cubicBezTo>
                <a:cubicBezTo>
                  <a:pt x="16010" y="20233"/>
                  <a:pt x="20233" y="16010"/>
                  <a:pt x="20233" y="10800"/>
                </a:cubicBezTo>
                <a:cubicBezTo>
                  <a:pt x="20233" y="5590"/>
                  <a:pt x="16010" y="1367"/>
                  <a:pt x="10800" y="1367"/>
                </a:cubicBezTo>
                <a:cubicBezTo>
                  <a:pt x="5590" y="1367"/>
                  <a:pt x="1367" y="5590"/>
                  <a:pt x="1367" y="10800"/>
                </a:cubicBezTo>
                <a:close/>
              </a:path>
            </a:pathLst>
          </a:custGeom>
          <a:gradFill rotWithShape="1">
            <a:gsLst>
              <a:gs pos="0">
                <a:srgbClr val="FEBD7C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09" name="AutoShape 48"/>
          <p:cNvSpPr>
            <a:spLocks noChangeArrowheads="1"/>
          </p:cNvSpPr>
          <p:nvPr/>
        </p:nvSpPr>
        <p:spPr bwMode="auto">
          <a:xfrm>
            <a:off x="5772150" y="2624138"/>
            <a:ext cx="1082675" cy="1081087"/>
          </a:xfrm>
          <a:custGeom>
            <a:avLst/>
            <a:gdLst>
              <a:gd name="T0" fmla="*/ 541338 w 21600"/>
              <a:gd name="T1" fmla="*/ 0 h 21600"/>
              <a:gd name="T2" fmla="*/ 158542 w 21600"/>
              <a:gd name="T3" fmla="*/ 158309 h 21600"/>
              <a:gd name="T4" fmla="*/ 0 w 21600"/>
              <a:gd name="T5" fmla="*/ 540544 h 21600"/>
              <a:gd name="T6" fmla="*/ 158542 w 21600"/>
              <a:gd name="T7" fmla="*/ 922778 h 21600"/>
              <a:gd name="T8" fmla="*/ 541338 w 21600"/>
              <a:gd name="T9" fmla="*/ 1081087 h 21600"/>
              <a:gd name="T10" fmla="*/ 924133 w 21600"/>
              <a:gd name="T11" fmla="*/ 922778 h 21600"/>
              <a:gd name="T12" fmla="*/ 1082675 w 21600"/>
              <a:gd name="T13" fmla="*/ 540544 h 21600"/>
              <a:gd name="T14" fmla="*/ 924133 w 21600"/>
              <a:gd name="T15" fmla="*/ 15830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160" y="10800"/>
                </a:moveTo>
                <a:cubicBezTo>
                  <a:pt x="2160" y="15572"/>
                  <a:pt x="6028" y="19440"/>
                  <a:pt x="10800" y="19440"/>
                </a:cubicBezTo>
                <a:cubicBezTo>
                  <a:pt x="15572" y="19440"/>
                  <a:pt x="19440" y="15572"/>
                  <a:pt x="19440" y="10800"/>
                </a:cubicBezTo>
                <a:cubicBezTo>
                  <a:pt x="19440" y="6028"/>
                  <a:pt x="15572" y="2160"/>
                  <a:pt x="10800" y="2160"/>
                </a:cubicBezTo>
                <a:cubicBezTo>
                  <a:pt x="6028" y="2160"/>
                  <a:pt x="2160" y="6028"/>
                  <a:pt x="2160" y="10800"/>
                </a:cubicBezTo>
                <a:close/>
              </a:path>
            </a:pathLst>
          </a:custGeom>
          <a:gradFill rotWithShape="1">
            <a:gsLst>
              <a:gs pos="0">
                <a:srgbClr val="F08A46"/>
              </a:gs>
              <a:gs pos="100000">
                <a:srgbClr val="EB5F01"/>
              </a:gs>
            </a:gsLst>
            <a:lin ang="5400000" scaled="1"/>
          </a:gradFill>
          <a:ln w="9525" cap="flat" cmpd="sng">
            <a:solidFill>
              <a:schemeClr val="bg1"/>
            </a:solidFill>
            <a:miter lim="800000"/>
          </a:ln>
          <a:effectLst>
            <a:outerShdw dist="38100" dir="5400000" algn="ctr" rotWithShape="0">
              <a:srgbClr val="482400">
                <a:alpha val="53999"/>
              </a:srgbClr>
            </a:outer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0" name="Oval 49"/>
          <p:cNvSpPr>
            <a:spLocks noChangeArrowheads="1"/>
          </p:cNvSpPr>
          <p:nvPr/>
        </p:nvSpPr>
        <p:spPr bwMode="auto">
          <a:xfrm>
            <a:off x="5816600" y="2622550"/>
            <a:ext cx="993775" cy="992188"/>
          </a:xfrm>
          <a:prstGeom prst="ellipse">
            <a:avLst/>
          </a:prstGeom>
          <a:gradFill rotWithShape="1">
            <a:gsLst>
              <a:gs pos="0">
                <a:srgbClr val="FED0A2"/>
              </a:gs>
              <a:gs pos="100000">
                <a:srgbClr val="FFEFDF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1" name="AutoShape 50"/>
          <p:cNvSpPr>
            <a:spLocks noChangeArrowheads="1"/>
          </p:cNvSpPr>
          <p:nvPr/>
        </p:nvSpPr>
        <p:spPr bwMode="auto">
          <a:xfrm>
            <a:off x="5819775" y="2628900"/>
            <a:ext cx="985838" cy="982663"/>
          </a:xfrm>
          <a:custGeom>
            <a:avLst/>
            <a:gdLst>
              <a:gd name="T0" fmla="*/ 1026783862 w 21600"/>
              <a:gd name="T1" fmla="*/ 0 h 21600"/>
              <a:gd name="T2" fmla="*/ 300713799 w 21600"/>
              <a:gd name="T3" fmla="*/ 297817660 h 21600"/>
              <a:gd name="T4" fmla="*/ 0 w 21600"/>
              <a:gd name="T5" fmla="*/ 1016893880 h 21600"/>
              <a:gd name="T6" fmla="*/ 300713799 w 21600"/>
              <a:gd name="T7" fmla="*/ 1735972556 h 21600"/>
              <a:gd name="T8" fmla="*/ 1026783862 w 21600"/>
              <a:gd name="T9" fmla="*/ 2033790671 h 21600"/>
              <a:gd name="T10" fmla="*/ 1752853652 w 21600"/>
              <a:gd name="T11" fmla="*/ 1735972556 h 21600"/>
              <a:gd name="T12" fmla="*/ 2053567725 w 21600"/>
              <a:gd name="T13" fmla="*/ 1016893880 h 21600"/>
              <a:gd name="T14" fmla="*/ 1752853652 w 21600"/>
              <a:gd name="T15" fmla="*/ 29781766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367" y="10800"/>
                </a:moveTo>
                <a:cubicBezTo>
                  <a:pt x="1367" y="16010"/>
                  <a:pt x="5590" y="20233"/>
                  <a:pt x="10800" y="20233"/>
                </a:cubicBezTo>
                <a:cubicBezTo>
                  <a:pt x="16010" y="20233"/>
                  <a:pt x="20233" y="16010"/>
                  <a:pt x="20233" y="10800"/>
                </a:cubicBezTo>
                <a:cubicBezTo>
                  <a:pt x="20233" y="5590"/>
                  <a:pt x="16010" y="1367"/>
                  <a:pt x="10800" y="1367"/>
                </a:cubicBezTo>
                <a:cubicBezTo>
                  <a:pt x="5590" y="1367"/>
                  <a:pt x="1367" y="5590"/>
                  <a:pt x="1367" y="10800"/>
                </a:cubicBezTo>
                <a:close/>
              </a:path>
            </a:pathLst>
          </a:custGeom>
          <a:gradFill rotWithShape="1">
            <a:gsLst>
              <a:gs pos="0">
                <a:srgbClr val="FEBD7C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2" name="AutoShape 51"/>
          <p:cNvSpPr>
            <a:spLocks noChangeArrowheads="1"/>
          </p:cNvSpPr>
          <p:nvPr/>
        </p:nvSpPr>
        <p:spPr bwMode="auto">
          <a:xfrm>
            <a:off x="5151438" y="4368800"/>
            <a:ext cx="1082675" cy="1081088"/>
          </a:xfrm>
          <a:custGeom>
            <a:avLst/>
            <a:gdLst>
              <a:gd name="T0" fmla="*/ 541338 w 21600"/>
              <a:gd name="T1" fmla="*/ 0 h 21600"/>
              <a:gd name="T2" fmla="*/ 158542 w 21600"/>
              <a:gd name="T3" fmla="*/ 158309 h 21600"/>
              <a:gd name="T4" fmla="*/ 0 w 21600"/>
              <a:gd name="T5" fmla="*/ 540544 h 21600"/>
              <a:gd name="T6" fmla="*/ 158542 w 21600"/>
              <a:gd name="T7" fmla="*/ 922779 h 21600"/>
              <a:gd name="T8" fmla="*/ 541338 w 21600"/>
              <a:gd name="T9" fmla="*/ 1081088 h 21600"/>
              <a:gd name="T10" fmla="*/ 924133 w 21600"/>
              <a:gd name="T11" fmla="*/ 922779 h 21600"/>
              <a:gd name="T12" fmla="*/ 1082675 w 21600"/>
              <a:gd name="T13" fmla="*/ 540544 h 21600"/>
              <a:gd name="T14" fmla="*/ 924133 w 21600"/>
              <a:gd name="T15" fmla="*/ 15830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160" y="10800"/>
                </a:moveTo>
                <a:cubicBezTo>
                  <a:pt x="2160" y="15572"/>
                  <a:pt x="6028" y="19440"/>
                  <a:pt x="10800" y="19440"/>
                </a:cubicBezTo>
                <a:cubicBezTo>
                  <a:pt x="15572" y="19440"/>
                  <a:pt x="19440" y="15572"/>
                  <a:pt x="19440" y="10800"/>
                </a:cubicBezTo>
                <a:cubicBezTo>
                  <a:pt x="19440" y="6028"/>
                  <a:pt x="15572" y="2160"/>
                  <a:pt x="10800" y="2160"/>
                </a:cubicBezTo>
                <a:cubicBezTo>
                  <a:pt x="6028" y="2160"/>
                  <a:pt x="2160" y="6028"/>
                  <a:pt x="2160" y="10800"/>
                </a:cubicBezTo>
                <a:close/>
              </a:path>
            </a:pathLst>
          </a:custGeom>
          <a:gradFill rotWithShape="1">
            <a:gsLst>
              <a:gs pos="0">
                <a:srgbClr val="F08A46"/>
              </a:gs>
              <a:gs pos="100000">
                <a:srgbClr val="EB5F01"/>
              </a:gs>
            </a:gsLst>
            <a:lin ang="5400000" scaled="1"/>
          </a:gradFill>
          <a:ln w="9525" cap="flat" cmpd="sng">
            <a:solidFill>
              <a:schemeClr val="bg1"/>
            </a:solidFill>
            <a:miter lim="800000"/>
          </a:ln>
          <a:effectLst>
            <a:outerShdw dist="38100" dir="5400000" algn="ctr" rotWithShape="0">
              <a:srgbClr val="482400">
                <a:alpha val="53999"/>
              </a:srgbClr>
            </a:outer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3" name="Oval 52"/>
          <p:cNvSpPr>
            <a:spLocks noChangeArrowheads="1"/>
          </p:cNvSpPr>
          <p:nvPr/>
        </p:nvSpPr>
        <p:spPr bwMode="auto">
          <a:xfrm>
            <a:off x="5195888" y="4367213"/>
            <a:ext cx="993775" cy="992187"/>
          </a:xfrm>
          <a:prstGeom prst="ellipse">
            <a:avLst/>
          </a:prstGeom>
          <a:gradFill rotWithShape="1">
            <a:gsLst>
              <a:gs pos="0">
                <a:srgbClr val="FED0A2"/>
              </a:gs>
              <a:gs pos="100000">
                <a:srgbClr val="FFEFDF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4" name="AutoShape 53"/>
          <p:cNvSpPr>
            <a:spLocks noChangeArrowheads="1"/>
          </p:cNvSpPr>
          <p:nvPr/>
        </p:nvSpPr>
        <p:spPr bwMode="auto">
          <a:xfrm>
            <a:off x="5199063" y="4373563"/>
            <a:ext cx="985837" cy="982662"/>
          </a:xfrm>
          <a:custGeom>
            <a:avLst/>
            <a:gdLst>
              <a:gd name="T0" fmla="*/ 1026781360 w 21600"/>
              <a:gd name="T1" fmla="*/ 0 h 21600"/>
              <a:gd name="T2" fmla="*/ 300713129 w 21600"/>
              <a:gd name="T3" fmla="*/ 297816993 h 21600"/>
              <a:gd name="T4" fmla="*/ 0 w 21600"/>
              <a:gd name="T5" fmla="*/ 1016892117 h 21600"/>
              <a:gd name="T6" fmla="*/ 300713129 w 21600"/>
              <a:gd name="T7" fmla="*/ 1735966422 h 21600"/>
              <a:gd name="T8" fmla="*/ 1026781360 w 21600"/>
              <a:gd name="T9" fmla="*/ 2033784234 h 21600"/>
              <a:gd name="T10" fmla="*/ 1752847492 w 21600"/>
              <a:gd name="T11" fmla="*/ 1735966422 h 21600"/>
              <a:gd name="T12" fmla="*/ 2053561260 w 21600"/>
              <a:gd name="T13" fmla="*/ 1016892117 h 21600"/>
              <a:gd name="T14" fmla="*/ 1752847492 w 21600"/>
              <a:gd name="T15" fmla="*/ 29781699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367" y="10800"/>
                </a:moveTo>
                <a:cubicBezTo>
                  <a:pt x="1367" y="16010"/>
                  <a:pt x="5590" y="20233"/>
                  <a:pt x="10800" y="20233"/>
                </a:cubicBezTo>
                <a:cubicBezTo>
                  <a:pt x="16010" y="20233"/>
                  <a:pt x="20233" y="16010"/>
                  <a:pt x="20233" y="10800"/>
                </a:cubicBezTo>
                <a:cubicBezTo>
                  <a:pt x="20233" y="5590"/>
                  <a:pt x="16010" y="1367"/>
                  <a:pt x="10800" y="1367"/>
                </a:cubicBezTo>
                <a:cubicBezTo>
                  <a:pt x="5590" y="1367"/>
                  <a:pt x="1367" y="5590"/>
                  <a:pt x="1367" y="10800"/>
                </a:cubicBezTo>
                <a:close/>
              </a:path>
            </a:pathLst>
          </a:custGeom>
          <a:gradFill rotWithShape="1">
            <a:gsLst>
              <a:gs pos="0">
                <a:srgbClr val="FEBD7C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5" name="AutoShape 54"/>
          <p:cNvSpPr>
            <a:spLocks noChangeArrowheads="1"/>
          </p:cNvSpPr>
          <p:nvPr/>
        </p:nvSpPr>
        <p:spPr bwMode="auto">
          <a:xfrm>
            <a:off x="2800350" y="4368800"/>
            <a:ext cx="1082675" cy="1081088"/>
          </a:xfrm>
          <a:custGeom>
            <a:avLst/>
            <a:gdLst>
              <a:gd name="T0" fmla="*/ 541338 w 21600"/>
              <a:gd name="T1" fmla="*/ 0 h 21600"/>
              <a:gd name="T2" fmla="*/ 158542 w 21600"/>
              <a:gd name="T3" fmla="*/ 158309 h 21600"/>
              <a:gd name="T4" fmla="*/ 0 w 21600"/>
              <a:gd name="T5" fmla="*/ 540544 h 21600"/>
              <a:gd name="T6" fmla="*/ 158542 w 21600"/>
              <a:gd name="T7" fmla="*/ 922779 h 21600"/>
              <a:gd name="T8" fmla="*/ 541338 w 21600"/>
              <a:gd name="T9" fmla="*/ 1081088 h 21600"/>
              <a:gd name="T10" fmla="*/ 924133 w 21600"/>
              <a:gd name="T11" fmla="*/ 922779 h 21600"/>
              <a:gd name="T12" fmla="*/ 1082675 w 21600"/>
              <a:gd name="T13" fmla="*/ 540544 h 21600"/>
              <a:gd name="T14" fmla="*/ 924133 w 21600"/>
              <a:gd name="T15" fmla="*/ 15830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160" y="10800"/>
                </a:moveTo>
                <a:cubicBezTo>
                  <a:pt x="2160" y="15572"/>
                  <a:pt x="6028" y="19440"/>
                  <a:pt x="10800" y="19440"/>
                </a:cubicBezTo>
                <a:cubicBezTo>
                  <a:pt x="15572" y="19440"/>
                  <a:pt x="19440" y="15572"/>
                  <a:pt x="19440" y="10800"/>
                </a:cubicBezTo>
                <a:cubicBezTo>
                  <a:pt x="19440" y="6028"/>
                  <a:pt x="15572" y="2160"/>
                  <a:pt x="10800" y="2160"/>
                </a:cubicBezTo>
                <a:cubicBezTo>
                  <a:pt x="6028" y="2160"/>
                  <a:pt x="2160" y="6028"/>
                  <a:pt x="2160" y="10800"/>
                </a:cubicBezTo>
                <a:close/>
              </a:path>
            </a:pathLst>
          </a:custGeom>
          <a:gradFill rotWithShape="1">
            <a:gsLst>
              <a:gs pos="0">
                <a:srgbClr val="F08A46"/>
              </a:gs>
              <a:gs pos="100000">
                <a:srgbClr val="EB5F01"/>
              </a:gs>
            </a:gsLst>
            <a:lin ang="5400000" scaled="1"/>
          </a:gradFill>
          <a:ln w="9525" cap="flat" cmpd="sng">
            <a:solidFill>
              <a:schemeClr val="bg1"/>
            </a:solidFill>
            <a:miter lim="800000"/>
          </a:ln>
          <a:effectLst>
            <a:outerShdw dist="38100" dir="5400000" algn="ctr" rotWithShape="0">
              <a:srgbClr val="482400">
                <a:alpha val="53999"/>
              </a:srgbClr>
            </a:outer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6" name="Oval 55"/>
          <p:cNvSpPr>
            <a:spLocks noChangeArrowheads="1"/>
          </p:cNvSpPr>
          <p:nvPr/>
        </p:nvSpPr>
        <p:spPr bwMode="auto">
          <a:xfrm>
            <a:off x="2844800" y="4367213"/>
            <a:ext cx="993775" cy="992187"/>
          </a:xfrm>
          <a:prstGeom prst="ellipse">
            <a:avLst/>
          </a:prstGeom>
          <a:gradFill rotWithShape="1">
            <a:gsLst>
              <a:gs pos="0">
                <a:srgbClr val="FED0A2"/>
              </a:gs>
              <a:gs pos="100000">
                <a:srgbClr val="FFEFDF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7" name="AutoShape 56"/>
          <p:cNvSpPr>
            <a:spLocks noChangeArrowheads="1"/>
          </p:cNvSpPr>
          <p:nvPr/>
        </p:nvSpPr>
        <p:spPr bwMode="auto">
          <a:xfrm>
            <a:off x="2847975" y="4373563"/>
            <a:ext cx="985838" cy="982662"/>
          </a:xfrm>
          <a:custGeom>
            <a:avLst/>
            <a:gdLst>
              <a:gd name="T0" fmla="*/ 1026783862 w 21600"/>
              <a:gd name="T1" fmla="*/ 0 h 21600"/>
              <a:gd name="T2" fmla="*/ 300713799 w 21600"/>
              <a:gd name="T3" fmla="*/ 297816993 h 21600"/>
              <a:gd name="T4" fmla="*/ 0 w 21600"/>
              <a:gd name="T5" fmla="*/ 1016892117 h 21600"/>
              <a:gd name="T6" fmla="*/ 300713799 w 21600"/>
              <a:gd name="T7" fmla="*/ 1735966422 h 21600"/>
              <a:gd name="T8" fmla="*/ 1026783862 w 21600"/>
              <a:gd name="T9" fmla="*/ 2033784234 h 21600"/>
              <a:gd name="T10" fmla="*/ 1752853652 w 21600"/>
              <a:gd name="T11" fmla="*/ 1735966422 h 21600"/>
              <a:gd name="T12" fmla="*/ 2053567725 w 21600"/>
              <a:gd name="T13" fmla="*/ 1016892117 h 21600"/>
              <a:gd name="T14" fmla="*/ 1752853652 w 21600"/>
              <a:gd name="T15" fmla="*/ 29781699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367" y="10800"/>
                </a:moveTo>
                <a:cubicBezTo>
                  <a:pt x="1367" y="16010"/>
                  <a:pt x="5590" y="20233"/>
                  <a:pt x="10800" y="20233"/>
                </a:cubicBezTo>
                <a:cubicBezTo>
                  <a:pt x="16010" y="20233"/>
                  <a:pt x="20233" y="16010"/>
                  <a:pt x="20233" y="10800"/>
                </a:cubicBezTo>
                <a:cubicBezTo>
                  <a:pt x="20233" y="5590"/>
                  <a:pt x="16010" y="1367"/>
                  <a:pt x="10800" y="1367"/>
                </a:cubicBezTo>
                <a:cubicBezTo>
                  <a:pt x="5590" y="1367"/>
                  <a:pt x="1367" y="5590"/>
                  <a:pt x="1367" y="10800"/>
                </a:cubicBezTo>
                <a:close/>
              </a:path>
            </a:pathLst>
          </a:custGeom>
          <a:gradFill rotWithShape="1">
            <a:gsLst>
              <a:gs pos="0">
                <a:srgbClr val="FEBD7C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8" name="AutoShape 57"/>
          <p:cNvSpPr>
            <a:spLocks noChangeArrowheads="1"/>
          </p:cNvSpPr>
          <p:nvPr/>
        </p:nvSpPr>
        <p:spPr bwMode="auto">
          <a:xfrm>
            <a:off x="2235200" y="2624138"/>
            <a:ext cx="1082675" cy="1081087"/>
          </a:xfrm>
          <a:custGeom>
            <a:avLst/>
            <a:gdLst>
              <a:gd name="T0" fmla="*/ 541338 w 21600"/>
              <a:gd name="T1" fmla="*/ 0 h 21600"/>
              <a:gd name="T2" fmla="*/ 158542 w 21600"/>
              <a:gd name="T3" fmla="*/ 158309 h 21600"/>
              <a:gd name="T4" fmla="*/ 0 w 21600"/>
              <a:gd name="T5" fmla="*/ 540544 h 21600"/>
              <a:gd name="T6" fmla="*/ 158542 w 21600"/>
              <a:gd name="T7" fmla="*/ 922778 h 21600"/>
              <a:gd name="T8" fmla="*/ 541338 w 21600"/>
              <a:gd name="T9" fmla="*/ 1081087 h 21600"/>
              <a:gd name="T10" fmla="*/ 924133 w 21600"/>
              <a:gd name="T11" fmla="*/ 922778 h 21600"/>
              <a:gd name="T12" fmla="*/ 1082675 w 21600"/>
              <a:gd name="T13" fmla="*/ 540544 h 21600"/>
              <a:gd name="T14" fmla="*/ 924133 w 21600"/>
              <a:gd name="T15" fmla="*/ 15830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160" y="10800"/>
                </a:moveTo>
                <a:cubicBezTo>
                  <a:pt x="2160" y="15572"/>
                  <a:pt x="6028" y="19440"/>
                  <a:pt x="10800" y="19440"/>
                </a:cubicBezTo>
                <a:cubicBezTo>
                  <a:pt x="15572" y="19440"/>
                  <a:pt x="19440" y="15572"/>
                  <a:pt x="19440" y="10800"/>
                </a:cubicBezTo>
                <a:cubicBezTo>
                  <a:pt x="19440" y="6028"/>
                  <a:pt x="15572" y="2160"/>
                  <a:pt x="10800" y="2160"/>
                </a:cubicBezTo>
                <a:cubicBezTo>
                  <a:pt x="6028" y="2160"/>
                  <a:pt x="2160" y="6028"/>
                  <a:pt x="2160" y="10800"/>
                </a:cubicBezTo>
                <a:close/>
              </a:path>
            </a:pathLst>
          </a:custGeom>
          <a:gradFill rotWithShape="1">
            <a:gsLst>
              <a:gs pos="0">
                <a:srgbClr val="F08A46"/>
              </a:gs>
              <a:gs pos="100000">
                <a:srgbClr val="EB5F01"/>
              </a:gs>
            </a:gsLst>
            <a:lin ang="5400000" scaled="1"/>
          </a:gradFill>
          <a:ln w="9525" cap="flat" cmpd="sng">
            <a:solidFill>
              <a:schemeClr val="bg1"/>
            </a:solidFill>
            <a:miter lim="800000"/>
          </a:ln>
          <a:effectLst>
            <a:outerShdw dist="38100" dir="5400000" algn="ctr" rotWithShape="0">
              <a:srgbClr val="482400">
                <a:alpha val="53999"/>
              </a:srgbClr>
            </a:outer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9" name="Oval 58"/>
          <p:cNvSpPr>
            <a:spLocks noChangeArrowheads="1"/>
          </p:cNvSpPr>
          <p:nvPr/>
        </p:nvSpPr>
        <p:spPr bwMode="auto">
          <a:xfrm>
            <a:off x="2279650" y="2622550"/>
            <a:ext cx="993775" cy="992188"/>
          </a:xfrm>
          <a:prstGeom prst="ellipse">
            <a:avLst/>
          </a:prstGeom>
          <a:gradFill rotWithShape="1">
            <a:gsLst>
              <a:gs pos="0">
                <a:srgbClr val="FED0A2"/>
              </a:gs>
              <a:gs pos="100000">
                <a:srgbClr val="FFEFDF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20" name="AutoShape 59"/>
          <p:cNvSpPr>
            <a:spLocks noChangeArrowheads="1"/>
          </p:cNvSpPr>
          <p:nvPr/>
        </p:nvSpPr>
        <p:spPr bwMode="auto">
          <a:xfrm>
            <a:off x="2282825" y="2628900"/>
            <a:ext cx="985838" cy="982663"/>
          </a:xfrm>
          <a:custGeom>
            <a:avLst/>
            <a:gdLst>
              <a:gd name="T0" fmla="*/ 1026783862 w 21600"/>
              <a:gd name="T1" fmla="*/ 0 h 21600"/>
              <a:gd name="T2" fmla="*/ 300713799 w 21600"/>
              <a:gd name="T3" fmla="*/ 297817660 h 21600"/>
              <a:gd name="T4" fmla="*/ 0 w 21600"/>
              <a:gd name="T5" fmla="*/ 1016893880 h 21600"/>
              <a:gd name="T6" fmla="*/ 300713799 w 21600"/>
              <a:gd name="T7" fmla="*/ 1735972556 h 21600"/>
              <a:gd name="T8" fmla="*/ 1026783862 w 21600"/>
              <a:gd name="T9" fmla="*/ 2033790671 h 21600"/>
              <a:gd name="T10" fmla="*/ 1752853652 w 21600"/>
              <a:gd name="T11" fmla="*/ 1735972556 h 21600"/>
              <a:gd name="T12" fmla="*/ 2053567725 w 21600"/>
              <a:gd name="T13" fmla="*/ 1016893880 h 21600"/>
              <a:gd name="T14" fmla="*/ 1752853652 w 21600"/>
              <a:gd name="T15" fmla="*/ 29781766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367" y="10800"/>
                </a:moveTo>
                <a:cubicBezTo>
                  <a:pt x="1367" y="16010"/>
                  <a:pt x="5590" y="20233"/>
                  <a:pt x="10800" y="20233"/>
                </a:cubicBezTo>
                <a:cubicBezTo>
                  <a:pt x="16010" y="20233"/>
                  <a:pt x="20233" y="16010"/>
                  <a:pt x="20233" y="10800"/>
                </a:cubicBezTo>
                <a:cubicBezTo>
                  <a:pt x="20233" y="5590"/>
                  <a:pt x="16010" y="1367"/>
                  <a:pt x="10800" y="1367"/>
                </a:cubicBezTo>
                <a:cubicBezTo>
                  <a:pt x="5590" y="1367"/>
                  <a:pt x="1367" y="5590"/>
                  <a:pt x="1367" y="10800"/>
                </a:cubicBezTo>
                <a:close/>
              </a:path>
            </a:pathLst>
          </a:custGeom>
          <a:gradFill rotWithShape="1">
            <a:gsLst>
              <a:gs pos="0">
                <a:srgbClr val="FEBD7C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21" name="Rectangle 72"/>
          <p:cNvSpPr>
            <a:spLocks noChangeArrowheads="1"/>
          </p:cNvSpPr>
          <p:nvPr/>
        </p:nvSpPr>
        <p:spPr bwMode="auto">
          <a:xfrm>
            <a:off x="4113213" y="1212850"/>
            <a:ext cx="841375" cy="971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184F17"/>
                </a:solidFill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200" b="1">
              <a:solidFill>
                <a:srgbClr val="184F17"/>
              </a:solidFill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4122" name="Rectangle 73"/>
          <p:cNvSpPr>
            <a:spLocks noChangeArrowheads="1"/>
          </p:cNvSpPr>
          <p:nvPr/>
        </p:nvSpPr>
        <p:spPr bwMode="auto">
          <a:xfrm>
            <a:off x="5883275" y="2624138"/>
            <a:ext cx="841375" cy="971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184F17"/>
                </a:solidFill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200" b="1">
              <a:solidFill>
                <a:srgbClr val="184F17"/>
              </a:solidFill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4123" name="Rectangle 74"/>
          <p:cNvSpPr>
            <a:spLocks noChangeArrowheads="1"/>
          </p:cNvSpPr>
          <p:nvPr/>
        </p:nvSpPr>
        <p:spPr bwMode="auto">
          <a:xfrm>
            <a:off x="5272088" y="4368800"/>
            <a:ext cx="841375" cy="971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lnSpc>
                <a:spcPct val="120000"/>
              </a:lnSpc>
            </a:pPr>
            <a:r>
              <a:rPr lang="zh-CN" altLang="en-US" sz="1600" b="1"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600" b="1"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4124" name="Rectangle 75"/>
          <p:cNvSpPr>
            <a:spLocks noChangeArrowheads="1"/>
          </p:cNvSpPr>
          <p:nvPr/>
        </p:nvSpPr>
        <p:spPr bwMode="auto">
          <a:xfrm>
            <a:off x="2921000" y="4368800"/>
            <a:ext cx="841375" cy="971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184F17"/>
                </a:solidFill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200" b="1">
              <a:solidFill>
                <a:srgbClr val="184F17"/>
              </a:solidFill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4125" name="Rectangle 76"/>
          <p:cNvSpPr>
            <a:spLocks noChangeArrowheads="1"/>
          </p:cNvSpPr>
          <p:nvPr/>
        </p:nvSpPr>
        <p:spPr bwMode="auto">
          <a:xfrm>
            <a:off x="2355850" y="2616200"/>
            <a:ext cx="841375" cy="971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184F17"/>
                </a:solidFill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200" b="1">
              <a:solidFill>
                <a:srgbClr val="184F17"/>
              </a:solidFill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4126" name="Text Box 78"/>
          <p:cNvSpPr txBox="1">
            <a:spLocks noChangeArrowheads="1"/>
          </p:cNvSpPr>
          <p:nvPr/>
        </p:nvSpPr>
        <p:spPr bwMode="auto">
          <a:xfrm>
            <a:off x="6267450" y="4603750"/>
            <a:ext cx="2171700" cy="609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l"/>
            <a:r>
              <a:rPr lang="zh-CN" altLang="en-US" sz="1600">
                <a:ea typeface="宋体" panose="02010600030101010101" pitchFamily="2" charset="-122"/>
              </a:rPr>
              <a:t>点击输入文本</a:t>
            </a:r>
            <a:endParaRPr lang="zh-CN" altLang="en-US" sz="1600">
              <a:ea typeface="宋体" panose="02010600030101010101" pitchFamily="2" charset="-122"/>
            </a:endParaRPr>
          </a:p>
        </p:txBody>
      </p:sp>
      <p:sp>
        <p:nvSpPr>
          <p:cNvPr id="4127" name="Text Box 80"/>
          <p:cNvSpPr txBox="1">
            <a:spLocks noChangeArrowheads="1"/>
          </p:cNvSpPr>
          <p:nvPr/>
        </p:nvSpPr>
        <p:spPr bwMode="auto">
          <a:xfrm>
            <a:off x="6873875" y="2794000"/>
            <a:ext cx="1763713" cy="692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l"/>
            <a:r>
              <a:rPr lang="zh-CN" altLang="en-US" sz="1600">
                <a:ea typeface="宋体" panose="02010600030101010101" pitchFamily="2" charset="-122"/>
              </a:rPr>
              <a:t>点击输入文本</a:t>
            </a:r>
            <a:endParaRPr lang="zh-CN" altLang="en-US" sz="1600">
              <a:ea typeface="宋体" panose="02010600030101010101" pitchFamily="2" charset="-122"/>
            </a:endParaRPr>
          </a:p>
        </p:txBody>
      </p:sp>
      <p:sp>
        <p:nvSpPr>
          <p:cNvPr id="4128" name="Text Box 81"/>
          <p:cNvSpPr txBox="1">
            <a:spLocks noChangeArrowheads="1"/>
          </p:cNvSpPr>
          <p:nvPr/>
        </p:nvSpPr>
        <p:spPr bwMode="auto">
          <a:xfrm>
            <a:off x="5116513" y="1425575"/>
            <a:ext cx="2543175" cy="695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l"/>
            <a:r>
              <a:rPr lang="zh-CN" altLang="en-US" sz="1600">
                <a:latin typeface="HY헤드라인M" pitchFamily="2" charset="-127"/>
                <a:ea typeface="宋体" panose="02010600030101010101" pitchFamily="2" charset="-122"/>
              </a:rPr>
              <a:t>点击输入文本</a:t>
            </a:r>
            <a:endParaRPr lang="zh-CN" altLang="en-US" sz="1600">
              <a:latin typeface="HY헤드라인M" pitchFamily="2" charset="-127"/>
              <a:ea typeface="宋体" panose="02010600030101010101" pitchFamily="2" charset="-122"/>
            </a:endParaRPr>
          </a:p>
        </p:txBody>
      </p:sp>
      <p:sp>
        <p:nvSpPr>
          <p:cNvPr id="4129" name="Rectangle 84"/>
          <p:cNvSpPr>
            <a:spLocks noChangeArrowheads="1"/>
          </p:cNvSpPr>
          <p:nvPr/>
        </p:nvSpPr>
        <p:spPr bwMode="auto">
          <a:xfrm>
            <a:off x="3997325" y="2954338"/>
            <a:ext cx="1082675" cy="10001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bg1"/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8F2103"/>
                </a:solidFill>
                <a:latin typeface="Arial Narrow" pitchFamily="34" charset="0"/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rgbClr val="8F2103"/>
              </a:solidFill>
              <a:latin typeface="Arial Narrow" pitchFamily="34" charset="0"/>
              <a:ea typeface="宋体" panose="02010600030101010101" pitchFamily="2" charset="-122"/>
            </a:endParaRPr>
          </a:p>
        </p:txBody>
      </p:sp>
      <p:sp>
        <p:nvSpPr>
          <p:cNvPr id="4130" name="Text Box 80"/>
          <p:cNvSpPr txBox="1">
            <a:spLocks noChangeArrowheads="1"/>
          </p:cNvSpPr>
          <p:nvPr/>
        </p:nvSpPr>
        <p:spPr bwMode="auto">
          <a:xfrm>
            <a:off x="838200" y="2770188"/>
            <a:ext cx="1765300" cy="692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l"/>
            <a:r>
              <a:rPr lang="zh-CN" altLang="en-US" sz="1600">
                <a:ea typeface="宋体" panose="02010600030101010101" pitchFamily="2" charset="-122"/>
              </a:rPr>
              <a:t>点击输入文本</a:t>
            </a:r>
            <a:endParaRPr lang="zh-CN" altLang="en-US" sz="1600">
              <a:ea typeface="宋体" panose="02010600030101010101" pitchFamily="2" charset="-122"/>
            </a:endParaRPr>
          </a:p>
        </p:txBody>
      </p:sp>
      <p:sp>
        <p:nvSpPr>
          <p:cNvPr id="4131" name="Text Box 80"/>
          <p:cNvSpPr txBox="1">
            <a:spLocks noChangeArrowheads="1"/>
          </p:cNvSpPr>
          <p:nvPr/>
        </p:nvSpPr>
        <p:spPr bwMode="auto">
          <a:xfrm>
            <a:off x="1219200" y="4598988"/>
            <a:ext cx="1765300" cy="692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l"/>
            <a:r>
              <a:rPr lang="zh-CN" altLang="en-US" sz="1600">
                <a:ea typeface="宋体" panose="02010600030101010101" pitchFamily="2" charset="-122"/>
              </a:rPr>
              <a:t>点击输入文本</a:t>
            </a:r>
            <a:endParaRPr lang="zh-CN" altLang="en-US" sz="1600">
              <a:ea typeface="宋体" panose="02010600030101010101" pitchFamily="2" charset="-122"/>
            </a:endParaRPr>
          </a:p>
        </p:txBody>
      </p:sp>
      <p:sp>
        <p:nvSpPr>
          <p:cNvPr id="4132" name="Rectangle 36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8"/>
          <p:cNvSpPr>
            <a:spLocks noChangeArrowheads="1"/>
          </p:cNvSpPr>
          <p:nvPr/>
        </p:nvSpPr>
        <p:spPr bwMode="auto">
          <a:xfrm>
            <a:off x="1412875" y="4384675"/>
            <a:ext cx="1782763" cy="1355725"/>
          </a:xfrm>
          <a:prstGeom prst="roundRect">
            <a:avLst>
              <a:gd name="adj" fmla="val 6185"/>
            </a:avLst>
          </a:prstGeom>
          <a:noFill/>
          <a:ln w="19050" cap="flat" cmpd="sng">
            <a:solidFill>
              <a:srgbClr val="006666"/>
            </a:solidFill>
            <a:round/>
          </a:ln>
          <a:effectLst>
            <a:prstShdw prst="shdw17" dist="17961" dir="2700000">
              <a:srgbClr val="003D3D"/>
            </a:prst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31" name="AutoShape 4"/>
          <p:cNvSpPr>
            <a:spLocks noChangeArrowheads="1"/>
          </p:cNvSpPr>
          <p:nvPr/>
        </p:nvSpPr>
        <p:spPr bwMode="auto">
          <a:xfrm>
            <a:off x="1298575" y="3498850"/>
            <a:ext cx="2581275" cy="604838"/>
          </a:xfrm>
          <a:prstGeom prst="parallelogram">
            <a:avLst>
              <a:gd name="adj" fmla="val 96656"/>
            </a:avLst>
          </a:prstGeom>
          <a:gradFill rotWithShape="1">
            <a:gsLst>
              <a:gs pos="0">
                <a:srgbClr val="99CC00"/>
              </a:gs>
              <a:gs pos="100000">
                <a:srgbClr val="CCFFCC"/>
              </a:gs>
            </a:gsLst>
            <a:lin ang="5400000" scaled="1"/>
          </a:gradFill>
          <a:ln w="9525" cap="flat" cmpd="sng">
            <a:miter lim="800000"/>
          </a:ln>
          <a:effectLst/>
          <a:scene3d>
            <a:camera prst="legacyObliqueBottom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  <p:txBody>
          <a:bodyPr wrap="none" anchor="ctr">
            <a:flatTx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32" name="AutoShape 8"/>
          <p:cNvSpPr>
            <a:spLocks noChangeArrowheads="1"/>
          </p:cNvSpPr>
          <p:nvPr/>
        </p:nvSpPr>
        <p:spPr bwMode="auto">
          <a:xfrm rot="16200000" flipH="1">
            <a:off x="2806700" y="3406775"/>
            <a:ext cx="1587500" cy="615950"/>
          </a:xfrm>
          <a:prstGeom prst="parallelogram">
            <a:avLst>
              <a:gd name="adj" fmla="val 94323"/>
            </a:avLst>
          </a:prstGeom>
          <a:gradFill rotWithShape="0">
            <a:gsLst>
              <a:gs pos="0">
                <a:srgbClr val="336600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33" name="AutoShape 27"/>
          <p:cNvSpPr>
            <a:spLocks noChangeArrowheads="1"/>
          </p:cNvSpPr>
          <p:nvPr/>
        </p:nvSpPr>
        <p:spPr bwMode="auto">
          <a:xfrm>
            <a:off x="1422400" y="4581525"/>
            <a:ext cx="1758950" cy="1138238"/>
          </a:xfrm>
          <a:prstGeom prst="roundRect">
            <a:avLst>
              <a:gd name="adj" fmla="val 6477"/>
            </a:avLst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4BC0E5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34" name="Rectangle 38"/>
          <p:cNvSpPr>
            <a:spLocks noChangeArrowheads="1"/>
          </p:cNvSpPr>
          <p:nvPr/>
        </p:nvSpPr>
        <p:spPr bwMode="auto">
          <a:xfrm>
            <a:off x="1481138" y="4673600"/>
            <a:ext cx="1676400" cy="3810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latin typeface="HY헤드라인M" pitchFamily="2" charset="-127"/>
                <a:ea typeface="宋体" panose="02010600030101010101" pitchFamily="2" charset="-122"/>
              </a:rPr>
              <a:t>文本信息</a:t>
            </a:r>
            <a:endParaRPr lang="zh-CN" altLang="en-US" sz="1600">
              <a:latin typeface="HY헤드라인M" pitchFamily="2" charset="-127"/>
              <a:ea typeface="宋体" panose="02010600030101010101" pitchFamily="2" charset="-122"/>
            </a:endParaRPr>
          </a:p>
        </p:txBody>
      </p:sp>
      <p:sp>
        <p:nvSpPr>
          <p:cNvPr id="22535" name="AutoShape 29"/>
          <p:cNvSpPr>
            <a:spLocks noChangeArrowheads="1"/>
          </p:cNvSpPr>
          <p:nvPr/>
        </p:nvSpPr>
        <p:spPr bwMode="auto">
          <a:xfrm>
            <a:off x="3573463" y="3705225"/>
            <a:ext cx="1782762" cy="1354138"/>
          </a:xfrm>
          <a:prstGeom prst="roundRect">
            <a:avLst>
              <a:gd name="adj" fmla="val 6185"/>
            </a:avLst>
          </a:prstGeom>
          <a:noFill/>
          <a:ln w="19050" cap="flat" cmpd="sng">
            <a:solidFill>
              <a:srgbClr val="003399"/>
            </a:solidFill>
            <a:round/>
          </a:ln>
          <a:effectLst>
            <a:prstShdw prst="shdw17" dist="17961" dir="2700000">
              <a:srgbClr val="001F5C"/>
            </a:prst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36" name="AutoShape 30"/>
          <p:cNvSpPr>
            <a:spLocks noChangeArrowheads="1"/>
          </p:cNvSpPr>
          <p:nvPr/>
        </p:nvSpPr>
        <p:spPr bwMode="auto">
          <a:xfrm>
            <a:off x="5715000" y="3084513"/>
            <a:ext cx="1784350" cy="1354137"/>
          </a:xfrm>
          <a:prstGeom prst="roundRect">
            <a:avLst>
              <a:gd name="adj" fmla="val 6185"/>
            </a:avLst>
          </a:prstGeom>
          <a:noFill/>
          <a:ln w="19050" cap="flat" cmpd="sng">
            <a:solidFill>
              <a:srgbClr val="660066"/>
            </a:solidFill>
            <a:round/>
          </a:ln>
          <a:effectLst>
            <a:prstShdw prst="shdw17" dist="17961" dir="2700000">
              <a:srgbClr val="3D003D"/>
            </a:prst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37" name="AutoShape 31"/>
          <p:cNvSpPr>
            <a:spLocks noChangeArrowheads="1"/>
          </p:cNvSpPr>
          <p:nvPr/>
        </p:nvSpPr>
        <p:spPr bwMode="auto">
          <a:xfrm>
            <a:off x="5741988" y="3273425"/>
            <a:ext cx="1758950" cy="1146175"/>
          </a:xfrm>
          <a:prstGeom prst="roundRect">
            <a:avLst>
              <a:gd name="adj" fmla="val 5273"/>
            </a:avLst>
          </a:prstGeom>
          <a:gradFill rotWithShape="1">
            <a:gsLst>
              <a:gs pos="0">
                <a:srgbClr val="EFEFFA">
                  <a:alpha val="0"/>
                </a:srgbClr>
              </a:gs>
              <a:gs pos="100000">
                <a:srgbClr val="8183DB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38" name="AutoShape 32"/>
          <p:cNvSpPr>
            <a:spLocks noChangeArrowheads="1"/>
          </p:cNvSpPr>
          <p:nvPr/>
        </p:nvSpPr>
        <p:spPr bwMode="auto">
          <a:xfrm>
            <a:off x="3606800" y="3963988"/>
            <a:ext cx="1727200" cy="1087437"/>
          </a:xfrm>
          <a:prstGeom prst="roundRect">
            <a:avLst>
              <a:gd name="adj" fmla="val 4106"/>
            </a:avLst>
          </a:prstGeom>
          <a:gradFill rotWithShape="1">
            <a:gsLst>
              <a:gs pos="0">
                <a:srgbClr val="FAFBFF">
                  <a:alpha val="0"/>
                </a:srgbClr>
              </a:gs>
              <a:gs pos="100000">
                <a:srgbClr val="5485FE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39" name="Freeform 20"/>
          <p:cNvSpPr/>
          <p:nvPr/>
        </p:nvSpPr>
        <p:spPr bwMode="auto">
          <a:xfrm>
            <a:off x="5238750" y="2300288"/>
            <a:ext cx="3067050" cy="723900"/>
          </a:xfrm>
          <a:custGeom>
            <a:avLst/>
            <a:gdLst>
              <a:gd name="T0" fmla="*/ 0 w 2248"/>
              <a:gd name="T1" fmla="*/ 236894678 h 530"/>
              <a:gd name="T2" fmla="*/ 756046745 w 2248"/>
              <a:gd name="T3" fmla="*/ 942538400 h 530"/>
              <a:gd name="T4" fmla="*/ 2147483647 w 2248"/>
              <a:gd name="T5" fmla="*/ 942538400 h 530"/>
              <a:gd name="T6" fmla="*/ 2147483647 w 2248"/>
              <a:gd name="T7" fmla="*/ 1335682594 h 530"/>
              <a:gd name="T8" fmla="*/ 2147483647 w 2248"/>
              <a:gd name="T9" fmla="*/ 511590888 h 530"/>
              <a:gd name="T10" fmla="*/ 2147483647 w 2248"/>
              <a:gd name="T11" fmla="*/ 0 h 530"/>
              <a:gd name="T12" fmla="*/ 2147483647 w 2248"/>
              <a:gd name="T13" fmla="*/ 236894678 h 530"/>
              <a:gd name="T14" fmla="*/ 0 w 2248"/>
              <a:gd name="T15" fmla="*/ 236894678 h 53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48"/>
              <a:gd name="T25" fmla="*/ 0 h 530"/>
              <a:gd name="T26" fmla="*/ 2248 w 2248"/>
              <a:gd name="T27" fmla="*/ 530 h 53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48" h="530">
                <a:moveTo>
                  <a:pt x="0" y="94"/>
                </a:moveTo>
                <a:lnTo>
                  <a:pt x="300" y="374"/>
                </a:lnTo>
                <a:lnTo>
                  <a:pt x="1588" y="374"/>
                </a:lnTo>
                <a:lnTo>
                  <a:pt x="1836" y="530"/>
                </a:lnTo>
                <a:lnTo>
                  <a:pt x="2248" y="203"/>
                </a:lnTo>
                <a:lnTo>
                  <a:pt x="1025" y="0"/>
                </a:lnTo>
                <a:lnTo>
                  <a:pt x="1212" y="94"/>
                </a:lnTo>
                <a:lnTo>
                  <a:pt x="0" y="94"/>
                </a:lnTo>
                <a:close/>
              </a:path>
            </a:pathLst>
          </a:custGeom>
          <a:gradFill rotWithShape="0">
            <a:gsLst>
              <a:gs pos="0">
                <a:srgbClr val="CC66FF"/>
              </a:gs>
              <a:gs pos="100000">
                <a:srgbClr val="660066"/>
              </a:gs>
            </a:gsLst>
            <a:lin ang="0" scaled="1"/>
          </a:gradFill>
          <a:ln w="9525" cap="flat" cmpd="sng">
            <a:miter lim="800000"/>
          </a:ln>
          <a:effectLst/>
          <a:scene3d>
            <a:camera prst="legacyObliqu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66FF"/>
            </a:extrusionClr>
          </a:sp3d>
        </p:spPr>
        <p:txBody>
          <a:bodyPr wrap="none" anchor="ctr">
            <a:flatTx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40" name="AutoShape 22"/>
          <p:cNvSpPr>
            <a:spLocks noChangeArrowheads="1"/>
          </p:cNvSpPr>
          <p:nvPr/>
        </p:nvSpPr>
        <p:spPr bwMode="auto">
          <a:xfrm rot="5400000">
            <a:off x="4930776" y="2741612"/>
            <a:ext cx="1020762" cy="404813"/>
          </a:xfrm>
          <a:prstGeom prst="parallelogram">
            <a:avLst>
              <a:gd name="adj" fmla="val 93706"/>
            </a:avLst>
          </a:prstGeom>
          <a:gradFill rotWithShape="0">
            <a:gsLst>
              <a:gs pos="0">
                <a:srgbClr val="800080"/>
              </a:gs>
              <a:gs pos="100000">
                <a:srgbClr val="480048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41" name="AutoShape 14"/>
          <p:cNvSpPr>
            <a:spLocks noChangeArrowheads="1"/>
          </p:cNvSpPr>
          <p:nvPr/>
        </p:nvSpPr>
        <p:spPr bwMode="auto">
          <a:xfrm rot="10800000">
            <a:off x="3298825" y="2876550"/>
            <a:ext cx="2349500" cy="557213"/>
          </a:xfrm>
          <a:custGeom>
            <a:avLst/>
            <a:gdLst>
              <a:gd name="T0" fmla="*/ 2147483647 w 21600"/>
              <a:gd name="T1" fmla="*/ 291195140 h 21600"/>
              <a:gd name="T2" fmla="*/ 2147483647 w 21600"/>
              <a:gd name="T3" fmla="*/ 582390279 h 21600"/>
              <a:gd name="T4" fmla="*/ 2147483647 w 21600"/>
              <a:gd name="T5" fmla="*/ 29119514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667 w 21600"/>
              <a:gd name="T13" fmla="*/ 3667 h 21600"/>
              <a:gd name="T14" fmla="*/ 17933 w 21600"/>
              <a:gd name="T15" fmla="*/ 1793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733" y="21600"/>
                </a:lnTo>
                <a:lnTo>
                  <a:pt x="1786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CCECFF"/>
              </a:gs>
              <a:gs pos="100000">
                <a:srgbClr val="6699FF"/>
              </a:gs>
            </a:gsLst>
            <a:lin ang="5400000" scaled="1"/>
          </a:gradFill>
          <a:ln w="9525" cap="flat" cmpd="sng">
            <a:miter lim="800000"/>
          </a:ln>
          <a:effectLst/>
          <a:scene3d>
            <a:camera prst="legacyObliqu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42" name="Freeform 43"/>
          <p:cNvSpPr/>
          <p:nvPr/>
        </p:nvSpPr>
        <p:spPr bwMode="auto">
          <a:xfrm>
            <a:off x="1308100" y="3509963"/>
            <a:ext cx="1979613" cy="588962"/>
          </a:xfrm>
          <a:custGeom>
            <a:avLst/>
            <a:gdLst>
              <a:gd name="T0" fmla="*/ 1053425584 w 1451"/>
              <a:gd name="T1" fmla="*/ 0 h 432"/>
              <a:gd name="T2" fmla="*/ 2147483647 w 1451"/>
              <a:gd name="T3" fmla="*/ 5040313 h 432"/>
              <a:gd name="T4" fmla="*/ 2147483647 w 1451"/>
              <a:gd name="T5" fmla="*/ 1078626967 h 432"/>
              <a:gd name="T6" fmla="*/ 0 w 1451"/>
              <a:gd name="T7" fmla="*/ 1088707589 h 432"/>
              <a:gd name="T8" fmla="*/ 1053425584 w 1451"/>
              <a:gd name="T9" fmla="*/ 0 h 4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51"/>
              <a:gd name="T16" fmla="*/ 0 h 432"/>
              <a:gd name="T17" fmla="*/ 1451 w 1451"/>
              <a:gd name="T18" fmla="*/ 432 h 4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51" h="432">
                <a:moveTo>
                  <a:pt x="418" y="0"/>
                </a:moveTo>
                <a:lnTo>
                  <a:pt x="1451" y="2"/>
                </a:lnTo>
                <a:lnTo>
                  <a:pt x="1450" y="428"/>
                </a:lnTo>
                <a:lnTo>
                  <a:pt x="0" y="432"/>
                </a:lnTo>
                <a:lnTo>
                  <a:pt x="418" y="0"/>
                </a:lnTo>
                <a:close/>
              </a:path>
            </a:pathLst>
          </a:custGeom>
          <a:noFill/>
          <a:ln w="28575" cap="flat" cmpd="sng">
            <a:solidFill>
              <a:srgbClr val="FFFFFF">
                <a:alpha val="50000"/>
              </a:srgbClr>
            </a:solidFill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43" name="Freeform 44"/>
          <p:cNvSpPr/>
          <p:nvPr/>
        </p:nvSpPr>
        <p:spPr bwMode="auto">
          <a:xfrm>
            <a:off x="3313113" y="2873375"/>
            <a:ext cx="2317750" cy="552450"/>
          </a:xfrm>
          <a:custGeom>
            <a:avLst/>
            <a:gdLst>
              <a:gd name="T0" fmla="*/ 730845301 w 1700"/>
              <a:gd name="T1" fmla="*/ 15120939 h 406"/>
              <a:gd name="T2" fmla="*/ 2147483647 w 1700"/>
              <a:gd name="T3" fmla="*/ 0 h 406"/>
              <a:gd name="T4" fmla="*/ 2147483647 w 1700"/>
              <a:gd name="T5" fmla="*/ 1023183527 h 406"/>
              <a:gd name="T6" fmla="*/ 0 w 1700"/>
              <a:gd name="T7" fmla="*/ 1023183527 h 406"/>
              <a:gd name="T8" fmla="*/ 730845301 w 1700"/>
              <a:gd name="T9" fmla="*/ 15120939 h 4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00"/>
              <a:gd name="T16" fmla="*/ 0 h 406"/>
              <a:gd name="T17" fmla="*/ 1700 w 1700"/>
              <a:gd name="T18" fmla="*/ 406 h 40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00" h="406">
                <a:moveTo>
                  <a:pt x="290" y="6"/>
                </a:moveTo>
                <a:lnTo>
                  <a:pt x="1396" y="0"/>
                </a:lnTo>
                <a:lnTo>
                  <a:pt x="1700" y="406"/>
                </a:lnTo>
                <a:lnTo>
                  <a:pt x="0" y="406"/>
                </a:lnTo>
                <a:lnTo>
                  <a:pt x="290" y="6"/>
                </a:lnTo>
                <a:close/>
              </a:path>
            </a:pathLst>
          </a:custGeom>
          <a:noFill/>
          <a:ln w="28575" cap="flat" cmpd="sng">
            <a:solidFill>
              <a:srgbClr val="FFFFFF">
                <a:alpha val="50000"/>
              </a:srgbClr>
            </a:solidFill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44" name="Freeform 45"/>
          <p:cNvSpPr/>
          <p:nvPr/>
        </p:nvSpPr>
        <p:spPr bwMode="auto">
          <a:xfrm>
            <a:off x="5248275" y="2281238"/>
            <a:ext cx="3041650" cy="736600"/>
          </a:xfrm>
          <a:custGeom>
            <a:avLst/>
            <a:gdLst>
              <a:gd name="T0" fmla="*/ 0 w 2230"/>
              <a:gd name="T1" fmla="*/ 246975300 h 540"/>
              <a:gd name="T2" fmla="*/ 708163001 w 2230"/>
              <a:gd name="T3" fmla="*/ 932457788 h 540"/>
              <a:gd name="T4" fmla="*/ 2147483647 w 2230"/>
              <a:gd name="T5" fmla="*/ 942538408 h 540"/>
              <a:gd name="T6" fmla="*/ 2147483647 w 2230"/>
              <a:gd name="T7" fmla="*/ 1360884157 h 540"/>
              <a:gd name="T8" fmla="*/ 2147483647 w 2230"/>
              <a:gd name="T9" fmla="*/ 569555253 h 540"/>
              <a:gd name="T10" fmla="*/ 2147483647 w 2230"/>
              <a:gd name="T11" fmla="*/ 0 h 540"/>
              <a:gd name="T12" fmla="*/ 2147483647 w 2230"/>
              <a:gd name="T13" fmla="*/ 254534972 h 540"/>
              <a:gd name="T14" fmla="*/ 0 w 2230"/>
              <a:gd name="T15" fmla="*/ 246975300 h 5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30"/>
              <a:gd name="T25" fmla="*/ 0 h 540"/>
              <a:gd name="T26" fmla="*/ 2230 w 2230"/>
              <a:gd name="T27" fmla="*/ 540 h 5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30" h="540">
                <a:moveTo>
                  <a:pt x="0" y="98"/>
                </a:moveTo>
                <a:lnTo>
                  <a:pt x="281" y="370"/>
                </a:lnTo>
                <a:lnTo>
                  <a:pt x="1570" y="374"/>
                </a:lnTo>
                <a:lnTo>
                  <a:pt x="1818" y="540"/>
                </a:lnTo>
                <a:lnTo>
                  <a:pt x="2230" y="226"/>
                </a:lnTo>
                <a:lnTo>
                  <a:pt x="1007" y="0"/>
                </a:lnTo>
                <a:lnTo>
                  <a:pt x="1192" y="101"/>
                </a:lnTo>
                <a:lnTo>
                  <a:pt x="0" y="98"/>
                </a:lnTo>
                <a:close/>
              </a:path>
            </a:pathLst>
          </a:custGeom>
          <a:noFill/>
          <a:ln w="28575" cap="flat" cmpd="sng">
            <a:solidFill>
              <a:srgbClr val="FFFFFF">
                <a:alpha val="50000"/>
              </a:srgbClr>
            </a:solidFill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22545" name="Picture 23" descr="p_12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5763" y="2589213"/>
            <a:ext cx="13906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46" name="Rectangle 35"/>
          <p:cNvSpPr>
            <a:spLocks noChangeArrowheads="1"/>
          </p:cNvSpPr>
          <p:nvPr/>
        </p:nvSpPr>
        <p:spPr bwMode="auto">
          <a:xfrm>
            <a:off x="1693863" y="3051175"/>
            <a:ext cx="1300162" cy="495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r>
              <a:rPr lang="zh-CN" altLang="en-US">
                <a:latin typeface="HY헤드라인M" pitchFamily="2" charset="-127"/>
                <a:ea typeface="宋体" panose="02010600030101010101" pitchFamily="2" charset="-122"/>
              </a:rPr>
              <a:t>文本</a:t>
            </a:r>
            <a:endParaRPr lang="zh-CN" altLang="en-US">
              <a:latin typeface="HY헤드라인M" pitchFamily="2" charset="-127"/>
              <a:ea typeface="宋体" panose="02010600030101010101" pitchFamily="2" charset="-122"/>
            </a:endParaRPr>
          </a:p>
        </p:txBody>
      </p:sp>
      <p:pic>
        <p:nvPicPr>
          <p:cNvPr id="22547" name="Picture 24" descr="p_12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59200" y="1984375"/>
            <a:ext cx="139065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48" name="Picture 25" descr="p_12_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15013" y="1292225"/>
            <a:ext cx="139223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49" name="Rectangle 36"/>
          <p:cNvSpPr>
            <a:spLocks noChangeArrowheads="1"/>
          </p:cNvSpPr>
          <p:nvPr/>
        </p:nvSpPr>
        <p:spPr bwMode="auto">
          <a:xfrm>
            <a:off x="3798888" y="2459038"/>
            <a:ext cx="1300162" cy="493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r>
              <a:rPr lang="zh-CN" altLang="en-US">
                <a:latin typeface="HY헤드라인M" pitchFamily="2" charset="-127"/>
                <a:ea typeface="宋体" panose="02010600030101010101" pitchFamily="2" charset="-122"/>
              </a:rPr>
              <a:t>文本</a:t>
            </a:r>
            <a:endParaRPr lang="zh-CN" altLang="en-US">
              <a:latin typeface="HY헤드라인M" pitchFamily="2" charset="-127"/>
              <a:ea typeface="宋体" panose="02010600030101010101" pitchFamily="2" charset="-122"/>
            </a:endParaRPr>
          </a:p>
        </p:txBody>
      </p:sp>
      <p:sp>
        <p:nvSpPr>
          <p:cNvPr id="22550" name="Rectangle 37"/>
          <p:cNvSpPr>
            <a:spLocks noChangeArrowheads="1"/>
          </p:cNvSpPr>
          <p:nvPr/>
        </p:nvSpPr>
        <p:spPr bwMode="auto">
          <a:xfrm>
            <a:off x="5861050" y="1662113"/>
            <a:ext cx="1301750" cy="692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r>
              <a:rPr lang="zh-CN" altLang="en-US">
                <a:latin typeface="HY헤드라인M" pitchFamily="2" charset="-127"/>
                <a:ea typeface="宋体" panose="02010600030101010101" pitchFamily="2" charset="-122"/>
              </a:rPr>
              <a:t>文本</a:t>
            </a:r>
            <a:endParaRPr lang="zh-CN" altLang="en-US">
              <a:latin typeface="HY헤드라인M" pitchFamily="2" charset="-127"/>
              <a:ea typeface="宋体" panose="02010600030101010101" pitchFamily="2" charset="-122"/>
            </a:endParaRPr>
          </a:p>
        </p:txBody>
      </p:sp>
      <p:sp>
        <p:nvSpPr>
          <p:cNvPr id="22551" name="Rectangle 38"/>
          <p:cNvSpPr>
            <a:spLocks noChangeArrowheads="1"/>
          </p:cNvSpPr>
          <p:nvPr/>
        </p:nvSpPr>
        <p:spPr bwMode="auto">
          <a:xfrm>
            <a:off x="3638550" y="4138613"/>
            <a:ext cx="1679575" cy="38258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latin typeface="HY헤드라인M" pitchFamily="2" charset="-127"/>
                <a:ea typeface="宋体" panose="02010600030101010101" pitchFamily="2" charset="-122"/>
              </a:rPr>
              <a:t>文本信息</a:t>
            </a:r>
            <a:endParaRPr lang="zh-CN" altLang="en-US" sz="1600">
              <a:latin typeface="HY헤드라인M" pitchFamily="2" charset="-127"/>
              <a:ea typeface="宋体" panose="02010600030101010101" pitchFamily="2" charset="-122"/>
            </a:endParaRPr>
          </a:p>
        </p:txBody>
      </p:sp>
      <p:sp>
        <p:nvSpPr>
          <p:cNvPr id="22552" name="Rectangle 38"/>
          <p:cNvSpPr>
            <a:spLocks noChangeArrowheads="1"/>
          </p:cNvSpPr>
          <p:nvPr/>
        </p:nvSpPr>
        <p:spPr bwMode="auto">
          <a:xfrm>
            <a:off x="5768975" y="3524250"/>
            <a:ext cx="1676400" cy="3841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latin typeface="HY헤드라인M" pitchFamily="2" charset="-127"/>
                <a:ea typeface="宋体" panose="02010600030101010101" pitchFamily="2" charset="-122"/>
              </a:rPr>
              <a:t>文本信息</a:t>
            </a:r>
            <a:endParaRPr lang="zh-CN" altLang="en-US" sz="1600">
              <a:latin typeface="HY헤드라인M" pitchFamily="2" charset="-127"/>
              <a:ea typeface="宋体" panose="02010600030101010101" pitchFamily="2" charset="-122"/>
            </a:endParaRPr>
          </a:p>
        </p:txBody>
      </p:sp>
      <p:sp>
        <p:nvSpPr>
          <p:cNvPr id="22553" name="Rectangle 25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rrowheads="1"/>
          </p:cNvSpPr>
          <p:nvPr/>
        </p:nvSpPr>
        <p:spPr bwMode="auto">
          <a:xfrm>
            <a:off x="812800" y="3902075"/>
            <a:ext cx="2681288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accent1">
                  <a:gamma/>
                  <a:shade val="60392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876300" y="4321175"/>
            <a:ext cx="2528888" cy="9731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6" name="Text Box 18"/>
          <p:cNvSpPr txBox="1">
            <a:spLocks noChangeArrowheads="1"/>
          </p:cNvSpPr>
          <p:nvPr/>
        </p:nvSpPr>
        <p:spPr bwMode="auto">
          <a:xfrm>
            <a:off x="1409700" y="3924300"/>
            <a:ext cx="150495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57" name="Text Box 9"/>
          <p:cNvSpPr txBox="1">
            <a:spLocks noChangeArrowheads="1"/>
          </p:cNvSpPr>
          <p:nvPr/>
        </p:nvSpPr>
        <p:spPr bwMode="auto">
          <a:xfrm>
            <a:off x="925513" y="4389438"/>
            <a:ext cx="2427287" cy="292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812800" y="1752600"/>
            <a:ext cx="2681288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rgbClr val="4981E9">
                  <a:gamma/>
                  <a:shade val="80000"/>
                  <a:invGamma/>
                </a:srgbClr>
              </a:gs>
              <a:gs pos="100000">
                <a:srgbClr val="4981E9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876300" y="2170113"/>
            <a:ext cx="2528888" cy="9731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0" name="Text Box 18"/>
          <p:cNvSpPr txBox="1">
            <a:spLocks noChangeArrowheads="1"/>
          </p:cNvSpPr>
          <p:nvPr/>
        </p:nvSpPr>
        <p:spPr bwMode="auto">
          <a:xfrm>
            <a:off x="1409700" y="1774825"/>
            <a:ext cx="1504950" cy="379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925513" y="2238375"/>
            <a:ext cx="2427287" cy="292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3562" name="AutoShape 10"/>
          <p:cNvSpPr>
            <a:spLocks noChangeArrowheads="1"/>
          </p:cNvSpPr>
          <p:nvPr/>
        </p:nvSpPr>
        <p:spPr bwMode="auto">
          <a:xfrm>
            <a:off x="5668963" y="3902075"/>
            <a:ext cx="2681287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hlink">
                  <a:gamma/>
                  <a:shade val="60392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5732463" y="4321175"/>
            <a:ext cx="2528887" cy="9731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4" name="Text Box 18"/>
          <p:cNvSpPr txBox="1">
            <a:spLocks noChangeArrowheads="1"/>
          </p:cNvSpPr>
          <p:nvPr/>
        </p:nvSpPr>
        <p:spPr bwMode="auto">
          <a:xfrm>
            <a:off x="6267450" y="3924300"/>
            <a:ext cx="1503363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65" name="Text Box 9"/>
          <p:cNvSpPr txBox="1">
            <a:spLocks noChangeArrowheads="1"/>
          </p:cNvSpPr>
          <p:nvPr/>
        </p:nvSpPr>
        <p:spPr bwMode="auto">
          <a:xfrm>
            <a:off x="5781675" y="4389438"/>
            <a:ext cx="2428875" cy="292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5668963" y="1752600"/>
            <a:ext cx="2681287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accent2">
                  <a:gamma/>
                  <a:shade val="60392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5732463" y="2170113"/>
            <a:ext cx="2528887" cy="9731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8" name="Text Box 18"/>
          <p:cNvSpPr txBox="1">
            <a:spLocks noChangeArrowheads="1"/>
          </p:cNvSpPr>
          <p:nvPr/>
        </p:nvSpPr>
        <p:spPr bwMode="auto">
          <a:xfrm>
            <a:off x="6267450" y="1774825"/>
            <a:ext cx="1503363" cy="379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69" name="Text Box 9"/>
          <p:cNvSpPr txBox="1">
            <a:spLocks noChangeArrowheads="1"/>
          </p:cNvSpPr>
          <p:nvPr/>
        </p:nvSpPr>
        <p:spPr bwMode="auto">
          <a:xfrm>
            <a:off x="5781675" y="2238375"/>
            <a:ext cx="2428875" cy="292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3570" name="Text Box 18"/>
          <p:cNvSpPr txBox="1">
            <a:spLocks noChangeArrowheads="1"/>
          </p:cNvSpPr>
          <p:nvPr/>
        </p:nvSpPr>
        <p:spPr bwMode="auto">
          <a:xfrm>
            <a:off x="3854450" y="3278188"/>
            <a:ext cx="1517650" cy="600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</a:rPr>
              <a:t>点击输入</a:t>
            </a:r>
            <a:endParaRPr lang="zh-CN" altLang="en-US" sz="1400" b="1"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</a:rPr>
              <a:t>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grpSp>
        <p:nvGrpSpPr>
          <p:cNvPr id="23571" name="Group 19"/>
          <p:cNvGrpSpPr/>
          <p:nvPr/>
        </p:nvGrpSpPr>
        <p:grpSpPr bwMode="auto">
          <a:xfrm>
            <a:off x="3463925" y="2447925"/>
            <a:ext cx="2246313" cy="2233613"/>
            <a:chOff x="0" y="0"/>
            <a:chExt cx="1776" cy="1766"/>
          </a:xfrm>
        </p:grpSpPr>
        <p:sp>
          <p:nvSpPr>
            <p:cNvPr id="23572" name="AutoShape 20"/>
            <p:cNvSpPr>
              <a:spLocks noChangeArrowheads="1"/>
            </p:cNvSpPr>
            <p:nvPr/>
          </p:nvSpPr>
          <p:spPr bwMode="auto">
            <a:xfrm rot="6774404">
              <a:off x="36" y="90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noFill/>
              <a:miter lim="800000"/>
            </a:ln>
            <a:effectLst>
              <a:outerShdw dist="81320" dir="3080412" algn="ctr" rotWithShape="0">
                <a:srgbClr val="000000">
                  <a:alpha val="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3" name="AutoShape 21"/>
            <p:cNvSpPr>
              <a:spLocks noChangeArrowheads="1"/>
            </p:cNvSpPr>
            <p:nvPr/>
          </p:nvSpPr>
          <p:spPr bwMode="auto">
            <a:xfrm rot="12174404">
              <a:off x="0" y="79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</a:ln>
            <a:effectLst>
              <a:outerShdw dist="81320" dir="3080412" algn="ctr" rotWithShape="0">
                <a:srgbClr val="000000">
                  <a:alpha val="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4" name="AutoShape 22"/>
            <p:cNvSpPr>
              <a:spLocks noChangeArrowheads="1"/>
            </p:cNvSpPr>
            <p:nvPr/>
          </p:nvSpPr>
          <p:spPr bwMode="auto">
            <a:xfrm rot="17574404">
              <a:off x="61" y="12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noFill/>
              <a:miter lim="800000"/>
            </a:ln>
            <a:effectLst>
              <a:outerShdw dist="81320" dir="3080412" algn="ctr" rotWithShape="0">
                <a:srgbClr val="000000">
                  <a:alpha val="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5" name="AutoShape 23"/>
            <p:cNvSpPr>
              <a:spLocks noChangeArrowheads="1"/>
            </p:cNvSpPr>
            <p:nvPr/>
          </p:nvSpPr>
          <p:spPr bwMode="auto">
            <a:xfrm rot="1374404">
              <a:off x="88" y="48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miter lim="800000"/>
            </a:ln>
            <a:effectLst>
              <a:outerShdw dist="81320" dir="3080412" algn="ctr" rotWithShape="0">
                <a:srgbClr val="000000">
                  <a:alpha val="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576" name="Rectangle 24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4579" name="AutoShape 3"/>
          <p:cNvSpPr>
            <a:spLocks noChangeArrowheads="1"/>
          </p:cNvSpPr>
          <p:nvPr/>
        </p:nvSpPr>
        <p:spPr bwMode="auto">
          <a:xfrm>
            <a:off x="5724525" y="4632325"/>
            <a:ext cx="895350" cy="560388"/>
          </a:xfrm>
          <a:prstGeom prst="can">
            <a:avLst>
              <a:gd name="adj" fmla="val 44917"/>
            </a:avLst>
          </a:prstGeom>
          <a:gradFill rotWithShape="1">
            <a:gsLst>
              <a:gs pos="0">
                <a:srgbClr val="182326"/>
              </a:gs>
              <a:gs pos="50000">
                <a:srgbClr val="182326">
                  <a:gamma/>
                  <a:tint val="58824"/>
                  <a:invGamma/>
                </a:srgbClr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5724525" y="2978150"/>
            <a:ext cx="895350" cy="1876425"/>
          </a:xfrm>
          <a:prstGeom prst="can">
            <a:avLst>
              <a:gd name="adj" fmla="val 24285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6654800" y="4632325"/>
            <a:ext cx="893763" cy="560388"/>
          </a:xfrm>
          <a:prstGeom prst="can">
            <a:avLst>
              <a:gd name="adj" fmla="val 45245"/>
            </a:avLst>
          </a:prstGeom>
          <a:gradFill rotWithShape="1">
            <a:gsLst>
              <a:gs pos="0">
                <a:srgbClr val="182326"/>
              </a:gs>
              <a:gs pos="50000">
                <a:srgbClr val="182326">
                  <a:gamma/>
                  <a:tint val="58824"/>
                  <a:invGamma/>
                </a:srgbClr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6654800" y="2624138"/>
            <a:ext cx="893763" cy="2230437"/>
          </a:xfrm>
          <a:prstGeom prst="can">
            <a:avLst>
              <a:gd name="adj" fmla="val 22795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3486150" y="4643438"/>
            <a:ext cx="895350" cy="547687"/>
          </a:xfrm>
          <a:prstGeom prst="can">
            <a:avLst>
              <a:gd name="adj" fmla="val 45796"/>
            </a:avLst>
          </a:prstGeom>
          <a:gradFill rotWithShape="1">
            <a:gsLst>
              <a:gs pos="0">
                <a:srgbClr val="182326"/>
              </a:gs>
              <a:gs pos="50000">
                <a:srgbClr val="182326">
                  <a:gamma/>
                  <a:tint val="58824"/>
                  <a:invGamma/>
                </a:srgbClr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>
            <a:off x="3486150" y="3740150"/>
            <a:ext cx="895350" cy="1125538"/>
          </a:xfrm>
          <a:prstGeom prst="can">
            <a:avLst>
              <a:gd name="adj" fmla="val 24822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24314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5" name="AutoShape 9"/>
          <p:cNvSpPr>
            <a:spLocks noChangeArrowheads="1"/>
          </p:cNvSpPr>
          <p:nvPr/>
        </p:nvSpPr>
        <p:spPr bwMode="auto">
          <a:xfrm>
            <a:off x="4416425" y="4632325"/>
            <a:ext cx="904875" cy="560388"/>
          </a:xfrm>
          <a:prstGeom prst="can">
            <a:avLst>
              <a:gd name="adj" fmla="val 49292"/>
            </a:avLst>
          </a:prstGeom>
          <a:gradFill rotWithShape="1">
            <a:gsLst>
              <a:gs pos="0">
                <a:srgbClr val="182326"/>
              </a:gs>
              <a:gs pos="50000">
                <a:srgbClr val="182326">
                  <a:gamma/>
                  <a:tint val="58824"/>
                  <a:invGamma/>
                </a:srgbClr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>
            <a:off x="4416425" y="3378200"/>
            <a:ext cx="904875" cy="1487488"/>
          </a:xfrm>
          <a:prstGeom prst="can">
            <a:avLst>
              <a:gd name="adj" fmla="val 25267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24314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>
            <a:off x="1304925" y="4708525"/>
            <a:ext cx="893763" cy="471488"/>
          </a:xfrm>
          <a:prstGeom prst="can">
            <a:avLst>
              <a:gd name="adj" fmla="val 40403"/>
            </a:avLst>
          </a:prstGeom>
          <a:gradFill rotWithShape="1">
            <a:gsLst>
              <a:gs pos="0">
                <a:srgbClr val="182326"/>
              </a:gs>
              <a:gs pos="50000">
                <a:srgbClr val="182326">
                  <a:gamma/>
                  <a:tint val="58824"/>
                  <a:invGamma/>
                </a:srgbClr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8" name="AutoShape 12"/>
          <p:cNvSpPr>
            <a:spLocks noChangeArrowheads="1"/>
          </p:cNvSpPr>
          <p:nvPr/>
        </p:nvSpPr>
        <p:spPr bwMode="auto">
          <a:xfrm>
            <a:off x="1304925" y="4379913"/>
            <a:ext cx="893763" cy="485775"/>
          </a:xfrm>
          <a:prstGeom prst="can">
            <a:avLst>
              <a:gd name="adj" fmla="val 36273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2117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2235200" y="4664075"/>
            <a:ext cx="893763" cy="523875"/>
          </a:xfrm>
          <a:prstGeom prst="can">
            <a:avLst>
              <a:gd name="adj" fmla="val 45153"/>
            </a:avLst>
          </a:prstGeom>
          <a:gradFill rotWithShape="1">
            <a:gsLst>
              <a:gs pos="0">
                <a:srgbClr val="182326"/>
              </a:gs>
              <a:gs pos="50000">
                <a:srgbClr val="182326">
                  <a:gamma/>
                  <a:tint val="58824"/>
                  <a:invGamma/>
                </a:srgbClr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0" name="AutoShape 14"/>
          <p:cNvSpPr>
            <a:spLocks noChangeArrowheads="1"/>
          </p:cNvSpPr>
          <p:nvPr/>
        </p:nvSpPr>
        <p:spPr bwMode="auto">
          <a:xfrm>
            <a:off x="2235200" y="4024313"/>
            <a:ext cx="893763" cy="841375"/>
          </a:xfrm>
          <a:prstGeom prst="can">
            <a:avLst>
              <a:gd name="adj" fmla="val 25093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2117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1603375" y="5257800"/>
            <a:ext cx="1249363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</a:rPr>
              <a:t>点击输入文本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3775075" y="5257800"/>
            <a:ext cx="1249363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</a:rPr>
              <a:t>点击输入文本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6003925" y="5257800"/>
            <a:ext cx="1249363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</a:rPr>
              <a:t>点击输入文本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2844800" y="2112963"/>
            <a:ext cx="69056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>
                <a:ea typeface="宋体" panose="02010600030101010101" pitchFamily="2" charset="-122"/>
              </a:rPr>
              <a:t>文本</a:t>
            </a:r>
            <a:endParaRPr lang="zh-CN" altLang="en-US" sz="2000">
              <a:ea typeface="宋体" panose="02010600030101010101" pitchFamily="2" charset="-122"/>
            </a:endParaRPr>
          </a:p>
        </p:txBody>
      </p:sp>
      <p:grpSp>
        <p:nvGrpSpPr>
          <p:cNvPr id="24595" name="Group 19"/>
          <p:cNvGrpSpPr/>
          <p:nvPr/>
        </p:nvGrpSpPr>
        <p:grpSpPr bwMode="auto">
          <a:xfrm>
            <a:off x="1428750" y="3811588"/>
            <a:ext cx="660400" cy="657225"/>
            <a:chOff x="0" y="0"/>
            <a:chExt cx="416" cy="414"/>
          </a:xfrm>
        </p:grpSpPr>
        <p:sp>
          <p:nvSpPr>
            <p:cNvPr id="24596" name="Oval 20"/>
            <p:cNvSpPr>
              <a:spLocks noChangeArrowheads="1"/>
            </p:cNvSpPr>
            <p:nvPr/>
          </p:nvSpPr>
          <p:spPr bwMode="auto">
            <a:xfrm>
              <a:off x="0" y="2"/>
              <a:ext cx="416" cy="412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28575" cap="flat" cmpd="sng">
              <a:solidFill>
                <a:srgbClr val="F8F8F8">
                  <a:alpha val="64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4597" name="Picture 21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35" y="0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4598" name="Group 22"/>
          <p:cNvGrpSpPr/>
          <p:nvPr/>
        </p:nvGrpSpPr>
        <p:grpSpPr bwMode="auto">
          <a:xfrm>
            <a:off x="2351088" y="3463925"/>
            <a:ext cx="660400" cy="657225"/>
            <a:chOff x="0" y="0"/>
            <a:chExt cx="416" cy="414"/>
          </a:xfrm>
        </p:grpSpPr>
        <p:sp>
          <p:nvSpPr>
            <p:cNvPr id="24599" name="Oval 23"/>
            <p:cNvSpPr>
              <a:spLocks noChangeArrowheads="1"/>
            </p:cNvSpPr>
            <p:nvPr/>
          </p:nvSpPr>
          <p:spPr bwMode="auto">
            <a:xfrm>
              <a:off x="0" y="2"/>
              <a:ext cx="416" cy="412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28575" cap="flat" cmpd="sng">
              <a:solidFill>
                <a:srgbClr val="F8F8F8">
                  <a:alpha val="64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4600" name="Picture 24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35" y="0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4601" name="Text Box 25"/>
          <p:cNvSpPr txBox="1">
            <a:spLocks noChangeArrowheads="1"/>
          </p:cNvSpPr>
          <p:nvPr/>
        </p:nvSpPr>
        <p:spPr bwMode="auto">
          <a:xfrm>
            <a:off x="2384425" y="3635375"/>
            <a:ext cx="582613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ea typeface="宋体" panose="02010600030101010101" pitchFamily="2" charset="-122"/>
                <a:cs typeface="Arial" panose="020B0604020202020204" pitchFamily="34" charset="0"/>
              </a:rPr>
              <a:t>800</a:t>
            </a:r>
            <a:endParaRPr lang="en-US" altLang="zh-CN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4602" name="Group 26"/>
          <p:cNvGrpSpPr/>
          <p:nvPr/>
        </p:nvGrpSpPr>
        <p:grpSpPr bwMode="auto">
          <a:xfrm>
            <a:off x="3597275" y="3214688"/>
            <a:ext cx="660400" cy="657225"/>
            <a:chOff x="0" y="0"/>
            <a:chExt cx="416" cy="414"/>
          </a:xfrm>
        </p:grpSpPr>
        <p:sp>
          <p:nvSpPr>
            <p:cNvPr id="24603" name="Oval 27"/>
            <p:cNvSpPr>
              <a:spLocks noChangeArrowheads="1"/>
            </p:cNvSpPr>
            <p:nvPr/>
          </p:nvSpPr>
          <p:spPr bwMode="auto">
            <a:xfrm>
              <a:off x="0" y="2"/>
              <a:ext cx="416" cy="412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 w="28575" cap="flat" cmpd="sng">
              <a:solidFill>
                <a:srgbClr val="F8F8F8">
                  <a:alpha val="64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4604" name="Picture 28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35" y="0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4605" name="Group 29"/>
          <p:cNvGrpSpPr/>
          <p:nvPr/>
        </p:nvGrpSpPr>
        <p:grpSpPr bwMode="auto">
          <a:xfrm>
            <a:off x="5843588" y="2447925"/>
            <a:ext cx="660400" cy="657225"/>
            <a:chOff x="0" y="0"/>
            <a:chExt cx="416" cy="414"/>
          </a:xfrm>
        </p:grpSpPr>
        <p:sp>
          <p:nvSpPr>
            <p:cNvPr id="24606" name="Oval 30"/>
            <p:cNvSpPr>
              <a:spLocks noChangeArrowheads="1"/>
            </p:cNvSpPr>
            <p:nvPr/>
          </p:nvSpPr>
          <p:spPr bwMode="auto">
            <a:xfrm>
              <a:off x="0" y="2"/>
              <a:ext cx="416" cy="412"/>
            </a:xfrm>
            <a:prstGeom prst="ellipse">
              <a:avLst/>
            </a:prstGeom>
            <a:solidFill>
              <a:schemeClr val="folHlink">
                <a:alpha val="70000"/>
              </a:schemeClr>
            </a:solidFill>
            <a:ln w="28575" cap="flat" cmpd="sng">
              <a:solidFill>
                <a:srgbClr val="F8F8F8">
                  <a:alpha val="64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4607" name="Picture 31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35" y="0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4608" name="Text Box 32"/>
          <p:cNvSpPr txBox="1">
            <a:spLocks noChangeArrowheads="1"/>
          </p:cNvSpPr>
          <p:nvPr/>
        </p:nvSpPr>
        <p:spPr bwMode="auto">
          <a:xfrm>
            <a:off x="3487738" y="3373438"/>
            <a:ext cx="86677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1,000</a:t>
            </a:r>
            <a:endParaRPr lang="en-US" altLang="zh-CN" sz="16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4609" name="Group 33"/>
          <p:cNvGrpSpPr/>
          <p:nvPr/>
        </p:nvGrpSpPr>
        <p:grpSpPr bwMode="auto">
          <a:xfrm>
            <a:off x="4545013" y="2832100"/>
            <a:ext cx="660400" cy="657225"/>
            <a:chOff x="0" y="0"/>
            <a:chExt cx="416" cy="414"/>
          </a:xfrm>
        </p:grpSpPr>
        <p:sp>
          <p:nvSpPr>
            <p:cNvPr id="24610" name="Oval 34"/>
            <p:cNvSpPr>
              <a:spLocks noChangeArrowheads="1"/>
            </p:cNvSpPr>
            <p:nvPr/>
          </p:nvSpPr>
          <p:spPr bwMode="auto">
            <a:xfrm>
              <a:off x="0" y="2"/>
              <a:ext cx="416" cy="412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 w="28575" cap="flat" cmpd="sng">
              <a:solidFill>
                <a:srgbClr val="F8F8F8">
                  <a:alpha val="64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4611" name="Picture 35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35" y="0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4612" name="Text Box 36"/>
          <p:cNvSpPr txBox="1">
            <a:spLocks noChangeArrowheads="1"/>
          </p:cNvSpPr>
          <p:nvPr/>
        </p:nvSpPr>
        <p:spPr bwMode="auto">
          <a:xfrm>
            <a:off x="4445000" y="2981325"/>
            <a:ext cx="86677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1,500</a:t>
            </a:r>
            <a:endParaRPr lang="en-US" altLang="zh-CN" sz="16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4613" name="Text Box 37"/>
          <p:cNvSpPr txBox="1">
            <a:spLocks noChangeArrowheads="1"/>
          </p:cNvSpPr>
          <p:nvPr/>
        </p:nvSpPr>
        <p:spPr bwMode="auto">
          <a:xfrm>
            <a:off x="5745163" y="2608263"/>
            <a:ext cx="86677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1,500</a:t>
            </a:r>
            <a:endParaRPr lang="en-US" altLang="zh-CN" sz="16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4614" name="Group 38"/>
          <p:cNvGrpSpPr/>
          <p:nvPr/>
        </p:nvGrpSpPr>
        <p:grpSpPr bwMode="auto">
          <a:xfrm>
            <a:off x="6748463" y="2078038"/>
            <a:ext cx="660400" cy="657225"/>
            <a:chOff x="0" y="0"/>
            <a:chExt cx="416" cy="414"/>
          </a:xfrm>
        </p:grpSpPr>
        <p:sp>
          <p:nvSpPr>
            <p:cNvPr id="24615" name="Oval 39"/>
            <p:cNvSpPr>
              <a:spLocks noChangeArrowheads="1"/>
            </p:cNvSpPr>
            <p:nvPr/>
          </p:nvSpPr>
          <p:spPr bwMode="auto">
            <a:xfrm>
              <a:off x="0" y="2"/>
              <a:ext cx="416" cy="412"/>
            </a:xfrm>
            <a:prstGeom prst="ellipse">
              <a:avLst/>
            </a:prstGeom>
            <a:solidFill>
              <a:schemeClr val="folHlink">
                <a:alpha val="70000"/>
              </a:schemeClr>
            </a:solidFill>
            <a:ln w="28575" cap="flat" cmpd="sng">
              <a:solidFill>
                <a:srgbClr val="F8F8F8">
                  <a:alpha val="64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4616" name="Picture 40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35" y="0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4617" name="Text Box 41"/>
          <p:cNvSpPr txBox="1">
            <a:spLocks noChangeArrowheads="1"/>
          </p:cNvSpPr>
          <p:nvPr/>
        </p:nvSpPr>
        <p:spPr bwMode="auto">
          <a:xfrm>
            <a:off x="6650038" y="2238375"/>
            <a:ext cx="86677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3,000</a:t>
            </a:r>
            <a:endParaRPr lang="en-US" altLang="zh-CN" sz="16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4618" name="未知"/>
          <p:cNvSpPr/>
          <p:nvPr/>
        </p:nvSpPr>
        <p:spPr bwMode="auto">
          <a:xfrm rot="21230691">
            <a:off x="1789113" y="2136775"/>
            <a:ext cx="4384675" cy="1323975"/>
          </a:xfrm>
          <a:custGeom>
            <a:avLst/>
            <a:gdLst/>
            <a:ahLst/>
            <a:cxnLst>
              <a:cxn ang="0">
                <a:pos x="247" y="884"/>
              </a:cxn>
              <a:cxn ang="0">
                <a:pos x="451" y="708"/>
              </a:cxn>
              <a:cxn ang="0">
                <a:pos x="655" y="562"/>
              </a:cxn>
              <a:cxn ang="0">
                <a:pos x="856" y="439"/>
              </a:cxn>
              <a:cxn ang="0">
                <a:pos x="1053" y="342"/>
              </a:cxn>
              <a:cxn ang="0">
                <a:pos x="1242" y="264"/>
              </a:cxn>
              <a:cxn ang="0">
                <a:pos x="1419" y="204"/>
              </a:cxn>
              <a:cxn ang="0">
                <a:pos x="1586" y="160"/>
              </a:cxn>
              <a:cxn ang="0">
                <a:pos x="1737" y="131"/>
              </a:cxn>
              <a:cxn ang="0">
                <a:pos x="1871" y="112"/>
              </a:cxn>
              <a:cxn ang="0">
                <a:pos x="1988" y="103"/>
              </a:cxn>
              <a:cxn ang="0">
                <a:pos x="2082" y="99"/>
              </a:cxn>
              <a:cxn ang="0">
                <a:pos x="2152" y="99"/>
              </a:cxn>
              <a:cxn ang="0">
                <a:pos x="2195" y="102"/>
              </a:cxn>
              <a:cxn ang="0">
                <a:pos x="2210" y="102"/>
              </a:cxn>
              <a:cxn ang="0">
                <a:pos x="2706" y="330"/>
              </a:cxn>
              <a:cxn ang="0">
                <a:pos x="2336" y="358"/>
              </a:cxn>
              <a:cxn ang="0">
                <a:pos x="2326" y="354"/>
              </a:cxn>
              <a:cxn ang="0">
                <a:pos x="2293" y="345"/>
              </a:cxn>
              <a:cxn ang="0">
                <a:pos x="2241" y="330"/>
              </a:cxn>
              <a:cxn ang="0">
                <a:pos x="2168" y="317"/>
              </a:cxn>
              <a:cxn ang="0">
                <a:pos x="2075" y="306"/>
              </a:cxn>
              <a:cxn ang="0">
                <a:pos x="1966" y="298"/>
              </a:cxn>
              <a:cxn ang="0">
                <a:pos x="1838" y="298"/>
              </a:cxn>
              <a:cxn ang="0">
                <a:pos x="1692" y="309"/>
              </a:cxn>
              <a:cxn ang="0">
                <a:pos x="1533" y="330"/>
              </a:cxn>
              <a:cxn ang="0">
                <a:pos x="1354" y="371"/>
              </a:cxn>
              <a:cxn ang="0">
                <a:pos x="1164" y="428"/>
              </a:cxn>
              <a:cxn ang="0">
                <a:pos x="960" y="505"/>
              </a:cxn>
              <a:cxn ang="0">
                <a:pos x="742" y="608"/>
              </a:cxn>
              <a:cxn ang="0">
                <a:pos x="512" y="736"/>
              </a:cxn>
              <a:cxn ang="0">
                <a:pos x="271" y="892"/>
              </a:cxn>
            </a:cxnLst>
            <a:rect l="0" t="0" r="r" b="b"/>
            <a:pathLst>
              <a:path w="2706" h="1093">
                <a:moveTo>
                  <a:pt x="0" y="1093"/>
                </a:moveTo>
                <a:lnTo>
                  <a:pt x="247" y="884"/>
                </a:lnTo>
                <a:lnTo>
                  <a:pt x="350" y="793"/>
                </a:lnTo>
                <a:lnTo>
                  <a:pt x="451" y="708"/>
                </a:lnTo>
                <a:lnTo>
                  <a:pt x="553" y="631"/>
                </a:lnTo>
                <a:lnTo>
                  <a:pt x="655" y="562"/>
                </a:lnTo>
                <a:lnTo>
                  <a:pt x="756" y="497"/>
                </a:lnTo>
                <a:lnTo>
                  <a:pt x="856" y="439"/>
                </a:lnTo>
                <a:lnTo>
                  <a:pt x="955" y="388"/>
                </a:lnTo>
                <a:lnTo>
                  <a:pt x="1053" y="342"/>
                </a:lnTo>
                <a:lnTo>
                  <a:pt x="1148" y="300"/>
                </a:lnTo>
                <a:lnTo>
                  <a:pt x="1242" y="264"/>
                </a:lnTo>
                <a:lnTo>
                  <a:pt x="1331" y="232"/>
                </a:lnTo>
                <a:lnTo>
                  <a:pt x="1419" y="204"/>
                </a:lnTo>
                <a:lnTo>
                  <a:pt x="1504" y="182"/>
                </a:lnTo>
                <a:lnTo>
                  <a:pt x="1586" y="160"/>
                </a:lnTo>
                <a:lnTo>
                  <a:pt x="1664" y="144"/>
                </a:lnTo>
                <a:lnTo>
                  <a:pt x="1737" y="131"/>
                </a:lnTo>
                <a:lnTo>
                  <a:pt x="1807" y="121"/>
                </a:lnTo>
                <a:lnTo>
                  <a:pt x="1871" y="112"/>
                </a:lnTo>
                <a:lnTo>
                  <a:pt x="1932" y="107"/>
                </a:lnTo>
                <a:lnTo>
                  <a:pt x="1988" y="103"/>
                </a:lnTo>
                <a:lnTo>
                  <a:pt x="2038" y="100"/>
                </a:lnTo>
                <a:lnTo>
                  <a:pt x="2082" y="99"/>
                </a:lnTo>
                <a:lnTo>
                  <a:pt x="2121" y="100"/>
                </a:lnTo>
                <a:lnTo>
                  <a:pt x="2152" y="99"/>
                </a:lnTo>
                <a:lnTo>
                  <a:pt x="2178" y="101"/>
                </a:lnTo>
                <a:lnTo>
                  <a:pt x="2195" y="102"/>
                </a:lnTo>
                <a:lnTo>
                  <a:pt x="2206" y="102"/>
                </a:lnTo>
                <a:lnTo>
                  <a:pt x="2210" y="102"/>
                </a:lnTo>
                <a:lnTo>
                  <a:pt x="2146" y="0"/>
                </a:lnTo>
                <a:lnTo>
                  <a:pt x="2706" y="330"/>
                </a:lnTo>
                <a:lnTo>
                  <a:pt x="2270" y="473"/>
                </a:lnTo>
                <a:lnTo>
                  <a:pt x="2336" y="358"/>
                </a:lnTo>
                <a:lnTo>
                  <a:pt x="2335" y="357"/>
                </a:lnTo>
                <a:lnTo>
                  <a:pt x="2326" y="354"/>
                </a:lnTo>
                <a:lnTo>
                  <a:pt x="2313" y="350"/>
                </a:lnTo>
                <a:lnTo>
                  <a:pt x="2293" y="345"/>
                </a:lnTo>
                <a:lnTo>
                  <a:pt x="2270" y="337"/>
                </a:lnTo>
                <a:lnTo>
                  <a:pt x="2241" y="330"/>
                </a:lnTo>
                <a:lnTo>
                  <a:pt x="2207" y="323"/>
                </a:lnTo>
                <a:lnTo>
                  <a:pt x="2168" y="317"/>
                </a:lnTo>
                <a:lnTo>
                  <a:pt x="2124" y="311"/>
                </a:lnTo>
                <a:lnTo>
                  <a:pt x="2075" y="306"/>
                </a:lnTo>
                <a:lnTo>
                  <a:pt x="2024" y="301"/>
                </a:lnTo>
                <a:lnTo>
                  <a:pt x="1966" y="298"/>
                </a:lnTo>
                <a:lnTo>
                  <a:pt x="1905" y="295"/>
                </a:lnTo>
                <a:lnTo>
                  <a:pt x="1838" y="298"/>
                </a:lnTo>
                <a:lnTo>
                  <a:pt x="1767" y="301"/>
                </a:lnTo>
                <a:lnTo>
                  <a:pt x="1692" y="309"/>
                </a:lnTo>
                <a:lnTo>
                  <a:pt x="1613" y="317"/>
                </a:lnTo>
                <a:lnTo>
                  <a:pt x="1533" y="330"/>
                </a:lnTo>
                <a:lnTo>
                  <a:pt x="1445" y="349"/>
                </a:lnTo>
                <a:lnTo>
                  <a:pt x="1354" y="371"/>
                </a:lnTo>
                <a:lnTo>
                  <a:pt x="1262" y="397"/>
                </a:lnTo>
                <a:lnTo>
                  <a:pt x="1164" y="428"/>
                </a:lnTo>
                <a:lnTo>
                  <a:pt x="1065" y="464"/>
                </a:lnTo>
                <a:lnTo>
                  <a:pt x="960" y="505"/>
                </a:lnTo>
                <a:lnTo>
                  <a:pt x="853" y="553"/>
                </a:lnTo>
                <a:lnTo>
                  <a:pt x="742" y="608"/>
                </a:lnTo>
                <a:lnTo>
                  <a:pt x="629" y="669"/>
                </a:lnTo>
                <a:lnTo>
                  <a:pt x="512" y="736"/>
                </a:lnTo>
                <a:lnTo>
                  <a:pt x="393" y="809"/>
                </a:lnTo>
                <a:lnTo>
                  <a:pt x="271" y="892"/>
                </a:lnTo>
                <a:lnTo>
                  <a:pt x="0" y="1093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5000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lin ang="0" scaled="1"/>
          </a:gradFill>
          <a:ln w="9525">
            <a:noFill/>
            <a:round/>
          </a:ln>
          <a:effectLst/>
          <a:scene3d>
            <a:camera prst="legacyObliqueFront">
              <a:rot lat="20099999" lon="600000" rev="0"/>
            </a:camera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4619" name="Text Box 43"/>
          <p:cNvSpPr txBox="1">
            <a:spLocks noChangeArrowheads="1"/>
          </p:cNvSpPr>
          <p:nvPr/>
        </p:nvSpPr>
        <p:spPr bwMode="auto">
          <a:xfrm>
            <a:off x="2265363" y="4851400"/>
            <a:ext cx="915987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1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20" name="Text Box 44"/>
          <p:cNvSpPr txBox="1">
            <a:spLocks noChangeArrowheads="1"/>
          </p:cNvSpPr>
          <p:nvPr/>
        </p:nvSpPr>
        <p:spPr bwMode="auto">
          <a:xfrm>
            <a:off x="1312863" y="4838700"/>
            <a:ext cx="915987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4621" name="Text Box 45"/>
          <p:cNvSpPr txBox="1">
            <a:spLocks noChangeArrowheads="1"/>
          </p:cNvSpPr>
          <p:nvPr/>
        </p:nvSpPr>
        <p:spPr bwMode="auto">
          <a:xfrm>
            <a:off x="1470025" y="3965575"/>
            <a:ext cx="582613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ea typeface="宋体" panose="02010600030101010101" pitchFamily="2" charset="-122"/>
                <a:cs typeface="Arial" panose="020B0604020202020204" pitchFamily="34" charset="0"/>
              </a:rPr>
              <a:t>346</a:t>
            </a:r>
            <a:endParaRPr lang="en-US" altLang="zh-CN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4622" name="Text Box 46"/>
          <p:cNvSpPr txBox="1">
            <a:spLocks noChangeArrowheads="1"/>
          </p:cNvSpPr>
          <p:nvPr/>
        </p:nvSpPr>
        <p:spPr bwMode="auto">
          <a:xfrm>
            <a:off x="4424363" y="4851400"/>
            <a:ext cx="915987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1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23" name="Text Box 47"/>
          <p:cNvSpPr txBox="1">
            <a:spLocks noChangeArrowheads="1"/>
          </p:cNvSpPr>
          <p:nvPr/>
        </p:nvSpPr>
        <p:spPr bwMode="auto">
          <a:xfrm>
            <a:off x="3509963" y="4851400"/>
            <a:ext cx="915987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1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24" name="Text Box 48"/>
          <p:cNvSpPr txBox="1">
            <a:spLocks noChangeArrowheads="1"/>
          </p:cNvSpPr>
          <p:nvPr/>
        </p:nvSpPr>
        <p:spPr bwMode="auto">
          <a:xfrm>
            <a:off x="6635750" y="4851400"/>
            <a:ext cx="915988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1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25" name="Text Box 49"/>
          <p:cNvSpPr txBox="1">
            <a:spLocks noChangeArrowheads="1"/>
          </p:cNvSpPr>
          <p:nvPr/>
        </p:nvSpPr>
        <p:spPr bwMode="auto">
          <a:xfrm>
            <a:off x="5721350" y="4851400"/>
            <a:ext cx="915988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1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/>
          <p:nvPr/>
        </p:nvGrpSpPr>
        <p:grpSpPr bwMode="auto">
          <a:xfrm>
            <a:off x="1035050" y="3254375"/>
            <a:ext cx="1995488" cy="985838"/>
            <a:chOff x="0" y="0"/>
            <a:chExt cx="1257" cy="621"/>
          </a:xfrm>
        </p:grpSpPr>
        <p:sp>
          <p:nvSpPr>
            <p:cNvPr id="25603" name="AutoShape 3"/>
            <p:cNvSpPr>
              <a:spLocks noChangeArrowheads="1"/>
            </p:cNvSpPr>
            <p:nvPr/>
          </p:nvSpPr>
          <p:spPr bwMode="auto">
            <a:xfrm>
              <a:off x="0" y="192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777777">
                    <a:alpha val="59999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5604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D4D4D"/>
                </a:gs>
                <a:gs pos="100000">
                  <a:srgbClr val="777777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5605" name="AutoShape 6"/>
          <p:cNvSpPr>
            <a:spLocks noChangeArrowheads="1"/>
          </p:cNvSpPr>
          <p:nvPr/>
        </p:nvSpPr>
        <p:spPr bwMode="auto">
          <a:xfrm>
            <a:off x="1035050" y="2740025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4D4D4D">
                  <a:alpha val="59999"/>
                </a:srgbClr>
              </a:gs>
              <a:gs pos="100000">
                <a:srgbClr val="C0C0C0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5606" name="Group 6"/>
          <p:cNvGrpSpPr/>
          <p:nvPr/>
        </p:nvGrpSpPr>
        <p:grpSpPr bwMode="auto">
          <a:xfrm>
            <a:off x="1755775" y="2092325"/>
            <a:ext cx="558800" cy="1493838"/>
            <a:chOff x="0" y="0"/>
            <a:chExt cx="282" cy="753"/>
          </a:xfrm>
        </p:grpSpPr>
        <p:sp>
          <p:nvSpPr>
            <p:cNvPr id="25607" name="WordArt 8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 cap="flat" cmpd="sng">
                    <a:solidFill>
                      <a:srgbClr val="808080"/>
                    </a:solidFill>
                    <a:rou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2</a:t>
              </a:r>
              <a:endParaRPr lang="zh-CN" altLang="en-US" sz="2400" b="1">
                <a:ln w="9525" cap="flat" cmpd="sng">
                  <a:solidFill>
                    <a:srgbClr val="808080"/>
                  </a:solidFill>
                  <a:rou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  <p:sp>
          <p:nvSpPr>
            <p:cNvPr id="25608" name="WordArt 9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>
                    <a:noFill/>
                    <a:rou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2</a:t>
              </a:r>
              <a:endParaRPr lang="zh-CN" altLang="en-US" sz="2400" b="1">
                <a:ln w="9525">
                  <a:noFill/>
                  <a:rou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</p:grpSp>
      <p:grpSp>
        <p:nvGrpSpPr>
          <p:cNvPr id="25609" name="Group 9"/>
          <p:cNvGrpSpPr/>
          <p:nvPr/>
        </p:nvGrpSpPr>
        <p:grpSpPr bwMode="auto">
          <a:xfrm>
            <a:off x="3581400" y="3254375"/>
            <a:ext cx="1995488" cy="1071563"/>
            <a:chOff x="0" y="0"/>
            <a:chExt cx="1257" cy="675"/>
          </a:xfrm>
        </p:grpSpPr>
        <p:sp>
          <p:nvSpPr>
            <p:cNvPr id="25610" name="AutoShape 11"/>
            <p:cNvSpPr>
              <a:spLocks noChangeArrowheads="1"/>
            </p:cNvSpPr>
            <p:nvPr/>
          </p:nvSpPr>
          <p:spPr bwMode="auto">
            <a:xfrm>
              <a:off x="0" y="246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59999"/>
                  </a:scheme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5611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2D445C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5612" name="AutoShape 13"/>
          <p:cNvSpPr>
            <a:spLocks noChangeArrowheads="1"/>
          </p:cNvSpPr>
          <p:nvPr/>
        </p:nvSpPr>
        <p:spPr bwMode="auto">
          <a:xfrm>
            <a:off x="3581400" y="2740025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50000"/>
                </a:schemeClr>
              </a:gs>
              <a:gs pos="100000">
                <a:srgbClr val="2D445C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613" name="AutoShape 14"/>
          <p:cNvSpPr>
            <a:spLocks noChangeArrowheads="1"/>
          </p:cNvSpPr>
          <p:nvPr/>
        </p:nvSpPr>
        <p:spPr bwMode="auto">
          <a:xfrm>
            <a:off x="3581400" y="2228850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1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5614" name="Group 14"/>
          <p:cNvGrpSpPr/>
          <p:nvPr/>
        </p:nvGrpSpPr>
        <p:grpSpPr bwMode="auto">
          <a:xfrm>
            <a:off x="4243388" y="1600200"/>
            <a:ext cx="558800" cy="1493838"/>
            <a:chOff x="0" y="0"/>
            <a:chExt cx="282" cy="753"/>
          </a:xfrm>
        </p:grpSpPr>
        <p:sp>
          <p:nvSpPr>
            <p:cNvPr id="25615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 cap="flat" cmpd="sng">
                    <a:solidFill>
                      <a:srgbClr val="808080"/>
                    </a:solidFill>
                    <a:rou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1</a:t>
              </a:r>
              <a:endParaRPr lang="zh-CN" altLang="en-US" sz="2400" b="1">
                <a:ln w="9525" cap="flat" cmpd="sng">
                  <a:solidFill>
                    <a:srgbClr val="808080"/>
                  </a:solidFill>
                  <a:rou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  <p:sp>
          <p:nvSpPr>
            <p:cNvPr id="25616" name="WordArt 17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>
                    <a:noFill/>
                    <a:rou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1</a:t>
              </a:r>
              <a:endParaRPr lang="zh-CN" altLang="en-US" sz="2400" b="1">
                <a:ln w="9525">
                  <a:noFill/>
                  <a:rou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</p:grpSp>
      <p:grpSp>
        <p:nvGrpSpPr>
          <p:cNvPr id="25617" name="Group 17"/>
          <p:cNvGrpSpPr/>
          <p:nvPr/>
        </p:nvGrpSpPr>
        <p:grpSpPr bwMode="auto">
          <a:xfrm>
            <a:off x="6199188" y="3254375"/>
            <a:ext cx="1998662" cy="985838"/>
            <a:chOff x="0" y="0"/>
            <a:chExt cx="1259" cy="621"/>
          </a:xfrm>
        </p:grpSpPr>
        <p:sp>
          <p:nvSpPr>
            <p:cNvPr id="25618" name="AutoShape 19"/>
            <p:cNvSpPr>
              <a:spLocks noChangeArrowheads="1"/>
            </p:cNvSpPr>
            <p:nvPr/>
          </p:nvSpPr>
          <p:spPr bwMode="auto">
            <a:xfrm>
              <a:off x="2" y="192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777777">
                    <a:alpha val="59999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5619" name="AutoShape 20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D4D4D"/>
                </a:gs>
                <a:gs pos="100000">
                  <a:srgbClr val="777777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5620" name="Group 20"/>
          <p:cNvGrpSpPr/>
          <p:nvPr/>
        </p:nvGrpSpPr>
        <p:grpSpPr bwMode="auto">
          <a:xfrm>
            <a:off x="6911975" y="2595563"/>
            <a:ext cx="558800" cy="1493837"/>
            <a:chOff x="0" y="0"/>
            <a:chExt cx="282" cy="753"/>
          </a:xfrm>
        </p:grpSpPr>
        <p:sp>
          <p:nvSpPr>
            <p:cNvPr id="25621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 cap="flat" cmpd="sng">
                    <a:solidFill>
                      <a:srgbClr val="808080"/>
                    </a:solidFill>
                    <a:rou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3</a:t>
              </a:r>
              <a:endParaRPr lang="zh-CN" altLang="en-US" sz="2400" b="1">
                <a:ln w="9525" cap="flat" cmpd="sng">
                  <a:solidFill>
                    <a:srgbClr val="808080"/>
                  </a:solidFill>
                  <a:rou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  <p:sp>
          <p:nvSpPr>
            <p:cNvPr id="25622" name="WordArt 23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>
                    <a:noFill/>
                    <a:rou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3</a:t>
              </a:r>
              <a:endParaRPr lang="zh-CN" altLang="en-US" sz="2400" b="1">
                <a:ln w="9525">
                  <a:noFill/>
                  <a:rou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</p:grpSp>
      <p:sp>
        <p:nvSpPr>
          <p:cNvPr id="25623" name="Line 24"/>
          <p:cNvSpPr>
            <a:spLocks noChangeShapeType="1"/>
          </p:cNvSpPr>
          <p:nvPr/>
        </p:nvSpPr>
        <p:spPr bwMode="auto">
          <a:xfrm>
            <a:off x="3209925" y="3778250"/>
            <a:ext cx="0" cy="915988"/>
          </a:xfrm>
          <a:prstGeom prst="line">
            <a:avLst/>
          </a:prstGeom>
          <a:noFill/>
          <a:ln w="3175" cap="flat" cmpd="sng">
            <a:solidFill>
              <a:srgbClr val="969696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24" name="Text Box 25"/>
          <p:cNvSpPr txBox="1">
            <a:spLocks noChangeArrowheads="1"/>
          </p:cNvSpPr>
          <p:nvPr/>
        </p:nvSpPr>
        <p:spPr bwMode="auto">
          <a:xfrm>
            <a:off x="6143625" y="4143375"/>
            <a:ext cx="2192338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anose="02010600030101010101" pitchFamily="2" charset="-122"/>
              </a:rPr>
              <a:t>此处添加内容</a:t>
            </a:r>
            <a:endParaRPr lang="zh-CN" altLang="en-US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5625" name="Text Box 26"/>
          <p:cNvSpPr txBox="1">
            <a:spLocks noChangeArrowheads="1"/>
          </p:cNvSpPr>
          <p:nvPr/>
        </p:nvSpPr>
        <p:spPr bwMode="auto">
          <a:xfrm>
            <a:off x="960438" y="4143375"/>
            <a:ext cx="2074862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anose="02010600030101010101" pitchFamily="2" charset="-122"/>
              </a:rPr>
              <a:t>此处添加内容</a:t>
            </a:r>
            <a:endParaRPr lang="zh-CN" altLang="en-US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5626" name="Text Box 27"/>
          <p:cNvSpPr txBox="1">
            <a:spLocks noChangeArrowheads="1"/>
          </p:cNvSpPr>
          <p:nvPr/>
        </p:nvSpPr>
        <p:spPr bwMode="auto">
          <a:xfrm>
            <a:off x="3571875" y="4143375"/>
            <a:ext cx="2016125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anose="02010600030101010101" pitchFamily="2" charset="-122"/>
              </a:rPr>
              <a:t>此处添加内容</a:t>
            </a:r>
            <a:endParaRPr lang="zh-CN" altLang="en-US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5627" name="Line 28"/>
          <p:cNvSpPr>
            <a:spLocks noChangeShapeType="1"/>
          </p:cNvSpPr>
          <p:nvPr/>
        </p:nvSpPr>
        <p:spPr bwMode="auto">
          <a:xfrm>
            <a:off x="5851525" y="3778250"/>
            <a:ext cx="0" cy="915988"/>
          </a:xfrm>
          <a:prstGeom prst="line">
            <a:avLst/>
          </a:prstGeom>
          <a:noFill/>
          <a:ln w="3175" cap="flat" cmpd="sng">
            <a:solidFill>
              <a:srgbClr val="969696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28" name="Rectangle 29"/>
          <p:cNvSpPr>
            <a:spLocks noChangeArrowheads="1"/>
          </p:cNvSpPr>
          <p:nvPr/>
        </p:nvSpPr>
        <p:spPr bwMode="auto">
          <a:xfrm>
            <a:off x="955675" y="4675188"/>
            <a:ext cx="2136775" cy="603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25629" name="Rectangle 30"/>
          <p:cNvSpPr>
            <a:spLocks noChangeArrowheads="1"/>
          </p:cNvSpPr>
          <p:nvPr/>
        </p:nvSpPr>
        <p:spPr bwMode="auto">
          <a:xfrm>
            <a:off x="3554413" y="4675188"/>
            <a:ext cx="2136775" cy="603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25630" name="Rectangle 31"/>
          <p:cNvSpPr>
            <a:spLocks noChangeArrowheads="1"/>
          </p:cNvSpPr>
          <p:nvPr/>
        </p:nvSpPr>
        <p:spPr bwMode="auto">
          <a:xfrm>
            <a:off x="6196013" y="4675188"/>
            <a:ext cx="2136775" cy="603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25631" name="Rectangle 31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未知"/>
          <p:cNvSpPr/>
          <p:nvPr/>
        </p:nvSpPr>
        <p:spPr bwMode="auto">
          <a:xfrm>
            <a:off x="1252538" y="1884363"/>
            <a:ext cx="6800850" cy="3590925"/>
          </a:xfrm>
          <a:custGeom>
            <a:avLst/>
            <a:gdLst/>
            <a:ahLst/>
            <a:cxnLst>
              <a:cxn ang="0">
                <a:pos x="210" y="1836"/>
              </a:cxn>
              <a:cxn ang="0">
                <a:pos x="726" y="2010"/>
              </a:cxn>
              <a:cxn ang="0">
                <a:pos x="1206" y="1974"/>
              </a:cxn>
              <a:cxn ang="0">
                <a:pos x="1680" y="1914"/>
              </a:cxn>
              <a:cxn ang="0">
                <a:pos x="2130" y="1710"/>
              </a:cxn>
              <a:cxn ang="0">
                <a:pos x="2610" y="1506"/>
              </a:cxn>
              <a:cxn ang="0">
                <a:pos x="3096" y="1080"/>
              </a:cxn>
              <a:cxn ang="0">
                <a:pos x="3570" y="588"/>
              </a:cxn>
              <a:cxn ang="0">
                <a:pos x="4068" y="114"/>
              </a:cxn>
              <a:cxn ang="0">
                <a:pos x="4284" y="0"/>
              </a:cxn>
              <a:cxn ang="0">
                <a:pos x="4284" y="2262"/>
              </a:cxn>
              <a:cxn ang="0">
                <a:pos x="0" y="2262"/>
              </a:cxn>
              <a:cxn ang="0">
                <a:pos x="0" y="1740"/>
              </a:cxn>
              <a:cxn ang="0">
                <a:pos x="210" y="1836"/>
              </a:cxn>
            </a:cxnLst>
            <a:rect l="0" t="0" r="r" b="b"/>
            <a:pathLst>
              <a:path w="4284" h="2262">
                <a:moveTo>
                  <a:pt x="210" y="1836"/>
                </a:moveTo>
                <a:lnTo>
                  <a:pt x="726" y="2010"/>
                </a:lnTo>
                <a:lnTo>
                  <a:pt x="1206" y="1974"/>
                </a:lnTo>
                <a:lnTo>
                  <a:pt x="1680" y="1914"/>
                </a:lnTo>
                <a:lnTo>
                  <a:pt x="2130" y="1710"/>
                </a:lnTo>
                <a:lnTo>
                  <a:pt x="2610" y="1506"/>
                </a:lnTo>
                <a:lnTo>
                  <a:pt x="3096" y="1080"/>
                </a:lnTo>
                <a:lnTo>
                  <a:pt x="3570" y="588"/>
                </a:lnTo>
                <a:lnTo>
                  <a:pt x="4068" y="114"/>
                </a:lnTo>
                <a:lnTo>
                  <a:pt x="4284" y="0"/>
                </a:lnTo>
                <a:lnTo>
                  <a:pt x="4284" y="2262"/>
                </a:lnTo>
                <a:lnTo>
                  <a:pt x="0" y="2262"/>
                </a:lnTo>
                <a:lnTo>
                  <a:pt x="0" y="1740"/>
                </a:lnTo>
                <a:lnTo>
                  <a:pt x="210" y="1836"/>
                </a:lnTo>
                <a:close/>
              </a:path>
            </a:pathLst>
          </a:custGeom>
          <a:gradFill rotWithShape="1">
            <a:gsLst>
              <a:gs pos="0">
                <a:srgbClr val="99CCFF"/>
              </a:gs>
              <a:gs pos="100000">
                <a:srgbClr val="99CCFF">
                  <a:gamma/>
                  <a:shade val="46275"/>
                  <a:invGamma/>
                </a:srgbClr>
              </a:gs>
            </a:gsLst>
            <a:lin ang="2700000" scaled="1"/>
          </a:gradFill>
          <a:ln w="9525" cap="flat" cmpd="sng">
            <a:round/>
          </a:ln>
          <a:effectLst/>
          <a:scene3d>
            <a:camera prst="legacyObliqueTop"/>
            <a:lightRig rig="legacyFlat3" dir="b"/>
          </a:scene3d>
          <a:sp3d extrusionH="379400" prstMaterial="legacyMatte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5791200" y="1676400"/>
            <a:ext cx="2262188" cy="3798888"/>
          </a:xfrm>
          <a:prstGeom prst="rect">
            <a:avLst/>
          </a:prstGeom>
          <a:solidFill>
            <a:srgbClr val="FF39C2">
              <a:alpha val="29999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985838" y="143033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985838" y="174148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>
            <a:off x="985838" y="205263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>
            <a:off x="985838" y="236378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>
            <a:off x="985838" y="267493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>
            <a:off x="985838" y="298608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>
            <a:off x="985838" y="329723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5" name="Line 11"/>
          <p:cNvSpPr>
            <a:spLocks noChangeShapeType="1"/>
          </p:cNvSpPr>
          <p:nvPr/>
        </p:nvSpPr>
        <p:spPr bwMode="auto">
          <a:xfrm>
            <a:off x="985838" y="360838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6" name="Line 12"/>
          <p:cNvSpPr>
            <a:spLocks noChangeShapeType="1"/>
          </p:cNvSpPr>
          <p:nvPr/>
        </p:nvSpPr>
        <p:spPr bwMode="auto">
          <a:xfrm>
            <a:off x="985838" y="391953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7" name="Line 13"/>
          <p:cNvSpPr>
            <a:spLocks noChangeShapeType="1"/>
          </p:cNvSpPr>
          <p:nvPr/>
        </p:nvSpPr>
        <p:spPr bwMode="auto">
          <a:xfrm>
            <a:off x="985838" y="423068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8" name="Line 14"/>
          <p:cNvSpPr>
            <a:spLocks noChangeShapeType="1"/>
          </p:cNvSpPr>
          <p:nvPr/>
        </p:nvSpPr>
        <p:spPr bwMode="auto">
          <a:xfrm>
            <a:off x="985838" y="454183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9" name="Line 15"/>
          <p:cNvSpPr>
            <a:spLocks noChangeShapeType="1"/>
          </p:cNvSpPr>
          <p:nvPr/>
        </p:nvSpPr>
        <p:spPr bwMode="auto">
          <a:xfrm>
            <a:off x="985838" y="485298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0" name="Line 16"/>
          <p:cNvSpPr>
            <a:spLocks noChangeShapeType="1"/>
          </p:cNvSpPr>
          <p:nvPr/>
        </p:nvSpPr>
        <p:spPr bwMode="auto">
          <a:xfrm>
            <a:off x="8682038" y="143033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1" name="Line 17"/>
          <p:cNvSpPr>
            <a:spLocks noChangeShapeType="1"/>
          </p:cNvSpPr>
          <p:nvPr/>
        </p:nvSpPr>
        <p:spPr bwMode="auto">
          <a:xfrm>
            <a:off x="8682038" y="174148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2" name="Line 18"/>
          <p:cNvSpPr>
            <a:spLocks noChangeShapeType="1"/>
          </p:cNvSpPr>
          <p:nvPr/>
        </p:nvSpPr>
        <p:spPr bwMode="auto">
          <a:xfrm>
            <a:off x="8682038" y="205263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3" name="Line 19"/>
          <p:cNvSpPr>
            <a:spLocks noChangeShapeType="1"/>
          </p:cNvSpPr>
          <p:nvPr/>
        </p:nvSpPr>
        <p:spPr bwMode="auto">
          <a:xfrm>
            <a:off x="8682038" y="236378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4" name="Line 20"/>
          <p:cNvSpPr>
            <a:spLocks noChangeShapeType="1"/>
          </p:cNvSpPr>
          <p:nvPr/>
        </p:nvSpPr>
        <p:spPr bwMode="auto">
          <a:xfrm>
            <a:off x="8682038" y="267493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5" name="Line 21"/>
          <p:cNvSpPr>
            <a:spLocks noChangeShapeType="1"/>
          </p:cNvSpPr>
          <p:nvPr/>
        </p:nvSpPr>
        <p:spPr bwMode="auto">
          <a:xfrm>
            <a:off x="8682038" y="298608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6" name="Line 22"/>
          <p:cNvSpPr>
            <a:spLocks noChangeShapeType="1"/>
          </p:cNvSpPr>
          <p:nvPr/>
        </p:nvSpPr>
        <p:spPr bwMode="auto">
          <a:xfrm>
            <a:off x="8682038" y="329723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7" name="Line 23"/>
          <p:cNvSpPr>
            <a:spLocks noChangeShapeType="1"/>
          </p:cNvSpPr>
          <p:nvPr/>
        </p:nvSpPr>
        <p:spPr bwMode="auto">
          <a:xfrm>
            <a:off x="8682038" y="360838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8" name="Line 24"/>
          <p:cNvSpPr>
            <a:spLocks noChangeShapeType="1"/>
          </p:cNvSpPr>
          <p:nvPr/>
        </p:nvSpPr>
        <p:spPr bwMode="auto">
          <a:xfrm>
            <a:off x="4198938" y="4930775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9" name="Line 25"/>
          <p:cNvSpPr>
            <a:spLocks noChangeShapeType="1"/>
          </p:cNvSpPr>
          <p:nvPr/>
        </p:nvSpPr>
        <p:spPr bwMode="auto">
          <a:xfrm>
            <a:off x="8682038" y="423068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50" name="Line 26"/>
          <p:cNvSpPr>
            <a:spLocks noChangeShapeType="1"/>
          </p:cNvSpPr>
          <p:nvPr/>
        </p:nvSpPr>
        <p:spPr bwMode="auto">
          <a:xfrm>
            <a:off x="8682038" y="454183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51" name="Line 27"/>
          <p:cNvSpPr>
            <a:spLocks noChangeShapeType="1"/>
          </p:cNvSpPr>
          <p:nvPr/>
        </p:nvSpPr>
        <p:spPr bwMode="auto">
          <a:xfrm>
            <a:off x="8682038" y="4852988"/>
            <a:ext cx="0" cy="31115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52" name="Text Box 28"/>
          <p:cNvSpPr txBox="1">
            <a:spLocks noChangeArrowheads="1"/>
          </p:cNvSpPr>
          <p:nvPr/>
        </p:nvSpPr>
        <p:spPr bwMode="auto">
          <a:xfrm>
            <a:off x="4114800" y="5791200"/>
            <a:ext cx="1198563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000">
                <a:latin typeface="Times New Roman" panose="02020603050405020304" pitchFamily="18" charset="0"/>
                <a:ea typeface="宋体" panose="02010600030101010101" pitchFamily="2" charset="-122"/>
              </a:rPr>
              <a:t>点击编辑文字信息</a:t>
            </a:r>
            <a:endParaRPr lang="zh-CN" altLang="en-US" sz="1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53" name="Text Box 29"/>
          <p:cNvSpPr txBox="1">
            <a:spLocks noChangeArrowheads="1"/>
          </p:cNvSpPr>
          <p:nvPr/>
        </p:nvSpPr>
        <p:spPr bwMode="auto">
          <a:xfrm>
            <a:off x="800100" y="1706563"/>
            <a:ext cx="509588" cy="368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800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700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600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500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400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300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200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-100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-200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-300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-400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54" name="Line 30"/>
          <p:cNvSpPr>
            <a:spLocks noChangeShapeType="1"/>
          </p:cNvSpPr>
          <p:nvPr/>
        </p:nvSpPr>
        <p:spPr bwMode="auto">
          <a:xfrm>
            <a:off x="1260475" y="1917700"/>
            <a:ext cx="6781800" cy="0"/>
          </a:xfrm>
          <a:prstGeom prst="line">
            <a:avLst/>
          </a:prstGeom>
          <a:noFill/>
          <a:ln w="28575" cap="flat" cmpd="sng">
            <a:solidFill>
              <a:srgbClr val="00000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55" name="Line 31"/>
          <p:cNvSpPr>
            <a:spLocks noChangeShapeType="1"/>
          </p:cNvSpPr>
          <p:nvPr/>
        </p:nvSpPr>
        <p:spPr bwMode="auto">
          <a:xfrm>
            <a:off x="1260475" y="2462213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56" name="Line 32"/>
          <p:cNvSpPr>
            <a:spLocks noChangeShapeType="1"/>
          </p:cNvSpPr>
          <p:nvPr/>
        </p:nvSpPr>
        <p:spPr bwMode="auto">
          <a:xfrm>
            <a:off x="1260475" y="2736850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57" name="Line 33"/>
          <p:cNvSpPr>
            <a:spLocks noChangeShapeType="1"/>
          </p:cNvSpPr>
          <p:nvPr/>
        </p:nvSpPr>
        <p:spPr bwMode="auto">
          <a:xfrm>
            <a:off x="1260475" y="301148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58" name="Line 34"/>
          <p:cNvSpPr>
            <a:spLocks noChangeShapeType="1"/>
          </p:cNvSpPr>
          <p:nvPr/>
        </p:nvSpPr>
        <p:spPr bwMode="auto">
          <a:xfrm>
            <a:off x="1260475" y="328453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59" name="Line 35"/>
          <p:cNvSpPr>
            <a:spLocks noChangeShapeType="1"/>
          </p:cNvSpPr>
          <p:nvPr/>
        </p:nvSpPr>
        <p:spPr bwMode="auto">
          <a:xfrm>
            <a:off x="1260475" y="3559175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0" name="Line 36"/>
          <p:cNvSpPr>
            <a:spLocks noChangeShapeType="1"/>
          </p:cNvSpPr>
          <p:nvPr/>
        </p:nvSpPr>
        <p:spPr bwMode="auto">
          <a:xfrm>
            <a:off x="1260475" y="3833813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1" name="Line 37"/>
          <p:cNvSpPr>
            <a:spLocks noChangeShapeType="1"/>
          </p:cNvSpPr>
          <p:nvPr/>
        </p:nvSpPr>
        <p:spPr bwMode="auto">
          <a:xfrm>
            <a:off x="1260475" y="4106863"/>
            <a:ext cx="6781800" cy="0"/>
          </a:xfrm>
          <a:prstGeom prst="line">
            <a:avLst/>
          </a:prstGeom>
          <a:noFill/>
          <a:ln w="19050" cap="flat" cmpd="sng">
            <a:solidFill>
              <a:srgbClr val="FF771B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2" name="Line 38"/>
          <p:cNvSpPr>
            <a:spLocks noChangeShapeType="1"/>
          </p:cNvSpPr>
          <p:nvPr/>
        </p:nvSpPr>
        <p:spPr bwMode="auto">
          <a:xfrm>
            <a:off x="1260475" y="4381500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3" name="Line 39"/>
          <p:cNvSpPr>
            <a:spLocks noChangeShapeType="1"/>
          </p:cNvSpPr>
          <p:nvPr/>
        </p:nvSpPr>
        <p:spPr bwMode="auto">
          <a:xfrm>
            <a:off x="1260475" y="465613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4" name="Line 40"/>
          <p:cNvSpPr>
            <a:spLocks noChangeShapeType="1"/>
          </p:cNvSpPr>
          <p:nvPr/>
        </p:nvSpPr>
        <p:spPr bwMode="auto">
          <a:xfrm>
            <a:off x="1260475" y="492918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5" name="Line 41"/>
          <p:cNvSpPr>
            <a:spLocks noChangeShapeType="1"/>
          </p:cNvSpPr>
          <p:nvPr/>
        </p:nvSpPr>
        <p:spPr bwMode="auto">
          <a:xfrm>
            <a:off x="1260475" y="5203825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6" name="Line 42"/>
          <p:cNvSpPr>
            <a:spLocks noChangeShapeType="1"/>
          </p:cNvSpPr>
          <p:nvPr/>
        </p:nvSpPr>
        <p:spPr bwMode="auto">
          <a:xfrm>
            <a:off x="1260475" y="5478463"/>
            <a:ext cx="6781800" cy="0"/>
          </a:xfrm>
          <a:prstGeom prst="line">
            <a:avLst/>
          </a:prstGeom>
          <a:noFill/>
          <a:ln w="28575" cap="flat" cmpd="sng">
            <a:solidFill>
              <a:srgbClr val="00000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7" name="Line 43"/>
          <p:cNvSpPr>
            <a:spLocks noChangeShapeType="1"/>
          </p:cNvSpPr>
          <p:nvPr/>
        </p:nvSpPr>
        <p:spPr bwMode="auto">
          <a:xfrm>
            <a:off x="2767013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8" name="Line 44"/>
          <p:cNvSpPr>
            <a:spLocks noChangeShapeType="1"/>
          </p:cNvSpPr>
          <p:nvPr/>
        </p:nvSpPr>
        <p:spPr bwMode="auto">
          <a:xfrm>
            <a:off x="3521075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9" name="Line 45"/>
          <p:cNvSpPr>
            <a:spLocks noChangeShapeType="1"/>
          </p:cNvSpPr>
          <p:nvPr/>
        </p:nvSpPr>
        <p:spPr bwMode="auto">
          <a:xfrm>
            <a:off x="4275138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70" name="Line 46"/>
          <p:cNvSpPr>
            <a:spLocks noChangeShapeType="1"/>
          </p:cNvSpPr>
          <p:nvPr/>
        </p:nvSpPr>
        <p:spPr bwMode="auto">
          <a:xfrm>
            <a:off x="5027613" y="1917700"/>
            <a:ext cx="0" cy="3560763"/>
          </a:xfrm>
          <a:prstGeom prst="line">
            <a:avLst/>
          </a:prstGeom>
          <a:noFill/>
          <a:ln w="19050" cap="flat" cmpd="sng">
            <a:solidFill>
              <a:srgbClr val="B763A9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71" name="Line 47"/>
          <p:cNvSpPr>
            <a:spLocks noChangeShapeType="1"/>
          </p:cNvSpPr>
          <p:nvPr/>
        </p:nvSpPr>
        <p:spPr bwMode="auto">
          <a:xfrm>
            <a:off x="5781675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72" name="Line 48"/>
          <p:cNvSpPr>
            <a:spLocks noChangeShapeType="1"/>
          </p:cNvSpPr>
          <p:nvPr/>
        </p:nvSpPr>
        <p:spPr bwMode="auto">
          <a:xfrm>
            <a:off x="6535738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73" name="Line 49"/>
          <p:cNvSpPr>
            <a:spLocks noChangeShapeType="1"/>
          </p:cNvSpPr>
          <p:nvPr/>
        </p:nvSpPr>
        <p:spPr bwMode="auto">
          <a:xfrm>
            <a:off x="7288213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74" name="Line 50"/>
          <p:cNvSpPr>
            <a:spLocks noChangeShapeType="1"/>
          </p:cNvSpPr>
          <p:nvPr/>
        </p:nvSpPr>
        <p:spPr bwMode="auto">
          <a:xfrm>
            <a:off x="1260475" y="2189163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75" name="Line 51"/>
          <p:cNvSpPr>
            <a:spLocks noChangeShapeType="1"/>
          </p:cNvSpPr>
          <p:nvPr/>
        </p:nvSpPr>
        <p:spPr bwMode="auto">
          <a:xfrm>
            <a:off x="2014538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76" name="AutoShape 52"/>
          <p:cNvSpPr>
            <a:spLocks noChangeArrowheads="1"/>
          </p:cNvSpPr>
          <p:nvPr/>
        </p:nvSpPr>
        <p:spPr bwMode="auto">
          <a:xfrm>
            <a:off x="1311275" y="4116388"/>
            <a:ext cx="536575" cy="781050"/>
          </a:xfrm>
          <a:prstGeom prst="downArrow">
            <a:avLst>
              <a:gd name="adj1" fmla="val 59370"/>
              <a:gd name="adj2" fmla="val 49949"/>
            </a:avLst>
          </a:prstGeom>
          <a:solidFill>
            <a:srgbClr val="CCCC00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6677" name="AutoShape 53"/>
          <p:cNvSpPr>
            <a:spLocks noChangeArrowheads="1"/>
          </p:cNvSpPr>
          <p:nvPr/>
        </p:nvSpPr>
        <p:spPr bwMode="auto">
          <a:xfrm>
            <a:off x="2122488" y="4105275"/>
            <a:ext cx="536575" cy="1025525"/>
          </a:xfrm>
          <a:prstGeom prst="downArrow">
            <a:avLst>
              <a:gd name="adj1" fmla="val 59370"/>
              <a:gd name="adj2" fmla="val 65584"/>
            </a:avLst>
          </a:prstGeom>
          <a:solidFill>
            <a:srgbClr val="CCCC00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6678" name="AutoShape 54"/>
          <p:cNvSpPr>
            <a:spLocks noChangeArrowheads="1"/>
          </p:cNvSpPr>
          <p:nvPr/>
        </p:nvSpPr>
        <p:spPr bwMode="auto">
          <a:xfrm>
            <a:off x="2849563" y="4106863"/>
            <a:ext cx="536575" cy="923925"/>
          </a:xfrm>
          <a:prstGeom prst="downArrow">
            <a:avLst>
              <a:gd name="adj1" fmla="val 59370"/>
              <a:gd name="adj2" fmla="val 59086"/>
            </a:avLst>
          </a:prstGeom>
          <a:solidFill>
            <a:srgbClr val="CCCC00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6679" name="AutoShape 55"/>
          <p:cNvSpPr>
            <a:spLocks noChangeArrowheads="1"/>
          </p:cNvSpPr>
          <p:nvPr/>
        </p:nvSpPr>
        <p:spPr bwMode="auto">
          <a:xfrm>
            <a:off x="3619500" y="4106863"/>
            <a:ext cx="536575" cy="865187"/>
          </a:xfrm>
          <a:prstGeom prst="downArrow">
            <a:avLst>
              <a:gd name="adj1" fmla="val 59370"/>
              <a:gd name="adj2" fmla="val 55330"/>
            </a:avLst>
          </a:prstGeom>
          <a:solidFill>
            <a:srgbClr val="CCCC00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6680" name="AutoShape 56"/>
          <p:cNvSpPr>
            <a:spLocks noChangeArrowheads="1"/>
          </p:cNvSpPr>
          <p:nvPr/>
        </p:nvSpPr>
        <p:spPr bwMode="auto">
          <a:xfrm>
            <a:off x="4356100" y="4106863"/>
            <a:ext cx="536575" cy="546100"/>
          </a:xfrm>
          <a:prstGeom prst="downArrow">
            <a:avLst>
              <a:gd name="adj1" fmla="val 59370"/>
              <a:gd name="adj2" fmla="val 34924"/>
            </a:avLst>
          </a:prstGeom>
          <a:solidFill>
            <a:srgbClr val="CCCC00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6681" name="AutoShape 57"/>
          <p:cNvSpPr>
            <a:spLocks noChangeArrowheads="1"/>
          </p:cNvSpPr>
          <p:nvPr/>
        </p:nvSpPr>
        <p:spPr bwMode="auto">
          <a:xfrm>
            <a:off x="5102225" y="4062413"/>
            <a:ext cx="538163" cy="271462"/>
          </a:xfrm>
          <a:prstGeom prst="downArrow">
            <a:avLst>
              <a:gd name="adj1" fmla="val 59380"/>
              <a:gd name="adj2" fmla="val 54315"/>
            </a:avLst>
          </a:prstGeom>
          <a:solidFill>
            <a:srgbClr val="FF3300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6682" name="AutoShape 58"/>
          <p:cNvSpPr>
            <a:spLocks noChangeArrowheads="1"/>
          </p:cNvSpPr>
          <p:nvPr/>
        </p:nvSpPr>
        <p:spPr bwMode="auto">
          <a:xfrm flipV="1">
            <a:off x="5864225" y="3648075"/>
            <a:ext cx="536575" cy="500063"/>
          </a:xfrm>
          <a:prstGeom prst="downArrow">
            <a:avLst>
              <a:gd name="adj1" fmla="val 59898"/>
              <a:gd name="adj2" fmla="val 40611"/>
            </a:avLst>
          </a:prstGeom>
          <a:solidFill>
            <a:srgbClr val="FF3300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rot="10800000"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6683" name="AutoShape 59"/>
          <p:cNvSpPr>
            <a:spLocks noChangeArrowheads="1"/>
          </p:cNvSpPr>
          <p:nvPr/>
        </p:nvSpPr>
        <p:spPr bwMode="auto">
          <a:xfrm flipV="1">
            <a:off x="6634163" y="2859088"/>
            <a:ext cx="536575" cy="1289050"/>
          </a:xfrm>
          <a:prstGeom prst="downArrow">
            <a:avLst>
              <a:gd name="adj1" fmla="val 63546"/>
              <a:gd name="adj2" fmla="val 38660"/>
            </a:avLst>
          </a:prstGeom>
          <a:solidFill>
            <a:srgbClr val="FF3300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rot="10800000"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6684" name="AutoShape 60"/>
          <p:cNvSpPr>
            <a:spLocks noChangeArrowheads="1"/>
          </p:cNvSpPr>
          <p:nvPr/>
        </p:nvSpPr>
        <p:spPr bwMode="auto">
          <a:xfrm flipV="1">
            <a:off x="7412038" y="2090738"/>
            <a:ext cx="536575" cy="2066925"/>
          </a:xfrm>
          <a:prstGeom prst="downArrow">
            <a:avLst>
              <a:gd name="adj1" fmla="val 63546"/>
              <a:gd name="adj2" fmla="val 61990"/>
            </a:avLst>
          </a:prstGeom>
          <a:solidFill>
            <a:srgbClr val="FF3300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rot="10800000"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6685" name="Text Box 61"/>
          <p:cNvSpPr txBox="1">
            <a:spLocks noChangeArrowheads="1"/>
          </p:cNvSpPr>
          <p:nvPr/>
        </p:nvSpPr>
        <p:spPr bwMode="auto">
          <a:xfrm>
            <a:off x="1358900" y="5494338"/>
            <a:ext cx="519113" cy="274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>
                <a:ea typeface="宋体" panose="02010600030101010101" pitchFamily="2" charset="-122"/>
              </a:rPr>
              <a:t>2003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6686" name="Text Box 62"/>
          <p:cNvSpPr txBox="1">
            <a:spLocks noChangeArrowheads="1"/>
          </p:cNvSpPr>
          <p:nvPr/>
        </p:nvSpPr>
        <p:spPr bwMode="auto">
          <a:xfrm>
            <a:off x="2122488" y="5494338"/>
            <a:ext cx="519112" cy="274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anose="02010600030101010101" pitchFamily="2" charset="-122"/>
              </a:rPr>
              <a:t>4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6687" name="Text Box 63"/>
          <p:cNvSpPr txBox="1">
            <a:spLocks noChangeArrowheads="1"/>
          </p:cNvSpPr>
          <p:nvPr/>
        </p:nvSpPr>
        <p:spPr bwMode="auto">
          <a:xfrm>
            <a:off x="2871788" y="5491163"/>
            <a:ext cx="519112" cy="274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anose="02010600030101010101" pitchFamily="2" charset="-122"/>
              </a:rPr>
              <a:t>5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6688" name="Text Box 64"/>
          <p:cNvSpPr txBox="1">
            <a:spLocks noChangeArrowheads="1"/>
          </p:cNvSpPr>
          <p:nvPr/>
        </p:nvSpPr>
        <p:spPr bwMode="auto">
          <a:xfrm>
            <a:off x="3659188" y="5487988"/>
            <a:ext cx="519112" cy="274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anose="02010600030101010101" pitchFamily="2" charset="-122"/>
              </a:rPr>
              <a:t>6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6689" name="Text Box 65"/>
          <p:cNvSpPr txBox="1">
            <a:spLocks noChangeArrowheads="1"/>
          </p:cNvSpPr>
          <p:nvPr/>
        </p:nvSpPr>
        <p:spPr bwMode="auto">
          <a:xfrm>
            <a:off x="4370388" y="5494338"/>
            <a:ext cx="519112" cy="274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anose="02010600030101010101" pitchFamily="2" charset="-122"/>
              </a:rPr>
              <a:t>7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6690" name="Text Box 66"/>
          <p:cNvSpPr txBox="1">
            <a:spLocks noChangeArrowheads="1"/>
          </p:cNvSpPr>
          <p:nvPr/>
        </p:nvSpPr>
        <p:spPr bwMode="auto">
          <a:xfrm>
            <a:off x="5148263" y="5491163"/>
            <a:ext cx="519112" cy="274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anose="02010600030101010101" pitchFamily="2" charset="-122"/>
              </a:rPr>
              <a:t>8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6691" name="Text Box 67"/>
          <p:cNvSpPr txBox="1">
            <a:spLocks noChangeArrowheads="1"/>
          </p:cNvSpPr>
          <p:nvPr/>
        </p:nvSpPr>
        <p:spPr bwMode="auto">
          <a:xfrm>
            <a:off x="5907088" y="5497513"/>
            <a:ext cx="519112" cy="274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anose="02010600030101010101" pitchFamily="2" charset="-122"/>
              </a:rPr>
              <a:t>9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6692" name="Text Box 68"/>
          <p:cNvSpPr txBox="1">
            <a:spLocks noChangeArrowheads="1"/>
          </p:cNvSpPr>
          <p:nvPr/>
        </p:nvSpPr>
        <p:spPr bwMode="auto">
          <a:xfrm>
            <a:off x="6646863" y="5494338"/>
            <a:ext cx="519112" cy="274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</a:t>
            </a:r>
            <a:r>
              <a:rPr lang="zh-CN" altLang="en-US" sz="1200" b="1">
                <a:ea typeface="宋体" panose="02010600030101010101" pitchFamily="2" charset="-122"/>
              </a:rPr>
              <a:t>10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6693" name="Text Box 69"/>
          <p:cNvSpPr txBox="1">
            <a:spLocks noChangeArrowheads="1"/>
          </p:cNvSpPr>
          <p:nvPr/>
        </p:nvSpPr>
        <p:spPr bwMode="auto">
          <a:xfrm>
            <a:off x="7434263" y="5481638"/>
            <a:ext cx="519112" cy="274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</a:t>
            </a:r>
            <a:r>
              <a:rPr lang="zh-CN" altLang="en-US" sz="1200" b="1">
                <a:ea typeface="宋体" panose="02010600030101010101" pitchFamily="2" charset="-122"/>
              </a:rPr>
              <a:t>10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6694" name="Text Box 70"/>
          <p:cNvSpPr txBox="1">
            <a:spLocks noChangeArrowheads="1"/>
          </p:cNvSpPr>
          <p:nvPr/>
        </p:nvSpPr>
        <p:spPr bwMode="auto">
          <a:xfrm>
            <a:off x="5908675" y="3832225"/>
            <a:ext cx="436563" cy="2746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182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695" name="Text Box 71"/>
          <p:cNvSpPr txBox="1">
            <a:spLocks noChangeArrowheads="1"/>
          </p:cNvSpPr>
          <p:nvPr/>
        </p:nvSpPr>
        <p:spPr bwMode="auto">
          <a:xfrm>
            <a:off x="6702425" y="3146425"/>
            <a:ext cx="436563" cy="2746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475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696" name="Text Box 72"/>
          <p:cNvSpPr txBox="1">
            <a:spLocks noChangeArrowheads="1"/>
          </p:cNvSpPr>
          <p:nvPr/>
        </p:nvSpPr>
        <p:spPr bwMode="auto">
          <a:xfrm>
            <a:off x="7451725" y="2473325"/>
            <a:ext cx="436563" cy="2746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730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697" name="Text Box 73"/>
          <p:cNvSpPr txBox="1">
            <a:spLocks noChangeArrowheads="1"/>
          </p:cNvSpPr>
          <p:nvPr/>
        </p:nvSpPr>
        <p:spPr bwMode="auto">
          <a:xfrm>
            <a:off x="5165725" y="4019550"/>
            <a:ext cx="403225" cy="2746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-34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698" name="Text Box 74"/>
          <p:cNvSpPr txBox="1">
            <a:spLocks noChangeArrowheads="1"/>
          </p:cNvSpPr>
          <p:nvPr/>
        </p:nvSpPr>
        <p:spPr bwMode="auto">
          <a:xfrm>
            <a:off x="4389438" y="4284663"/>
            <a:ext cx="487362" cy="274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-192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699" name="Text Box 75"/>
          <p:cNvSpPr txBox="1">
            <a:spLocks noChangeArrowheads="1"/>
          </p:cNvSpPr>
          <p:nvPr/>
        </p:nvSpPr>
        <p:spPr bwMode="auto">
          <a:xfrm>
            <a:off x="3640138" y="4481513"/>
            <a:ext cx="487362" cy="274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-305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700" name="Text Box 76"/>
          <p:cNvSpPr txBox="1">
            <a:spLocks noChangeArrowheads="1"/>
          </p:cNvSpPr>
          <p:nvPr/>
        </p:nvSpPr>
        <p:spPr bwMode="auto">
          <a:xfrm>
            <a:off x="2862263" y="4564063"/>
            <a:ext cx="487362" cy="274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-343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701" name="Text Box 77"/>
          <p:cNvSpPr txBox="1">
            <a:spLocks noChangeArrowheads="1"/>
          </p:cNvSpPr>
          <p:nvPr/>
        </p:nvSpPr>
        <p:spPr bwMode="auto">
          <a:xfrm>
            <a:off x="2132013" y="4646613"/>
            <a:ext cx="487362" cy="274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-385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702" name="Text Box 78"/>
          <p:cNvSpPr txBox="1">
            <a:spLocks noChangeArrowheads="1"/>
          </p:cNvSpPr>
          <p:nvPr/>
        </p:nvSpPr>
        <p:spPr bwMode="auto">
          <a:xfrm>
            <a:off x="1335088" y="4443413"/>
            <a:ext cx="487362" cy="274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-289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703" name="AutoShape 79"/>
          <p:cNvSpPr>
            <a:spLocks noChangeArrowheads="1"/>
          </p:cNvSpPr>
          <p:nvPr/>
        </p:nvSpPr>
        <p:spPr bwMode="auto">
          <a:xfrm>
            <a:off x="4892675" y="2859088"/>
            <a:ext cx="1233488" cy="598487"/>
          </a:xfrm>
          <a:prstGeom prst="wedgeRectCallout">
            <a:avLst>
              <a:gd name="adj1" fmla="val 42407"/>
              <a:gd name="adj2" fmla="val 82097"/>
            </a:avLst>
          </a:prstGeom>
          <a:gradFill rotWithShape="1">
            <a:gsLst>
              <a:gs pos="0">
                <a:srgbClr val="D24869"/>
              </a:gs>
              <a:gs pos="100000">
                <a:srgbClr val="D24869">
                  <a:gamma/>
                  <a:shade val="76471"/>
                  <a:invGamma/>
                </a:srgbClr>
              </a:gs>
            </a:gsLst>
            <a:lin ang="5400000" scaled="1"/>
          </a:gradFill>
          <a:ln w="12700" cap="flat" cmpd="sng">
            <a:miter lim="800000"/>
          </a:ln>
          <a:effectLst/>
          <a:scene3d>
            <a:camera prst="legacyObliqueTop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D24869"/>
            </a:extrusionClr>
          </a:sp3d>
        </p:spPr>
        <p:txBody>
          <a:bodyPr anchor="ctr">
            <a:flatTx/>
          </a:bodyPr>
          <a:lstStyle/>
          <a:p>
            <a:pPr>
              <a:lnSpc>
                <a:spcPct val="110000"/>
              </a:lnSpc>
            </a:pPr>
            <a:r>
              <a:rPr lang="zh-CN" altLang="en-US" sz="10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点击编辑文字</a:t>
            </a:r>
            <a:endParaRPr lang="zh-CN" altLang="en-US" sz="1000">
              <a:solidFill>
                <a:srgbClr val="FFFFFF"/>
              </a:solidFill>
              <a:latin typeface="HY견고딕" pitchFamily="2" charset="-127"/>
              <a:ea typeface="HY견고딕" pitchFamily="2" charset="-127"/>
            </a:endParaRPr>
          </a:p>
          <a:p>
            <a:pPr>
              <a:lnSpc>
                <a:spcPct val="110000"/>
              </a:lnSpc>
            </a:pPr>
            <a:r>
              <a:rPr lang="zh-CN" altLang="en-US" sz="10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点击编辑文字</a:t>
            </a:r>
            <a:endParaRPr lang="zh-CN" altLang="en-US" sz="1000">
              <a:solidFill>
                <a:srgbClr val="FFFFFF"/>
              </a:solidFill>
              <a:latin typeface="HY견고딕" pitchFamily="2" charset="-127"/>
              <a:ea typeface="HY견고딕" pitchFamily="2" charset="-127"/>
            </a:endParaRPr>
          </a:p>
        </p:txBody>
      </p:sp>
      <p:sp>
        <p:nvSpPr>
          <p:cNvPr id="26704" name="Text Box 80"/>
          <p:cNvSpPr txBox="1">
            <a:spLocks noChangeArrowheads="1"/>
          </p:cNvSpPr>
          <p:nvPr/>
        </p:nvSpPr>
        <p:spPr bwMode="auto">
          <a:xfrm>
            <a:off x="7069138" y="1498600"/>
            <a:ext cx="944562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000">
                <a:latin typeface="Times New Roman" panose="02020603050405020304" pitchFamily="18" charset="0"/>
                <a:ea typeface="宋体" panose="02010600030101010101" pitchFamily="2" charset="-122"/>
              </a:rPr>
              <a:t>点击编辑文字</a:t>
            </a:r>
            <a:endParaRPr lang="zh-CN" altLang="en-US" sz="1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705" name="Rectangle 81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/>
          <p:cNvSpPr>
            <a:spLocks noChangeArrowheads="1"/>
          </p:cNvSpPr>
          <p:nvPr/>
        </p:nvSpPr>
        <p:spPr bwMode="auto">
          <a:xfrm flipV="1">
            <a:off x="1306513" y="4119563"/>
            <a:ext cx="1462087" cy="1366837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 flipV="1">
            <a:off x="2970213" y="3619500"/>
            <a:ext cx="1462087" cy="1865313"/>
          </a:xfrm>
          <a:prstGeom prst="can">
            <a:avLst>
              <a:gd name="adj" fmla="val 23779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 flipV="1">
            <a:off x="4641850" y="2959100"/>
            <a:ext cx="1454150" cy="2527300"/>
          </a:xfrm>
          <a:prstGeom prst="can">
            <a:avLst>
              <a:gd name="adj" fmla="val 23270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 flipV="1">
            <a:off x="6308725" y="2311400"/>
            <a:ext cx="1449388" cy="3175000"/>
          </a:xfrm>
          <a:prstGeom prst="can">
            <a:avLst>
              <a:gd name="adj" fmla="val 22991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7654" name="Group 6"/>
          <p:cNvGrpSpPr/>
          <p:nvPr/>
        </p:nvGrpSpPr>
        <p:grpSpPr bwMode="auto">
          <a:xfrm>
            <a:off x="4641850" y="2936875"/>
            <a:ext cx="1454150" cy="447675"/>
            <a:chOff x="0" y="0"/>
            <a:chExt cx="1089" cy="336"/>
          </a:xfrm>
        </p:grpSpPr>
        <p:sp>
          <p:nvSpPr>
            <p:cNvPr id="27655" name="Oval 7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shade val="57255"/>
                    <a:invGamma/>
                  </a:srgbClr>
                </a:gs>
                <a:gs pos="50000">
                  <a:srgbClr val="FF9900"/>
                </a:gs>
                <a:gs pos="100000">
                  <a:srgbClr val="FF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56" name="Oval 8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tint val="28627"/>
                    <a:invGamma/>
                  </a:srgbClr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7657" name="Group 9"/>
          <p:cNvGrpSpPr/>
          <p:nvPr/>
        </p:nvGrpSpPr>
        <p:grpSpPr bwMode="auto">
          <a:xfrm>
            <a:off x="6305550" y="2297113"/>
            <a:ext cx="1454150" cy="447675"/>
            <a:chOff x="0" y="0"/>
            <a:chExt cx="1089" cy="336"/>
          </a:xfrm>
        </p:grpSpPr>
        <p:sp>
          <p:nvSpPr>
            <p:cNvPr id="27658" name="Oval 10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shade val="57255"/>
                    <a:invGamma/>
                  </a:srgbClr>
                </a:gs>
                <a:gs pos="50000">
                  <a:srgbClr val="669900"/>
                </a:gs>
                <a:gs pos="100000">
                  <a:srgbClr val="66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59" name="Oval 11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tint val="28627"/>
                    <a:invGamma/>
                  </a:srgbClr>
                </a:gs>
                <a:gs pos="100000">
                  <a:srgbClr val="669900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7660" name="Group 12"/>
          <p:cNvGrpSpPr/>
          <p:nvPr/>
        </p:nvGrpSpPr>
        <p:grpSpPr bwMode="auto">
          <a:xfrm>
            <a:off x="1311275" y="4089400"/>
            <a:ext cx="1450975" cy="447675"/>
            <a:chOff x="0" y="0"/>
            <a:chExt cx="1089" cy="336"/>
          </a:xfrm>
        </p:grpSpPr>
        <p:sp>
          <p:nvSpPr>
            <p:cNvPr id="27661" name="Oval 13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725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2" name="Oval 14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176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7663" name="Group 15"/>
          <p:cNvGrpSpPr/>
          <p:nvPr/>
        </p:nvGrpSpPr>
        <p:grpSpPr bwMode="auto">
          <a:xfrm>
            <a:off x="2978150" y="3575050"/>
            <a:ext cx="1454150" cy="449263"/>
            <a:chOff x="0" y="0"/>
            <a:chExt cx="1089" cy="336"/>
          </a:xfrm>
        </p:grpSpPr>
        <p:sp>
          <p:nvSpPr>
            <p:cNvPr id="27664" name="Oval 16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725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5" name="Oval 17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1765"/>
                    <a:invGamma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666" name="Rectangle 18"/>
          <p:cNvSpPr>
            <a:spLocks noChangeArrowheads="1"/>
          </p:cNvSpPr>
          <p:nvPr/>
        </p:nvSpPr>
        <p:spPr bwMode="auto">
          <a:xfrm>
            <a:off x="1295400" y="4654550"/>
            <a:ext cx="140652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rgbClr val="010000"/>
              </a:solidFill>
              <a:ea typeface="宋体" panose="02010600030101010101" pitchFamily="2" charset="-122"/>
            </a:endParaRPr>
          </a:p>
        </p:txBody>
      </p:sp>
      <p:sp>
        <p:nvSpPr>
          <p:cNvPr id="27667" name="Rectangle 19"/>
          <p:cNvSpPr>
            <a:spLocks noChangeArrowheads="1"/>
          </p:cNvSpPr>
          <p:nvPr/>
        </p:nvSpPr>
        <p:spPr bwMode="auto">
          <a:xfrm>
            <a:off x="2973388" y="4654550"/>
            <a:ext cx="140652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rgbClr val="010000"/>
              </a:solidFill>
              <a:ea typeface="宋体" panose="02010600030101010101" pitchFamily="2" charset="-122"/>
            </a:endParaRPr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4657725" y="4654550"/>
            <a:ext cx="140652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rgbClr val="010000"/>
              </a:solidFill>
              <a:ea typeface="宋体" panose="02010600030101010101" pitchFamily="2" charset="-122"/>
            </a:endParaRPr>
          </a:p>
        </p:txBody>
      </p:sp>
      <p:sp>
        <p:nvSpPr>
          <p:cNvPr id="27669" name="Rectangle 21"/>
          <p:cNvSpPr>
            <a:spLocks noChangeArrowheads="1"/>
          </p:cNvSpPr>
          <p:nvPr/>
        </p:nvSpPr>
        <p:spPr bwMode="auto">
          <a:xfrm>
            <a:off x="6324600" y="4654550"/>
            <a:ext cx="140652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rgbClr val="010000"/>
              </a:solidFill>
              <a:ea typeface="宋体" panose="02010600030101010101" pitchFamily="2" charset="-122"/>
            </a:endParaRPr>
          </a:p>
        </p:txBody>
      </p:sp>
      <p:pic>
        <p:nvPicPr>
          <p:cNvPr id="27670" name="Picture 22" descr="shadow_1_m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6477000" y="2414588"/>
            <a:ext cx="1025525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7671" name="Group 23"/>
          <p:cNvGrpSpPr/>
          <p:nvPr/>
        </p:nvGrpSpPr>
        <p:grpSpPr bwMode="auto">
          <a:xfrm>
            <a:off x="6461125" y="1489075"/>
            <a:ext cx="1082675" cy="1046163"/>
            <a:chOff x="0" y="0"/>
            <a:chExt cx="433" cy="422"/>
          </a:xfrm>
        </p:grpSpPr>
        <p:pic>
          <p:nvPicPr>
            <p:cNvPr id="27672" name="Picture 24" descr="circuler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673" name="Oval 25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alpha val="54999"/>
                  </a:srgbClr>
                </a:gs>
                <a:gs pos="50000">
                  <a:srgbClr val="99CC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99CC00">
                    <a:alpha val="54999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7674" name="Picture 26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6619875" y="1800225"/>
            <a:ext cx="7921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EFFFF"/>
                </a:solidFill>
                <a:ea typeface="宋体" panose="02010600030101010101" pitchFamily="2" charset="-122"/>
              </a:rPr>
              <a:t>文本</a:t>
            </a:r>
            <a:endParaRPr lang="zh-CN" altLang="en-US" sz="2400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pic>
        <p:nvPicPr>
          <p:cNvPr id="27676" name="Picture 28" descr="shadow_1_m"/>
          <p:cNvPicPr>
            <a:picLocks noChangeAspect="1" noChangeArrowheads="1"/>
          </p:cNvPicPr>
          <p:nvPr/>
        </p:nvPicPr>
        <p:blipFill>
          <a:blip r:embed="rId5" cstate="print">
            <a:lum bright="12000"/>
          </a:blip>
          <a:srcRect/>
          <a:stretch>
            <a:fillRect/>
          </a:stretch>
        </p:blipFill>
        <p:spPr bwMode="auto">
          <a:xfrm>
            <a:off x="4838700" y="3028950"/>
            <a:ext cx="1022350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7677" name="Group 29"/>
          <p:cNvGrpSpPr/>
          <p:nvPr/>
        </p:nvGrpSpPr>
        <p:grpSpPr bwMode="auto">
          <a:xfrm>
            <a:off x="4819650" y="2103438"/>
            <a:ext cx="1081088" cy="1046162"/>
            <a:chOff x="0" y="0"/>
            <a:chExt cx="433" cy="422"/>
          </a:xfrm>
        </p:grpSpPr>
        <p:pic>
          <p:nvPicPr>
            <p:cNvPr id="27678" name="Picture 30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679" name="Oval 31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54999"/>
                  </a:srgbClr>
                </a:gs>
                <a:gs pos="50000">
                  <a:srgbClr val="FF99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FF9900">
                    <a:alpha val="54999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7680" name="Picture 32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7681" name="Rectangle 33"/>
          <p:cNvSpPr>
            <a:spLocks noChangeArrowheads="1"/>
          </p:cNvSpPr>
          <p:nvPr/>
        </p:nvSpPr>
        <p:spPr bwMode="auto">
          <a:xfrm>
            <a:off x="4978400" y="2414588"/>
            <a:ext cx="7921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EFFFF"/>
                </a:solidFill>
                <a:ea typeface="宋体" panose="02010600030101010101" pitchFamily="2" charset="-122"/>
              </a:rPr>
              <a:t>文本</a:t>
            </a:r>
            <a:endParaRPr lang="zh-CN" altLang="en-US" sz="2400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pic>
        <p:nvPicPr>
          <p:cNvPr id="27682" name="Picture 34" descr="shadow_1_m"/>
          <p:cNvPicPr>
            <a:picLocks noChangeAspect="1" noChangeArrowheads="1"/>
          </p:cNvPicPr>
          <p:nvPr/>
        </p:nvPicPr>
        <p:blipFill>
          <a:blip r:embed="rId5" cstate="print">
            <a:lum bright="12000"/>
          </a:blip>
          <a:srcRect/>
          <a:stretch>
            <a:fillRect/>
          </a:stretch>
        </p:blipFill>
        <p:spPr bwMode="auto">
          <a:xfrm>
            <a:off x="3186113" y="3690938"/>
            <a:ext cx="102393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7683" name="Group 35"/>
          <p:cNvGrpSpPr/>
          <p:nvPr/>
        </p:nvGrpSpPr>
        <p:grpSpPr bwMode="auto">
          <a:xfrm>
            <a:off x="3170238" y="2765425"/>
            <a:ext cx="1081087" cy="1044575"/>
            <a:chOff x="0" y="0"/>
            <a:chExt cx="433" cy="422"/>
          </a:xfrm>
        </p:grpSpPr>
        <p:pic>
          <p:nvPicPr>
            <p:cNvPr id="27684" name="Picture 36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685" name="Oval 37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54999"/>
                  </a:schemeClr>
                </a:gs>
                <a:gs pos="50000">
                  <a:schemeClr val="accent2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2">
                    <a:alpha val="54999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7686" name="Picture 38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7687" name="Rectangle 39"/>
          <p:cNvSpPr>
            <a:spLocks noChangeArrowheads="1"/>
          </p:cNvSpPr>
          <p:nvPr/>
        </p:nvSpPr>
        <p:spPr bwMode="auto">
          <a:xfrm>
            <a:off x="3327400" y="3076575"/>
            <a:ext cx="7921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EFFFF"/>
                </a:solidFill>
                <a:ea typeface="宋体" panose="02010600030101010101" pitchFamily="2" charset="-122"/>
              </a:rPr>
              <a:t>文本</a:t>
            </a:r>
            <a:endParaRPr lang="zh-CN" altLang="en-US" sz="2400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pic>
        <p:nvPicPr>
          <p:cNvPr id="27688" name="Picture 40" descr="shadow_1_m"/>
          <p:cNvPicPr>
            <a:picLocks noChangeAspect="1" noChangeArrowheads="1"/>
          </p:cNvPicPr>
          <p:nvPr/>
        </p:nvPicPr>
        <p:blipFill>
          <a:blip r:embed="rId5" cstate="print">
            <a:lum bright="12000"/>
          </a:blip>
          <a:srcRect/>
          <a:stretch>
            <a:fillRect/>
          </a:stretch>
        </p:blipFill>
        <p:spPr bwMode="auto">
          <a:xfrm>
            <a:off x="1500188" y="4194175"/>
            <a:ext cx="102393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7689" name="Group 41"/>
          <p:cNvGrpSpPr/>
          <p:nvPr/>
        </p:nvGrpSpPr>
        <p:grpSpPr bwMode="auto">
          <a:xfrm>
            <a:off x="1484313" y="3267075"/>
            <a:ext cx="1081087" cy="1046163"/>
            <a:chOff x="0" y="0"/>
            <a:chExt cx="433" cy="422"/>
          </a:xfrm>
        </p:grpSpPr>
        <p:pic>
          <p:nvPicPr>
            <p:cNvPr id="27690" name="Picture 42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691" name="Oval 43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54999"/>
                  </a:schemeClr>
                </a:gs>
                <a:gs pos="50000">
                  <a:schemeClr val="accent1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1">
                    <a:alpha val="54999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7692" name="Picture 44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7693" name="Rectangle 45"/>
          <p:cNvSpPr>
            <a:spLocks noChangeArrowheads="1"/>
          </p:cNvSpPr>
          <p:nvPr/>
        </p:nvSpPr>
        <p:spPr bwMode="auto">
          <a:xfrm>
            <a:off x="1643063" y="3578225"/>
            <a:ext cx="792162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EFFFF"/>
                </a:solidFill>
                <a:ea typeface="宋体" panose="02010600030101010101" pitchFamily="2" charset="-122"/>
              </a:rPr>
              <a:t>文本</a:t>
            </a:r>
            <a:endParaRPr lang="zh-CN" altLang="en-US" sz="2400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sp>
        <p:nvSpPr>
          <p:cNvPr id="27694" name="Rectangle 46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2"/>
          <p:cNvSpPr>
            <a:spLocks noChangeArrowheads="1"/>
          </p:cNvSpPr>
          <p:nvPr/>
        </p:nvSpPr>
        <p:spPr bwMode="auto">
          <a:xfrm>
            <a:off x="2476500" y="4216400"/>
            <a:ext cx="5019675" cy="1196975"/>
          </a:xfrm>
          <a:prstGeom prst="ellipse">
            <a:avLst/>
          </a:prstGeom>
          <a:solidFill>
            <a:srgbClr val="66889F">
              <a:alpha val="59999"/>
            </a:srgbClr>
          </a:solidFill>
          <a:ln w="9525">
            <a:noFill/>
            <a:round/>
          </a:ln>
          <a:effectLst/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8675" name="Oval 3"/>
          <p:cNvSpPr>
            <a:spLocks noChangeArrowheads="1"/>
          </p:cNvSpPr>
          <p:nvPr/>
        </p:nvSpPr>
        <p:spPr bwMode="auto">
          <a:xfrm rot="20580000">
            <a:off x="1822450" y="2309813"/>
            <a:ext cx="5200650" cy="2720975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29698D">
                  <a:gamma/>
                  <a:tint val="24314"/>
                  <a:invGamma/>
                </a:srgbClr>
              </a:gs>
              <a:gs pos="100000">
                <a:srgbClr val="29698D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Oval 4"/>
          <p:cNvSpPr>
            <a:spLocks noChangeArrowheads="1"/>
          </p:cNvSpPr>
          <p:nvPr/>
        </p:nvSpPr>
        <p:spPr bwMode="auto">
          <a:xfrm rot="20580000">
            <a:off x="1873250" y="2163763"/>
            <a:ext cx="5019675" cy="2636837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shade val="63529"/>
                  <a:invGamma/>
                </a:srgbClr>
              </a:gs>
              <a:gs pos="100000">
                <a:srgbClr val="33CCCC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7" name="Arc 5"/>
          <p:cNvSpPr/>
          <p:nvPr/>
        </p:nvSpPr>
        <p:spPr bwMode="auto">
          <a:xfrm rot="20580000">
            <a:off x="4264025" y="2233613"/>
            <a:ext cx="2571750" cy="1387475"/>
          </a:xfrm>
          <a:custGeom>
            <a:avLst/>
            <a:gdLst>
              <a:gd name="G0" fmla="+- 0 0 0"/>
              <a:gd name="G1" fmla="+- 14335 0 0"/>
              <a:gd name="G2" fmla="+- 21600 0 0"/>
              <a:gd name="T0" fmla="*/ 16157 w 21600"/>
              <a:gd name="T1" fmla="*/ 0 h 22718"/>
              <a:gd name="T2" fmla="*/ 19907 w 21600"/>
              <a:gd name="T3" fmla="*/ 22718 h 22718"/>
              <a:gd name="T4" fmla="*/ 0 w 21600"/>
              <a:gd name="T5" fmla="*/ 14335 h 22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18" fill="none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</a:path>
              <a:path w="21600" h="22718" stroke="0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  <a:lnTo>
                  <a:pt x="0" y="14335"/>
                </a:lnTo>
                <a:close/>
              </a:path>
            </a:pathLst>
          </a:custGeom>
          <a:solidFill>
            <a:srgbClr val="0099CC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8" name="Arc 6"/>
          <p:cNvSpPr/>
          <p:nvPr/>
        </p:nvSpPr>
        <p:spPr bwMode="auto">
          <a:xfrm rot="20640000" flipH="1">
            <a:off x="1920875" y="3419475"/>
            <a:ext cx="2597150" cy="1470025"/>
          </a:xfrm>
          <a:custGeom>
            <a:avLst/>
            <a:gdLst>
              <a:gd name="G0" fmla="+- 0 0 0"/>
              <a:gd name="G1" fmla="+- 6947 0 0"/>
              <a:gd name="G2" fmla="+- 21600 0 0"/>
              <a:gd name="T0" fmla="*/ 20452 w 21600"/>
              <a:gd name="T1" fmla="*/ 0 h 24439"/>
              <a:gd name="T2" fmla="*/ 12673 w 21600"/>
              <a:gd name="T3" fmla="*/ 24439 h 24439"/>
              <a:gd name="T4" fmla="*/ 0 w 21600"/>
              <a:gd name="T5" fmla="*/ 6947 h 24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439" fill="none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</a:path>
              <a:path w="21600" h="24439" stroke="0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  <a:lnTo>
                  <a:pt x="0" y="6947"/>
                </a:lnTo>
                <a:close/>
              </a:path>
            </a:pathLst>
          </a:custGeom>
          <a:gradFill rotWithShape="1">
            <a:gsLst>
              <a:gs pos="0">
                <a:srgbClr val="47ABE3">
                  <a:gamma/>
                  <a:tint val="45490"/>
                  <a:invGamma/>
                </a:srgbClr>
              </a:gs>
              <a:gs pos="100000">
                <a:srgbClr val="47ABE3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9" name="Arc 7"/>
          <p:cNvSpPr/>
          <p:nvPr/>
        </p:nvSpPr>
        <p:spPr bwMode="auto">
          <a:xfrm rot="20580000">
            <a:off x="3581400" y="1989138"/>
            <a:ext cx="2536825" cy="1277937"/>
          </a:xfrm>
          <a:custGeom>
            <a:avLst/>
            <a:gdLst>
              <a:gd name="G0" fmla="+- 4839 0 0"/>
              <a:gd name="G1" fmla="+- 21600 0 0"/>
              <a:gd name="G2" fmla="+- 21600 0 0"/>
              <a:gd name="T0" fmla="*/ 0 w 21397"/>
              <a:gd name="T1" fmla="*/ 549 h 21600"/>
              <a:gd name="T2" fmla="*/ 21397 w 21397"/>
              <a:gd name="T3" fmla="*/ 7730 h 21600"/>
              <a:gd name="T4" fmla="*/ 4839 w 213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97" h="21600" fill="none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</a:path>
              <a:path w="21397" h="21600" stroke="0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  <a:lnTo>
                  <a:pt x="4839" y="21600"/>
                </a:lnTo>
                <a:close/>
              </a:path>
            </a:pathLst>
          </a:custGeom>
          <a:gradFill rotWithShape="1">
            <a:gsLst>
              <a:gs pos="0">
                <a:srgbClr val="AAA0F8">
                  <a:gamma/>
                  <a:shade val="46275"/>
                  <a:invGamma/>
                </a:srgbClr>
              </a:gs>
              <a:gs pos="100000">
                <a:srgbClr val="AAA0F8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0" name="Arc 8"/>
          <p:cNvSpPr/>
          <p:nvPr/>
        </p:nvSpPr>
        <p:spPr bwMode="auto">
          <a:xfrm rot="20640000" flipH="1">
            <a:off x="1743075" y="2578100"/>
            <a:ext cx="2492375" cy="1246188"/>
          </a:xfrm>
          <a:custGeom>
            <a:avLst/>
            <a:gdLst>
              <a:gd name="G0" fmla="+- 0 0 0"/>
              <a:gd name="G1" fmla="+- 21142 0 0"/>
              <a:gd name="G2" fmla="+- 21600 0 0"/>
              <a:gd name="T0" fmla="*/ 4423 w 20934"/>
              <a:gd name="T1" fmla="*/ 0 h 21142"/>
              <a:gd name="T2" fmla="*/ 20934 w 20934"/>
              <a:gd name="T3" fmla="*/ 15820 h 21142"/>
              <a:gd name="T4" fmla="*/ 0 w 20934"/>
              <a:gd name="T5" fmla="*/ 21142 h 2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34" h="21142" fill="none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</a:path>
              <a:path w="20934" h="21142" stroke="0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  <a:lnTo>
                  <a:pt x="0" y="21142"/>
                </a:lnTo>
                <a:close/>
              </a:path>
            </a:pathLst>
          </a:custGeom>
          <a:gradFill rotWithShape="1">
            <a:gsLst>
              <a:gs pos="0">
                <a:srgbClr val="47ABE3"/>
              </a:gs>
              <a:gs pos="100000">
                <a:srgbClr val="47ABE3">
                  <a:gamma/>
                  <a:shade val="46275"/>
                  <a:invGamma/>
                </a:srgb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1" name="Oval 9"/>
          <p:cNvSpPr>
            <a:spLocks noChangeArrowheads="1"/>
          </p:cNvSpPr>
          <p:nvPr/>
        </p:nvSpPr>
        <p:spPr bwMode="auto">
          <a:xfrm rot="20580000">
            <a:off x="3190875" y="2808288"/>
            <a:ext cx="2432050" cy="1208087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000000">
                  <a:gamma/>
                  <a:tint val="24314"/>
                  <a:invGamma/>
                </a:srgbClr>
              </a:gs>
              <a:gs pos="100000">
                <a:srgbClr val="0000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2546350" y="3009900"/>
            <a:ext cx="752475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4264025" y="2184400"/>
            <a:ext cx="752475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5778500" y="2597150"/>
            <a:ext cx="752475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8685" name="未知"/>
          <p:cNvSpPr/>
          <p:nvPr/>
        </p:nvSpPr>
        <p:spPr bwMode="auto">
          <a:xfrm>
            <a:off x="6191250" y="3078163"/>
            <a:ext cx="1168400" cy="1544637"/>
          </a:xfrm>
          <a:custGeom>
            <a:avLst/>
            <a:gdLst/>
            <a:ahLst/>
            <a:cxnLst>
              <a:cxn ang="0">
                <a:pos x="0" y="841"/>
              </a:cxn>
              <a:cxn ang="0">
                <a:pos x="784" y="0"/>
              </a:cxn>
              <a:cxn ang="0">
                <a:pos x="816" y="280"/>
              </a:cxn>
              <a:cxn ang="0">
                <a:pos x="544" y="672"/>
              </a:cxn>
              <a:cxn ang="0">
                <a:pos x="25" y="1078"/>
              </a:cxn>
              <a:cxn ang="0">
                <a:pos x="0" y="841"/>
              </a:cxn>
            </a:cxnLst>
            <a:rect l="0" t="0" r="r" b="b"/>
            <a:pathLst>
              <a:path w="816" h="1078">
                <a:moveTo>
                  <a:pt x="0" y="841"/>
                </a:moveTo>
                <a:lnTo>
                  <a:pt x="784" y="0"/>
                </a:lnTo>
                <a:lnTo>
                  <a:pt x="816" y="280"/>
                </a:lnTo>
                <a:cubicBezTo>
                  <a:pt x="776" y="392"/>
                  <a:pt x="676" y="539"/>
                  <a:pt x="544" y="672"/>
                </a:cubicBezTo>
                <a:cubicBezTo>
                  <a:pt x="412" y="805"/>
                  <a:pt x="116" y="1050"/>
                  <a:pt x="25" y="1078"/>
                </a:cubicBezTo>
                <a:cubicBezTo>
                  <a:pt x="7" y="1006"/>
                  <a:pt x="0" y="841"/>
                  <a:pt x="0" y="841"/>
                </a:cubicBezTo>
                <a:close/>
              </a:path>
            </a:pathLst>
          </a:custGeom>
          <a:gradFill rotWithShape="0">
            <a:gsLst>
              <a:gs pos="0">
                <a:srgbClr val="6600CC">
                  <a:gamma/>
                  <a:tint val="45490"/>
                  <a:invGamma/>
                </a:srgbClr>
              </a:gs>
              <a:gs pos="100000">
                <a:srgbClr val="6600CC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8686" name="Arc 14"/>
          <p:cNvSpPr/>
          <p:nvPr/>
        </p:nvSpPr>
        <p:spPr bwMode="auto">
          <a:xfrm rot="20520000">
            <a:off x="4743450" y="3082925"/>
            <a:ext cx="2695575" cy="1214438"/>
          </a:xfrm>
          <a:custGeom>
            <a:avLst/>
            <a:gdLst>
              <a:gd name="G0" fmla="+- 0 0 0"/>
              <a:gd name="G1" fmla="+- 0 0 0"/>
              <a:gd name="G2" fmla="+- 21600 0 0"/>
              <a:gd name="T0" fmla="*/ 20601 w 20601"/>
              <a:gd name="T1" fmla="*/ 6492 h 19523"/>
              <a:gd name="T2" fmla="*/ 9242 w 20601"/>
              <a:gd name="T3" fmla="*/ 19523 h 19523"/>
              <a:gd name="T4" fmla="*/ 0 w 20601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601" h="19523" fill="none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</a:path>
              <a:path w="20601" h="19523" stroke="0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solidFill>
            <a:srgbClr val="CC99FF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7" name="未知"/>
          <p:cNvSpPr/>
          <p:nvPr/>
        </p:nvSpPr>
        <p:spPr bwMode="auto">
          <a:xfrm>
            <a:off x="4654550" y="3511550"/>
            <a:ext cx="1587500" cy="1116013"/>
          </a:xfrm>
          <a:custGeom>
            <a:avLst/>
            <a:gdLst/>
            <a:ahLst/>
            <a:cxnLst>
              <a:cxn ang="0">
                <a:pos x="1071" y="546"/>
              </a:cxn>
              <a:cxn ang="0">
                <a:pos x="1108" y="779"/>
              </a:cxn>
              <a:cxn ang="0">
                <a:pos x="67" y="168"/>
              </a:cxn>
              <a:cxn ang="0">
                <a:pos x="0" y="0"/>
              </a:cxn>
              <a:cxn ang="0">
                <a:pos x="1071" y="546"/>
              </a:cxn>
            </a:cxnLst>
            <a:rect l="0" t="0" r="r" b="b"/>
            <a:pathLst>
              <a:path w="1108" h="779">
                <a:moveTo>
                  <a:pt x="1071" y="546"/>
                </a:moveTo>
                <a:lnTo>
                  <a:pt x="1108" y="779"/>
                </a:lnTo>
                <a:lnTo>
                  <a:pt x="67" y="168"/>
                </a:lnTo>
                <a:lnTo>
                  <a:pt x="0" y="0"/>
                </a:lnTo>
                <a:lnTo>
                  <a:pt x="1071" y="546"/>
                </a:lnTo>
                <a:close/>
              </a:path>
            </a:pathLst>
          </a:custGeom>
          <a:gradFill rotWithShape="1">
            <a:gsLst>
              <a:gs pos="0">
                <a:srgbClr val="5007A1">
                  <a:gamma/>
                  <a:tint val="45490"/>
                  <a:invGamma/>
                </a:srgbClr>
              </a:gs>
              <a:gs pos="100000">
                <a:srgbClr val="5007A1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5778500" y="3490913"/>
            <a:ext cx="752475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4197350" y="4178300"/>
            <a:ext cx="749300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2476500" y="4040188"/>
            <a:ext cx="752475" cy="3317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8691" name="Oval 19"/>
          <p:cNvSpPr>
            <a:spLocks noChangeArrowheads="1"/>
          </p:cNvSpPr>
          <p:nvPr/>
        </p:nvSpPr>
        <p:spPr bwMode="auto">
          <a:xfrm rot="20580000">
            <a:off x="3282950" y="3035300"/>
            <a:ext cx="2333625" cy="984250"/>
          </a:xfrm>
          <a:prstGeom prst="ellipse">
            <a:avLst/>
          </a:prstGeom>
          <a:gradFill rotWithShape="1">
            <a:gsLst>
              <a:gs pos="0">
                <a:srgbClr val="557C96">
                  <a:gamma/>
                  <a:shade val="46275"/>
                  <a:invGamma/>
                </a:srgbClr>
              </a:gs>
              <a:gs pos="100000">
                <a:srgbClr val="557C96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2" name="未知"/>
          <p:cNvSpPr/>
          <p:nvPr/>
        </p:nvSpPr>
        <p:spPr bwMode="auto">
          <a:xfrm>
            <a:off x="4813300" y="3868738"/>
            <a:ext cx="1158875" cy="928687"/>
          </a:xfrm>
          <a:custGeom>
            <a:avLst/>
            <a:gdLst/>
            <a:ahLst/>
            <a:cxnLst>
              <a:cxn ang="0">
                <a:pos x="0" y="24"/>
              </a:cxn>
              <a:cxn ang="0">
                <a:pos x="352" y="448"/>
              </a:cxn>
              <a:cxn ang="0">
                <a:pos x="360" y="648"/>
              </a:cxn>
              <a:cxn ang="0">
                <a:pos x="808" y="424"/>
              </a:cxn>
              <a:cxn ang="0">
                <a:pos x="104" y="0"/>
              </a:cxn>
              <a:cxn ang="0">
                <a:pos x="0" y="24"/>
              </a:cxn>
            </a:cxnLst>
            <a:rect l="0" t="0" r="r" b="b"/>
            <a:pathLst>
              <a:path w="808" h="648">
                <a:moveTo>
                  <a:pt x="0" y="24"/>
                </a:moveTo>
                <a:lnTo>
                  <a:pt x="352" y="448"/>
                </a:lnTo>
                <a:lnTo>
                  <a:pt x="360" y="648"/>
                </a:lnTo>
                <a:lnTo>
                  <a:pt x="808" y="424"/>
                </a:lnTo>
                <a:lnTo>
                  <a:pt x="104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3399">
              <a:alpha val="48999"/>
            </a:srgb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3" name="Text Box 22"/>
          <p:cNvSpPr txBox="1">
            <a:spLocks noChangeArrowheads="1"/>
          </p:cNvSpPr>
          <p:nvPr/>
        </p:nvSpPr>
        <p:spPr bwMode="auto">
          <a:xfrm>
            <a:off x="6705600" y="1884363"/>
            <a:ext cx="18288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694" name="AutoShape 23"/>
          <p:cNvCxnSpPr>
            <a:cxnSpLocks noChangeShapeType="1"/>
          </p:cNvCxnSpPr>
          <p:nvPr/>
        </p:nvCxnSpPr>
        <p:spPr bwMode="auto">
          <a:xfrm rot="10800000" flipV="1">
            <a:off x="6416675" y="2028825"/>
            <a:ext cx="24765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</a:ln>
          <a:effectLst/>
        </p:spPr>
      </p:cxnSp>
      <p:sp>
        <p:nvSpPr>
          <p:cNvPr id="28695" name="Text Box 24"/>
          <p:cNvSpPr txBox="1">
            <a:spLocks noChangeArrowheads="1"/>
          </p:cNvSpPr>
          <p:nvPr/>
        </p:nvSpPr>
        <p:spPr bwMode="auto">
          <a:xfrm>
            <a:off x="1231900" y="2389188"/>
            <a:ext cx="18288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696" name="AutoShape 25"/>
          <p:cNvCxnSpPr>
            <a:cxnSpLocks noChangeShapeType="1"/>
          </p:cNvCxnSpPr>
          <p:nvPr/>
        </p:nvCxnSpPr>
        <p:spPr bwMode="auto">
          <a:xfrm>
            <a:off x="2549525" y="2589213"/>
            <a:ext cx="22860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</a:ln>
          <a:effectLst/>
        </p:spPr>
      </p:cxnSp>
      <p:sp>
        <p:nvSpPr>
          <p:cNvPr id="28697" name="Text Box 26"/>
          <p:cNvSpPr txBox="1">
            <a:spLocks noChangeArrowheads="1"/>
          </p:cNvSpPr>
          <p:nvPr/>
        </p:nvSpPr>
        <p:spPr bwMode="auto">
          <a:xfrm>
            <a:off x="2959100" y="1524000"/>
            <a:ext cx="18288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698" name="AutoShape 27"/>
          <p:cNvCxnSpPr>
            <a:cxnSpLocks noChangeShapeType="1"/>
          </p:cNvCxnSpPr>
          <p:nvPr/>
        </p:nvCxnSpPr>
        <p:spPr bwMode="auto">
          <a:xfrm>
            <a:off x="4257675" y="1739900"/>
            <a:ext cx="22860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</a:ln>
          <a:effectLst/>
        </p:spPr>
      </p:cxnSp>
      <p:cxnSp>
        <p:nvCxnSpPr>
          <p:cNvPr id="28699" name="AutoShape 29"/>
          <p:cNvCxnSpPr>
            <a:cxnSpLocks noChangeShapeType="1"/>
          </p:cNvCxnSpPr>
          <p:nvPr/>
        </p:nvCxnSpPr>
        <p:spPr bwMode="auto">
          <a:xfrm rot="10800000">
            <a:off x="6740525" y="3654425"/>
            <a:ext cx="628650" cy="609600"/>
          </a:xfrm>
          <a:prstGeom prst="bentConnector3">
            <a:avLst>
              <a:gd name="adj1" fmla="val 51259"/>
            </a:avLst>
          </a:prstGeom>
          <a:noFill/>
          <a:ln w="9525" cap="flat" cmpd="sng">
            <a:solidFill>
              <a:srgbClr val="292929"/>
            </a:solidFill>
            <a:miter lim="800000"/>
          </a:ln>
          <a:effectLst/>
        </p:spPr>
      </p:cxnSp>
      <p:sp>
        <p:nvSpPr>
          <p:cNvPr id="28700" name="Text Box 30"/>
          <p:cNvSpPr txBox="1">
            <a:spLocks noChangeArrowheads="1"/>
          </p:cNvSpPr>
          <p:nvPr/>
        </p:nvSpPr>
        <p:spPr bwMode="auto">
          <a:xfrm>
            <a:off x="800100" y="4908550"/>
            <a:ext cx="12954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701" name="AutoShape 31"/>
          <p:cNvCxnSpPr>
            <a:cxnSpLocks noChangeShapeType="1"/>
          </p:cNvCxnSpPr>
          <p:nvPr/>
        </p:nvCxnSpPr>
        <p:spPr bwMode="auto">
          <a:xfrm rot="16200000">
            <a:off x="1885950" y="4540250"/>
            <a:ext cx="701675" cy="428625"/>
          </a:xfrm>
          <a:prstGeom prst="bentConnector3">
            <a:avLst>
              <a:gd name="adj1" fmla="val -454"/>
            </a:avLst>
          </a:prstGeom>
          <a:noFill/>
          <a:ln w="9525" cap="flat" cmpd="sng">
            <a:solidFill>
              <a:srgbClr val="292929"/>
            </a:solidFill>
            <a:miter lim="800000"/>
          </a:ln>
          <a:effectLst/>
        </p:spPr>
      </p:cxnSp>
      <p:cxnSp>
        <p:nvCxnSpPr>
          <p:cNvPr id="28702" name="AutoShape 30"/>
          <p:cNvCxnSpPr>
            <a:cxnSpLocks noChangeShapeType="1"/>
          </p:cNvCxnSpPr>
          <p:nvPr/>
        </p:nvCxnSpPr>
        <p:spPr bwMode="auto">
          <a:xfrm flipH="1" flipV="1">
            <a:off x="4213225" y="4740275"/>
            <a:ext cx="3175" cy="706438"/>
          </a:xfrm>
          <a:prstGeom prst="straightConnector1">
            <a:avLst/>
          </a:prstGeom>
          <a:noFill/>
          <a:ln w="9525" cap="flat" cmpd="sng">
            <a:solidFill>
              <a:srgbClr val="292929"/>
            </a:solidFill>
            <a:round/>
          </a:ln>
          <a:effectLst/>
        </p:spPr>
      </p:cxnSp>
      <p:sp>
        <p:nvSpPr>
          <p:cNvPr id="28703" name="Text Box 30"/>
          <p:cNvSpPr txBox="1">
            <a:spLocks noChangeArrowheads="1"/>
          </p:cNvSpPr>
          <p:nvPr/>
        </p:nvSpPr>
        <p:spPr bwMode="auto">
          <a:xfrm>
            <a:off x="3689350" y="5461000"/>
            <a:ext cx="12954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704" name="Text Box 22"/>
          <p:cNvSpPr txBox="1">
            <a:spLocks noChangeArrowheads="1"/>
          </p:cNvSpPr>
          <p:nvPr/>
        </p:nvSpPr>
        <p:spPr bwMode="auto">
          <a:xfrm>
            <a:off x="7332663" y="4125913"/>
            <a:ext cx="1354137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4937125" y="3773488"/>
            <a:ext cx="1835150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130550" y="4262438"/>
            <a:ext cx="1806575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1301750" y="4757738"/>
            <a:ext cx="1825625" cy="431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 flipH="1">
            <a:off x="698500" y="4144963"/>
            <a:ext cx="2428875" cy="6159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chemeClr val="accent2">
                  <a:gamma/>
                  <a:tint val="54510"/>
                  <a:invGamma/>
                  <a:alpha val="81999"/>
                </a:schemeClr>
              </a:gs>
              <a:gs pos="100000">
                <a:schemeClr val="accent2">
                  <a:alpha val="50000"/>
                </a:schemeClr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 flipH="1">
            <a:off x="2511425" y="3633788"/>
            <a:ext cx="2428875" cy="647700"/>
          </a:xfrm>
          <a:prstGeom prst="parallelogram">
            <a:avLst>
              <a:gd name="adj" fmla="val 96094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3" name="未知"/>
          <p:cNvSpPr/>
          <p:nvPr/>
        </p:nvSpPr>
        <p:spPr bwMode="auto">
          <a:xfrm>
            <a:off x="2517775" y="3636963"/>
            <a:ext cx="612775" cy="113030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704" name="AutoShape 8"/>
          <p:cNvSpPr>
            <a:spLocks noChangeArrowheads="1"/>
          </p:cNvSpPr>
          <p:nvPr/>
        </p:nvSpPr>
        <p:spPr bwMode="auto">
          <a:xfrm flipH="1">
            <a:off x="4324350" y="311943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5" name="未知"/>
          <p:cNvSpPr/>
          <p:nvPr/>
        </p:nvSpPr>
        <p:spPr bwMode="auto">
          <a:xfrm>
            <a:off x="4321175" y="3113088"/>
            <a:ext cx="615950" cy="1165225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9706" name="Picture 10" descr="light_shadow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-76000" contrast="-4000"/>
          </a:blip>
          <a:srcRect/>
          <a:stretch>
            <a:fillRect/>
          </a:stretch>
        </p:blipFill>
        <p:spPr bwMode="auto">
          <a:xfrm>
            <a:off x="3160713" y="3795713"/>
            <a:ext cx="100806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7" name="Picture 11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3400" y="2833688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08" name="Oval 12"/>
          <p:cNvSpPr>
            <a:spLocks noChangeArrowheads="1"/>
          </p:cNvSpPr>
          <p:nvPr/>
        </p:nvSpPr>
        <p:spPr bwMode="auto">
          <a:xfrm>
            <a:off x="3073400" y="2833688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9" name="未知"/>
          <p:cNvSpPr/>
          <p:nvPr/>
        </p:nvSpPr>
        <p:spPr bwMode="auto">
          <a:xfrm>
            <a:off x="3192463" y="2859088"/>
            <a:ext cx="898525" cy="3937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9710" name="Picture 14" descr="light_shadow"/>
          <p:cNvPicPr>
            <a:picLocks noChangeAspect="1" noChangeArrowheads="1"/>
          </p:cNvPicPr>
          <p:nvPr/>
        </p:nvPicPr>
        <p:blipFill>
          <a:blip r:embed="rId4" cstate="print">
            <a:grayscl/>
            <a:lum bright="-76000" contrast="-4000"/>
          </a:blip>
          <a:srcRect/>
          <a:stretch>
            <a:fillRect/>
          </a:stretch>
        </p:blipFill>
        <p:spPr bwMode="auto">
          <a:xfrm>
            <a:off x="5081588" y="3306763"/>
            <a:ext cx="1008062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11" name="Picture 15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4275" y="2347913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12" name="Oval 16"/>
          <p:cNvSpPr>
            <a:spLocks noChangeArrowheads="1"/>
          </p:cNvSpPr>
          <p:nvPr/>
        </p:nvSpPr>
        <p:spPr bwMode="auto">
          <a:xfrm>
            <a:off x="4994275" y="2347913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13" name="未知"/>
          <p:cNvSpPr/>
          <p:nvPr/>
        </p:nvSpPr>
        <p:spPr bwMode="auto">
          <a:xfrm>
            <a:off x="5113338" y="2370138"/>
            <a:ext cx="898525" cy="396875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714" name="Text Box 18"/>
          <p:cNvSpPr txBox="1">
            <a:spLocks noChangeArrowheads="1"/>
          </p:cNvSpPr>
          <p:nvPr/>
        </p:nvSpPr>
        <p:spPr bwMode="auto">
          <a:xfrm>
            <a:off x="1379538" y="5684838"/>
            <a:ext cx="1690687" cy="639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ea typeface="宋体" panose="02010600030101010101" pitchFamily="2" charset="-122"/>
            </a:endParaRPr>
          </a:p>
        </p:txBody>
      </p:sp>
      <p:grpSp>
        <p:nvGrpSpPr>
          <p:cNvPr id="29715" name="Group 19"/>
          <p:cNvGrpSpPr/>
          <p:nvPr/>
        </p:nvGrpSpPr>
        <p:grpSpPr bwMode="auto">
          <a:xfrm rot="-1297425" flipH="1" flipV="1">
            <a:off x="3187700" y="3700463"/>
            <a:ext cx="1062038" cy="254000"/>
            <a:chOff x="0" y="0"/>
            <a:chExt cx="893" cy="246"/>
          </a:xfrm>
        </p:grpSpPr>
        <p:grpSp>
          <p:nvGrpSpPr>
            <p:cNvPr id="29716" name="Group 20"/>
            <p:cNvGrpSpPr/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9717" name="AutoShape 21"/>
              <p:cNvSpPr>
                <a:spLocks noChangeArrowheads="1"/>
              </p:cNvSpPr>
              <p:nvPr/>
            </p:nvSpPr>
            <p:spPr bwMode="auto">
              <a:xfrm rot="5263130">
                <a:off x="28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18" name="AutoShape 22"/>
              <p:cNvSpPr>
                <a:spLocks noChangeArrowheads="1"/>
              </p:cNvSpPr>
              <p:nvPr/>
            </p:nvSpPr>
            <p:spPr bwMode="auto">
              <a:xfrm rot="6078281">
                <a:off x="41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19" name="AutoShape 23"/>
              <p:cNvSpPr>
                <a:spLocks noChangeArrowheads="1"/>
              </p:cNvSpPr>
              <p:nvPr/>
            </p:nvSpPr>
            <p:spPr bwMode="auto">
              <a:xfrm rot="6373927">
                <a:off x="493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20" name="AutoShape 24"/>
              <p:cNvSpPr>
                <a:spLocks noChangeArrowheads="1"/>
              </p:cNvSpPr>
              <p:nvPr/>
            </p:nvSpPr>
            <p:spPr bwMode="auto">
              <a:xfrm rot="6906312">
                <a:off x="583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21" name="Group 25"/>
            <p:cNvGrpSpPr/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9722" name="AutoShape 26"/>
              <p:cNvSpPr>
                <a:spLocks noChangeArrowheads="1"/>
              </p:cNvSpPr>
              <p:nvPr/>
            </p:nvSpPr>
            <p:spPr bwMode="auto">
              <a:xfrm rot="5263130">
                <a:off x="28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23" name="AutoShape 27"/>
              <p:cNvSpPr>
                <a:spLocks noChangeArrowheads="1"/>
              </p:cNvSpPr>
              <p:nvPr/>
            </p:nvSpPr>
            <p:spPr bwMode="auto">
              <a:xfrm rot="6078281">
                <a:off x="41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24" name="AutoShape 28"/>
              <p:cNvSpPr>
                <a:spLocks noChangeArrowheads="1"/>
              </p:cNvSpPr>
              <p:nvPr/>
            </p:nvSpPr>
            <p:spPr bwMode="auto">
              <a:xfrm rot="6373927">
                <a:off x="493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25" name="AutoShape 29"/>
              <p:cNvSpPr>
                <a:spLocks noChangeArrowheads="1"/>
              </p:cNvSpPr>
              <p:nvPr/>
            </p:nvSpPr>
            <p:spPr bwMode="auto">
              <a:xfrm rot="6906312">
                <a:off x="583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9726" name="Group 30"/>
          <p:cNvGrpSpPr/>
          <p:nvPr/>
        </p:nvGrpSpPr>
        <p:grpSpPr bwMode="auto">
          <a:xfrm rot="-1297425" flipH="1" flipV="1">
            <a:off x="5037138" y="3198813"/>
            <a:ext cx="1062037" cy="254000"/>
            <a:chOff x="0" y="0"/>
            <a:chExt cx="893" cy="246"/>
          </a:xfrm>
        </p:grpSpPr>
        <p:grpSp>
          <p:nvGrpSpPr>
            <p:cNvPr id="29727" name="Group 31"/>
            <p:cNvGrpSpPr/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9728" name="AutoShape 32"/>
              <p:cNvSpPr>
                <a:spLocks noChangeArrowheads="1"/>
              </p:cNvSpPr>
              <p:nvPr/>
            </p:nvSpPr>
            <p:spPr bwMode="auto">
              <a:xfrm rot="5263130">
                <a:off x="28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29" name="AutoShape 33"/>
              <p:cNvSpPr>
                <a:spLocks noChangeArrowheads="1"/>
              </p:cNvSpPr>
              <p:nvPr/>
            </p:nvSpPr>
            <p:spPr bwMode="auto">
              <a:xfrm rot="6078281">
                <a:off x="41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30" name="AutoShape 34"/>
              <p:cNvSpPr>
                <a:spLocks noChangeArrowheads="1"/>
              </p:cNvSpPr>
              <p:nvPr/>
            </p:nvSpPr>
            <p:spPr bwMode="auto">
              <a:xfrm rot="6373927">
                <a:off x="493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31" name="AutoShape 35"/>
              <p:cNvSpPr>
                <a:spLocks noChangeArrowheads="1"/>
              </p:cNvSpPr>
              <p:nvPr/>
            </p:nvSpPr>
            <p:spPr bwMode="auto">
              <a:xfrm rot="6906312">
                <a:off x="583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32" name="Group 36"/>
            <p:cNvGrpSpPr/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9733" name="AutoShape 37"/>
              <p:cNvSpPr>
                <a:spLocks noChangeArrowheads="1"/>
              </p:cNvSpPr>
              <p:nvPr/>
            </p:nvSpPr>
            <p:spPr bwMode="auto">
              <a:xfrm rot="5263130">
                <a:off x="28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34" name="AutoShape 38"/>
              <p:cNvSpPr>
                <a:spLocks noChangeArrowheads="1"/>
              </p:cNvSpPr>
              <p:nvPr/>
            </p:nvSpPr>
            <p:spPr bwMode="auto">
              <a:xfrm rot="6078281">
                <a:off x="41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35" name="AutoShape 39"/>
              <p:cNvSpPr>
                <a:spLocks noChangeArrowheads="1"/>
              </p:cNvSpPr>
              <p:nvPr/>
            </p:nvSpPr>
            <p:spPr bwMode="auto">
              <a:xfrm rot="6373927">
                <a:off x="493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36" name="AutoShape 40"/>
              <p:cNvSpPr>
                <a:spLocks noChangeArrowheads="1"/>
              </p:cNvSpPr>
              <p:nvPr/>
            </p:nvSpPr>
            <p:spPr bwMode="auto">
              <a:xfrm rot="6906312">
                <a:off x="583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737" name="Rectangle 41"/>
          <p:cNvSpPr>
            <a:spLocks noChangeArrowheads="1"/>
          </p:cNvSpPr>
          <p:nvPr/>
        </p:nvSpPr>
        <p:spPr bwMode="auto">
          <a:xfrm>
            <a:off x="900113" y="1733550"/>
            <a:ext cx="510540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b="1">
                <a:ea typeface="宋体" panose="02010600030101010101" pitchFamily="2" charset="-122"/>
              </a:rPr>
              <a:t>点击添加标题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9738" name="Rectangle 42"/>
          <p:cNvSpPr>
            <a:spLocks noChangeArrowheads="1"/>
          </p:cNvSpPr>
          <p:nvPr/>
        </p:nvSpPr>
        <p:spPr bwMode="auto">
          <a:xfrm>
            <a:off x="6772275" y="3281363"/>
            <a:ext cx="1835150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39" name="AutoShape 43"/>
          <p:cNvSpPr>
            <a:spLocks noChangeArrowheads="1"/>
          </p:cNvSpPr>
          <p:nvPr/>
        </p:nvSpPr>
        <p:spPr bwMode="auto">
          <a:xfrm flipH="1">
            <a:off x="6159500" y="262413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40" name="未知"/>
          <p:cNvSpPr/>
          <p:nvPr/>
        </p:nvSpPr>
        <p:spPr bwMode="auto">
          <a:xfrm>
            <a:off x="6156325" y="2620963"/>
            <a:ext cx="615950" cy="116205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9741" name="Picture 45" descr="light_shadow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-76000" contrast="-4000"/>
          </a:blip>
          <a:srcRect/>
          <a:stretch>
            <a:fillRect/>
          </a:stretch>
        </p:blipFill>
        <p:spPr bwMode="auto">
          <a:xfrm>
            <a:off x="6916738" y="2814638"/>
            <a:ext cx="100806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42" name="Picture 46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9425" y="1852613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43" name="Oval 47"/>
          <p:cNvSpPr>
            <a:spLocks noChangeArrowheads="1"/>
          </p:cNvSpPr>
          <p:nvPr/>
        </p:nvSpPr>
        <p:spPr bwMode="auto">
          <a:xfrm>
            <a:off x="6829425" y="1852613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44" name="未知"/>
          <p:cNvSpPr/>
          <p:nvPr/>
        </p:nvSpPr>
        <p:spPr bwMode="auto">
          <a:xfrm>
            <a:off x="6948488" y="1878013"/>
            <a:ext cx="898525" cy="3937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9745" name="Group 49"/>
          <p:cNvGrpSpPr/>
          <p:nvPr/>
        </p:nvGrpSpPr>
        <p:grpSpPr bwMode="auto">
          <a:xfrm rot="-1297425" flipH="1" flipV="1">
            <a:off x="6872288" y="2703513"/>
            <a:ext cx="1062037" cy="254000"/>
            <a:chOff x="0" y="0"/>
            <a:chExt cx="893" cy="246"/>
          </a:xfrm>
        </p:grpSpPr>
        <p:grpSp>
          <p:nvGrpSpPr>
            <p:cNvPr id="29746" name="Group 50"/>
            <p:cNvGrpSpPr/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9747" name="AutoShape 51"/>
              <p:cNvSpPr>
                <a:spLocks noChangeArrowheads="1"/>
              </p:cNvSpPr>
              <p:nvPr/>
            </p:nvSpPr>
            <p:spPr bwMode="auto">
              <a:xfrm rot="5263130">
                <a:off x="28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48" name="AutoShape 52"/>
              <p:cNvSpPr>
                <a:spLocks noChangeArrowheads="1"/>
              </p:cNvSpPr>
              <p:nvPr/>
            </p:nvSpPr>
            <p:spPr bwMode="auto">
              <a:xfrm rot="6078281">
                <a:off x="41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49" name="AutoShape 53"/>
              <p:cNvSpPr>
                <a:spLocks noChangeArrowheads="1"/>
              </p:cNvSpPr>
              <p:nvPr/>
            </p:nvSpPr>
            <p:spPr bwMode="auto">
              <a:xfrm rot="6373927">
                <a:off x="493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50" name="AutoShape 54"/>
              <p:cNvSpPr>
                <a:spLocks noChangeArrowheads="1"/>
              </p:cNvSpPr>
              <p:nvPr/>
            </p:nvSpPr>
            <p:spPr bwMode="auto">
              <a:xfrm rot="6906312">
                <a:off x="583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51" name="Group 55"/>
            <p:cNvGrpSpPr/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9752" name="AutoShape 56"/>
              <p:cNvSpPr>
                <a:spLocks noChangeArrowheads="1"/>
              </p:cNvSpPr>
              <p:nvPr/>
            </p:nvSpPr>
            <p:spPr bwMode="auto">
              <a:xfrm rot="5263130">
                <a:off x="28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53" name="AutoShape 57"/>
              <p:cNvSpPr>
                <a:spLocks noChangeArrowheads="1"/>
              </p:cNvSpPr>
              <p:nvPr/>
            </p:nvSpPr>
            <p:spPr bwMode="auto">
              <a:xfrm rot="6078281">
                <a:off x="41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54" name="AutoShape 58"/>
              <p:cNvSpPr>
                <a:spLocks noChangeArrowheads="1"/>
              </p:cNvSpPr>
              <p:nvPr/>
            </p:nvSpPr>
            <p:spPr bwMode="auto">
              <a:xfrm rot="6373927">
                <a:off x="493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55" name="AutoShape 59"/>
              <p:cNvSpPr>
                <a:spLocks noChangeArrowheads="1"/>
              </p:cNvSpPr>
              <p:nvPr/>
            </p:nvSpPr>
            <p:spPr bwMode="auto">
              <a:xfrm rot="6906312">
                <a:off x="583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756" name="未知"/>
          <p:cNvSpPr/>
          <p:nvPr/>
        </p:nvSpPr>
        <p:spPr bwMode="auto">
          <a:xfrm>
            <a:off x="698500" y="4129088"/>
            <a:ext cx="612775" cy="1130300"/>
          </a:xfrm>
          <a:custGeom>
            <a:avLst/>
            <a:gdLst/>
            <a:ahLst/>
            <a:cxnLst>
              <a:cxn ang="0">
                <a:pos x="3" y="292"/>
              </a:cxn>
              <a:cxn ang="0">
                <a:pos x="386" y="712"/>
              </a:cxn>
              <a:cxn ang="0">
                <a:pos x="386" y="404"/>
              </a:cxn>
              <a:cxn ang="0">
                <a:pos x="0" y="0"/>
              </a:cxn>
              <a:cxn ang="0">
                <a:pos x="3" y="292"/>
              </a:cxn>
            </a:cxnLst>
            <a:rect l="0" t="0" r="r" b="b"/>
            <a:pathLst>
              <a:path w="386" h="712">
                <a:moveTo>
                  <a:pt x="3" y="292"/>
                </a:moveTo>
                <a:lnTo>
                  <a:pt x="386" y="712"/>
                </a:lnTo>
                <a:lnTo>
                  <a:pt x="386" y="404"/>
                </a:lnTo>
                <a:lnTo>
                  <a:pt x="0" y="0"/>
                </a:lnTo>
                <a:lnTo>
                  <a:pt x="3" y="292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alpha val="79999"/>
                </a:schemeClr>
              </a:gs>
              <a:gs pos="100000">
                <a:schemeClr val="accent2">
                  <a:gamma/>
                  <a:tint val="48627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9757" name="Picture 61" descr="light_shadow"/>
          <p:cNvPicPr>
            <a:picLocks noChangeAspect="1" noChangeArrowheads="1"/>
          </p:cNvPicPr>
          <p:nvPr/>
        </p:nvPicPr>
        <p:blipFill>
          <a:blip r:embed="rId4" cstate="print">
            <a:grayscl/>
            <a:lum bright="-76000" contrast="-4000"/>
          </a:blip>
          <a:srcRect/>
          <a:stretch>
            <a:fillRect/>
          </a:stretch>
        </p:blipFill>
        <p:spPr bwMode="auto">
          <a:xfrm>
            <a:off x="1336675" y="4237038"/>
            <a:ext cx="1008063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58" name="Picture 62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9363" y="3278188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59" name="Oval 63"/>
          <p:cNvSpPr>
            <a:spLocks noChangeArrowheads="1"/>
          </p:cNvSpPr>
          <p:nvPr/>
        </p:nvSpPr>
        <p:spPr bwMode="auto">
          <a:xfrm>
            <a:off x="1249363" y="3278188"/>
            <a:ext cx="1144587" cy="11430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66275"/>
                  <a:invGamma/>
                  <a:alpha val="89999"/>
                </a:schemeClr>
              </a:gs>
              <a:gs pos="50000">
                <a:schemeClr val="accent2">
                  <a:alpha val="45000"/>
                </a:schemeClr>
              </a:gs>
              <a:gs pos="100000">
                <a:schemeClr val="accent2">
                  <a:gamma/>
                  <a:shade val="66275"/>
                  <a:invGamma/>
                  <a:alpha val="89999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60" name="未知"/>
          <p:cNvSpPr/>
          <p:nvPr/>
        </p:nvSpPr>
        <p:spPr bwMode="auto">
          <a:xfrm>
            <a:off x="1368425" y="3300413"/>
            <a:ext cx="898525" cy="396875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accent2">
                  <a:alpha val="17999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761" name="Text Box 65"/>
          <p:cNvSpPr txBox="1">
            <a:spLocks noChangeArrowheads="1"/>
          </p:cNvSpPr>
          <p:nvPr/>
        </p:nvSpPr>
        <p:spPr bwMode="auto">
          <a:xfrm>
            <a:off x="1350963" y="3709988"/>
            <a:ext cx="9556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</a:rPr>
              <a:t>点击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grpSp>
        <p:nvGrpSpPr>
          <p:cNvPr id="29762" name="Group 66"/>
          <p:cNvGrpSpPr/>
          <p:nvPr/>
        </p:nvGrpSpPr>
        <p:grpSpPr bwMode="auto">
          <a:xfrm rot="-1297425" flipH="1" flipV="1">
            <a:off x="1363663" y="4144963"/>
            <a:ext cx="1062037" cy="254000"/>
            <a:chOff x="0" y="0"/>
            <a:chExt cx="893" cy="246"/>
          </a:xfrm>
        </p:grpSpPr>
        <p:grpSp>
          <p:nvGrpSpPr>
            <p:cNvPr id="29763" name="Group 67"/>
            <p:cNvGrpSpPr/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9764" name="AutoShape 68"/>
              <p:cNvSpPr>
                <a:spLocks noChangeArrowheads="1"/>
              </p:cNvSpPr>
              <p:nvPr/>
            </p:nvSpPr>
            <p:spPr bwMode="auto">
              <a:xfrm rot="5263130">
                <a:off x="28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65" name="AutoShape 69"/>
              <p:cNvSpPr>
                <a:spLocks noChangeArrowheads="1"/>
              </p:cNvSpPr>
              <p:nvPr/>
            </p:nvSpPr>
            <p:spPr bwMode="auto">
              <a:xfrm rot="6078281">
                <a:off x="41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66" name="AutoShape 70"/>
              <p:cNvSpPr>
                <a:spLocks noChangeArrowheads="1"/>
              </p:cNvSpPr>
              <p:nvPr/>
            </p:nvSpPr>
            <p:spPr bwMode="auto">
              <a:xfrm rot="6373927">
                <a:off x="493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67" name="AutoShape 71"/>
              <p:cNvSpPr>
                <a:spLocks noChangeArrowheads="1"/>
              </p:cNvSpPr>
              <p:nvPr/>
            </p:nvSpPr>
            <p:spPr bwMode="auto">
              <a:xfrm rot="6906312">
                <a:off x="583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68" name="Group 72"/>
            <p:cNvGrpSpPr/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9769" name="AutoShape 73"/>
              <p:cNvSpPr>
                <a:spLocks noChangeArrowheads="1"/>
              </p:cNvSpPr>
              <p:nvPr/>
            </p:nvSpPr>
            <p:spPr bwMode="auto">
              <a:xfrm rot="5263130">
                <a:off x="28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70" name="AutoShape 74"/>
              <p:cNvSpPr>
                <a:spLocks noChangeArrowheads="1"/>
              </p:cNvSpPr>
              <p:nvPr/>
            </p:nvSpPr>
            <p:spPr bwMode="auto">
              <a:xfrm rot="6078281">
                <a:off x="41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71" name="AutoShape 75"/>
              <p:cNvSpPr>
                <a:spLocks noChangeArrowheads="1"/>
              </p:cNvSpPr>
              <p:nvPr/>
            </p:nvSpPr>
            <p:spPr bwMode="auto">
              <a:xfrm rot="6373927">
                <a:off x="493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72" name="AutoShape 76"/>
              <p:cNvSpPr>
                <a:spLocks noChangeArrowheads="1"/>
              </p:cNvSpPr>
              <p:nvPr/>
            </p:nvSpPr>
            <p:spPr bwMode="auto">
              <a:xfrm rot="6906312">
                <a:off x="583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773" name="Text Box 77"/>
          <p:cNvSpPr txBox="1">
            <a:spLocks noChangeArrowheads="1"/>
          </p:cNvSpPr>
          <p:nvPr/>
        </p:nvSpPr>
        <p:spPr bwMode="auto">
          <a:xfrm>
            <a:off x="3173413" y="5116513"/>
            <a:ext cx="1690687" cy="638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ea typeface="宋体" panose="02010600030101010101" pitchFamily="2" charset="-122"/>
            </a:endParaRPr>
          </a:p>
        </p:txBody>
      </p:sp>
      <p:sp>
        <p:nvSpPr>
          <p:cNvPr id="29774" name="Text Box 78"/>
          <p:cNvSpPr txBox="1">
            <a:spLocks noChangeArrowheads="1"/>
          </p:cNvSpPr>
          <p:nvPr/>
        </p:nvSpPr>
        <p:spPr bwMode="auto">
          <a:xfrm>
            <a:off x="4975225" y="4494213"/>
            <a:ext cx="1690688" cy="639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ea typeface="宋体" panose="02010600030101010101" pitchFamily="2" charset="-122"/>
            </a:endParaRPr>
          </a:p>
        </p:txBody>
      </p:sp>
      <p:sp>
        <p:nvSpPr>
          <p:cNvPr id="29775" name="Text Box 79"/>
          <p:cNvSpPr txBox="1">
            <a:spLocks noChangeArrowheads="1"/>
          </p:cNvSpPr>
          <p:nvPr/>
        </p:nvSpPr>
        <p:spPr bwMode="auto">
          <a:xfrm>
            <a:off x="6804025" y="4037013"/>
            <a:ext cx="1690688" cy="639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ea typeface="宋体" panose="02010600030101010101" pitchFamily="2" charset="-122"/>
            </a:endParaRPr>
          </a:p>
        </p:txBody>
      </p:sp>
      <p:sp>
        <p:nvSpPr>
          <p:cNvPr id="29776" name="Text Box 80"/>
          <p:cNvSpPr txBox="1">
            <a:spLocks noChangeArrowheads="1"/>
          </p:cNvSpPr>
          <p:nvPr/>
        </p:nvSpPr>
        <p:spPr bwMode="auto">
          <a:xfrm>
            <a:off x="3179763" y="3268663"/>
            <a:ext cx="9556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</a:rPr>
              <a:t>点击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9777" name="Text Box 81"/>
          <p:cNvSpPr txBox="1">
            <a:spLocks noChangeArrowheads="1"/>
          </p:cNvSpPr>
          <p:nvPr/>
        </p:nvSpPr>
        <p:spPr bwMode="auto">
          <a:xfrm>
            <a:off x="5094288" y="2768600"/>
            <a:ext cx="9556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</a:rPr>
              <a:t>点击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9778" name="Text Box 82"/>
          <p:cNvSpPr txBox="1">
            <a:spLocks noChangeArrowheads="1"/>
          </p:cNvSpPr>
          <p:nvPr/>
        </p:nvSpPr>
        <p:spPr bwMode="auto">
          <a:xfrm>
            <a:off x="6932613" y="2286000"/>
            <a:ext cx="9556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</a:rPr>
              <a:t>点击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9779" name="Rectangle 83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/>
          <p:nvPr/>
        </p:nvGrpSpPr>
        <p:grpSpPr bwMode="auto">
          <a:xfrm>
            <a:off x="5053013" y="1966912"/>
            <a:ext cx="1587500" cy="1041400"/>
            <a:chOff x="0" y="0"/>
            <a:chExt cx="1269" cy="832"/>
          </a:xfrm>
        </p:grpSpPr>
        <p:sp>
          <p:nvSpPr>
            <p:cNvPr id="30723" name="Oval 3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24" name="Oval 4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25" name="Freeform 5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0726" name="Group 6"/>
          <p:cNvGrpSpPr/>
          <p:nvPr/>
        </p:nvGrpSpPr>
        <p:grpSpPr bwMode="auto">
          <a:xfrm>
            <a:off x="2513013" y="1966912"/>
            <a:ext cx="1587500" cy="1041400"/>
            <a:chOff x="0" y="0"/>
            <a:chExt cx="1269" cy="832"/>
          </a:xfrm>
        </p:grpSpPr>
        <p:sp>
          <p:nvSpPr>
            <p:cNvPr id="30727" name="Oval 7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28" name="Oval 8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29" name="Freeform 9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30730" name="Text Box 11"/>
          <p:cNvSpPr txBox="1">
            <a:spLocks noChangeArrowheads="1"/>
          </p:cNvSpPr>
          <p:nvPr/>
        </p:nvSpPr>
        <p:spPr bwMode="auto">
          <a:xfrm>
            <a:off x="6494463" y="1676400"/>
            <a:ext cx="2192337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2.</a:t>
            </a:r>
            <a:r>
              <a:rPr lang="zh-CN" altLang="en-US">
                <a:ea typeface="宋体" panose="02010600030101010101" pitchFamily="2" charset="-122"/>
              </a:rPr>
              <a:t>此处添加内容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30731" name="Group 11"/>
          <p:cNvGrpSpPr/>
          <p:nvPr/>
        </p:nvGrpSpPr>
        <p:grpSpPr bwMode="auto">
          <a:xfrm rot="18442428" flipH="1">
            <a:off x="3930650" y="2220912"/>
            <a:ext cx="73025" cy="1133475"/>
            <a:chOff x="0" y="0"/>
            <a:chExt cx="68" cy="636"/>
          </a:xfrm>
        </p:grpSpPr>
        <p:sp>
          <p:nvSpPr>
            <p:cNvPr id="30732" name="Rectangle 13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33" name="Rectangle 14"/>
            <p:cNvSpPr>
              <a:spLocks noChangeArrowheads="1"/>
            </p:cNvSpPr>
            <p:nvPr/>
          </p:nvSpPr>
          <p:spPr bwMode="auto">
            <a:xfrm rot="16200000">
              <a:off x="-284" y="274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0734" name="Group 14"/>
          <p:cNvGrpSpPr/>
          <p:nvPr/>
        </p:nvGrpSpPr>
        <p:grpSpPr bwMode="auto">
          <a:xfrm rot="3157572">
            <a:off x="5113338" y="2222499"/>
            <a:ext cx="69850" cy="1133475"/>
            <a:chOff x="0" y="0"/>
            <a:chExt cx="68" cy="636"/>
          </a:xfrm>
        </p:grpSpPr>
        <p:sp>
          <p:nvSpPr>
            <p:cNvPr id="30735" name="Rectangle 16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36" name="Rectangle 17"/>
            <p:cNvSpPr>
              <a:spLocks noChangeArrowheads="1"/>
            </p:cNvSpPr>
            <p:nvPr/>
          </p:nvSpPr>
          <p:spPr bwMode="auto">
            <a:xfrm rot="16200000">
              <a:off x="-284" y="274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30737" name="Text Box 18"/>
          <p:cNvSpPr txBox="1">
            <a:spLocks noChangeArrowheads="1"/>
          </p:cNvSpPr>
          <p:nvPr/>
        </p:nvSpPr>
        <p:spPr bwMode="auto">
          <a:xfrm>
            <a:off x="479425" y="1676400"/>
            <a:ext cx="2074863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/>
              <a:t>1.</a:t>
            </a:r>
            <a:r>
              <a:rPr lang="zh-CN" altLang="en-US">
                <a:ea typeface="宋体" panose="02010600030101010101" pitchFamily="2" charset="-122"/>
              </a:rPr>
              <a:t>此处添加内容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38" name="Text Box 19"/>
          <p:cNvSpPr txBox="1">
            <a:spLocks noChangeArrowheads="1"/>
          </p:cNvSpPr>
          <p:nvPr/>
        </p:nvSpPr>
        <p:spPr bwMode="auto">
          <a:xfrm>
            <a:off x="479425" y="4776787"/>
            <a:ext cx="1925638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/>
              <a:t>4.</a:t>
            </a:r>
            <a:r>
              <a:rPr lang="zh-CN" altLang="en-US">
                <a:ea typeface="宋体" panose="02010600030101010101" pitchFamily="2" charset="-122"/>
              </a:rPr>
              <a:t>此处添加内容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39" name="Text Box 20"/>
          <p:cNvSpPr txBox="1">
            <a:spLocks noChangeArrowheads="1"/>
          </p:cNvSpPr>
          <p:nvPr/>
        </p:nvSpPr>
        <p:spPr bwMode="auto">
          <a:xfrm>
            <a:off x="6670675" y="4776787"/>
            <a:ext cx="2016125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3.</a:t>
            </a:r>
            <a:r>
              <a:rPr lang="zh-CN" altLang="en-US">
                <a:ea typeface="宋体" panose="02010600030101010101" pitchFamily="2" charset="-122"/>
              </a:rPr>
              <a:t>此处添加内容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40" name="PubPieSlice"/>
          <p:cNvSpPr>
            <a:spLocks noEditPoints="1" noChangeArrowheads="1"/>
          </p:cNvSpPr>
          <p:nvPr/>
        </p:nvSpPr>
        <p:spPr bwMode="auto">
          <a:xfrm rot="7956845">
            <a:off x="3482975" y="2411412"/>
            <a:ext cx="73025" cy="73025"/>
          </a:xfrm>
          <a:custGeom>
            <a:avLst/>
            <a:gdLst>
              <a:gd name="T0" fmla="*/ 0 w 21600"/>
              <a:gd name="T1" fmla="*/ 36513 h 21600"/>
              <a:gd name="T2" fmla="*/ 36513 w 21600"/>
              <a:gd name="T3" fmla="*/ 36513 h 21600"/>
              <a:gd name="T4" fmla="*/ 73025 w 21600"/>
              <a:gd name="T5" fmla="*/ 36513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10800"/>
                </a:moveTo>
                <a:cubicBezTo>
                  <a:pt x="0" y="16764"/>
                  <a:pt x="4835" y="21599"/>
                  <a:pt x="10799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FFFFFF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41" name="PubPieSlice"/>
          <p:cNvSpPr>
            <a:spLocks noEditPoints="1" noChangeArrowheads="1"/>
          </p:cNvSpPr>
          <p:nvPr/>
        </p:nvSpPr>
        <p:spPr bwMode="auto">
          <a:xfrm rot="13907366">
            <a:off x="5557838" y="2412999"/>
            <a:ext cx="69850" cy="73025"/>
          </a:xfrm>
          <a:custGeom>
            <a:avLst/>
            <a:gdLst>
              <a:gd name="T0" fmla="*/ 0 w 21600"/>
              <a:gd name="T1" fmla="*/ 35719 h 21600"/>
              <a:gd name="T2" fmla="*/ 35719 w 21600"/>
              <a:gd name="T3" fmla="*/ 35719 h 21600"/>
              <a:gd name="T4" fmla="*/ 71437 w 21600"/>
              <a:gd name="T5" fmla="*/ 35719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10800"/>
                </a:moveTo>
                <a:cubicBezTo>
                  <a:pt x="0" y="16764"/>
                  <a:pt x="4835" y="21599"/>
                  <a:pt x="10799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808080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42" name="Rectangle 23"/>
          <p:cNvSpPr>
            <a:spLocks noChangeArrowheads="1"/>
          </p:cNvSpPr>
          <p:nvPr/>
        </p:nvSpPr>
        <p:spPr bwMode="auto">
          <a:xfrm>
            <a:off x="479425" y="2695575"/>
            <a:ext cx="2136775" cy="1114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单击添加内容文字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30743" name="Rectangle 24"/>
          <p:cNvSpPr>
            <a:spLocks noChangeArrowheads="1"/>
          </p:cNvSpPr>
          <p:nvPr/>
        </p:nvSpPr>
        <p:spPr bwMode="auto">
          <a:xfrm>
            <a:off x="6550025" y="2695575"/>
            <a:ext cx="2136775" cy="1114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单击添加内容文字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grpSp>
        <p:nvGrpSpPr>
          <p:cNvPr id="30744" name="Group 24"/>
          <p:cNvGrpSpPr/>
          <p:nvPr/>
        </p:nvGrpSpPr>
        <p:grpSpPr bwMode="auto">
          <a:xfrm>
            <a:off x="3519488" y="2592387"/>
            <a:ext cx="2122487" cy="1738313"/>
            <a:chOff x="0" y="0"/>
            <a:chExt cx="1649" cy="1351"/>
          </a:xfrm>
        </p:grpSpPr>
        <p:sp>
          <p:nvSpPr>
            <p:cNvPr id="30745" name="Oval 26"/>
            <p:cNvSpPr>
              <a:spLocks noChangeArrowheads="1"/>
            </p:cNvSpPr>
            <p:nvPr/>
          </p:nvSpPr>
          <p:spPr bwMode="auto">
            <a:xfrm flipV="1">
              <a:off x="0" y="1071"/>
              <a:ext cx="1649" cy="280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46" name="Oval 27"/>
            <p:cNvSpPr>
              <a:spLocks noChangeArrowheads="1"/>
            </p:cNvSpPr>
            <p:nvPr/>
          </p:nvSpPr>
          <p:spPr bwMode="auto">
            <a:xfrm>
              <a:off x="230" y="0"/>
              <a:ext cx="1217" cy="121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2E455E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47" name="Freeform 28"/>
            <p:cNvSpPr>
              <a:spLocks noChangeArrowheads="1"/>
            </p:cNvSpPr>
            <p:nvPr/>
          </p:nvSpPr>
          <p:spPr bwMode="auto">
            <a:xfrm>
              <a:off x="369" y="28"/>
              <a:ext cx="939" cy="45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30748" name="Rectangle 29"/>
          <p:cNvSpPr>
            <a:spLocks noChangeArrowheads="1"/>
          </p:cNvSpPr>
          <p:nvPr/>
        </p:nvSpPr>
        <p:spPr bwMode="auto">
          <a:xfrm>
            <a:off x="3987800" y="2903537"/>
            <a:ext cx="1187450" cy="973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l"/>
            <a:r>
              <a:rPr lang="zh-CN" altLang="en-US">
                <a:ea typeface="宋体" panose="02010600030101010101" pitchFamily="2" charset="-122"/>
              </a:rPr>
              <a:t>单击添加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30749" name="Group 29"/>
          <p:cNvGrpSpPr/>
          <p:nvPr/>
        </p:nvGrpSpPr>
        <p:grpSpPr bwMode="auto">
          <a:xfrm rot="18442428" flipH="1">
            <a:off x="5518944" y="3523456"/>
            <a:ext cx="107950" cy="1135062"/>
            <a:chOff x="0" y="0"/>
            <a:chExt cx="68" cy="636"/>
          </a:xfrm>
        </p:grpSpPr>
        <p:sp>
          <p:nvSpPr>
            <p:cNvPr id="30750" name="Rectangle 31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51" name="Rectangle 32"/>
            <p:cNvSpPr>
              <a:spLocks noChangeArrowheads="1"/>
            </p:cNvSpPr>
            <p:nvPr/>
          </p:nvSpPr>
          <p:spPr bwMode="auto">
            <a:xfrm rot="16200000">
              <a:off x="-284" y="274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0752" name="Group 32"/>
          <p:cNvGrpSpPr/>
          <p:nvPr/>
        </p:nvGrpSpPr>
        <p:grpSpPr bwMode="auto">
          <a:xfrm rot="3157572">
            <a:off x="3556794" y="3510756"/>
            <a:ext cx="107950" cy="1135062"/>
            <a:chOff x="0" y="0"/>
            <a:chExt cx="68" cy="636"/>
          </a:xfrm>
        </p:grpSpPr>
        <p:sp>
          <p:nvSpPr>
            <p:cNvPr id="30753" name="Rectangle 34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54" name="Rectangle 35"/>
            <p:cNvSpPr>
              <a:spLocks noChangeArrowheads="1"/>
            </p:cNvSpPr>
            <p:nvPr/>
          </p:nvSpPr>
          <p:spPr bwMode="auto">
            <a:xfrm rot="16200000">
              <a:off x="-284" y="274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0755" name="Group 35"/>
          <p:cNvGrpSpPr/>
          <p:nvPr/>
        </p:nvGrpSpPr>
        <p:grpSpPr bwMode="auto">
          <a:xfrm>
            <a:off x="2179638" y="4138612"/>
            <a:ext cx="2014537" cy="1320800"/>
            <a:chOff x="0" y="0"/>
            <a:chExt cx="1269" cy="832"/>
          </a:xfrm>
        </p:grpSpPr>
        <p:sp>
          <p:nvSpPr>
            <p:cNvPr id="30756" name="Oval 37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57" name="Oval 38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58" name="Freeform 39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0759" name="Group 39"/>
          <p:cNvGrpSpPr/>
          <p:nvPr/>
        </p:nvGrpSpPr>
        <p:grpSpPr bwMode="auto">
          <a:xfrm>
            <a:off x="5138738" y="4138612"/>
            <a:ext cx="2014537" cy="1320800"/>
            <a:chOff x="0" y="0"/>
            <a:chExt cx="1269" cy="832"/>
          </a:xfrm>
        </p:grpSpPr>
        <p:sp>
          <p:nvSpPr>
            <p:cNvPr id="30760" name="Oval 41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61" name="Oval 42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62" name="Freeform 43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0763" name="Group 43"/>
          <p:cNvGrpSpPr/>
          <p:nvPr/>
        </p:nvGrpSpPr>
        <p:grpSpPr bwMode="auto">
          <a:xfrm>
            <a:off x="2192338" y="4138612"/>
            <a:ext cx="2014537" cy="1320800"/>
            <a:chOff x="0" y="0"/>
            <a:chExt cx="1269" cy="832"/>
          </a:xfrm>
        </p:grpSpPr>
        <p:sp>
          <p:nvSpPr>
            <p:cNvPr id="30764" name="Oval 45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65" name="Oval 46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66" name="Freeform 47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30767" name="Rectangle 47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2"/>
          <p:cNvSpPr/>
          <p:nvPr/>
        </p:nvSpPr>
        <p:spPr bwMode="auto">
          <a:xfrm>
            <a:off x="1055688" y="2503488"/>
            <a:ext cx="7024687" cy="2663825"/>
          </a:xfrm>
          <a:custGeom>
            <a:avLst/>
            <a:gdLst>
              <a:gd name="T0" fmla="*/ 0 w 5034"/>
              <a:gd name="T1" fmla="*/ 0 h 1908"/>
              <a:gd name="T2" fmla="*/ 5034 w 5034"/>
              <a:gd name="T3" fmla="*/ 1908 h 1908"/>
            </a:gdLst>
            <a:ahLst/>
            <a:cxnLst>
              <a:cxn ang="0">
                <a:pos x="2502" y="0"/>
              </a:cxn>
              <a:cxn ang="0">
                <a:pos x="1465" y="383"/>
              </a:cxn>
              <a:cxn ang="0">
                <a:pos x="1783" y="383"/>
              </a:cxn>
              <a:cxn ang="0">
                <a:pos x="0" y="1908"/>
              </a:cxn>
              <a:cxn ang="0">
                <a:pos x="5034" y="1908"/>
              </a:cxn>
              <a:cxn ang="0">
                <a:pos x="3229" y="383"/>
              </a:cxn>
              <a:cxn ang="0">
                <a:pos x="3613" y="395"/>
              </a:cxn>
              <a:cxn ang="0">
                <a:pos x="2502" y="0"/>
              </a:cxn>
            </a:cxnLst>
            <a:rect l="T0" t="T1" r="T2" b="T3"/>
            <a:pathLst>
              <a:path w="5034" h="1908">
                <a:moveTo>
                  <a:pt x="2502" y="0"/>
                </a:moveTo>
                <a:lnTo>
                  <a:pt x="1465" y="383"/>
                </a:lnTo>
                <a:lnTo>
                  <a:pt x="1783" y="383"/>
                </a:lnTo>
                <a:lnTo>
                  <a:pt x="0" y="1908"/>
                </a:lnTo>
                <a:lnTo>
                  <a:pt x="5034" y="1908"/>
                </a:lnTo>
                <a:lnTo>
                  <a:pt x="3229" y="383"/>
                </a:lnTo>
                <a:lnTo>
                  <a:pt x="3613" y="395"/>
                </a:lnTo>
                <a:lnTo>
                  <a:pt x="2502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7" name="AutoShape 3"/>
          <p:cNvSpPr>
            <a:spLocks noChangeArrowheads="1"/>
          </p:cNvSpPr>
          <p:nvPr/>
        </p:nvSpPr>
        <p:spPr bwMode="auto">
          <a:xfrm>
            <a:off x="2120900" y="1676400"/>
            <a:ext cx="4872038" cy="6746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latinLnBrk="1"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点击编辑文字信息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8" name="Oval 4"/>
          <p:cNvSpPr>
            <a:spLocks noChangeArrowheads="1"/>
          </p:cNvSpPr>
          <p:nvPr/>
        </p:nvSpPr>
        <p:spPr bwMode="auto">
          <a:xfrm>
            <a:off x="1030288" y="4168775"/>
            <a:ext cx="1296987" cy="1295400"/>
          </a:xfrm>
          <a:prstGeom prst="ellipse">
            <a:avLst/>
          </a:prstGeom>
          <a:gradFill rotWithShape="1">
            <a:gsLst>
              <a:gs pos="0">
                <a:srgbClr val="99CC00"/>
              </a:gs>
              <a:gs pos="100000">
                <a:srgbClr val="283600"/>
              </a:gs>
            </a:gsLst>
            <a:path path="rect">
              <a:fillToRect r="100000" b="10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200" b="1">
                <a:solidFill>
                  <a:srgbClr val="FFFF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点击编辑文字</a:t>
            </a:r>
            <a:endParaRPr lang="zh-CN" altLang="en-US" sz="1200" b="1">
              <a:solidFill>
                <a:srgbClr val="FFFFFF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49" name="Oval 5"/>
          <p:cNvSpPr>
            <a:spLocks noChangeArrowheads="1"/>
          </p:cNvSpPr>
          <p:nvPr/>
        </p:nvSpPr>
        <p:spPr bwMode="auto">
          <a:xfrm>
            <a:off x="3868738" y="4168775"/>
            <a:ext cx="1296987" cy="129540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432800"/>
              </a:gs>
            </a:gsLst>
            <a:path path="rect">
              <a:fillToRect r="100000" b="10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200" b="1">
                <a:solidFill>
                  <a:srgbClr val="FFFF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点击编辑文字</a:t>
            </a:r>
            <a:endParaRPr lang="zh-CN" altLang="en-US" sz="1200" b="1">
              <a:solidFill>
                <a:srgbClr val="FFFFFF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50" name="Oval 6"/>
          <p:cNvSpPr>
            <a:spLocks noChangeArrowheads="1"/>
          </p:cNvSpPr>
          <p:nvPr/>
        </p:nvSpPr>
        <p:spPr bwMode="auto">
          <a:xfrm>
            <a:off x="2416175" y="4168775"/>
            <a:ext cx="1296988" cy="1295400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rgbClr val="283643"/>
              </a:gs>
            </a:gsLst>
            <a:path path="rect">
              <a:fillToRect r="100000" b="10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200" b="1">
                <a:solidFill>
                  <a:srgbClr val="FFFF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点击编辑文字</a:t>
            </a:r>
            <a:endParaRPr lang="zh-CN" altLang="en-US" sz="1200" b="1">
              <a:solidFill>
                <a:srgbClr val="FFFFFF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51" name="Oval 7"/>
          <p:cNvSpPr>
            <a:spLocks noChangeArrowheads="1"/>
          </p:cNvSpPr>
          <p:nvPr/>
        </p:nvSpPr>
        <p:spPr bwMode="auto">
          <a:xfrm>
            <a:off x="5319713" y="4168775"/>
            <a:ext cx="1296987" cy="1295400"/>
          </a:xfrm>
          <a:prstGeom prst="ellipse">
            <a:avLst/>
          </a:prstGeom>
          <a:gradFill rotWithShape="1">
            <a:gsLst>
              <a:gs pos="0">
                <a:srgbClr val="CC99FF"/>
              </a:gs>
              <a:gs pos="100000">
                <a:srgbClr val="362843"/>
              </a:gs>
            </a:gsLst>
            <a:path path="rect">
              <a:fillToRect r="100000" b="10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200" b="1">
                <a:solidFill>
                  <a:srgbClr val="FFFF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点击编辑文字</a:t>
            </a:r>
            <a:endParaRPr lang="zh-CN" altLang="en-US" sz="1200" b="1">
              <a:solidFill>
                <a:srgbClr val="FFFFFF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52" name="Oval 10"/>
          <p:cNvSpPr>
            <a:spLocks noChangeArrowheads="1"/>
          </p:cNvSpPr>
          <p:nvPr/>
        </p:nvSpPr>
        <p:spPr bwMode="auto">
          <a:xfrm>
            <a:off x="6783388" y="4168775"/>
            <a:ext cx="1296987" cy="1295400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431B00"/>
              </a:gs>
            </a:gsLst>
            <a:path path="rect">
              <a:fillToRect r="100000" b="10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200" b="1">
                <a:solidFill>
                  <a:srgbClr val="FFFF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点击编辑文字</a:t>
            </a:r>
            <a:endParaRPr lang="zh-CN" altLang="en-US" sz="1200" b="1">
              <a:solidFill>
                <a:srgbClr val="FFFFFF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53" name="WordArt 17"/>
          <p:cNvSpPr>
            <a:spLocks noChangeArrowheads="1" noChangeShapeType="1" noTextEdit="1"/>
          </p:cNvSpPr>
          <p:nvPr/>
        </p:nvSpPr>
        <p:spPr bwMode="auto">
          <a:xfrm>
            <a:off x="3049588" y="3538538"/>
            <a:ext cx="2925762" cy="35401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03"/>
              </a:avLst>
            </a:prstTxWarp>
          </a:bodyPr>
          <a:lstStyle/>
          <a:p>
            <a:r>
              <a:rPr lang="zh-CN" altLang="en-US" sz="3600" b="1">
                <a:ln w="9525">
                  <a:noFill/>
                  <a:round/>
                </a:ln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3600" b="1">
              <a:ln w="9525">
                <a:noFill/>
                <a:round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 bwMode="auto">
          <a:xfrm>
            <a:off x="1454150" y="2063750"/>
            <a:ext cx="612775" cy="608013"/>
            <a:chOff x="0" y="0"/>
            <a:chExt cx="385" cy="383"/>
          </a:xfrm>
        </p:grpSpPr>
        <p:sp>
          <p:nvSpPr>
            <p:cNvPr id="5123" name="Oval 3"/>
            <p:cNvSpPr>
              <a:spLocks noChangeArrowheads="1"/>
            </p:cNvSpPr>
            <p:nvPr/>
          </p:nvSpPr>
          <p:spPr bwMode="auto">
            <a:xfrm>
              <a:off x="0" y="0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24" name="Group 4"/>
            <p:cNvGrpSpPr/>
            <p:nvPr/>
          </p:nvGrpSpPr>
          <p:grpSpPr bwMode="auto">
            <a:xfrm>
              <a:off x="8" y="6"/>
              <a:ext cx="369" cy="369"/>
              <a:chOff x="0" y="0"/>
              <a:chExt cx="369" cy="369"/>
            </a:xfrm>
          </p:grpSpPr>
          <p:sp>
            <p:nvSpPr>
              <p:cNvPr id="5125" name="Oval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26" name="Oval 6"/>
              <p:cNvSpPr>
                <a:spLocks noChangeArrowheads="1"/>
              </p:cNvSpPr>
              <p:nvPr/>
            </p:nvSpPr>
            <p:spPr bwMode="auto">
              <a:xfrm>
                <a:off x="5" y="2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27" name="Oval 7"/>
              <p:cNvSpPr>
                <a:spLocks noChangeArrowheads="1"/>
              </p:cNvSpPr>
              <p:nvPr/>
            </p:nvSpPr>
            <p:spPr bwMode="auto">
              <a:xfrm>
                <a:off x="9" y="5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28" name="Oval 8"/>
              <p:cNvSpPr>
                <a:spLocks noChangeArrowheads="1"/>
              </p:cNvSpPr>
              <p:nvPr/>
            </p:nvSpPr>
            <p:spPr bwMode="auto">
              <a:xfrm>
                <a:off x="28" y="15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562100" y="2133600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panose="02010600030101010101" pitchFamily="2" charset="-122"/>
              </a:rPr>
              <a:t>1</a:t>
            </a:r>
            <a:endParaRPr lang="en-US" altLang="zh-CN" sz="2400" b="1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grpSp>
        <p:nvGrpSpPr>
          <p:cNvPr id="5130" name="Group 10"/>
          <p:cNvGrpSpPr/>
          <p:nvPr/>
        </p:nvGrpSpPr>
        <p:grpSpPr bwMode="auto">
          <a:xfrm>
            <a:off x="2212975" y="2882900"/>
            <a:ext cx="5311775" cy="688975"/>
            <a:chOff x="0" y="0"/>
            <a:chExt cx="4058" cy="480"/>
          </a:xfrm>
        </p:grpSpPr>
        <p:sp>
          <p:nvSpPr>
            <p:cNvPr id="5131" name="AutoShape 11"/>
            <p:cNvSpPr>
              <a:spLocks noChangeArrowheads="1"/>
            </p:cNvSpPr>
            <p:nvPr/>
          </p:nvSpPr>
          <p:spPr bwMode="auto">
            <a:xfrm>
              <a:off x="0" y="0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FF9900"/>
                </a:gs>
                <a:gs pos="50000">
                  <a:srgbClr val="FF9900">
                    <a:gamma/>
                    <a:shade val="93725"/>
                    <a:invGamma/>
                  </a:srgbClr>
                </a:gs>
                <a:gs pos="100000">
                  <a:srgbClr val="FF9900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32" name="Group 12"/>
            <p:cNvGrpSpPr/>
            <p:nvPr/>
          </p:nvGrpSpPr>
          <p:grpSpPr bwMode="auto">
            <a:xfrm>
              <a:off x="10" y="15"/>
              <a:ext cx="4043" cy="444"/>
              <a:chOff x="0" y="0"/>
              <a:chExt cx="3988" cy="444"/>
            </a:xfrm>
          </p:grpSpPr>
          <p:sp>
            <p:nvSpPr>
              <p:cNvPr id="5133" name="AutoShape 13"/>
              <p:cNvSpPr>
                <a:spLocks noChangeArrowheads="1"/>
              </p:cNvSpPr>
              <p:nvPr/>
            </p:nvSpPr>
            <p:spPr bwMode="auto">
              <a:xfrm>
                <a:off x="0" y="329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34" name="AutoShap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135" name="Group 15"/>
          <p:cNvGrpSpPr/>
          <p:nvPr/>
        </p:nvGrpSpPr>
        <p:grpSpPr bwMode="auto">
          <a:xfrm>
            <a:off x="2212975" y="3748088"/>
            <a:ext cx="5311775" cy="688975"/>
            <a:chOff x="0" y="0"/>
            <a:chExt cx="4058" cy="480"/>
          </a:xfrm>
        </p:grpSpPr>
        <p:sp>
          <p:nvSpPr>
            <p:cNvPr id="5136" name="AutoShape 16"/>
            <p:cNvSpPr>
              <a:spLocks noChangeArrowheads="1"/>
            </p:cNvSpPr>
            <p:nvPr/>
          </p:nvSpPr>
          <p:spPr bwMode="auto">
            <a:xfrm>
              <a:off x="0" y="0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3CC33"/>
                </a:gs>
                <a:gs pos="50000">
                  <a:srgbClr val="33CC33">
                    <a:gamma/>
                    <a:shade val="93725"/>
                    <a:invGamma/>
                  </a:srgbClr>
                </a:gs>
                <a:gs pos="100000">
                  <a:srgbClr val="33CC33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37" name="Group 17"/>
            <p:cNvGrpSpPr/>
            <p:nvPr/>
          </p:nvGrpSpPr>
          <p:grpSpPr bwMode="auto">
            <a:xfrm>
              <a:off x="10" y="15"/>
              <a:ext cx="4043" cy="444"/>
              <a:chOff x="0" y="0"/>
              <a:chExt cx="3988" cy="444"/>
            </a:xfrm>
          </p:grpSpPr>
          <p:sp>
            <p:nvSpPr>
              <p:cNvPr id="5138" name="AutoShape 18"/>
              <p:cNvSpPr>
                <a:spLocks noChangeArrowheads="1"/>
              </p:cNvSpPr>
              <p:nvPr/>
            </p:nvSpPr>
            <p:spPr bwMode="auto">
              <a:xfrm>
                <a:off x="0" y="329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39" name="AutoShape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140" name="Group 20"/>
          <p:cNvGrpSpPr/>
          <p:nvPr/>
        </p:nvGrpSpPr>
        <p:grpSpPr bwMode="auto">
          <a:xfrm>
            <a:off x="2212975" y="4605338"/>
            <a:ext cx="5311775" cy="688975"/>
            <a:chOff x="0" y="0"/>
            <a:chExt cx="4058" cy="480"/>
          </a:xfrm>
        </p:grpSpPr>
        <p:sp>
          <p:nvSpPr>
            <p:cNvPr id="5141" name="AutoShape 21"/>
            <p:cNvSpPr>
              <a:spLocks noChangeArrowheads="1"/>
            </p:cNvSpPr>
            <p:nvPr/>
          </p:nvSpPr>
          <p:spPr bwMode="auto">
            <a:xfrm>
              <a:off x="0" y="0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0066FF"/>
                </a:gs>
                <a:gs pos="50000">
                  <a:srgbClr val="0066FF">
                    <a:gamma/>
                    <a:shade val="93725"/>
                    <a:invGamma/>
                  </a:srgbClr>
                </a:gs>
                <a:gs pos="100000">
                  <a:srgbClr val="0066FF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42" name="Group 22"/>
            <p:cNvGrpSpPr/>
            <p:nvPr/>
          </p:nvGrpSpPr>
          <p:grpSpPr bwMode="auto">
            <a:xfrm>
              <a:off x="10" y="15"/>
              <a:ext cx="4043" cy="444"/>
              <a:chOff x="0" y="0"/>
              <a:chExt cx="3988" cy="444"/>
            </a:xfrm>
          </p:grpSpPr>
          <p:sp>
            <p:nvSpPr>
              <p:cNvPr id="5143" name="AutoShape 23"/>
              <p:cNvSpPr>
                <a:spLocks noChangeArrowheads="1"/>
              </p:cNvSpPr>
              <p:nvPr/>
            </p:nvSpPr>
            <p:spPr bwMode="auto">
              <a:xfrm>
                <a:off x="0" y="329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44" name="AutoShape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145" name="Group 25"/>
          <p:cNvGrpSpPr/>
          <p:nvPr/>
        </p:nvGrpSpPr>
        <p:grpSpPr bwMode="auto">
          <a:xfrm>
            <a:off x="2212975" y="2019300"/>
            <a:ext cx="5311775" cy="688975"/>
            <a:chOff x="0" y="0"/>
            <a:chExt cx="4058" cy="480"/>
          </a:xfrm>
        </p:grpSpPr>
        <p:sp>
          <p:nvSpPr>
            <p:cNvPr id="5146" name="AutoShape 26"/>
            <p:cNvSpPr>
              <a:spLocks noChangeArrowheads="1"/>
            </p:cNvSpPr>
            <p:nvPr/>
          </p:nvSpPr>
          <p:spPr bwMode="auto">
            <a:xfrm>
              <a:off x="0" y="0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tx2"/>
                </a:gs>
                <a:gs pos="50000">
                  <a:schemeClr val="tx2">
                    <a:gamma/>
                    <a:shade val="93725"/>
                    <a:invGamma/>
                  </a:schemeClr>
                </a:gs>
                <a:gs pos="100000">
                  <a:schemeClr val="tx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47" name="Group 27"/>
            <p:cNvGrpSpPr/>
            <p:nvPr/>
          </p:nvGrpSpPr>
          <p:grpSpPr bwMode="auto">
            <a:xfrm>
              <a:off x="10" y="15"/>
              <a:ext cx="4043" cy="444"/>
              <a:chOff x="0" y="0"/>
              <a:chExt cx="3988" cy="444"/>
            </a:xfrm>
          </p:grpSpPr>
          <p:sp>
            <p:nvSpPr>
              <p:cNvPr id="5148" name="AutoShape 28"/>
              <p:cNvSpPr>
                <a:spLocks noChangeArrowheads="1"/>
              </p:cNvSpPr>
              <p:nvPr/>
            </p:nvSpPr>
            <p:spPr bwMode="auto">
              <a:xfrm>
                <a:off x="0" y="329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49" name="AutoShape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150" name="Text Box 30"/>
          <p:cNvSpPr txBox="1">
            <a:spLocks noChangeArrowheads="1"/>
          </p:cNvSpPr>
          <p:nvPr/>
        </p:nvSpPr>
        <p:spPr bwMode="auto">
          <a:xfrm>
            <a:off x="2571750" y="2133600"/>
            <a:ext cx="4603750" cy="395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zh-CN" altLang="en-US" sz="2000" b="1">
                <a:solidFill>
                  <a:schemeClr val="bg1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20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151" name="Text Box 31"/>
          <p:cNvSpPr txBox="1">
            <a:spLocks noChangeArrowheads="1"/>
          </p:cNvSpPr>
          <p:nvPr/>
        </p:nvSpPr>
        <p:spPr bwMode="auto">
          <a:xfrm>
            <a:off x="2582863" y="2990850"/>
            <a:ext cx="4603750" cy="395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zh-CN" altLang="en-US" sz="2000" b="1">
                <a:solidFill>
                  <a:schemeClr val="bg1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20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152" name="Text Box 32"/>
          <p:cNvSpPr txBox="1">
            <a:spLocks noChangeArrowheads="1"/>
          </p:cNvSpPr>
          <p:nvPr/>
        </p:nvSpPr>
        <p:spPr bwMode="auto">
          <a:xfrm>
            <a:off x="2582863" y="3849688"/>
            <a:ext cx="4603750" cy="395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zh-CN" altLang="en-US" sz="2000" b="1">
                <a:solidFill>
                  <a:schemeClr val="bg1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20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153" name="Text Box 33"/>
          <p:cNvSpPr txBox="1">
            <a:spLocks noChangeArrowheads="1"/>
          </p:cNvSpPr>
          <p:nvPr/>
        </p:nvSpPr>
        <p:spPr bwMode="auto">
          <a:xfrm>
            <a:off x="2582863" y="4697413"/>
            <a:ext cx="4603750" cy="395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zh-CN" altLang="en-US" sz="2000" b="1">
                <a:solidFill>
                  <a:schemeClr val="bg1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20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5154" name="Group 34"/>
          <p:cNvGrpSpPr/>
          <p:nvPr/>
        </p:nvGrpSpPr>
        <p:grpSpPr bwMode="auto">
          <a:xfrm>
            <a:off x="1454150" y="2908300"/>
            <a:ext cx="612775" cy="608013"/>
            <a:chOff x="0" y="0"/>
            <a:chExt cx="385" cy="383"/>
          </a:xfrm>
        </p:grpSpPr>
        <p:sp>
          <p:nvSpPr>
            <p:cNvPr id="5155" name="Oval 35"/>
            <p:cNvSpPr>
              <a:spLocks noChangeArrowheads="1"/>
            </p:cNvSpPr>
            <p:nvPr/>
          </p:nvSpPr>
          <p:spPr bwMode="auto">
            <a:xfrm>
              <a:off x="0" y="0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56" name="Group 36"/>
            <p:cNvGrpSpPr/>
            <p:nvPr/>
          </p:nvGrpSpPr>
          <p:grpSpPr bwMode="auto">
            <a:xfrm>
              <a:off x="8" y="6"/>
              <a:ext cx="369" cy="369"/>
              <a:chOff x="0" y="0"/>
              <a:chExt cx="369" cy="369"/>
            </a:xfrm>
          </p:grpSpPr>
          <p:sp>
            <p:nvSpPr>
              <p:cNvPr id="5157" name="Oval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58" name="Oval 38"/>
              <p:cNvSpPr>
                <a:spLocks noChangeArrowheads="1"/>
              </p:cNvSpPr>
              <p:nvPr/>
            </p:nvSpPr>
            <p:spPr bwMode="auto">
              <a:xfrm>
                <a:off x="5" y="2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59" name="Oval 39"/>
              <p:cNvSpPr>
                <a:spLocks noChangeArrowheads="1"/>
              </p:cNvSpPr>
              <p:nvPr/>
            </p:nvSpPr>
            <p:spPr bwMode="auto">
              <a:xfrm>
                <a:off x="9" y="5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60" name="Oval 40"/>
              <p:cNvSpPr>
                <a:spLocks noChangeArrowheads="1"/>
              </p:cNvSpPr>
              <p:nvPr/>
            </p:nvSpPr>
            <p:spPr bwMode="auto">
              <a:xfrm>
                <a:off x="28" y="15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1562100" y="2978150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80808"/>
                </a:solidFill>
                <a:ea typeface="宋体" panose="02010600030101010101" pitchFamily="2" charset="-122"/>
              </a:rPr>
              <a:t>2</a:t>
            </a:r>
            <a:endParaRPr lang="zh-CN" altLang="en-US" sz="2400" b="1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grpSp>
        <p:nvGrpSpPr>
          <p:cNvPr id="5162" name="Group 42"/>
          <p:cNvGrpSpPr/>
          <p:nvPr/>
        </p:nvGrpSpPr>
        <p:grpSpPr bwMode="auto">
          <a:xfrm>
            <a:off x="1454150" y="3779838"/>
            <a:ext cx="612775" cy="608012"/>
            <a:chOff x="0" y="0"/>
            <a:chExt cx="385" cy="383"/>
          </a:xfrm>
        </p:grpSpPr>
        <p:sp>
          <p:nvSpPr>
            <p:cNvPr id="5163" name="Oval 43"/>
            <p:cNvSpPr>
              <a:spLocks noChangeArrowheads="1"/>
            </p:cNvSpPr>
            <p:nvPr/>
          </p:nvSpPr>
          <p:spPr bwMode="auto">
            <a:xfrm>
              <a:off x="0" y="0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64" name="Group 44"/>
            <p:cNvGrpSpPr/>
            <p:nvPr/>
          </p:nvGrpSpPr>
          <p:grpSpPr bwMode="auto">
            <a:xfrm>
              <a:off x="8" y="6"/>
              <a:ext cx="369" cy="369"/>
              <a:chOff x="0" y="0"/>
              <a:chExt cx="369" cy="369"/>
            </a:xfrm>
          </p:grpSpPr>
          <p:sp>
            <p:nvSpPr>
              <p:cNvPr id="5165" name="Oval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66" name="Oval 46"/>
              <p:cNvSpPr>
                <a:spLocks noChangeArrowheads="1"/>
              </p:cNvSpPr>
              <p:nvPr/>
            </p:nvSpPr>
            <p:spPr bwMode="auto">
              <a:xfrm>
                <a:off x="5" y="2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67" name="Oval 47"/>
              <p:cNvSpPr>
                <a:spLocks noChangeArrowheads="1"/>
              </p:cNvSpPr>
              <p:nvPr/>
            </p:nvSpPr>
            <p:spPr bwMode="auto">
              <a:xfrm>
                <a:off x="9" y="5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68" name="Oval 48"/>
              <p:cNvSpPr>
                <a:spLocks noChangeArrowheads="1"/>
              </p:cNvSpPr>
              <p:nvPr/>
            </p:nvSpPr>
            <p:spPr bwMode="auto">
              <a:xfrm>
                <a:off x="28" y="15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169" name="Text Box 49"/>
          <p:cNvSpPr txBox="1">
            <a:spLocks noChangeArrowheads="1"/>
          </p:cNvSpPr>
          <p:nvPr/>
        </p:nvSpPr>
        <p:spPr bwMode="auto">
          <a:xfrm>
            <a:off x="1562100" y="3849688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80808"/>
                </a:solidFill>
                <a:ea typeface="宋体" panose="02010600030101010101" pitchFamily="2" charset="-122"/>
              </a:rPr>
              <a:t>3</a:t>
            </a:r>
            <a:endParaRPr lang="zh-CN" altLang="en-US" sz="2400" b="1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grpSp>
        <p:nvGrpSpPr>
          <p:cNvPr id="5170" name="Group 50"/>
          <p:cNvGrpSpPr/>
          <p:nvPr/>
        </p:nvGrpSpPr>
        <p:grpSpPr bwMode="auto">
          <a:xfrm>
            <a:off x="1454150" y="4616450"/>
            <a:ext cx="612775" cy="608013"/>
            <a:chOff x="0" y="0"/>
            <a:chExt cx="385" cy="383"/>
          </a:xfrm>
        </p:grpSpPr>
        <p:sp>
          <p:nvSpPr>
            <p:cNvPr id="5171" name="Oval 51"/>
            <p:cNvSpPr>
              <a:spLocks noChangeArrowheads="1"/>
            </p:cNvSpPr>
            <p:nvPr/>
          </p:nvSpPr>
          <p:spPr bwMode="auto">
            <a:xfrm>
              <a:off x="0" y="0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72" name="Group 52"/>
            <p:cNvGrpSpPr/>
            <p:nvPr/>
          </p:nvGrpSpPr>
          <p:grpSpPr bwMode="auto">
            <a:xfrm>
              <a:off x="8" y="6"/>
              <a:ext cx="369" cy="369"/>
              <a:chOff x="0" y="0"/>
              <a:chExt cx="369" cy="369"/>
            </a:xfrm>
          </p:grpSpPr>
          <p:sp>
            <p:nvSpPr>
              <p:cNvPr id="5173" name="Oval 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74" name="Oval 54"/>
              <p:cNvSpPr>
                <a:spLocks noChangeArrowheads="1"/>
              </p:cNvSpPr>
              <p:nvPr/>
            </p:nvSpPr>
            <p:spPr bwMode="auto">
              <a:xfrm>
                <a:off x="5" y="2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75" name="Oval 55"/>
              <p:cNvSpPr>
                <a:spLocks noChangeArrowheads="1"/>
              </p:cNvSpPr>
              <p:nvPr/>
            </p:nvSpPr>
            <p:spPr bwMode="auto">
              <a:xfrm>
                <a:off x="9" y="5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76" name="Oval 56"/>
              <p:cNvSpPr>
                <a:spLocks noChangeArrowheads="1"/>
              </p:cNvSpPr>
              <p:nvPr/>
            </p:nvSpPr>
            <p:spPr bwMode="auto">
              <a:xfrm>
                <a:off x="28" y="15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177" name="Text Box 57"/>
          <p:cNvSpPr txBox="1">
            <a:spLocks noChangeArrowheads="1"/>
          </p:cNvSpPr>
          <p:nvPr/>
        </p:nvSpPr>
        <p:spPr bwMode="auto">
          <a:xfrm>
            <a:off x="1562100" y="4686300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80808"/>
                </a:solidFill>
                <a:ea typeface="宋体" panose="02010600030101010101" pitchFamily="2" charset="-122"/>
              </a:rPr>
              <a:t>4</a:t>
            </a:r>
            <a:endParaRPr lang="zh-CN" altLang="en-US" sz="2400" b="1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sp>
        <p:nvSpPr>
          <p:cNvPr id="5178" name="Rectangle 58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ChangeArrowheads="1"/>
          </p:cNvSpPr>
          <p:nvPr/>
        </p:nvSpPr>
        <p:spPr bwMode="auto">
          <a:xfrm rot="2760000" flipH="1">
            <a:off x="4542631" y="1781969"/>
            <a:ext cx="1903413" cy="1558925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cap="flat" cmpd="sng">
            <a:miter lim="800000"/>
          </a:ln>
          <a:effectLst/>
          <a:scene3d>
            <a:camera prst="legacyPerspectiveBottom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2771" name="AutoShape 3"/>
          <p:cNvSpPr>
            <a:spLocks noChangeArrowheads="1"/>
          </p:cNvSpPr>
          <p:nvPr/>
        </p:nvSpPr>
        <p:spPr bwMode="auto">
          <a:xfrm>
            <a:off x="3621088" y="2660650"/>
            <a:ext cx="1765300" cy="1765300"/>
          </a:xfrm>
          <a:prstGeom prst="diamond">
            <a:avLst/>
          </a:prstGeom>
          <a:gradFill rotWithShape="1">
            <a:gsLst>
              <a:gs pos="0">
                <a:srgbClr val="FFFFFF">
                  <a:gamma/>
                  <a:shade val="6275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275"/>
                  <a:invGamma/>
                </a:srgbClr>
              </a:gs>
            </a:gsLst>
            <a:lin ang="18900000" scaled="1"/>
          </a:gradFill>
          <a:ln w="9525" cap="flat" cmpd="sng">
            <a:miter lim="800000"/>
          </a:ln>
          <a:effectLst/>
          <a:scene3d>
            <a:camera prst="legacyPerspectiveBottom"/>
            <a:lightRig rig="legacyNormal4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auto">
          <a:xfrm rot="18840000">
            <a:off x="2570956" y="1770857"/>
            <a:ext cx="1903413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5400000" scaled="1"/>
          </a:gradFill>
          <a:ln w="9525" cap="flat" cmpd="sng">
            <a:miter lim="800000"/>
          </a:ln>
          <a:effectLst/>
          <a:scene3d>
            <a:camera prst="legacyPerspectiveBottom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3632200" y="2655888"/>
            <a:ext cx="1763713" cy="1763712"/>
          </a:xfrm>
          <a:prstGeom prst="diamond">
            <a:avLst/>
          </a:prstGeom>
          <a:solidFill>
            <a:srgbClr val="DEE31D">
              <a:alpha val="39000"/>
            </a:srgbClr>
          </a:solidFill>
          <a:ln w="9525" cap="flat" cmpd="sng">
            <a:miter lim="800000"/>
          </a:ln>
          <a:effectLst/>
          <a:scene3d>
            <a:camera prst="legacyObliqueBottom"/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rgbClr val="DEE31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 rot="18840000" flipH="1" flipV="1">
            <a:off x="4529137" y="3748088"/>
            <a:ext cx="1939925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>
                  <a:gamma/>
                  <a:tint val="57647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 cmpd="sng">
            <a:miter lim="800000"/>
          </a:ln>
          <a:effectLst/>
          <a:scene3d>
            <a:camera prst="legacyPerspectiveBottomLef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4697413" y="4287838"/>
            <a:ext cx="1087437" cy="265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2967038" y="2441575"/>
            <a:ext cx="1085850" cy="263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4697413" y="2441575"/>
            <a:ext cx="1087437" cy="263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2778" name="AutoShape 10"/>
          <p:cNvSpPr>
            <a:spLocks noChangeArrowheads="1"/>
          </p:cNvSpPr>
          <p:nvPr/>
        </p:nvSpPr>
        <p:spPr bwMode="auto">
          <a:xfrm rot="2760000" flipV="1">
            <a:off x="2569369" y="3740944"/>
            <a:ext cx="1884362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cap="flat" cmpd="sng">
            <a:miter lim="800000"/>
          </a:ln>
          <a:effectLst/>
          <a:scene3d>
            <a:camera prst="legacyPerspectiveBottomRigh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2967038" y="4287838"/>
            <a:ext cx="1085850" cy="265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1146175" y="1987550"/>
            <a:ext cx="1903413" cy="6540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anose="02010600030101010101" pitchFamily="2" charset="-122"/>
              </a:rPr>
              <a:t>点击添加小标题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6280150" y="4441825"/>
            <a:ext cx="1903413" cy="6429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anose="02010600030101010101" pitchFamily="2" charset="-122"/>
              </a:rPr>
              <a:t>点击添加小标题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1143000" y="4492625"/>
            <a:ext cx="1903413" cy="6429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anose="02010600030101010101" pitchFamily="2" charset="-122"/>
              </a:rPr>
              <a:t>点击添加小标题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6342063" y="2000250"/>
            <a:ext cx="1905000" cy="6429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anose="02010600030101010101" pitchFamily="2" charset="-122"/>
              </a:rPr>
              <a:t>点击添加小标题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4167188" y="3367088"/>
            <a:ext cx="639762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>
                <a:ea typeface="黑体" panose="02010609060101010101" pitchFamily="49" charset="-122"/>
              </a:rPr>
              <a:t>点击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Group 2"/>
          <p:cNvGraphicFramePr>
            <a:graphicFrameLocks noGrp="1"/>
          </p:cNvGraphicFramePr>
          <p:nvPr/>
        </p:nvGraphicFramePr>
        <p:xfrm>
          <a:off x="2279650" y="1778000"/>
          <a:ext cx="5692775" cy="3209609"/>
        </p:xfrm>
        <a:graphic>
          <a:graphicData uri="http://schemas.openxmlformats.org/drawingml/2006/table">
            <a:tbl>
              <a:tblPr/>
              <a:tblGrid>
                <a:gridCol w="1138238"/>
                <a:gridCol w="1139825"/>
                <a:gridCol w="1136650"/>
                <a:gridCol w="1139825"/>
                <a:gridCol w="1138237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3838" name="Text Box 47"/>
          <p:cNvSpPr txBox="1">
            <a:spLocks noChangeArrowheads="1"/>
          </p:cNvSpPr>
          <p:nvPr/>
        </p:nvSpPr>
        <p:spPr bwMode="auto">
          <a:xfrm>
            <a:off x="765175" y="1851025"/>
            <a:ext cx="1517650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文本01</a:t>
            </a:r>
            <a:endParaRPr lang="en-US" sz="1600" b="1"/>
          </a:p>
        </p:txBody>
      </p:sp>
      <p:sp>
        <p:nvSpPr>
          <p:cNvPr id="33839" name="Text Box 48"/>
          <p:cNvSpPr txBox="1">
            <a:spLocks noChangeArrowheads="1"/>
          </p:cNvSpPr>
          <p:nvPr/>
        </p:nvSpPr>
        <p:spPr bwMode="auto">
          <a:xfrm>
            <a:off x="765175" y="2409825"/>
            <a:ext cx="1517650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文本02</a:t>
            </a:r>
            <a:endParaRPr lang="en-US" sz="1600" b="1"/>
          </a:p>
        </p:txBody>
      </p:sp>
      <p:sp>
        <p:nvSpPr>
          <p:cNvPr id="33840" name="Text Box 49"/>
          <p:cNvSpPr txBox="1">
            <a:spLocks noChangeArrowheads="1"/>
          </p:cNvSpPr>
          <p:nvPr/>
        </p:nvSpPr>
        <p:spPr bwMode="auto">
          <a:xfrm>
            <a:off x="765175" y="2933700"/>
            <a:ext cx="1517650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文本03</a:t>
            </a:r>
            <a:endParaRPr lang="en-US" sz="1600" b="1"/>
          </a:p>
        </p:txBody>
      </p:sp>
      <p:sp>
        <p:nvSpPr>
          <p:cNvPr id="33841" name="Text Box 50"/>
          <p:cNvSpPr txBox="1">
            <a:spLocks noChangeArrowheads="1"/>
          </p:cNvSpPr>
          <p:nvPr/>
        </p:nvSpPr>
        <p:spPr bwMode="auto">
          <a:xfrm>
            <a:off x="765175" y="3448050"/>
            <a:ext cx="1517650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文本04</a:t>
            </a:r>
            <a:endParaRPr lang="en-US" sz="1600" b="1"/>
          </a:p>
        </p:txBody>
      </p:sp>
      <p:sp>
        <p:nvSpPr>
          <p:cNvPr id="33842" name="Text Box 51"/>
          <p:cNvSpPr txBox="1">
            <a:spLocks noChangeArrowheads="1"/>
          </p:cNvSpPr>
          <p:nvPr/>
        </p:nvSpPr>
        <p:spPr bwMode="auto">
          <a:xfrm>
            <a:off x="765175" y="3981450"/>
            <a:ext cx="1517650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文本05</a:t>
            </a:r>
            <a:endParaRPr lang="en-US" sz="1600" b="1"/>
          </a:p>
        </p:txBody>
      </p:sp>
      <p:sp>
        <p:nvSpPr>
          <p:cNvPr id="33843" name="Text Box 52"/>
          <p:cNvSpPr txBox="1">
            <a:spLocks noChangeArrowheads="1"/>
          </p:cNvSpPr>
          <p:nvPr/>
        </p:nvSpPr>
        <p:spPr bwMode="auto">
          <a:xfrm>
            <a:off x="765175" y="4524375"/>
            <a:ext cx="1517650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文本06</a:t>
            </a:r>
            <a:endParaRPr lang="en-US" sz="1600" b="1"/>
          </a:p>
        </p:txBody>
      </p:sp>
      <p:sp>
        <p:nvSpPr>
          <p:cNvPr id="33844" name="Text Box 53"/>
          <p:cNvSpPr txBox="1">
            <a:spLocks noChangeArrowheads="1"/>
          </p:cNvSpPr>
          <p:nvPr/>
        </p:nvSpPr>
        <p:spPr bwMode="auto">
          <a:xfrm>
            <a:off x="2190750" y="5029200"/>
            <a:ext cx="6164263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0%               20%                40%                60%                80%              100%    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845" name="Text Box 54"/>
          <p:cNvSpPr txBox="1">
            <a:spLocks noChangeArrowheads="1"/>
          </p:cNvSpPr>
          <p:nvPr/>
        </p:nvSpPr>
        <p:spPr bwMode="auto">
          <a:xfrm>
            <a:off x="3405188" y="1882775"/>
            <a:ext cx="8794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18.5%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846" name="Text Box 55"/>
          <p:cNvSpPr txBox="1">
            <a:spLocks noChangeArrowheads="1"/>
          </p:cNvSpPr>
          <p:nvPr/>
        </p:nvSpPr>
        <p:spPr bwMode="auto">
          <a:xfrm>
            <a:off x="3384550" y="2968625"/>
            <a:ext cx="8794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17.5%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847" name="Text Box 56"/>
          <p:cNvSpPr txBox="1">
            <a:spLocks noChangeArrowheads="1"/>
          </p:cNvSpPr>
          <p:nvPr/>
        </p:nvSpPr>
        <p:spPr bwMode="auto">
          <a:xfrm>
            <a:off x="6270625" y="2479675"/>
            <a:ext cx="8794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65%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848" name="Text Box 57"/>
          <p:cNvSpPr txBox="1">
            <a:spLocks noChangeArrowheads="1"/>
          </p:cNvSpPr>
          <p:nvPr/>
        </p:nvSpPr>
        <p:spPr bwMode="auto">
          <a:xfrm>
            <a:off x="3738563" y="3492500"/>
            <a:ext cx="8794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23.6%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849" name="Text Box 58"/>
          <p:cNvSpPr txBox="1">
            <a:spLocks noChangeArrowheads="1"/>
          </p:cNvSpPr>
          <p:nvPr/>
        </p:nvSpPr>
        <p:spPr bwMode="auto">
          <a:xfrm>
            <a:off x="5976938" y="4038600"/>
            <a:ext cx="8794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63.6%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850" name="Text Box 59"/>
          <p:cNvSpPr txBox="1">
            <a:spLocks noChangeArrowheads="1"/>
          </p:cNvSpPr>
          <p:nvPr/>
        </p:nvSpPr>
        <p:spPr bwMode="auto">
          <a:xfrm>
            <a:off x="7118350" y="4575175"/>
            <a:ext cx="8794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84.3%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33851" name="Group 59"/>
          <p:cNvGrpSpPr/>
          <p:nvPr/>
        </p:nvGrpSpPr>
        <p:grpSpPr bwMode="auto">
          <a:xfrm>
            <a:off x="2292350" y="1892300"/>
            <a:ext cx="968375" cy="273050"/>
            <a:chOff x="0" y="0"/>
            <a:chExt cx="610" cy="173"/>
          </a:xfrm>
        </p:grpSpPr>
        <p:sp>
          <p:nvSpPr>
            <p:cNvPr id="33852" name="Rectangle 62"/>
            <p:cNvSpPr>
              <a:spLocks noChangeArrowheads="1"/>
            </p:cNvSpPr>
            <p:nvPr/>
          </p:nvSpPr>
          <p:spPr bwMode="auto">
            <a:xfrm>
              <a:off x="0" y="0"/>
              <a:ext cx="610" cy="173"/>
            </a:xfrm>
            <a:prstGeom prst="rect">
              <a:avLst/>
            </a:prstGeom>
            <a:gradFill rotWithShape="1">
              <a:gsLst>
                <a:gs pos="0">
                  <a:srgbClr val="D7656D"/>
                </a:gs>
                <a:gs pos="50000">
                  <a:schemeClr val="accent2"/>
                </a:gs>
                <a:gs pos="100000">
                  <a:srgbClr val="D7656D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1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53" name="AutoShape 63"/>
            <p:cNvSpPr>
              <a:spLocks noChangeArrowheads="1"/>
            </p:cNvSpPr>
            <p:nvPr/>
          </p:nvSpPr>
          <p:spPr bwMode="auto">
            <a:xfrm>
              <a:off x="0" y="1"/>
              <a:ext cx="610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54" name="Group 62"/>
          <p:cNvGrpSpPr/>
          <p:nvPr/>
        </p:nvGrpSpPr>
        <p:grpSpPr bwMode="auto">
          <a:xfrm>
            <a:off x="2292350" y="2987675"/>
            <a:ext cx="849313" cy="276225"/>
            <a:chOff x="0" y="0"/>
            <a:chExt cx="535" cy="174"/>
          </a:xfrm>
        </p:grpSpPr>
        <p:sp>
          <p:nvSpPr>
            <p:cNvPr id="33855" name="Rectangle 65"/>
            <p:cNvSpPr>
              <a:spLocks noChangeArrowheads="1"/>
            </p:cNvSpPr>
            <p:nvPr/>
          </p:nvSpPr>
          <p:spPr bwMode="auto">
            <a:xfrm>
              <a:off x="0" y="1"/>
              <a:ext cx="535" cy="173"/>
            </a:xfrm>
            <a:prstGeom prst="rect">
              <a:avLst/>
            </a:prstGeom>
            <a:gradFill rotWithShape="1">
              <a:gsLst>
                <a:gs pos="0">
                  <a:srgbClr val="FF8F8F"/>
                </a:gs>
                <a:gs pos="50000">
                  <a:schemeClr val="folHlink"/>
                </a:gs>
                <a:gs pos="100000">
                  <a:srgbClr val="FF8F8F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56" name="AutoShape 66"/>
            <p:cNvSpPr>
              <a:spLocks noChangeArrowheads="1"/>
            </p:cNvSpPr>
            <p:nvPr/>
          </p:nvSpPr>
          <p:spPr bwMode="auto">
            <a:xfrm>
              <a:off x="0" y="0"/>
              <a:ext cx="53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57" name="Group 65"/>
          <p:cNvGrpSpPr/>
          <p:nvPr/>
        </p:nvGrpSpPr>
        <p:grpSpPr bwMode="auto">
          <a:xfrm>
            <a:off x="2286000" y="2470150"/>
            <a:ext cx="3873500" cy="276225"/>
            <a:chOff x="0" y="0"/>
            <a:chExt cx="265" cy="174"/>
          </a:xfrm>
        </p:grpSpPr>
        <p:sp>
          <p:nvSpPr>
            <p:cNvPr id="33858" name="Rectangle 68"/>
            <p:cNvSpPr>
              <a:spLocks noChangeArrowheads="1"/>
            </p:cNvSpPr>
            <p:nvPr/>
          </p:nvSpPr>
          <p:spPr bwMode="auto">
            <a:xfrm>
              <a:off x="0" y="1"/>
              <a:ext cx="264" cy="173"/>
            </a:xfrm>
            <a:prstGeom prst="rect">
              <a:avLst/>
            </a:prstGeom>
            <a:gradFill rotWithShape="1">
              <a:gsLst>
                <a:gs pos="0">
                  <a:srgbClr val="FF4956"/>
                </a:gs>
                <a:gs pos="50000">
                  <a:schemeClr val="accent1"/>
                </a:gs>
                <a:gs pos="100000">
                  <a:srgbClr val="FF4956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59" name="AutoShape 69"/>
            <p:cNvSpPr>
              <a:spLocks noChangeArrowheads="1"/>
            </p:cNvSpPr>
            <p:nvPr/>
          </p:nvSpPr>
          <p:spPr bwMode="auto">
            <a:xfrm>
              <a:off x="0" y="0"/>
              <a:ext cx="26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60" name="Group 68"/>
          <p:cNvGrpSpPr/>
          <p:nvPr/>
        </p:nvGrpSpPr>
        <p:grpSpPr bwMode="auto">
          <a:xfrm>
            <a:off x="2292350" y="3498850"/>
            <a:ext cx="1316038" cy="273050"/>
            <a:chOff x="0" y="0"/>
            <a:chExt cx="829" cy="173"/>
          </a:xfrm>
        </p:grpSpPr>
        <p:sp>
          <p:nvSpPr>
            <p:cNvPr id="33861" name="Rectangle 71"/>
            <p:cNvSpPr>
              <a:spLocks noChangeArrowheads="1"/>
            </p:cNvSpPr>
            <p:nvPr/>
          </p:nvSpPr>
          <p:spPr bwMode="auto">
            <a:xfrm>
              <a:off x="0" y="0"/>
              <a:ext cx="829" cy="173"/>
            </a:xfrm>
            <a:prstGeom prst="rect">
              <a:avLst/>
            </a:prstGeom>
            <a:gradFill rotWithShape="1">
              <a:gsLst>
                <a:gs pos="0">
                  <a:srgbClr val="633538"/>
                </a:gs>
                <a:gs pos="50000">
                  <a:schemeClr val="hlink"/>
                </a:gs>
                <a:gs pos="100000">
                  <a:srgbClr val="633538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62" name="AutoShape 72"/>
            <p:cNvSpPr>
              <a:spLocks noChangeArrowheads="1"/>
            </p:cNvSpPr>
            <p:nvPr/>
          </p:nvSpPr>
          <p:spPr bwMode="auto">
            <a:xfrm>
              <a:off x="0" y="0"/>
              <a:ext cx="829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63" name="Group 71"/>
          <p:cNvGrpSpPr/>
          <p:nvPr/>
        </p:nvGrpSpPr>
        <p:grpSpPr bwMode="auto">
          <a:xfrm>
            <a:off x="2292350" y="4051300"/>
            <a:ext cx="3573463" cy="276225"/>
            <a:chOff x="0" y="0"/>
            <a:chExt cx="2251" cy="174"/>
          </a:xfrm>
        </p:grpSpPr>
        <p:sp>
          <p:nvSpPr>
            <p:cNvPr id="33864" name="Rectangle 74"/>
            <p:cNvSpPr>
              <a:spLocks noChangeArrowheads="1"/>
            </p:cNvSpPr>
            <p:nvPr/>
          </p:nvSpPr>
          <p:spPr bwMode="auto">
            <a:xfrm>
              <a:off x="0" y="1"/>
              <a:ext cx="2251" cy="173"/>
            </a:xfrm>
            <a:prstGeom prst="rect">
              <a:avLst/>
            </a:prstGeom>
            <a:gradFill rotWithShape="1">
              <a:gsLst>
                <a:gs pos="0">
                  <a:srgbClr val="7C7CFF"/>
                </a:gs>
                <a:gs pos="50000">
                  <a:srgbClr val="6666FF"/>
                </a:gs>
                <a:gs pos="100000">
                  <a:srgbClr val="7C7CFF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6666FF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65" name="AutoShape 75"/>
            <p:cNvSpPr>
              <a:spLocks noChangeArrowheads="1"/>
            </p:cNvSpPr>
            <p:nvPr/>
          </p:nvSpPr>
          <p:spPr bwMode="auto">
            <a:xfrm>
              <a:off x="0" y="0"/>
              <a:ext cx="2248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66" name="Group 74"/>
          <p:cNvGrpSpPr/>
          <p:nvPr/>
        </p:nvGrpSpPr>
        <p:grpSpPr bwMode="auto">
          <a:xfrm>
            <a:off x="2292350" y="4584700"/>
            <a:ext cx="4725988" cy="276225"/>
            <a:chOff x="0" y="0"/>
            <a:chExt cx="2977" cy="174"/>
          </a:xfrm>
        </p:grpSpPr>
        <p:sp>
          <p:nvSpPr>
            <p:cNvPr id="33867" name="Rectangle 77"/>
            <p:cNvSpPr>
              <a:spLocks noChangeArrowheads="1"/>
            </p:cNvSpPr>
            <p:nvPr/>
          </p:nvSpPr>
          <p:spPr bwMode="auto">
            <a:xfrm>
              <a:off x="0" y="1"/>
              <a:ext cx="2977" cy="173"/>
            </a:xfrm>
            <a:prstGeom prst="rect">
              <a:avLst/>
            </a:prstGeom>
            <a:gradFill rotWithShape="1">
              <a:gsLst>
                <a:gs pos="0">
                  <a:srgbClr val="C18BBE"/>
                </a:gs>
                <a:gs pos="50000">
                  <a:srgbClr val="AD67AA"/>
                </a:gs>
                <a:gs pos="100000">
                  <a:srgbClr val="C18BBE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AD67AA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68" name="AutoShape 78"/>
            <p:cNvSpPr>
              <a:spLocks noChangeArrowheads="1"/>
            </p:cNvSpPr>
            <p:nvPr/>
          </p:nvSpPr>
          <p:spPr bwMode="auto">
            <a:xfrm>
              <a:off x="0" y="0"/>
              <a:ext cx="2977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33869" name="Rectangle 77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reeform 3"/>
          <p:cNvSpPr/>
          <p:nvPr/>
        </p:nvSpPr>
        <p:spPr bwMode="auto">
          <a:xfrm>
            <a:off x="1068388" y="2586038"/>
            <a:ext cx="7243762" cy="2241550"/>
          </a:xfrm>
          <a:custGeom>
            <a:avLst/>
            <a:gdLst>
              <a:gd name="T0" fmla="*/ 0 w 5424"/>
              <a:gd name="T1" fmla="*/ 0 h 1488"/>
              <a:gd name="T2" fmla="*/ 5424 w 5424"/>
              <a:gd name="T3" fmla="*/ 1488 h 1488"/>
            </a:gdLst>
            <a:ahLst/>
            <a:cxnLst>
              <a:cxn ang="0">
                <a:pos x="0" y="1440"/>
              </a:cxn>
              <a:cxn ang="0">
                <a:pos x="0" y="1488"/>
              </a:cxn>
              <a:cxn ang="0">
                <a:pos x="1152" y="1488"/>
              </a:cxn>
              <a:cxn ang="0">
                <a:pos x="1392" y="1008"/>
              </a:cxn>
              <a:cxn ang="0">
                <a:pos x="2544" y="1008"/>
              </a:cxn>
              <a:cxn ang="0">
                <a:pos x="2832" y="528"/>
              </a:cxn>
              <a:cxn ang="0">
                <a:pos x="3984" y="528"/>
              </a:cxn>
              <a:cxn ang="0">
                <a:pos x="4272" y="48"/>
              </a:cxn>
              <a:cxn ang="0">
                <a:pos x="5424" y="48"/>
              </a:cxn>
              <a:cxn ang="0">
                <a:pos x="5424" y="0"/>
              </a:cxn>
              <a:cxn ang="0">
                <a:pos x="4272" y="0"/>
              </a:cxn>
              <a:cxn ang="0">
                <a:pos x="3984" y="480"/>
              </a:cxn>
              <a:cxn ang="0">
                <a:pos x="2832" y="480"/>
              </a:cxn>
              <a:cxn ang="0">
                <a:pos x="2544" y="960"/>
              </a:cxn>
              <a:cxn ang="0">
                <a:pos x="1392" y="960"/>
              </a:cxn>
              <a:cxn ang="0">
                <a:pos x="1152" y="1440"/>
              </a:cxn>
              <a:cxn ang="0">
                <a:pos x="0" y="1440"/>
              </a:cxn>
            </a:cxnLst>
            <a:rect l="T0" t="T1" r="T2" b="T3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round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34819" name="Group 3"/>
          <p:cNvGrpSpPr/>
          <p:nvPr/>
        </p:nvGrpSpPr>
        <p:grpSpPr bwMode="auto">
          <a:xfrm>
            <a:off x="1581150" y="3675063"/>
            <a:ext cx="1025525" cy="946150"/>
            <a:chOff x="0" y="0"/>
            <a:chExt cx="860" cy="796"/>
          </a:xfrm>
        </p:grpSpPr>
        <p:sp>
          <p:nvSpPr>
            <p:cNvPr id="34820" name="Freeform 5"/>
            <p:cNvSpPr/>
            <p:nvPr/>
          </p:nvSpPr>
          <p:spPr bwMode="auto">
            <a:xfrm>
              <a:off x="85" y="613"/>
              <a:ext cx="335" cy="173"/>
            </a:xfrm>
            <a:custGeom>
              <a:avLst/>
              <a:gdLst>
                <a:gd name="T0" fmla="*/ 0 w 335"/>
                <a:gd name="T1" fmla="*/ 0 h 173"/>
                <a:gd name="T2" fmla="*/ 335 w 335"/>
                <a:gd name="T3" fmla="*/ 173 h 173"/>
              </a:gdLst>
              <a:ahLst/>
              <a:cxnLst>
                <a:cxn ang="0">
                  <a:pos x="0" y="166"/>
                </a:cxn>
                <a:cxn ang="0">
                  <a:pos x="58" y="173"/>
                </a:cxn>
                <a:cxn ang="0">
                  <a:pos x="297" y="32"/>
                </a:cxn>
                <a:cxn ang="0">
                  <a:pos x="289" y="8"/>
                </a:cxn>
                <a:cxn ang="0">
                  <a:pos x="223" y="26"/>
                </a:cxn>
                <a:cxn ang="0">
                  <a:pos x="0" y="166"/>
                </a:cxn>
              </a:cxnLst>
              <a:rect l="T0" t="T1" r="T2" b="T3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1" name="Freeform 6"/>
            <p:cNvSpPr/>
            <p:nvPr/>
          </p:nvSpPr>
          <p:spPr bwMode="auto">
            <a:xfrm>
              <a:off x="315" y="550"/>
              <a:ext cx="367" cy="170"/>
            </a:xfrm>
            <a:custGeom>
              <a:avLst/>
              <a:gdLst>
                <a:gd name="T0" fmla="*/ 0 w 367"/>
                <a:gd name="T1" fmla="*/ 0 h 170"/>
                <a:gd name="T2" fmla="*/ 367 w 367"/>
                <a:gd name="T3" fmla="*/ 170 h 170"/>
              </a:gdLst>
              <a:ahLst/>
              <a:cxnLst>
                <a:cxn ang="0">
                  <a:pos x="0" y="158"/>
                </a:cxn>
                <a:cxn ang="0">
                  <a:pos x="80" y="170"/>
                </a:cxn>
                <a:cxn ang="0">
                  <a:pos x="332" y="37"/>
                </a:cxn>
                <a:cxn ang="0">
                  <a:pos x="292" y="1"/>
                </a:cxn>
                <a:cxn ang="0">
                  <a:pos x="230" y="29"/>
                </a:cxn>
                <a:cxn ang="0">
                  <a:pos x="0" y="158"/>
                </a:cxn>
              </a:cxnLst>
              <a:rect l="T0" t="T1" r="T2" b="T3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2" name="Freeform 7"/>
            <p:cNvSpPr/>
            <p:nvPr/>
          </p:nvSpPr>
          <p:spPr bwMode="auto">
            <a:xfrm>
              <a:off x="553" y="653"/>
              <a:ext cx="307" cy="143"/>
            </a:xfrm>
            <a:custGeom>
              <a:avLst/>
              <a:gdLst>
                <a:gd name="T0" fmla="*/ 0 w 307"/>
                <a:gd name="T1" fmla="*/ 0 h 143"/>
                <a:gd name="T2" fmla="*/ 307 w 307"/>
                <a:gd name="T3" fmla="*/ 143 h 143"/>
              </a:gdLst>
              <a:ahLst/>
              <a:cxnLst>
                <a:cxn ang="0">
                  <a:pos x="0" y="134"/>
                </a:cxn>
                <a:cxn ang="0">
                  <a:pos x="66" y="143"/>
                </a:cxn>
                <a:cxn ang="0">
                  <a:pos x="282" y="35"/>
                </a:cxn>
                <a:cxn ang="0">
                  <a:pos x="219" y="17"/>
                </a:cxn>
                <a:cxn ang="0">
                  <a:pos x="0" y="134"/>
                </a:cxn>
              </a:cxnLst>
              <a:rect l="T0" t="T1" r="T2" b="T3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3" name="Freeform 8"/>
            <p:cNvSpPr/>
            <p:nvPr/>
          </p:nvSpPr>
          <p:spPr bwMode="auto">
            <a:xfrm>
              <a:off x="0" y="215"/>
              <a:ext cx="224" cy="569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4824" name="Freeform 9"/>
            <p:cNvSpPr/>
            <p:nvPr/>
          </p:nvSpPr>
          <p:spPr bwMode="auto">
            <a:xfrm>
              <a:off x="216" y="0"/>
              <a:ext cx="282" cy="716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4825" name="Freeform 10"/>
            <p:cNvSpPr/>
            <p:nvPr/>
          </p:nvSpPr>
          <p:spPr bwMode="auto">
            <a:xfrm>
              <a:off x="474" y="227"/>
              <a:ext cx="224" cy="569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pic>
        <p:nvPicPr>
          <p:cNvPr id="34826" name="Picture 11" descr="1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64363" y="1752600"/>
            <a:ext cx="725487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7" name="Picture 12" descr="2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2428875"/>
            <a:ext cx="96202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8" name="Picture 13" descr="1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79788" y="2906713"/>
            <a:ext cx="920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4829" name="Group 13"/>
          <p:cNvGrpSpPr/>
          <p:nvPr/>
        </p:nvGrpSpPr>
        <p:grpSpPr bwMode="auto">
          <a:xfrm>
            <a:off x="1003300" y="4911725"/>
            <a:ext cx="1638300" cy="284163"/>
            <a:chOff x="0" y="0"/>
            <a:chExt cx="2330" cy="294"/>
          </a:xfrm>
        </p:grpSpPr>
        <p:sp>
          <p:nvSpPr>
            <p:cNvPr id="34830" name="AutoShape 1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4831" name="Group 15"/>
            <p:cNvGrpSpPr/>
            <p:nvPr/>
          </p:nvGrpSpPr>
          <p:grpSpPr bwMode="auto">
            <a:xfrm>
              <a:off x="2210" y="21"/>
              <a:ext cx="118" cy="257"/>
              <a:chOff x="0" y="0"/>
              <a:chExt cx="91440" cy="274320"/>
            </a:xfrm>
          </p:grpSpPr>
          <p:pic>
            <p:nvPicPr>
              <p:cNvPr id="34832" name="AutoShape 16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0"/>
                <a:ext cx="91440" cy="27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833" name="Text Box 17"/>
              <p:cNvSpPr txBox="1">
                <a:spLocks noChangeArrowheads="1"/>
              </p:cNvSpPr>
              <p:nvPr/>
            </p:nvSpPr>
            <p:spPr bwMode="auto">
              <a:xfrm>
                <a:off x="66061" y="89341"/>
                <a:ext cx="12574" cy="9295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4834" name="Group 18"/>
            <p:cNvGrpSpPr/>
            <p:nvPr/>
          </p:nvGrpSpPr>
          <p:grpSpPr bwMode="auto">
            <a:xfrm>
              <a:off x="3" y="21"/>
              <a:ext cx="126" cy="251"/>
              <a:chOff x="0" y="0"/>
              <a:chExt cx="97536" cy="268224"/>
            </a:xfrm>
          </p:grpSpPr>
          <p:pic>
            <p:nvPicPr>
              <p:cNvPr id="34835" name="AutoShape 17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97536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836" name="Text Box 20"/>
              <p:cNvSpPr txBox="1">
                <a:spLocks noChangeArrowheads="1"/>
              </p:cNvSpPr>
              <p:nvPr/>
            </p:nvSpPr>
            <p:spPr bwMode="auto">
              <a:xfrm>
                <a:off x="14040" y="89027"/>
                <a:ext cx="12574" cy="914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4837" name="Text Box 18"/>
          <p:cNvSpPr txBox="1">
            <a:spLocks noChangeArrowheads="1"/>
          </p:cNvSpPr>
          <p:nvPr/>
        </p:nvSpPr>
        <p:spPr bwMode="auto">
          <a:xfrm>
            <a:off x="1127125" y="4891088"/>
            <a:ext cx="1333500" cy="3032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文本</a:t>
            </a:r>
            <a:endParaRPr lang="en-US" sz="16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34838" name="Text Box 9"/>
          <p:cNvSpPr txBox="1">
            <a:spLocks noChangeArrowheads="1"/>
          </p:cNvSpPr>
          <p:nvPr/>
        </p:nvSpPr>
        <p:spPr bwMode="auto">
          <a:xfrm>
            <a:off x="1198563" y="1868488"/>
            <a:ext cx="3783012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b="1"/>
              <a:t>点击输入文本信息</a:t>
            </a:r>
            <a:endParaRPr lang="en-US" b="1"/>
          </a:p>
        </p:txBody>
      </p:sp>
      <p:sp>
        <p:nvSpPr>
          <p:cNvPr id="34839" name="Rectangle 20"/>
          <p:cNvSpPr>
            <a:spLocks noChangeArrowheads="1"/>
          </p:cNvSpPr>
          <p:nvPr/>
        </p:nvSpPr>
        <p:spPr bwMode="auto">
          <a:xfrm>
            <a:off x="1068388" y="5227638"/>
            <a:ext cx="1601787" cy="3032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  <a:endParaRPr lang="en-US" sz="1600"/>
          </a:p>
        </p:txBody>
      </p:sp>
      <p:sp>
        <p:nvSpPr>
          <p:cNvPr id="34840" name="Rectangle 21"/>
          <p:cNvSpPr>
            <a:spLocks noChangeArrowheads="1"/>
          </p:cNvSpPr>
          <p:nvPr/>
        </p:nvSpPr>
        <p:spPr bwMode="auto">
          <a:xfrm>
            <a:off x="2989263" y="4592638"/>
            <a:ext cx="1601787" cy="3032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  <a:endParaRPr lang="en-US" sz="1600"/>
          </a:p>
        </p:txBody>
      </p:sp>
      <p:sp>
        <p:nvSpPr>
          <p:cNvPr id="34841" name="Rectangle 22"/>
          <p:cNvSpPr>
            <a:spLocks noChangeArrowheads="1"/>
          </p:cNvSpPr>
          <p:nvPr/>
        </p:nvSpPr>
        <p:spPr bwMode="auto">
          <a:xfrm>
            <a:off x="4803775" y="3843338"/>
            <a:ext cx="1601788" cy="3032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  <a:endParaRPr lang="en-US" sz="1600"/>
          </a:p>
        </p:txBody>
      </p:sp>
      <p:sp>
        <p:nvSpPr>
          <p:cNvPr id="34842" name="Rectangle 23"/>
          <p:cNvSpPr>
            <a:spLocks noChangeArrowheads="1"/>
          </p:cNvSpPr>
          <p:nvPr/>
        </p:nvSpPr>
        <p:spPr bwMode="auto">
          <a:xfrm>
            <a:off x="6708775" y="3094038"/>
            <a:ext cx="1603375" cy="3032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  <a:endParaRPr lang="en-US" sz="1600"/>
          </a:p>
        </p:txBody>
      </p:sp>
      <p:grpSp>
        <p:nvGrpSpPr>
          <p:cNvPr id="34843" name="Group 27"/>
          <p:cNvGrpSpPr/>
          <p:nvPr/>
        </p:nvGrpSpPr>
        <p:grpSpPr bwMode="auto">
          <a:xfrm>
            <a:off x="2932113" y="4187825"/>
            <a:ext cx="1638300" cy="284163"/>
            <a:chOff x="0" y="0"/>
            <a:chExt cx="2330" cy="294"/>
          </a:xfrm>
        </p:grpSpPr>
        <p:sp>
          <p:nvSpPr>
            <p:cNvPr id="34844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4845" name="Group 29"/>
            <p:cNvGrpSpPr/>
            <p:nvPr/>
          </p:nvGrpSpPr>
          <p:grpSpPr bwMode="auto">
            <a:xfrm>
              <a:off x="2206" y="21"/>
              <a:ext cx="118" cy="258"/>
              <a:chOff x="0" y="0"/>
              <a:chExt cx="91440" cy="274320"/>
            </a:xfrm>
          </p:grpSpPr>
          <p:pic>
            <p:nvPicPr>
              <p:cNvPr id="34846" name="AutoShape 26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0"/>
                <a:ext cx="91440" cy="27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847" name="Text Box 31"/>
              <p:cNvSpPr txBox="1">
                <a:spLocks noChangeArrowheads="1"/>
              </p:cNvSpPr>
              <p:nvPr/>
            </p:nvSpPr>
            <p:spPr bwMode="auto">
              <a:xfrm>
                <a:off x="68982" y="88840"/>
                <a:ext cx="12574" cy="9248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4848" name="Group 32"/>
            <p:cNvGrpSpPr/>
            <p:nvPr/>
          </p:nvGrpSpPr>
          <p:grpSpPr bwMode="auto">
            <a:xfrm>
              <a:off x="7" y="21"/>
              <a:ext cx="118" cy="252"/>
              <a:chOff x="0" y="0"/>
              <a:chExt cx="91440" cy="268224"/>
            </a:xfrm>
          </p:grpSpPr>
          <p:pic>
            <p:nvPicPr>
              <p:cNvPr id="34849" name="AutoShape 27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91440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850" name="Text Box 34"/>
              <p:cNvSpPr txBox="1">
                <a:spLocks noChangeArrowheads="1"/>
              </p:cNvSpPr>
              <p:nvPr/>
            </p:nvSpPr>
            <p:spPr bwMode="auto">
              <a:xfrm>
                <a:off x="10865" y="88528"/>
                <a:ext cx="12574" cy="9097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4851" name="Text Box 18"/>
          <p:cNvSpPr txBox="1">
            <a:spLocks noChangeArrowheads="1"/>
          </p:cNvSpPr>
          <p:nvPr/>
        </p:nvSpPr>
        <p:spPr bwMode="auto">
          <a:xfrm>
            <a:off x="3052763" y="4167188"/>
            <a:ext cx="13398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文本</a:t>
            </a:r>
            <a:endParaRPr lang="en-US" sz="16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34852" name="Group 36"/>
          <p:cNvGrpSpPr/>
          <p:nvPr/>
        </p:nvGrpSpPr>
        <p:grpSpPr bwMode="auto">
          <a:xfrm>
            <a:off x="4772025" y="3452813"/>
            <a:ext cx="1636713" cy="284162"/>
            <a:chOff x="0" y="0"/>
            <a:chExt cx="2330" cy="294"/>
          </a:xfrm>
        </p:grpSpPr>
        <p:sp>
          <p:nvSpPr>
            <p:cNvPr id="34853" name="AutoShape 30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4854" name="Group 38"/>
            <p:cNvGrpSpPr/>
            <p:nvPr/>
          </p:nvGrpSpPr>
          <p:grpSpPr bwMode="auto">
            <a:xfrm>
              <a:off x="2206" y="17"/>
              <a:ext cx="118" cy="262"/>
              <a:chOff x="0" y="0"/>
              <a:chExt cx="91440" cy="280416"/>
            </a:xfrm>
          </p:grpSpPr>
          <p:pic>
            <p:nvPicPr>
              <p:cNvPr id="34855" name="AutoShape 31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91440" cy="2804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856" name="Text Box 40"/>
              <p:cNvSpPr txBox="1">
                <a:spLocks noChangeArrowheads="1"/>
              </p:cNvSpPr>
              <p:nvPr/>
            </p:nvSpPr>
            <p:spPr bwMode="auto">
              <a:xfrm>
                <a:off x="69426" y="93468"/>
                <a:ext cx="12574" cy="9295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4857" name="Group 41"/>
            <p:cNvGrpSpPr/>
            <p:nvPr/>
          </p:nvGrpSpPr>
          <p:grpSpPr bwMode="auto">
            <a:xfrm>
              <a:off x="6" y="23"/>
              <a:ext cx="118" cy="251"/>
              <a:chOff x="0" y="0"/>
              <a:chExt cx="91440" cy="268224"/>
            </a:xfrm>
          </p:grpSpPr>
          <p:pic>
            <p:nvPicPr>
              <p:cNvPr id="34858" name="AutoShape 32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91440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859" name="Text Box 43"/>
              <p:cNvSpPr txBox="1">
                <a:spLocks noChangeArrowheads="1"/>
              </p:cNvSpPr>
              <p:nvPr/>
            </p:nvSpPr>
            <p:spPr bwMode="auto">
              <a:xfrm>
                <a:off x="11310" y="87058"/>
                <a:ext cx="12574" cy="914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4860" name="Text Box 18"/>
          <p:cNvSpPr txBox="1">
            <a:spLocks noChangeArrowheads="1"/>
          </p:cNvSpPr>
          <p:nvPr/>
        </p:nvSpPr>
        <p:spPr bwMode="auto">
          <a:xfrm>
            <a:off x="4867275" y="3432175"/>
            <a:ext cx="1389063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文本</a:t>
            </a:r>
            <a:endParaRPr lang="en-US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34861" name="Group 45"/>
          <p:cNvGrpSpPr/>
          <p:nvPr/>
        </p:nvGrpSpPr>
        <p:grpSpPr bwMode="auto">
          <a:xfrm>
            <a:off x="6689725" y="2736850"/>
            <a:ext cx="1635125" cy="284163"/>
            <a:chOff x="0" y="0"/>
            <a:chExt cx="2330" cy="294"/>
          </a:xfrm>
        </p:grpSpPr>
        <p:sp>
          <p:nvSpPr>
            <p:cNvPr id="34862" name="AutoShape 3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4863" name="Group 47"/>
            <p:cNvGrpSpPr/>
            <p:nvPr/>
          </p:nvGrpSpPr>
          <p:grpSpPr bwMode="auto">
            <a:xfrm>
              <a:off x="2203" y="21"/>
              <a:ext cx="126" cy="257"/>
              <a:chOff x="0" y="0"/>
              <a:chExt cx="97536" cy="274320"/>
            </a:xfrm>
          </p:grpSpPr>
          <p:pic>
            <p:nvPicPr>
              <p:cNvPr id="34864" name="AutoShape 36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0" y="0"/>
                <a:ext cx="97536" cy="27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865" name="Text Box 49"/>
              <p:cNvSpPr txBox="1">
                <a:spLocks noChangeArrowheads="1"/>
              </p:cNvSpPr>
              <p:nvPr/>
            </p:nvSpPr>
            <p:spPr bwMode="auto">
              <a:xfrm>
                <a:off x="71839" y="89277"/>
                <a:ext cx="12574" cy="9295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4866" name="Group 50"/>
            <p:cNvGrpSpPr/>
            <p:nvPr/>
          </p:nvGrpSpPr>
          <p:grpSpPr bwMode="auto">
            <a:xfrm>
              <a:off x="3" y="21"/>
              <a:ext cx="126" cy="251"/>
              <a:chOff x="0" y="0"/>
              <a:chExt cx="97536" cy="268224"/>
            </a:xfrm>
          </p:grpSpPr>
          <p:pic>
            <p:nvPicPr>
              <p:cNvPr id="34867" name="AutoShape 37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97536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868" name="Text Box 52"/>
              <p:cNvSpPr txBox="1">
                <a:spLocks noChangeArrowheads="1"/>
              </p:cNvSpPr>
              <p:nvPr/>
            </p:nvSpPr>
            <p:spPr bwMode="auto">
              <a:xfrm>
                <a:off x="13723" y="88963"/>
                <a:ext cx="12574" cy="914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4869" name="Text Box 18"/>
          <p:cNvSpPr txBox="1">
            <a:spLocks noChangeArrowheads="1"/>
          </p:cNvSpPr>
          <p:nvPr/>
        </p:nvSpPr>
        <p:spPr bwMode="auto">
          <a:xfrm>
            <a:off x="6770688" y="2716213"/>
            <a:ext cx="1417637" cy="3032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文本</a:t>
            </a:r>
            <a:endParaRPr lang="en-US" sz="16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34870" name="Rectangle 54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ChangeArrowheads="1"/>
          </p:cNvSpPr>
          <p:nvPr/>
        </p:nvSpPr>
        <p:spPr bwMode="auto">
          <a:xfrm rot="13740000">
            <a:off x="4724400" y="3657600"/>
            <a:ext cx="960438" cy="192088"/>
          </a:xfrm>
          <a:prstGeom prst="rect">
            <a:avLst/>
          </a:prstGeom>
          <a:gradFill rotWithShape="1">
            <a:gsLst>
              <a:gs pos="0">
                <a:srgbClr val="454545"/>
              </a:gs>
              <a:gs pos="5000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Rectangle 8"/>
          <p:cNvSpPr>
            <a:spLocks noChangeArrowheads="1"/>
          </p:cNvSpPr>
          <p:nvPr/>
        </p:nvSpPr>
        <p:spPr bwMode="auto">
          <a:xfrm rot="20820000">
            <a:off x="2740025" y="3206750"/>
            <a:ext cx="1009650" cy="174625"/>
          </a:xfrm>
          <a:prstGeom prst="rect">
            <a:avLst/>
          </a:prstGeom>
          <a:gradFill rotWithShape="1">
            <a:gsLst>
              <a:gs pos="0">
                <a:srgbClr val="454545"/>
              </a:gs>
              <a:gs pos="5000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5844" name="Group 4"/>
          <p:cNvGrpSpPr/>
          <p:nvPr/>
        </p:nvGrpSpPr>
        <p:grpSpPr bwMode="auto">
          <a:xfrm>
            <a:off x="3679825" y="1882775"/>
            <a:ext cx="1609725" cy="1854200"/>
            <a:chOff x="0" y="0"/>
            <a:chExt cx="1014" cy="1169"/>
          </a:xfrm>
        </p:grpSpPr>
        <p:sp>
          <p:nvSpPr>
            <p:cNvPr id="35845" name="Rectangle 10"/>
            <p:cNvSpPr>
              <a:spLocks noChangeArrowheads="1"/>
            </p:cNvSpPr>
            <p:nvPr/>
          </p:nvSpPr>
          <p:spPr bwMode="auto">
            <a:xfrm rot="18394651">
              <a:off x="727" y="131"/>
              <a:ext cx="376" cy="83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5846" name="Group 6"/>
            <p:cNvGrpSpPr/>
            <p:nvPr/>
          </p:nvGrpSpPr>
          <p:grpSpPr bwMode="auto">
            <a:xfrm>
              <a:off x="0" y="167"/>
              <a:ext cx="1014" cy="1002"/>
              <a:chOff x="0" y="0"/>
              <a:chExt cx="1680" cy="1680"/>
            </a:xfrm>
          </p:grpSpPr>
          <p:sp>
            <p:nvSpPr>
              <p:cNvPr id="35847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E0E0E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48" name="Freeform 13"/>
              <p:cNvSpPr/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849" name="Text Box 14"/>
            <p:cNvSpPr txBox="1">
              <a:spLocks noChangeArrowheads="1"/>
            </p:cNvSpPr>
            <p:nvPr/>
          </p:nvSpPr>
          <p:spPr bwMode="auto">
            <a:xfrm>
              <a:off x="53" y="603"/>
              <a:ext cx="884" cy="2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anose="020F0502020204030204" pitchFamily="34" charset="0"/>
                </a:rPr>
                <a:t>点击</a:t>
              </a:r>
              <a:endParaRPr lang="en-US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endParaRPr>
            </a:p>
          </p:txBody>
        </p:sp>
      </p:grpSp>
      <p:grpSp>
        <p:nvGrpSpPr>
          <p:cNvPr id="35850" name="Group 10"/>
          <p:cNvGrpSpPr/>
          <p:nvPr/>
        </p:nvGrpSpPr>
        <p:grpSpPr bwMode="auto">
          <a:xfrm>
            <a:off x="5089525" y="1219200"/>
            <a:ext cx="911225" cy="860425"/>
            <a:chOff x="0" y="0"/>
            <a:chExt cx="574" cy="543"/>
          </a:xfrm>
        </p:grpSpPr>
        <p:grpSp>
          <p:nvGrpSpPr>
            <p:cNvPr id="35851" name="Group 11"/>
            <p:cNvGrpSpPr/>
            <p:nvPr/>
          </p:nvGrpSpPr>
          <p:grpSpPr bwMode="auto">
            <a:xfrm>
              <a:off x="0" y="0"/>
              <a:ext cx="549" cy="543"/>
              <a:chOff x="0" y="0"/>
              <a:chExt cx="1680" cy="1680"/>
            </a:xfrm>
          </p:grpSpPr>
          <p:sp>
            <p:nvSpPr>
              <p:cNvPr id="35852" name="Oval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74020A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53" name="Freeform 18"/>
              <p:cNvSpPr/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854" name="Text Box 19"/>
            <p:cNvSpPr txBox="1">
              <a:spLocks noChangeArrowheads="1"/>
            </p:cNvSpPr>
            <p:nvPr/>
          </p:nvSpPr>
          <p:spPr bwMode="auto">
            <a:xfrm>
              <a:off x="1" y="209"/>
              <a:ext cx="573" cy="1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</a:rPr>
                <a:t>点击</a:t>
              </a:r>
              <a:endPara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</a:endParaRPr>
            </a:p>
          </p:txBody>
        </p:sp>
      </p:grpSp>
      <p:grpSp>
        <p:nvGrpSpPr>
          <p:cNvPr id="35855" name="Group 15"/>
          <p:cNvGrpSpPr/>
          <p:nvPr/>
        </p:nvGrpSpPr>
        <p:grpSpPr bwMode="auto">
          <a:xfrm>
            <a:off x="1263650" y="2543175"/>
            <a:ext cx="1746250" cy="1790700"/>
            <a:chOff x="0" y="0"/>
            <a:chExt cx="1099" cy="1128"/>
          </a:xfrm>
        </p:grpSpPr>
        <p:grpSp>
          <p:nvGrpSpPr>
            <p:cNvPr id="35856" name="Group 16"/>
            <p:cNvGrpSpPr/>
            <p:nvPr/>
          </p:nvGrpSpPr>
          <p:grpSpPr bwMode="auto">
            <a:xfrm>
              <a:off x="0" y="0"/>
              <a:ext cx="1099" cy="1128"/>
              <a:chOff x="0" y="0"/>
              <a:chExt cx="1680" cy="1680"/>
            </a:xfrm>
          </p:grpSpPr>
          <p:sp>
            <p:nvSpPr>
              <p:cNvPr id="35857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880009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58" name="Freeform 23"/>
              <p:cNvSpPr/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859" name="Text Box 24"/>
            <p:cNvSpPr txBox="1">
              <a:spLocks noChangeArrowheads="1"/>
            </p:cNvSpPr>
            <p:nvPr/>
          </p:nvSpPr>
          <p:spPr bwMode="auto">
            <a:xfrm>
              <a:off x="57" y="501"/>
              <a:ext cx="977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anose="020F0502020204030204" pitchFamily="34" charset="0"/>
                </a:rPr>
                <a:t>点击</a:t>
              </a:r>
              <a:endParaRPr lang="en-US" sz="28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endParaRPr>
            </a:p>
          </p:txBody>
        </p:sp>
      </p:grpSp>
      <p:grpSp>
        <p:nvGrpSpPr>
          <p:cNvPr id="35860" name="Group 20"/>
          <p:cNvGrpSpPr/>
          <p:nvPr/>
        </p:nvGrpSpPr>
        <p:grpSpPr bwMode="auto">
          <a:xfrm>
            <a:off x="5019675" y="3803650"/>
            <a:ext cx="2012950" cy="1990725"/>
            <a:chOff x="0" y="0"/>
            <a:chExt cx="1268" cy="1253"/>
          </a:xfrm>
        </p:grpSpPr>
        <p:grpSp>
          <p:nvGrpSpPr>
            <p:cNvPr id="35861" name="Group 21"/>
            <p:cNvGrpSpPr/>
            <p:nvPr/>
          </p:nvGrpSpPr>
          <p:grpSpPr bwMode="auto">
            <a:xfrm>
              <a:off x="0" y="0"/>
              <a:ext cx="1268" cy="1253"/>
              <a:chOff x="0" y="0"/>
              <a:chExt cx="1680" cy="1680"/>
            </a:xfrm>
          </p:grpSpPr>
          <p:sp>
            <p:nvSpPr>
              <p:cNvPr id="35862" name="Oval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200002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63" name="Freeform 28"/>
              <p:cNvSpPr/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864" name="Text Box 29"/>
            <p:cNvSpPr txBox="1">
              <a:spLocks noChangeArrowheads="1"/>
            </p:cNvSpPr>
            <p:nvPr/>
          </p:nvSpPr>
          <p:spPr bwMode="auto">
            <a:xfrm>
              <a:off x="179" y="543"/>
              <a:ext cx="1014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anose="020F0502020204030204" pitchFamily="34" charset="0"/>
                </a:rPr>
                <a:t>点击</a:t>
              </a:r>
              <a:endParaRPr lang="en-US" sz="28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endParaRPr>
            </a:p>
          </p:txBody>
        </p:sp>
      </p:grpSp>
      <p:sp>
        <p:nvSpPr>
          <p:cNvPr id="35865" name="Rectangle 25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35866" name="Text Box 26"/>
          <p:cNvSpPr txBox="1">
            <a:spLocks noChangeArrowheads="1"/>
          </p:cNvSpPr>
          <p:nvPr/>
        </p:nvSpPr>
        <p:spPr bwMode="auto">
          <a:xfrm>
            <a:off x="1250950" y="4498975"/>
            <a:ext cx="1903413" cy="644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anose="02010600030101010101" pitchFamily="2" charset="-122"/>
              </a:rPr>
              <a:t>点击添加小标题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35867" name="Text Box 27"/>
          <p:cNvSpPr txBox="1">
            <a:spLocks noChangeArrowheads="1"/>
          </p:cNvSpPr>
          <p:nvPr/>
        </p:nvSpPr>
        <p:spPr bwMode="auto">
          <a:xfrm>
            <a:off x="6051550" y="1527175"/>
            <a:ext cx="1903413" cy="644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anose="02010600030101010101" pitchFamily="2" charset="-122"/>
              </a:rPr>
              <a:t>点击添加小标题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35868" name="Text Box 28"/>
          <p:cNvSpPr txBox="1">
            <a:spLocks noChangeArrowheads="1"/>
          </p:cNvSpPr>
          <p:nvPr/>
        </p:nvSpPr>
        <p:spPr bwMode="auto">
          <a:xfrm>
            <a:off x="6629400" y="3452813"/>
            <a:ext cx="1905000" cy="6429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anose="02010600030101010101" pitchFamily="2" charset="-122"/>
              </a:rPr>
              <a:t>点击添加小标题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grpSp>
        <p:nvGrpSpPr>
          <p:cNvPr id="36867" name="Group 3"/>
          <p:cNvGrpSpPr/>
          <p:nvPr/>
        </p:nvGrpSpPr>
        <p:grpSpPr bwMode="auto">
          <a:xfrm>
            <a:off x="2178050" y="1143000"/>
            <a:ext cx="4495800" cy="4514850"/>
            <a:chOff x="0" y="0"/>
            <a:chExt cx="2834" cy="2849"/>
          </a:xfrm>
        </p:grpSpPr>
        <p:sp>
          <p:nvSpPr>
            <p:cNvPr id="36868" name="Puzzle3"/>
            <p:cNvSpPr>
              <a:spLocks noEditPoints="1"/>
            </p:cNvSpPr>
            <p:nvPr/>
          </p:nvSpPr>
          <p:spPr bwMode="auto">
            <a:xfrm>
              <a:off x="1380" y="0"/>
              <a:ext cx="1114" cy="1514"/>
            </a:xfrm>
            <a:custGeom>
              <a:avLst/>
              <a:gdLst>
                <a:gd name="T0" fmla="*/ 2269 w 21600"/>
                <a:gd name="T1" fmla="*/ 7718 h 21600"/>
                <a:gd name="T2" fmla="*/ 19157 w 21600"/>
                <a:gd name="T3" fmla="*/ 20230 h 21600"/>
              </a:gdLst>
              <a:ahLst/>
              <a:cxnLst>
                <a:cxn ang="0">
                  <a:pos x="8544" y="21062"/>
                </a:cxn>
                <a:cxn ang="0">
                  <a:pos x="9396" y="20289"/>
                </a:cxn>
                <a:cxn ang="0">
                  <a:pos x="8650" y="19162"/>
                </a:cxn>
                <a:cxn ang="0">
                  <a:pos x="7993" y="17471"/>
                </a:cxn>
                <a:cxn ang="0">
                  <a:pos x="8615" y="16317"/>
                </a:cxn>
                <a:cxn ang="0">
                  <a:pos x="9663" y="15885"/>
                </a:cxn>
                <a:cxn ang="0">
                  <a:pos x="11279" y="15833"/>
                </a:cxn>
                <a:cxn ang="0">
                  <a:pos x="12611" y="16213"/>
                </a:cxn>
                <a:cxn ang="0">
                  <a:pos x="13517" y="17248"/>
                </a:cxn>
                <a:cxn ang="0">
                  <a:pos x="13109" y="18808"/>
                </a:cxn>
                <a:cxn ang="0">
                  <a:pos x="11883" y="20132"/>
                </a:cxn>
                <a:cxn ang="0">
                  <a:pos x="12327" y="20787"/>
                </a:cxn>
                <a:cxn ang="0">
                  <a:pos x="14317" y="21390"/>
                </a:cxn>
                <a:cxn ang="0">
                  <a:pos x="17407" y="21678"/>
                </a:cxn>
                <a:cxn ang="0">
                  <a:pos x="20214" y="21272"/>
                </a:cxn>
                <a:cxn ang="0">
                  <a:pos x="20321" y="19083"/>
                </a:cxn>
                <a:cxn ang="0">
                  <a:pos x="20551" y="15911"/>
                </a:cxn>
                <a:cxn ang="0">
                  <a:pos x="19521" y="15125"/>
                </a:cxn>
                <a:cxn ang="0">
                  <a:pos x="17994" y="15007"/>
                </a:cxn>
                <a:cxn ang="0">
                  <a:pos x="16661" y="15636"/>
                </a:cxn>
                <a:cxn ang="0">
                  <a:pos x="14619" y="15479"/>
                </a:cxn>
                <a:cxn ang="0">
                  <a:pos x="13393" y="14600"/>
                </a:cxn>
                <a:cxn ang="0">
                  <a:pos x="13180" y="13591"/>
                </a:cxn>
                <a:cxn ang="0">
                  <a:pos x="13588" y="12569"/>
                </a:cxn>
                <a:cxn ang="0">
                  <a:pos x="15436" y="11678"/>
                </a:cxn>
                <a:cxn ang="0">
                  <a:pos x="17514" y="11966"/>
                </a:cxn>
                <a:cxn ang="0">
                  <a:pos x="18669" y="12543"/>
                </a:cxn>
                <a:cxn ang="0">
                  <a:pos x="20072" y="12543"/>
                </a:cxn>
                <a:cxn ang="0">
                  <a:pos x="21298" y="12032"/>
                </a:cxn>
                <a:cxn ang="0">
                  <a:pos x="21653" y="10826"/>
                </a:cxn>
                <a:cxn ang="0">
                  <a:pos x="20800" y="7536"/>
                </a:cxn>
                <a:cxn ang="0">
                  <a:pos x="17656" y="7208"/>
                </a:cxn>
                <a:cxn ang="0">
                  <a:pos x="13695" y="6828"/>
                </a:cxn>
                <a:cxn ang="0">
                  <a:pos x="11919" y="5871"/>
                </a:cxn>
                <a:cxn ang="0">
                  <a:pos x="11723" y="4482"/>
                </a:cxn>
                <a:cxn ang="0">
                  <a:pos x="12700" y="3460"/>
                </a:cxn>
                <a:cxn ang="0">
                  <a:pos x="13357" y="1874"/>
                </a:cxn>
                <a:cxn ang="0">
                  <a:pos x="12665" y="616"/>
                </a:cxn>
                <a:cxn ang="0">
                  <a:pos x="11368" y="104"/>
                </a:cxn>
                <a:cxn ang="0">
                  <a:pos x="9574" y="104"/>
                </a:cxn>
                <a:cxn ang="0">
                  <a:pos x="8277" y="511"/>
                </a:cxn>
                <a:cxn ang="0">
                  <a:pos x="7353" y="1599"/>
                </a:cxn>
                <a:cxn ang="0">
                  <a:pos x="7833" y="3198"/>
                </a:cxn>
                <a:cxn ang="0">
                  <a:pos x="8846" y="4561"/>
                </a:cxn>
                <a:cxn ang="0">
                  <a:pos x="8135" y="5976"/>
                </a:cxn>
                <a:cxn ang="0">
                  <a:pos x="5684" y="6802"/>
                </a:cxn>
                <a:cxn ang="0">
                  <a:pos x="1545" y="6802"/>
                </a:cxn>
                <a:cxn ang="0">
                  <a:pos x="142" y="9869"/>
                </a:cxn>
                <a:cxn ang="0">
                  <a:pos x="497" y="11783"/>
                </a:cxn>
                <a:cxn ang="0">
                  <a:pos x="2131" y="12267"/>
                </a:cxn>
                <a:cxn ang="0">
                  <a:pos x="3872" y="11979"/>
                </a:cxn>
                <a:cxn ang="0">
                  <a:pos x="5506" y="11481"/>
                </a:cxn>
                <a:cxn ang="0">
                  <a:pos x="7353" y="12110"/>
                </a:cxn>
                <a:cxn ang="0">
                  <a:pos x="8028" y="13775"/>
                </a:cxn>
                <a:cxn ang="0">
                  <a:pos x="6803" y="14850"/>
                </a:cxn>
                <a:cxn ang="0">
                  <a:pos x="4849" y="15007"/>
                </a:cxn>
                <a:cxn ang="0">
                  <a:pos x="3428" y="14194"/>
                </a:cxn>
                <a:cxn ang="0">
                  <a:pos x="1811" y="14273"/>
                </a:cxn>
                <a:cxn ang="0">
                  <a:pos x="497" y="15177"/>
                </a:cxn>
                <a:cxn ang="0">
                  <a:pos x="497" y="17340"/>
                </a:cxn>
                <a:cxn ang="0">
                  <a:pos x="994" y="20132"/>
                </a:cxn>
                <a:cxn ang="0">
                  <a:pos x="1474" y="20997"/>
                </a:cxn>
                <a:cxn ang="0">
                  <a:pos x="5701" y="20721"/>
                </a:cxn>
              </a:cxnLst>
              <a:rect l="T0" t="T1" r="T2" b="T3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gradFill rotWithShape="1">
              <a:gsLst>
                <a:gs pos="0">
                  <a:srgbClr val="FF6600"/>
                </a:gs>
                <a:gs pos="100000">
                  <a:srgbClr val="FF9955"/>
                </a:gs>
              </a:gsLst>
              <a:lin ang="5400000" scaled="1"/>
            </a:gradFill>
            <a:ln w="57150" cap="flat" cmpd="sng">
              <a:solidFill>
                <a:srgbClr val="FFFFFF"/>
              </a:solidFill>
              <a:rou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69" name="Puzzle2"/>
            <p:cNvSpPr>
              <a:spLocks noEditPoints="1"/>
            </p:cNvSpPr>
            <p:nvPr/>
          </p:nvSpPr>
          <p:spPr bwMode="auto">
            <a:xfrm>
              <a:off x="1056" y="1103"/>
              <a:ext cx="1778" cy="1379"/>
            </a:xfrm>
            <a:custGeom>
              <a:avLst/>
              <a:gdLst>
                <a:gd name="T0" fmla="*/ 5394 w 21600"/>
                <a:gd name="T1" fmla="*/ 6735 h 21600"/>
                <a:gd name="T2" fmla="*/ 16182 w 21600"/>
                <a:gd name="T3" fmla="*/ 20441 h 21600"/>
              </a:gdLst>
              <a:ahLst/>
              <a:cxnLst>
                <a:cxn ang="0">
                  <a:pos x="3637" y="12694"/>
                </a:cxn>
                <a:cxn ang="0">
                  <a:pos x="2530" y="12142"/>
                </a:cxn>
                <a:cxn ang="0">
                  <a:pos x="1378" y="11634"/>
                </a:cxn>
                <a:cxn ang="0">
                  <a:pos x="553" y="12086"/>
                </a:cxn>
                <a:cxn ang="0">
                  <a:pos x="11" y="13386"/>
                </a:cxn>
                <a:cxn ang="0">
                  <a:pos x="451" y="14857"/>
                </a:cxn>
                <a:cxn ang="0">
                  <a:pos x="1208" y="15351"/>
                </a:cxn>
                <a:cxn ang="0">
                  <a:pos x="2225" y="15238"/>
                </a:cxn>
                <a:cxn ang="0">
                  <a:pos x="3615" y="14828"/>
                </a:cxn>
                <a:cxn ang="0">
                  <a:pos x="4179" y="15408"/>
                </a:cxn>
                <a:cxn ang="0">
                  <a:pos x="4552" y="17090"/>
                </a:cxn>
                <a:cxn ang="0">
                  <a:pos x="4552" y="19366"/>
                </a:cxn>
                <a:cxn ang="0">
                  <a:pos x="4744" y="21161"/>
                </a:cxn>
                <a:cxn ang="0">
                  <a:pos x="7410" y="21161"/>
                </a:cxn>
                <a:cxn ang="0">
                  <a:pos x="8969" y="20285"/>
                </a:cxn>
                <a:cxn ang="0">
                  <a:pos x="9433" y="18744"/>
                </a:cxn>
                <a:cxn ang="0">
                  <a:pos x="8777" y="17274"/>
                </a:cxn>
                <a:cxn ang="0">
                  <a:pos x="8472" y="15563"/>
                </a:cxn>
                <a:cxn ang="0">
                  <a:pos x="9060" y="14376"/>
                </a:cxn>
                <a:cxn ang="0">
                  <a:pos x="9884" y="13938"/>
                </a:cxn>
                <a:cxn ang="0">
                  <a:pos x="11037" y="13966"/>
                </a:cxn>
                <a:cxn ang="0">
                  <a:pos x="11861" y="14475"/>
                </a:cxn>
                <a:cxn ang="0">
                  <a:pos x="12291" y="15832"/>
                </a:cxn>
                <a:cxn ang="0">
                  <a:pos x="11884" y="17542"/>
                </a:cxn>
                <a:cxn ang="0">
                  <a:pos x="11251" y="18659"/>
                </a:cxn>
                <a:cxn ang="0">
                  <a:pos x="11376" y="20158"/>
                </a:cxn>
                <a:cxn ang="0">
                  <a:pos x="12528" y="21190"/>
                </a:cxn>
                <a:cxn ang="0">
                  <a:pos x="15025" y="21600"/>
                </a:cxn>
                <a:cxn ang="0">
                  <a:pos x="16821" y="21190"/>
                </a:cxn>
                <a:cxn ang="0">
                  <a:pos x="16719" y="18306"/>
                </a:cxn>
                <a:cxn ang="0">
                  <a:pos x="17081" y="15790"/>
                </a:cxn>
                <a:cxn ang="0">
                  <a:pos x="17905" y="15479"/>
                </a:cxn>
                <a:cxn ang="0">
                  <a:pos x="18866" y="16129"/>
                </a:cxn>
                <a:cxn ang="0">
                  <a:pos x="19860" y="16836"/>
                </a:cxn>
                <a:cxn ang="0">
                  <a:pos x="21035" y="16412"/>
                </a:cxn>
                <a:cxn ang="0">
                  <a:pos x="21600" y="14885"/>
                </a:cxn>
                <a:cxn ang="0">
                  <a:pos x="21419" y="13909"/>
                </a:cxn>
                <a:cxn ang="0">
                  <a:pos x="20357" y="12821"/>
                </a:cxn>
                <a:cxn ang="0">
                  <a:pos x="19148" y="12962"/>
                </a:cxn>
                <a:cxn ang="0">
                  <a:pos x="18470" y="13740"/>
                </a:cxn>
                <a:cxn ang="0">
                  <a:pos x="17499" y="13726"/>
                </a:cxn>
                <a:cxn ang="0">
                  <a:pos x="16889" y="12991"/>
                </a:cxn>
                <a:cxn ang="0">
                  <a:pos x="16889" y="8566"/>
                </a:cxn>
                <a:cxn ang="0">
                  <a:pos x="16154" y="6177"/>
                </a:cxn>
                <a:cxn ang="0">
                  <a:pos x="14200" y="6332"/>
                </a:cxn>
                <a:cxn ang="0">
                  <a:pos x="12358" y="5838"/>
                </a:cxn>
                <a:cxn ang="0">
                  <a:pos x="11466" y="5187"/>
                </a:cxn>
                <a:cxn ang="0">
                  <a:pos x="11443" y="4410"/>
                </a:cxn>
                <a:cxn ang="0">
                  <a:pos x="12336" y="2756"/>
                </a:cxn>
                <a:cxn ang="0">
                  <a:pos x="12246" y="1046"/>
                </a:cxn>
                <a:cxn ang="0">
                  <a:pos x="11579" y="310"/>
                </a:cxn>
                <a:cxn ang="0">
                  <a:pos x="10619" y="28"/>
                </a:cxn>
                <a:cxn ang="0">
                  <a:pos x="9692" y="226"/>
                </a:cxn>
                <a:cxn ang="0">
                  <a:pos x="9128" y="791"/>
                </a:cxn>
                <a:cxn ang="0">
                  <a:pos x="8913" y="2445"/>
                </a:cxn>
                <a:cxn ang="0">
                  <a:pos x="9579" y="4085"/>
                </a:cxn>
                <a:cxn ang="0">
                  <a:pos x="9715" y="5216"/>
                </a:cxn>
                <a:cxn ang="0">
                  <a:pos x="8845" y="5767"/>
                </a:cxn>
                <a:cxn ang="0">
                  <a:pos x="7433" y="5329"/>
                </a:cxn>
                <a:cxn ang="0">
                  <a:pos x="4744" y="5597"/>
                </a:cxn>
                <a:cxn ang="0">
                  <a:pos x="4315" y="7930"/>
                </a:cxn>
                <a:cxn ang="0">
                  <a:pos x="4484" y="11520"/>
                </a:cxn>
              </a:cxnLst>
              <a:rect l="T0" t="T1" r="T2" b="T3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E374"/>
                </a:gs>
              </a:gsLst>
              <a:lin ang="5400000" scaled="1"/>
            </a:gradFill>
            <a:ln w="57150" cap="flat" cmpd="sng">
              <a:solidFill>
                <a:srgbClr val="FFFFFF"/>
              </a:solidFill>
              <a:rou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0" name="Puzzle4"/>
            <p:cNvSpPr>
              <a:spLocks noEditPoints="1"/>
            </p:cNvSpPr>
            <p:nvPr/>
          </p:nvSpPr>
          <p:spPr bwMode="auto">
            <a:xfrm>
              <a:off x="368" y="1086"/>
              <a:ext cx="1072" cy="1763"/>
            </a:xfrm>
            <a:custGeom>
              <a:avLst/>
              <a:gdLst>
                <a:gd name="T0" fmla="*/ 2075 w 21600"/>
                <a:gd name="T1" fmla="*/ 5660 h 21600"/>
                <a:gd name="T2" fmla="*/ 20210 w 21600"/>
                <a:gd name="T3" fmla="*/ 15976 h 21600"/>
              </a:gdLst>
              <a:ahLst/>
              <a:cxnLst>
                <a:cxn ang="0">
                  <a:pos x="4682" y="10237"/>
                </a:cxn>
                <a:cxn ang="0">
                  <a:pos x="7004" y="10469"/>
                </a:cxn>
                <a:cxn ang="0">
                  <a:pos x="8194" y="11340"/>
                </a:cxn>
                <a:cxn ang="0">
                  <a:pos x="8194" y="12265"/>
                </a:cxn>
                <a:cxn ang="0">
                  <a:pos x="6759" y="13257"/>
                </a:cxn>
                <a:cxn ang="0">
                  <a:pos x="4758" y="13301"/>
                </a:cxn>
                <a:cxn ang="0">
                  <a:pos x="3228" y="12607"/>
                </a:cxn>
                <a:cxn ang="0">
                  <a:pos x="1642" y="12309"/>
                </a:cxn>
                <a:cxn ang="0">
                  <a:pos x="528" y="12838"/>
                </a:cxn>
                <a:cxn ang="0">
                  <a:pos x="113" y="15626"/>
                </a:cxn>
                <a:cxn ang="0">
                  <a:pos x="1095" y="16883"/>
                </a:cxn>
                <a:cxn ang="0">
                  <a:pos x="6759" y="16706"/>
                </a:cxn>
                <a:cxn ang="0">
                  <a:pos x="9572" y="17280"/>
                </a:cxn>
                <a:cxn ang="0">
                  <a:pos x="10158" y="18128"/>
                </a:cxn>
                <a:cxn ang="0">
                  <a:pos x="9213" y="18999"/>
                </a:cxn>
                <a:cxn ang="0">
                  <a:pos x="8855" y="20354"/>
                </a:cxn>
                <a:cxn ang="0">
                  <a:pos x="10120" y="21445"/>
                </a:cxn>
                <a:cxn ang="0">
                  <a:pos x="11498" y="21666"/>
                </a:cxn>
                <a:cxn ang="0">
                  <a:pos x="13896" y="21192"/>
                </a:cxn>
                <a:cxn ang="0">
                  <a:pos x="14802" y="19991"/>
                </a:cxn>
                <a:cxn ang="0">
                  <a:pos x="13669" y="18745"/>
                </a:cxn>
                <a:cxn ang="0">
                  <a:pos x="13122" y="17533"/>
                </a:cxn>
                <a:cxn ang="0">
                  <a:pos x="13896" y="16607"/>
                </a:cxn>
                <a:cxn ang="0">
                  <a:pos x="16105" y="16541"/>
                </a:cxn>
                <a:cxn ang="0">
                  <a:pos x="21109" y="16497"/>
                </a:cxn>
                <a:cxn ang="0">
                  <a:pos x="21618" y="14745"/>
                </a:cxn>
                <a:cxn ang="0">
                  <a:pos x="21354" y="13048"/>
                </a:cxn>
                <a:cxn ang="0">
                  <a:pos x="20637" y="12034"/>
                </a:cxn>
                <a:cxn ang="0">
                  <a:pos x="19390" y="11824"/>
                </a:cxn>
                <a:cxn ang="0">
                  <a:pos x="17049" y="12221"/>
                </a:cxn>
                <a:cxn ang="0">
                  <a:pos x="15520" y="12155"/>
                </a:cxn>
                <a:cxn ang="0">
                  <a:pos x="14255" y="11483"/>
                </a:cxn>
                <a:cxn ang="0">
                  <a:pos x="14066" y="10359"/>
                </a:cxn>
                <a:cxn ang="0">
                  <a:pos x="15350" y="9477"/>
                </a:cxn>
                <a:cxn ang="0">
                  <a:pos x="16690" y="9345"/>
                </a:cxn>
                <a:cxn ang="0">
                  <a:pos x="18994" y="10006"/>
                </a:cxn>
                <a:cxn ang="0">
                  <a:pos x="20410" y="10105"/>
                </a:cxn>
                <a:cxn ang="0">
                  <a:pos x="21279" y="9642"/>
                </a:cxn>
                <a:cxn ang="0">
                  <a:pos x="21354" y="7714"/>
                </a:cxn>
                <a:cxn ang="0">
                  <a:pos x="20958" y="4860"/>
                </a:cxn>
                <a:cxn ang="0">
                  <a:pos x="18465" y="5201"/>
                </a:cxn>
                <a:cxn ang="0">
                  <a:pos x="14840" y="5157"/>
                </a:cxn>
                <a:cxn ang="0">
                  <a:pos x="12480" y="4606"/>
                </a:cxn>
                <a:cxn ang="0">
                  <a:pos x="12046" y="3967"/>
                </a:cxn>
                <a:cxn ang="0">
                  <a:pos x="13065" y="3085"/>
                </a:cxn>
                <a:cxn ang="0">
                  <a:pos x="14104" y="1730"/>
                </a:cxn>
                <a:cxn ang="0">
                  <a:pos x="13103" y="462"/>
                </a:cxn>
                <a:cxn ang="0">
                  <a:pos x="10667" y="11"/>
                </a:cxn>
                <a:cxn ang="0">
                  <a:pos x="8458" y="815"/>
                </a:cxn>
                <a:cxn ang="0">
                  <a:pos x="7835" y="2193"/>
                </a:cxn>
                <a:cxn ang="0">
                  <a:pos x="8704" y="3019"/>
                </a:cxn>
                <a:cxn ang="0">
                  <a:pos x="9534" y="4033"/>
                </a:cxn>
                <a:cxn ang="0">
                  <a:pos x="9006" y="4628"/>
                </a:cxn>
                <a:cxn ang="0">
                  <a:pos x="4795" y="4815"/>
                </a:cxn>
                <a:cxn ang="0">
                  <a:pos x="698" y="4771"/>
                </a:cxn>
                <a:cxn ang="0">
                  <a:pos x="453" y="8606"/>
                </a:cxn>
                <a:cxn ang="0">
                  <a:pos x="660" y="10590"/>
                </a:cxn>
                <a:cxn ang="0">
                  <a:pos x="1963" y="11064"/>
                </a:cxn>
                <a:cxn ang="0">
                  <a:pos x="3606" y="10766"/>
                </a:cxn>
              </a:cxnLst>
              <a:rect l="T0" t="T1" r="T2" b="T3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gradFill rotWithShape="1">
              <a:gsLst>
                <a:gs pos="0">
                  <a:srgbClr val="20AE3E"/>
                </a:gs>
                <a:gs pos="100000">
                  <a:srgbClr val="8CD59C"/>
                </a:gs>
              </a:gsLst>
              <a:lin ang="2700000" scaled="1"/>
            </a:gradFill>
            <a:ln w="57150" cap="flat" cmpd="sng">
              <a:solidFill>
                <a:srgbClr val="FFFFFF"/>
              </a:solidFill>
              <a:rou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1" name="Puzzle1"/>
            <p:cNvSpPr>
              <a:spLocks noEditPoints="1"/>
            </p:cNvSpPr>
            <p:nvPr/>
          </p:nvSpPr>
          <p:spPr bwMode="auto">
            <a:xfrm>
              <a:off x="0" y="458"/>
              <a:ext cx="1800" cy="1051"/>
            </a:xfrm>
            <a:custGeom>
              <a:avLst/>
              <a:gdLst>
                <a:gd name="T0" fmla="*/ 6084 w 21600"/>
                <a:gd name="T1" fmla="*/ 2569 h 21600"/>
                <a:gd name="T2" fmla="*/ 16128 w 21600"/>
                <a:gd name="T3" fmla="*/ 19545 h 21600"/>
              </a:gdLst>
              <a:ahLst/>
              <a:cxnLst>
                <a:cxn ang="0">
                  <a:pos x="10012" y="20426"/>
                </a:cxn>
                <a:cxn ang="0">
                  <a:pos x="10068" y="19142"/>
                </a:cxn>
                <a:cxn ang="0">
                  <a:pos x="9382" y="17466"/>
                </a:cxn>
                <a:cxn ang="0">
                  <a:pos x="9101" y="15753"/>
                </a:cxn>
                <a:cxn ang="0">
                  <a:pos x="9855" y="13611"/>
                </a:cxn>
                <a:cxn ang="0">
                  <a:pos x="11351" y="12885"/>
                </a:cxn>
                <a:cxn ang="0">
                  <a:pos x="12555" y="14244"/>
                </a:cxn>
                <a:cxn ang="0">
                  <a:pos x="12813" y="16535"/>
                </a:cxn>
                <a:cxn ang="0">
                  <a:pos x="11868" y="18751"/>
                </a:cxn>
                <a:cxn ang="0">
                  <a:pos x="11632" y="19942"/>
                </a:cxn>
                <a:cxn ang="0">
                  <a:pos x="12206" y="21004"/>
                </a:cxn>
                <a:cxn ang="0">
                  <a:pos x="13983" y="21693"/>
                </a:cxn>
                <a:cxn ang="0">
                  <a:pos x="16132" y="21432"/>
                </a:cxn>
                <a:cxn ang="0">
                  <a:pos x="17133" y="20222"/>
                </a:cxn>
                <a:cxn ang="0">
                  <a:pos x="17066" y="17261"/>
                </a:cxn>
                <a:cxn ang="0">
                  <a:pos x="16717" y="13071"/>
                </a:cxn>
                <a:cxn ang="0">
                  <a:pos x="17370" y="11470"/>
                </a:cxn>
                <a:cxn ang="0">
                  <a:pos x="18382" y="10893"/>
                </a:cxn>
                <a:cxn ang="0">
                  <a:pos x="19271" y="11861"/>
                </a:cxn>
                <a:cxn ang="0">
                  <a:pos x="20452" y="12215"/>
                </a:cxn>
                <a:cxn ang="0">
                  <a:pos x="21465" y="11079"/>
                </a:cxn>
                <a:cxn ang="0">
                  <a:pos x="21465" y="8751"/>
                </a:cxn>
                <a:cxn ang="0">
                  <a:pos x="20452" y="7317"/>
                </a:cxn>
                <a:cxn ang="0">
                  <a:pos x="19271" y="7504"/>
                </a:cxn>
                <a:cxn ang="0">
                  <a:pos x="18270" y="8286"/>
                </a:cxn>
                <a:cxn ang="0">
                  <a:pos x="17133" y="7969"/>
                </a:cxn>
                <a:cxn ang="0">
                  <a:pos x="16616" y="6498"/>
                </a:cxn>
                <a:cxn ang="0">
                  <a:pos x="16908" y="1173"/>
                </a:cxn>
                <a:cxn ang="0">
                  <a:pos x="15063" y="353"/>
                </a:cxn>
                <a:cxn ang="0">
                  <a:pos x="12982" y="18"/>
                </a:cxn>
                <a:cxn ang="0">
                  <a:pos x="12363" y="1210"/>
                </a:cxn>
                <a:cxn ang="0">
                  <a:pos x="12386" y="3240"/>
                </a:cxn>
                <a:cxn ang="0">
                  <a:pos x="13162" y="5251"/>
                </a:cxn>
                <a:cxn ang="0">
                  <a:pos x="13050" y="7429"/>
                </a:cxn>
                <a:cxn ang="0">
                  <a:pos x="11756" y="8788"/>
                </a:cxn>
                <a:cxn ang="0">
                  <a:pos x="10721" y="8640"/>
                </a:cxn>
                <a:cxn ang="0">
                  <a:pos x="9900" y="7392"/>
                </a:cxn>
                <a:cxn ang="0">
                  <a:pos x="9753" y="4990"/>
                </a:cxn>
                <a:cxn ang="0">
                  <a:pos x="10395" y="3351"/>
                </a:cxn>
                <a:cxn ang="0">
                  <a:pos x="10395" y="1880"/>
                </a:cxn>
                <a:cxn ang="0">
                  <a:pos x="9191" y="670"/>
                </a:cxn>
                <a:cxn ang="0">
                  <a:pos x="6187" y="521"/>
                </a:cxn>
                <a:cxn ang="0">
                  <a:pos x="5175" y="3556"/>
                </a:cxn>
                <a:cxn ang="0">
                  <a:pos x="5366" y="7168"/>
                </a:cxn>
                <a:cxn ang="0">
                  <a:pos x="5006" y="8248"/>
                </a:cxn>
                <a:cxn ang="0">
                  <a:pos x="4095" y="8788"/>
                </a:cxn>
                <a:cxn ang="0">
                  <a:pos x="3251" y="8491"/>
                </a:cxn>
                <a:cxn ang="0">
                  <a:pos x="2407" y="7541"/>
                </a:cxn>
                <a:cxn ang="0">
                  <a:pos x="989" y="7708"/>
                </a:cxn>
                <a:cxn ang="0">
                  <a:pos x="191" y="9142"/>
                </a:cxn>
                <a:cxn ang="0">
                  <a:pos x="33" y="10706"/>
                </a:cxn>
                <a:cxn ang="0">
                  <a:pos x="292" y="11973"/>
                </a:cxn>
                <a:cxn ang="0">
                  <a:pos x="1395" y="13108"/>
                </a:cxn>
                <a:cxn ang="0">
                  <a:pos x="2587" y="12792"/>
                </a:cxn>
                <a:cxn ang="0">
                  <a:pos x="3408" y="12103"/>
                </a:cxn>
                <a:cxn ang="0">
                  <a:pos x="4353" y="12643"/>
                </a:cxn>
                <a:cxn ang="0">
                  <a:pos x="4702" y="14282"/>
                </a:cxn>
                <a:cxn ang="0">
                  <a:pos x="4590" y="19514"/>
                </a:cxn>
                <a:cxn ang="0">
                  <a:pos x="5265" y="21078"/>
                </a:cxn>
                <a:cxn ang="0">
                  <a:pos x="8696" y="20855"/>
                </a:cxn>
              </a:cxnLst>
              <a:rect l="T0" t="T1" r="T2" b="T3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gradFill rotWithShape="1">
              <a:gsLst>
                <a:gs pos="0">
                  <a:schemeClr val="tx2"/>
                </a:gs>
                <a:gs pos="100000">
                  <a:srgbClr val="A34646"/>
                </a:gs>
              </a:gsLst>
              <a:lin ang="5400000" scaled="1"/>
            </a:gradFill>
            <a:ln w="57150" cap="flat" cmpd="sng">
              <a:solidFill>
                <a:srgbClr val="FFFFFF"/>
              </a:solidFill>
              <a:rou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6369050" y="3657600"/>
            <a:ext cx="155575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>
                <a:ea typeface="宋体" panose="02010600030101010101" pitchFamily="2" charset="-122"/>
              </a:rPr>
              <a:t>点击添加文本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730250" y="3048000"/>
            <a:ext cx="190500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en-US">
                <a:ea typeface="宋体" panose="02010600030101010101" pitchFamily="2" charset="-122"/>
              </a:rPr>
              <a:t>点击添加文本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2330450" y="1143000"/>
            <a:ext cx="243840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en-US">
                <a:ea typeface="宋体" panose="02010600030101010101" pitchFamily="2" charset="-122"/>
              </a:rPr>
              <a:t>点击添加文本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4159250" y="5334000"/>
            <a:ext cx="281305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>
                <a:ea typeface="宋体" panose="02010600030101010101" pitchFamily="2" charset="-122"/>
              </a:rPr>
              <a:t>点击添加文本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AutoShape 2"/>
          <p:cNvSpPr>
            <a:spLocks noChangeArrowheads="1"/>
          </p:cNvSpPr>
          <p:nvPr/>
        </p:nvSpPr>
        <p:spPr bwMode="auto">
          <a:xfrm>
            <a:off x="5861050" y="2039938"/>
            <a:ext cx="2166938" cy="2994025"/>
          </a:xfrm>
          <a:prstGeom prst="roundRect">
            <a:avLst>
              <a:gd name="adj" fmla="val 12574"/>
            </a:avLst>
          </a:prstGeom>
          <a:solidFill>
            <a:schemeClr val="folHlink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1" name="AutoShape 3"/>
          <p:cNvSpPr>
            <a:spLocks noChangeArrowheads="1"/>
          </p:cNvSpPr>
          <p:nvPr/>
        </p:nvSpPr>
        <p:spPr bwMode="auto">
          <a:xfrm>
            <a:off x="5857875" y="4257675"/>
            <a:ext cx="2159000" cy="769938"/>
          </a:xfrm>
          <a:prstGeom prst="roundRect">
            <a:avLst>
              <a:gd name="adj" fmla="val 32134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41176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2" name="AutoShape 4"/>
          <p:cNvSpPr>
            <a:spLocks noChangeArrowheads="1"/>
          </p:cNvSpPr>
          <p:nvPr/>
        </p:nvSpPr>
        <p:spPr bwMode="auto">
          <a:xfrm>
            <a:off x="5876925" y="2049463"/>
            <a:ext cx="2130425" cy="771525"/>
          </a:xfrm>
          <a:prstGeom prst="roundRect">
            <a:avLst>
              <a:gd name="adj" fmla="val 31319"/>
            </a:avLst>
          </a:prstGeom>
          <a:gradFill rotWithShape="1">
            <a:gsLst>
              <a:gs pos="0">
                <a:schemeClr val="folHlink">
                  <a:gamma/>
                  <a:tint val="33333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7893" name="Group 5"/>
          <p:cNvGrpSpPr/>
          <p:nvPr/>
        </p:nvGrpSpPr>
        <p:grpSpPr bwMode="auto">
          <a:xfrm>
            <a:off x="3521075" y="2320925"/>
            <a:ext cx="2170113" cy="2713038"/>
            <a:chOff x="0" y="0"/>
            <a:chExt cx="1489" cy="1862"/>
          </a:xfrm>
        </p:grpSpPr>
        <p:sp>
          <p:nvSpPr>
            <p:cNvPr id="37894" name="AutoShape 6"/>
            <p:cNvSpPr>
              <a:spLocks noChangeArrowheads="1"/>
            </p:cNvSpPr>
            <p:nvPr/>
          </p:nvSpPr>
          <p:spPr bwMode="auto">
            <a:xfrm>
              <a:off x="2" y="0"/>
              <a:ext cx="1487" cy="1862"/>
            </a:xfrm>
            <a:prstGeom prst="roundRect">
              <a:avLst>
                <a:gd name="adj" fmla="val 12574"/>
              </a:avLst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895" name="AutoShape 7"/>
            <p:cNvSpPr>
              <a:spLocks noChangeArrowheads="1"/>
            </p:cNvSpPr>
            <p:nvPr/>
          </p:nvSpPr>
          <p:spPr bwMode="auto">
            <a:xfrm>
              <a:off x="0" y="1379"/>
              <a:ext cx="1488" cy="479"/>
            </a:xfrm>
            <a:prstGeom prst="roundRect">
              <a:avLst>
                <a:gd name="adj" fmla="val 42588"/>
              </a:avLst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896" name="AutoShape 8"/>
            <p:cNvSpPr>
              <a:spLocks noChangeArrowheads="1"/>
            </p:cNvSpPr>
            <p:nvPr/>
          </p:nvSpPr>
          <p:spPr bwMode="auto">
            <a:xfrm>
              <a:off x="7" y="6"/>
              <a:ext cx="1475" cy="479"/>
            </a:xfrm>
            <a:prstGeom prst="roundRect">
              <a:avLst>
                <a:gd name="adj" fmla="val 35907"/>
              </a:avLst>
            </a:prstGeom>
            <a:gradFill rotWithShape="1">
              <a:gsLst>
                <a:gs pos="0">
                  <a:schemeClr val="accent2">
                    <a:gamma/>
                    <a:tint val="33333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7897" name="Group 9"/>
          <p:cNvGrpSpPr/>
          <p:nvPr/>
        </p:nvGrpSpPr>
        <p:grpSpPr bwMode="auto">
          <a:xfrm>
            <a:off x="1214438" y="2725738"/>
            <a:ext cx="2170112" cy="2308225"/>
            <a:chOff x="0" y="0"/>
            <a:chExt cx="1489" cy="1584"/>
          </a:xfrm>
        </p:grpSpPr>
        <p:sp>
          <p:nvSpPr>
            <p:cNvPr id="37898" name="AutoShape 10"/>
            <p:cNvSpPr>
              <a:spLocks noChangeArrowheads="1"/>
            </p:cNvSpPr>
            <p:nvPr/>
          </p:nvSpPr>
          <p:spPr bwMode="auto">
            <a:xfrm>
              <a:off x="2" y="0"/>
              <a:ext cx="1487" cy="1584"/>
            </a:xfrm>
            <a:prstGeom prst="roundRect">
              <a:avLst>
                <a:gd name="adj" fmla="val 12574"/>
              </a:avLst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899" name="AutoShape 11"/>
            <p:cNvSpPr>
              <a:spLocks noChangeArrowheads="1"/>
            </p:cNvSpPr>
            <p:nvPr/>
          </p:nvSpPr>
          <p:spPr bwMode="auto">
            <a:xfrm>
              <a:off x="0" y="1173"/>
              <a:ext cx="1488" cy="408"/>
            </a:xfrm>
            <a:prstGeom prst="roundRect">
              <a:avLst>
                <a:gd name="adj" fmla="val 49755"/>
              </a:avLst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00" name="AutoShape 12"/>
            <p:cNvSpPr>
              <a:spLocks noChangeArrowheads="1"/>
            </p:cNvSpPr>
            <p:nvPr/>
          </p:nvSpPr>
          <p:spPr bwMode="auto">
            <a:xfrm>
              <a:off x="20" y="5"/>
              <a:ext cx="1462" cy="408"/>
            </a:xfrm>
            <a:prstGeom prst="roundRect">
              <a:avLst>
                <a:gd name="adj" fmla="val 38727"/>
              </a:avLst>
            </a:prstGeom>
            <a:gradFill rotWithShape="1">
              <a:gsLst>
                <a:gs pos="0">
                  <a:schemeClr val="accent1">
                    <a:gamma/>
                    <a:tint val="33333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1341438" y="3840163"/>
            <a:ext cx="1958975" cy="879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3592513" y="3257550"/>
            <a:ext cx="1957387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5970588" y="2897188"/>
            <a:ext cx="1957387" cy="177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7904" name="Text Box 16"/>
          <p:cNvSpPr txBox="1">
            <a:spLocks noChangeArrowheads="1"/>
          </p:cNvSpPr>
          <p:nvPr/>
        </p:nvSpPr>
        <p:spPr bwMode="auto">
          <a:xfrm>
            <a:off x="1438275" y="2319338"/>
            <a:ext cx="16065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  <a:cs typeface="Arial" panose="020B0604020202020204" pitchFamily="34" charset="0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7905" name="Text Box 17"/>
          <p:cNvSpPr txBox="1">
            <a:spLocks noChangeArrowheads="1"/>
          </p:cNvSpPr>
          <p:nvPr/>
        </p:nvSpPr>
        <p:spPr bwMode="auto">
          <a:xfrm>
            <a:off x="3757613" y="1885950"/>
            <a:ext cx="16065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  <a:cs typeface="Arial" panose="020B0604020202020204" pitchFamily="34" charset="0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7906" name="Text Box 18"/>
          <p:cNvSpPr txBox="1">
            <a:spLocks noChangeArrowheads="1"/>
          </p:cNvSpPr>
          <p:nvPr/>
        </p:nvSpPr>
        <p:spPr bwMode="auto">
          <a:xfrm>
            <a:off x="6113463" y="1600200"/>
            <a:ext cx="16065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  <a:cs typeface="Arial" panose="020B0604020202020204" pitchFamily="34" charset="0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7907" name="Rectangle 19"/>
          <p:cNvSpPr>
            <a:spLocks noChangeArrowheads="1"/>
          </p:cNvSpPr>
          <p:nvPr/>
        </p:nvSpPr>
        <p:spPr bwMode="auto">
          <a:xfrm>
            <a:off x="1712913" y="5276850"/>
            <a:ext cx="5705475" cy="334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zh-CN" altLang="en-US" sz="1600" b="1"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</a:rPr>
              <a:t>点击输入文字信息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  <p:sp>
        <p:nvSpPr>
          <p:cNvPr id="37908" name="WordArt 20"/>
          <p:cNvSpPr>
            <a:spLocks noChangeArrowheads="1" noChangeShapeType="1"/>
          </p:cNvSpPr>
          <p:nvPr/>
        </p:nvSpPr>
        <p:spPr bwMode="auto">
          <a:xfrm>
            <a:off x="1341438" y="2817813"/>
            <a:ext cx="558800" cy="531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>
                <a:ln w="9525">
                  <a:noFill/>
                  <a:round/>
                </a:ln>
                <a:solidFill>
                  <a:srgbClr val="FFFFFF">
                    <a:alpha val="50000"/>
                  </a:srgbClr>
                </a:solidFill>
                <a:latin typeface="Arial Black" panose="020B0A04020102020204"/>
              </a:rPr>
              <a:t>01</a:t>
            </a:r>
            <a:endParaRPr lang="zh-CN" altLang="en-US" sz="3600" i="1">
              <a:ln w="9525">
                <a:noFill/>
                <a:round/>
              </a:ln>
              <a:solidFill>
                <a:srgbClr val="FFFFFF">
                  <a:alpha val="50000"/>
                </a:srgbClr>
              </a:solidFill>
              <a:latin typeface="Arial Black" panose="020B0A04020102020204"/>
            </a:endParaRPr>
          </a:p>
        </p:txBody>
      </p:sp>
      <p:sp>
        <p:nvSpPr>
          <p:cNvPr id="37909" name="WordArt 21"/>
          <p:cNvSpPr>
            <a:spLocks noChangeArrowheads="1" noChangeShapeType="1"/>
          </p:cNvSpPr>
          <p:nvPr/>
        </p:nvSpPr>
        <p:spPr bwMode="auto">
          <a:xfrm>
            <a:off x="3640138" y="2395538"/>
            <a:ext cx="5603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>
                <a:ln w="9525">
                  <a:noFill/>
                  <a:round/>
                </a:ln>
                <a:solidFill>
                  <a:srgbClr val="FFFFFF">
                    <a:alpha val="50000"/>
                  </a:srgbClr>
                </a:solidFill>
                <a:latin typeface="Arial Black" panose="020B0A04020102020204"/>
              </a:rPr>
              <a:t>02</a:t>
            </a:r>
            <a:endParaRPr lang="zh-CN" altLang="en-US" sz="3600" i="1">
              <a:ln w="9525">
                <a:noFill/>
                <a:round/>
              </a:ln>
              <a:solidFill>
                <a:srgbClr val="FFFFFF">
                  <a:alpha val="50000"/>
                </a:srgbClr>
              </a:solidFill>
              <a:latin typeface="Arial Black" panose="020B0A04020102020204"/>
            </a:endParaRPr>
          </a:p>
        </p:txBody>
      </p:sp>
      <p:sp>
        <p:nvSpPr>
          <p:cNvPr id="37910" name="WordArt 22"/>
          <p:cNvSpPr>
            <a:spLocks noChangeArrowheads="1" noChangeShapeType="1"/>
          </p:cNvSpPr>
          <p:nvPr/>
        </p:nvSpPr>
        <p:spPr bwMode="auto">
          <a:xfrm>
            <a:off x="5945188" y="2120900"/>
            <a:ext cx="5603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>
                <a:ln w="9525">
                  <a:noFill/>
                  <a:round/>
                </a:ln>
                <a:solidFill>
                  <a:srgbClr val="FFFFFF">
                    <a:alpha val="50000"/>
                  </a:srgbClr>
                </a:solidFill>
                <a:latin typeface="Arial Black" panose="020B0A04020102020204"/>
              </a:rPr>
              <a:t>03</a:t>
            </a:r>
            <a:endParaRPr lang="zh-CN" altLang="en-US" sz="3600" i="1">
              <a:ln w="9525">
                <a:noFill/>
                <a:round/>
              </a:ln>
              <a:solidFill>
                <a:srgbClr val="FFFFFF">
                  <a:alpha val="50000"/>
                </a:srgbClr>
              </a:solidFill>
              <a:latin typeface="Arial Black" panose="020B0A04020102020204"/>
            </a:endParaRPr>
          </a:p>
        </p:txBody>
      </p:sp>
      <p:sp>
        <p:nvSpPr>
          <p:cNvPr id="37911" name="Rectangle 23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85110" y="5488305"/>
            <a:ext cx="372046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5337175" y="2044700"/>
            <a:ext cx="2908300" cy="1030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2400" b="1">
                <a:solidFill>
                  <a:srgbClr val="B10303"/>
                </a:solidFill>
              </a:rPr>
              <a:t>点击输入文本</a:t>
            </a:r>
            <a:endParaRPr lang="en-US" sz="2400" b="1">
              <a:solidFill>
                <a:srgbClr val="B10303"/>
              </a:solidFill>
            </a:endParaRPr>
          </a:p>
          <a:p>
            <a:pPr algn="l">
              <a:lnSpc>
                <a:spcPct val="110000"/>
              </a:lnSpc>
            </a:pPr>
            <a:endParaRPr lang="en-US" sz="1600"/>
          </a:p>
          <a:p>
            <a:pPr algn="l">
              <a:lnSpc>
                <a:spcPct val="110000"/>
              </a:lnSpc>
            </a:pPr>
            <a:r>
              <a:rPr lang="en-US" sz="1600"/>
              <a:t>点击输入文本</a:t>
            </a:r>
            <a:endParaRPr lang="en-US" sz="1600"/>
          </a:p>
        </p:txBody>
      </p:sp>
      <p:sp>
        <p:nvSpPr>
          <p:cNvPr id="38915" name="Line 4"/>
          <p:cNvSpPr>
            <a:spLocks noChangeShapeType="1"/>
          </p:cNvSpPr>
          <p:nvPr/>
        </p:nvSpPr>
        <p:spPr bwMode="auto">
          <a:xfrm flipH="1">
            <a:off x="5184775" y="1882775"/>
            <a:ext cx="6350" cy="3095625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6" name="AutoShape 5"/>
          <p:cNvSpPr/>
          <p:nvPr/>
        </p:nvSpPr>
        <p:spPr bwMode="auto">
          <a:xfrm rot="2692993">
            <a:off x="1403350" y="1717675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rgbClr val="6E4346"/>
              </a:gs>
            </a:gsLst>
            <a:lin ang="5400000" scaled="1"/>
          </a:gradFill>
          <a:ln w="9525" cap="flat" cmpd="sng">
            <a:rou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17" name="AutoShape 6"/>
          <p:cNvSpPr/>
          <p:nvPr/>
        </p:nvSpPr>
        <p:spPr bwMode="auto">
          <a:xfrm rot="18892993">
            <a:off x="1429544" y="1713706"/>
            <a:ext cx="3449638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cap="flat" cmpd="sng">
            <a:rou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18" name="AutoShape 7"/>
          <p:cNvSpPr/>
          <p:nvPr/>
        </p:nvSpPr>
        <p:spPr bwMode="auto">
          <a:xfrm rot="18907007" flipV="1">
            <a:off x="1400175" y="1679575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tx2"/>
          </a:solidFill>
          <a:ln w="9525" cap="flat" cmpd="sng">
            <a:rou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19" name="AutoShape 8"/>
          <p:cNvSpPr/>
          <p:nvPr/>
        </p:nvSpPr>
        <p:spPr bwMode="auto">
          <a:xfrm rot="2692993" flipH="1" flipV="1">
            <a:off x="1428750" y="1679575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CE434D"/>
              </a:gs>
            </a:gsLst>
            <a:lin ang="5400000" scaled="1"/>
          </a:gradFill>
          <a:ln w="9525" cap="flat" cmpd="sng">
            <a:rou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20" name="WordArt 9"/>
          <p:cNvSpPr>
            <a:spLocks noChangeArrowheads="1" noChangeShapeType="1" noTextEdit="1"/>
          </p:cNvSpPr>
          <p:nvPr/>
        </p:nvSpPr>
        <p:spPr bwMode="auto">
          <a:xfrm rot="18992296">
            <a:off x="1476375" y="2305050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109124"/>
              </a:avLst>
            </a:prstTxWarp>
          </a:bodyPr>
          <a:lstStyle/>
          <a:p>
            <a:r>
              <a:rPr lang="zh-CN" altLang="en-US" b="1" kern="10">
                <a:ln w="9525">
                  <a:noFill/>
                  <a:round/>
                </a:ln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点击输入文本</a:t>
            </a:r>
            <a:endParaRPr lang="zh-CN" altLang="en-US" b="1" kern="10">
              <a:ln w="9525">
                <a:noFill/>
                <a:round/>
              </a:ln>
              <a:solidFill>
                <a:srgbClr val="FFFFFF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38921" name="WordArt 10"/>
          <p:cNvSpPr>
            <a:spLocks noChangeArrowheads="1" noChangeShapeType="1" noTextEdit="1"/>
          </p:cNvSpPr>
          <p:nvPr/>
        </p:nvSpPr>
        <p:spPr bwMode="auto">
          <a:xfrm rot="2855621">
            <a:off x="2641600" y="2359026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61084"/>
              </a:avLst>
            </a:prstTxWarp>
          </a:bodyPr>
          <a:lstStyle/>
          <a:p>
            <a:r>
              <a:rPr lang="zh-CN" altLang="en-US" b="1" kern="10">
                <a:ln w="9525">
                  <a:noFill/>
                  <a:round/>
                </a:ln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点击输入文本</a:t>
            </a:r>
            <a:endParaRPr lang="zh-CN" altLang="en-US" b="1" kern="10">
              <a:ln w="9525">
                <a:noFill/>
                <a:round/>
              </a:ln>
              <a:solidFill>
                <a:srgbClr val="FFFFFF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38922" name="WordArt 11"/>
          <p:cNvSpPr>
            <a:spLocks noChangeArrowheads="1" noChangeShapeType="1" noTextEdit="1"/>
          </p:cNvSpPr>
          <p:nvPr/>
        </p:nvSpPr>
        <p:spPr bwMode="auto">
          <a:xfrm rot="2855621">
            <a:off x="1468437" y="3498851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367497"/>
              </a:avLst>
            </a:prstTxWarp>
          </a:bodyPr>
          <a:lstStyle/>
          <a:p>
            <a:r>
              <a:rPr lang="zh-CN" altLang="en-US" b="1" kern="10">
                <a:ln w="9525">
                  <a:noFill/>
                  <a:round/>
                </a:ln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点击输入文本</a:t>
            </a:r>
            <a:endParaRPr lang="zh-CN" altLang="en-US" b="1" kern="10">
              <a:ln w="9525">
                <a:noFill/>
                <a:round/>
              </a:ln>
              <a:solidFill>
                <a:srgbClr val="FFFFFF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38923" name="WordArt 12"/>
          <p:cNvSpPr>
            <a:spLocks noChangeArrowheads="1" noChangeShapeType="1" noTextEdit="1"/>
          </p:cNvSpPr>
          <p:nvPr/>
        </p:nvSpPr>
        <p:spPr bwMode="auto">
          <a:xfrm rot="18739395">
            <a:off x="2664619" y="3437732"/>
            <a:ext cx="2162175" cy="1144587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440847"/>
              </a:avLst>
            </a:prstTxWarp>
          </a:bodyPr>
          <a:lstStyle/>
          <a:p>
            <a:r>
              <a:rPr lang="zh-CN" altLang="en-US" b="1" kern="10">
                <a:ln w="9525">
                  <a:noFill/>
                  <a:round/>
                </a:ln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点击输入文本</a:t>
            </a:r>
            <a:endParaRPr lang="zh-CN" altLang="en-US" b="1" kern="10">
              <a:ln w="9525">
                <a:noFill/>
                <a:round/>
              </a:ln>
              <a:solidFill>
                <a:srgbClr val="FFFFFF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38924" name="Text Box 13"/>
          <p:cNvSpPr txBox="1">
            <a:spLocks noChangeArrowheads="1"/>
          </p:cNvSpPr>
          <p:nvPr/>
        </p:nvSpPr>
        <p:spPr bwMode="auto">
          <a:xfrm>
            <a:off x="2286000" y="3371850"/>
            <a:ext cx="1736725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点击输入文本</a:t>
            </a:r>
            <a:endParaRPr lang="en-US" b="1"/>
          </a:p>
        </p:txBody>
      </p:sp>
      <p:sp>
        <p:nvSpPr>
          <p:cNvPr id="38925" name="Text Box 14"/>
          <p:cNvSpPr txBox="1">
            <a:spLocks noChangeArrowheads="1"/>
          </p:cNvSpPr>
          <p:nvPr/>
        </p:nvSpPr>
        <p:spPr bwMode="auto">
          <a:xfrm>
            <a:off x="2165350" y="2701925"/>
            <a:ext cx="19494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1C1C1C"/>
                </a:solidFill>
              </a:rPr>
              <a:t>点击输入文本</a:t>
            </a:r>
            <a:endParaRPr lang="en-US" sz="1400" b="1">
              <a:solidFill>
                <a:srgbClr val="1C1C1C"/>
              </a:solidFill>
            </a:endParaRPr>
          </a:p>
        </p:txBody>
      </p:sp>
      <p:sp>
        <p:nvSpPr>
          <p:cNvPr id="38926" name="Line 15"/>
          <p:cNvSpPr>
            <a:spLocks noChangeShapeType="1"/>
          </p:cNvSpPr>
          <p:nvPr/>
        </p:nvSpPr>
        <p:spPr bwMode="auto">
          <a:xfrm>
            <a:off x="2187575" y="3159125"/>
            <a:ext cx="1895475" cy="0"/>
          </a:xfrm>
          <a:prstGeom prst="line">
            <a:avLst/>
          </a:prstGeom>
          <a:noFill/>
          <a:ln w="28575" cap="flat" cmpd="sng">
            <a:solidFill>
              <a:schemeClr val="tx1">
                <a:alpha val="50000"/>
              </a:schemeClr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7" name="AutoShape 16"/>
          <p:cNvSpPr/>
          <p:nvPr/>
        </p:nvSpPr>
        <p:spPr bwMode="auto">
          <a:xfrm>
            <a:off x="5565775" y="36893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8" name="AutoShape 17"/>
          <p:cNvSpPr/>
          <p:nvPr/>
        </p:nvSpPr>
        <p:spPr bwMode="auto">
          <a:xfrm>
            <a:off x="5565775" y="4022725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9" name="AutoShape 18"/>
          <p:cNvSpPr/>
          <p:nvPr/>
        </p:nvSpPr>
        <p:spPr bwMode="auto">
          <a:xfrm>
            <a:off x="5565775" y="4327525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0" name="AutoShape 19"/>
          <p:cNvSpPr/>
          <p:nvPr/>
        </p:nvSpPr>
        <p:spPr bwMode="auto">
          <a:xfrm>
            <a:off x="5565775" y="4632325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1" name="Text Box 20"/>
          <p:cNvSpPr txBox="1">
            <a:spLocks noChangeArrowheads="1"/>
          </p:cNvSpPr>
          <p:nvPr/>
        </p:nvSpPr>
        <p:spPr bwMode="auto">
          <a:xfrm>
            <a:off x="5819775" y="3648075"/>
            <a:ext cx="23018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  <a:endParaRPr lang="en-US" sz="1400" b="1">
              <a:solidFill>
                <a:srgbClr val="1C1C1C"/>
              </a:solidFill>
            </a:endParaRPr>
          </a:p>
        </p:txBody>
      </p:sp>
      <p:sp>
        <p:nvSpPr>
          <p:cNvPr id="38932" name="Text Box 21"/>
          <p:cNvSpPr txBox="1">
            <a:spLocks noChangeArrowheads="1"/>
          </p:cNvSpPr>
          <p:nvPr/>
        </p:nvSpPr>
        <p:spPr bwMode="auto">
          <a:xfrm>
            <a:off x="5819775" y="3984625"/>
            <a:ext cx="23018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  <a:endParaRPr lang="en-US" sz="1400" b="1">
              <a:solidFill>
                <a:srgbClr val="1C1C1C"/>
              </a:solidFill>
            </a:endParaRPr>
          </a:p>
        </p:txBody>
      </p:sp>
      <p:sp>
        <p:nvSpPr>
          <p:cNvPr id="38933" name="Text Box 22"/>
          <p:cNvSpPr txBox="1">
            <a:spLocks noChangeArrowheads="1"/>
          </p:cNvSpPr>
          <p:nvPr/>
        </p:nvSpPr>
        <p:spPr bwMode="auto">
          <a:xfrm>
            <a:off x="5819775" y="4298950"/>
            <a:ext cx="23018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  <a:endParaRPr lang="en-US" sz="1400" b="1">
              <a:solidFill>
                <a:srgbClr val="1C1C1C"/>
              </a:solidFill>
            </a:endParaRPr>
          </a:p>
        </p:txBody>
      </p:sp>
      <p:sp>
        <p:nvSpPr>
          <p:cNvPr id="38934" name="Text Box 23"/>
          <p:cNvSpPr txBox="1">
            <a:spLocks noChangeArrowheads="1"/>
          </p:cNvSpPr>
          <p:nvPr/>
        </p:nvSpPr>
        <p:spPr bwMode="auto">
          <a:xfrm>
            <a:off x="5819775" y="4603750"/>
            <a:ext cx="23018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  <a:endParaRPr lang="en-US" sz="1400" b="1">
              <a:solidFill>
                <a:srgbClr val="1C1C1C"/>
              </a:solidFill>
            </a:endParaRPr>
          </a:p>
        </p:txBody>
      </p:sp>
      <p:sp>
        <p:nvSpPr>
          <p:cNvPr id="38935" name="Line 24"/>
          <p:cNvSpPr>
            <a:spLocks noChangeShapeType="1"/>
          </p:cNvSpPr>
          <p:nvPr/>
        </p:nvSpPr>
        <p:spPr bwMode="auto">
          <a:xfrm rot="16200000" flipH="1">
            <a:off x="6553200" y="1250950"/>
            <a:ext cx="6350" cy="2654300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6" name="Rectangle 24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Oval 2"/>
          <p:cNvSpPr>
            <a:spLocks noChangeArrowheads="1"/>
          </p:cNvSpPr>
          <p:nvPr/>
        </p:nvSpPr>
        <p:spPr bwMode="auto">
          <a:xfrm>
            <a:off x="2600325" y="1603375"/>
            <a:ext cx="3956050" cy="3883025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39" name="Oval 3"/>
          <p:cNvSpPr>
            <a:spLocks noChangeArrowheads="1"/>
          </p:cNvSpPr>
          <p:nvPr/>
        </p:nvSpPr>
        <p:spPr bwMode="auto">
          <a:xfrm>
            <a:off x="2817813" y="1809750"/>
            <a:ext cx="3490912" cy="3492500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0" name="Oval 4"/>
          <p:cNvSpPr>
            <a:spLocks noChangeArrowheads="1"/>
          </p:cNvSpPr>
          <p:nvPr/>
        </p:nvSpPr>
        <p:spPr bwMode="auto">
          <a:xfrm>
            <a:off x="3033713" y="2136775"/>
            <a:ext cx="2973387" cy="2974975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1" name="AutoShape 5"/>
          <p:cNvSpPr>
            <a:spLocks noChangeArrowheads="1"/>
          </p:cNvSpPr>
          <p:nvPr/>
        </p:nvSpPr>
        <p:spPr bwMode="auto">
          <a:xfrm rot="9044364">
            <a:off x="2276475" y="3435350"/>
            <a:ext cx="1871663" cy="1857375"/>
          </a:xfrm>
          <a:prstGeom prst="chevron">
            <a:avLst>
              <a:gd name="adj" fmla="val 28631"/>
            </a:avLst>
          </a:prstGeom>
          <a:solidFill>
            <a:schemeClr val="accent2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9942" name="AutoShape 6"/>
          <p:cNvSpPr>
            <a:spLocks noChangeArrowheads="1"/>
          </p:cNvSpPr>
          <p:nvPr/>
        </p:nvSpPr>
        <p:spPr bwMode="auto">
          <a:xfrm rot="16200000">
            <a:off x="3553619" y="1240631"/>
            <a:ext cx="1873250" cy="1855788"/>
          </a:xfrm>
          <a:prstGeom prst="chevron">
            <a:avLst>
              <a:gd name="adj" fmla="val 28679"/>
            </a:avLst>
          </a:prstGeom>
          <a:solidFill>
            <a:schemeClr val="folHlink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63500" prstMaterial="legacyPlastic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9943" name="AutoShape 7"/>
          <p:cNvSpPr>
            <a:spLocks noChangeArrowheads="1"/>
          </p:cNvSpPr>
          <p:nvPr/>
        </p:nvSpPr>
        <p:spPr bwMode="auto">
          <a:xfrm rot="1788254">
            <a:off x="4822825" y="3448050"/>
            <a:ext cx="1871663" cy="1857375"/>
          </a:xfrm>
          <a:prstGeom prst="chevron">
            <a:avLst>
              <a:gd name="adj" fmla="val 28631"/>
            </a:avLst>
          </a:prstGeom>
          <a:solidFill>
            <a:schemeClr val="hlink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3832225" y="1781175"/>
            <a:ext cx="1504950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600">
              <a:solidFill>
                <a:srgbClr val="FFFBFC"/>
              </a:solidFill>
              <a:ea typeface="宋体" panose="02010600030101010101" pitchFamily="2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5794375" y="1552575"/>
            <a:ext cx="1804988" cy="1117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点击输入文本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120650" indent="-120650" algn="l" eaLnBrk="0" hangingPunct="0">
              <a:buFont typeface="Wingdings" panose="05000000000000000000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2495550" y="4413250"/>
            <a:ext cx="1504950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anose="02010600030101010101" pitchFamily="2" charset="-122"/>
              </a:rPr>
              <a:t>点击输入文字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4979988" y="4413250"/>
            <a:ext cx="1504950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anose="02010600030101010101" pitchFamily="2" charset="-122"/>
              </a:rPr>
              <a:t>点击输入文字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6659563" y="4359275"/>
            <a:ext cx="1804987" cy="1117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点击输入文本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120650" indent="-120650" algn="l" eaLnBrk="0" hangingPunct="0">
              <a:buFont typeface="Wingdings" panose="05000000000000000000" pitchFamily="2" charset="2"/>
              <a:buNone/>
            </a:pP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611188" y="3206750"/>
            <a:ext cx="1804987" cy="1117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点击输入文本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120650" indent="-120650" algn="l" eaLnBrk="0" hangingPunct="0">
              <a:buFont typeface="Wingdings" panose="05000000000000000000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>
            <a:off x="3562350" y="3279775"/>
            <a:ext cx="1804988" cy="692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点击输入文本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120650" indent="-120650" eaLnBrk="0" hangingPunct="0">
              <a:buFont typeface="Wingdings" panose="05000000000000000000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/>
          <p:cNvSpPr>
            <a:spLocks noChangeArrowheads="1"/>
          </p:cNvSpPr>
          <p:nvPr/>
        </p:nvSpPr>
        <p:spPr bwMode="auto">
          <a:xfrm>
            <a:off x="5775325" y="1676400"/>
            <a:ext cx="2130425" cy="3173413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rgbClr val="EAEAEA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3" name="AutoShape 3"/>
          <p:cNvSpPr>
            <a:spLocks noChangeArrowheads="1"/>
          </p:cNvSpPr>
          <p:nvPr/>
        </p:nvSpPr>
        <p:spPr bwMode="auto">
          <a:xfrm>
            <a:off x="1219200" y="1676400"/>
            <a:ext cx="2124075" cy="3173413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rgbClr val="EAEAEA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1260475" y="1724025"/>
            <a:ext cx="2044700" cy="3619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9050" cap="flat" cmpd="sng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284288" y="1709738"/>
            <a:ext cx="2001837" cy="346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EFEFE"/>
                </a:solidFill>
                <a:ea typeface="宋体" panose="02010600030101010101" pitchFamily="2" charset="-122"/>
              </a:rPr>
              <a:t>点击编辑文字</a:t>
            </a:r>
            <a:endParaRPr lang="zh-CN" altLang="en-US" b="1">
              <a:solidFill>
                <a:srgbClr val="FEFEFE"/>
              </a:solidFill>
              <a:ea typeface="宋体" panose="02010600030101010101" pitchFamily="2" charset="-122"/>
            </a:endParaRPr>
          </a:p>
        </p:txBody>
      </p:sp>
      <p:sp>
        <p:nvSpPr>
          <p:cNvPr id="40966" name="AutoShape 6"/>
          <p:cNvSpPr>
            <a:spLocks noChangeArrowheads="1"/>
          </p:cNvSpPr>
          <p:nvPr/>
        </p:nvSpPr>
        <p:spPr bwMode="auto">
          <a:xfrm>
            <a:off x="5813425" y="1724025"/>
            <a:ext cx="2057400" cy="3619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chemeClr val="hlink">
                  <a:gamma/>
                  <a:shade val="66667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19050" cap="flat" cmpd="sng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6035675" y="1709738"/>
            <a:ext cx="1616075" cy="346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EFEFE"/>
                </a:solidFill>
                <a:ea typeface="宋体" panose="02010600030101010101" pitchFamily="2" charset="-122"/>
              </a:rPr>
              <a:t>点击编辑文字</a:t>
            </a:r>
            <a:endParaRPr lang="zh-CN" altLang="en-US" b="1">
              <a:solidFill>
                <a:srgbClr val="FEFEFE"/>
              </a:solidFill>
              <a:ea typeface="宋体" panose="02010600030101010101" pitchFamily="2" charset="-122"/>
            </a:endParaRPr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1489075" y="2254250"/>
            <a:ext cx="1911350" cy="10112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sp>
        <p:nvSpPr>
          <p:cNvPr id="40969" name="AutoShape 9"/>
          <p:cNvSpPr>
            <a:spLocks noChangeArrowheads="1"/>
          </p:cNvSpPr>
          <p:nvPr/>
        </p:nvSpPr>
        <p:spPr bwMode="auto">
          <a:xfrm>
            <a:off x="3490913" y="1676400"/>
            <a:ext cx="2124075" cy="3173413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rgbClr val="EAEAEA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70" name="AutoShape 10"/>
          <p:cNvSpPr>
            <a:spLocks noChangeArrowheads="1"/>
          </p:cNvSpPr>
          <p:nvPr/>
        </p:nvSpPr>
        <p:spPr bwMode="auto">
          <a:xfrm>
            <a:off x="3533775" y="1724025"/>
            <a:ext cx="2044700" cy="3619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19050" cap="flat" cmpd="sng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3746500" y="1709738"/>
            <a:ext cx="1620838" cy="346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EFEFE"/>
                </a:solidFill>
                <a:ea typeface="宋体" panose="02010600030101010101" pitchFamily="2" charset="-122"/>
              </a:rPr>
              <a:t>点击编辑文字</a:t>
            </a:r>
            <a:endParaRPr lang="zh-CN" altLang="en-US" b="1">
              <a:solidFill>
                <a:srgbClr val="FEFEFE"/>
              </a:solidFill>
              <a:ea typeface="宋体" panose="02010600030101010101" pitchFamily="2" charset="-122"/>
            </a:endParaRPr>
          </a:p>
        </p:txBody>
      </p:sp>
      <p:pic>
        <p:nvPicPr>
          <p:cNvPr id="40972" name="Picture 12" descr="light_shadow"/>
          <p:cNvPicPr>
            <a:picLocks noChangeAspect="1" noChangeArrowheads="1"/>
          </p:cNvPicPr>
          <p:nvPr/>
        </p:nvPicPr>
        <p:blipFill>
          <a:blip r:embed="rId2" cstate="print">
            <a:lum bright="-78000" contrast="-78000"/>
          </a:blip>
          <a:srcRect/>
          <a:stretch>
            <a:fillRect/>
          </a:stretch>
        </p:blipFill>
        <p:spPr bwMode="auto">
          <a:xfrm>
            <a:off x="1622425" y="4926013"/>
            <a:ext cx="13716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0973" name="Group 13"/>
          <p:cNvGrpSpPr/>
          <p:nvPr/>
        </p:nvGrpSpPr>
        <p:grpSpPr bwMode="auto">
          <a:xfrm>
            <a:off x="1504950" y="3484563"/>
            <a:ext cx="1652588" cy="2076450"/>
            <a:chOff x="0" y="0"/>
            <a:chExt cx="1200" cy="1536"/>
          </a:xfrm>
        </p:grpSpPr>
        <p:pic>
          <p:nvPicPr>
            <p:cNvPr id="40974" name="Picture 14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" y="48"/>
              <a:ext cx="1182" cy="1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0975" name="Oval 15"/>
            <p:cNvSpPr>
              <a:spLocks noChangeArrowheads="1"/>
            </p:cNvSpPr>
            <p:nvPr/>
          </p:nvSpPr>
          <p:spPr bwMode="auto">
            <a:xfrm>
              <a:off x="10" y="48"/>
              <a:ext cx="1190" cy="1199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976" name="Picture 16" descr="light_shadow1"/>
            <p:cNvPicPr>
              <a:picLocks noChangeAspect="1" noChangeArrowheads="1"/>
            </p:cNvPicPr>
            <p:nvPr/>
          </p:nvPicPr>
          <p:blipFill>
            <a:blip r:embed="rId4"/>
            <a:srcRect t="14285"/>
            <a:stretch>
              <a:fillRect/>
            </a:stretch>
          </p:blipFill>
          <p:spPr bwMode="auto">
            <a:xfrm>
              <a:off x="0" y="0"/>
              <a:ext cx="871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40977" name="Group 17"/>
            <p:cNvGrpSpPr/>
            <p:nvPr/>
          </p:nvGrpSpPr>
          <p:grpSpPr bwMode="auto">
            <a:xfrm rot="-3733502" flipH="1" flipV="1">
              <a:off x="346" y="862"/>
              <a:ext cx="1049" cy="253"/>
              <a:chOff x="0" y="0"/>
              <a:chExt cx="893" cy="246"/>
            </a:xfrm>
          </p:grpSpPr>
          <p:grpSp>
            <p:nvGrpSpPr>
              <p:cNvPr id="40978" name="Group 18"/>
              <p:cNvGrpSpPr/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40979" name="AutoShape 19"/>
                <p:cNvSpPr>
                  <a:spLocks noChangeArrowheads="1"/>
                </p:cNvSpPr>
                <p:nvPr/>
              </p:nvSpPr>
              <p:spPr bwMode="auto">
                <a:xfrm rot="5263130">
                  <a:off x="27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80" name="AutoShape 20"/>
                <p:cNvSpPr>
                  <a:spLocks noChangeArrowheads="1"/>
                </p:cNvSpPr>
                <p:nvPr/>
              </p:nvSpPr>
              <p:spPr bwMode="auto">
                <a:xfrm rot="6078281">
                  <a:off x="407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81" name="AutoShape 21"/>
                <p:cNvSpPr>
                  <a:spLocks noChangeArrowheads="1"/>
                </p:cNvSpPr>
                <p:nvPr/>
              </p:nvSpPr>
              <p:spPr bwMode="auto">
                <a:xfrm rot="6373927">
                  <a:off x="483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82" name="AutoShape 22"/>
                <p:cNvSpPr>
                  <a:spLocks noChangeArrowheads="1"/>
                </p:cNvSpPr>
                <p:nvPr/>
              </p:nvSpPr>
              <p:spPr bwMode="auto">
                <a:xfrm rot="6906312">
                  <a:off x="573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983" name="Group 23"/>
              <p:cNvGrpSpPr/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40984" name="AutoShape 24"/>
                <p:cNvSpPr>
                  <a:spLocks noChangeArrowheads="1"/>
                </p:cNvSpPr>
                <p:nvPr/>
              </p:nvSpPr>
              <p:spPr bwMode="auto">
                <a:xfrm rot="5263130">
                  <a:off x="27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85" name="AutoShape 25"/>
                <p:cNvSpPr>
                  <a:spLocks noChangeArrowheads="1"/>
                </p:cNvSpPr>
                <p:nvPr/>
              </p:nvSpPr>
              <p:spPr bwMode="auto">
                <a:xfrm rot="6078281">
                  <a:off x="407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86" name="AutoShape 26"/>
                <p:cNvSpPr>
                  <a:spLocks noChangeArrowheads="1"/>
                </p:cNvSpPr>
                <p:nvPr/>
              </p:nvSpPr>
              <p:spPr bwMode="auto">
                <a:xfrm rot="6373927">
                  <a:off x="483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87" name="AutoShape 27"/>
                <p:cNvSpPr>
                  <a:spLocks noChangeArrowheads="1"/>
                </p:cNvSpPr>
                <p:nvPr/>
              </p:nvSpPr>
              <p:spPr bwMode="auto">
                <a:xfrm rot="6906312">
                  <a:off x="573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0988" name="Rectangle 28"/>
          <p:cNvSpPr>
            <a:spLocks noChangeArrowheads="1"/>
          </p:cNvSpPr>
          <p:nvPr/>
        </p:nvSpPr>
        <p:spPr bwMode="auto">
          <a:xfrm>
            <a:off x="1681163" y="4083050"/>
            <a:ext cx="1295400" cy="6651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ea typeface="宋体" panose="02010600030101010101" pitchFamily="2" charset="-122"/>
              </a:rPr>
              <a:t>点击编辑文字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pic>
        <p:nvPicPr>
          <p:cNvPr id="40989" name="Picture 29" descr="light_shadow"/>
          <p:cNvPicPr>
            <a:picLocks noChangeAspect="1" noChangeArrowheads="1"/>
          </p:cNvPicPr>
          <p:nvPr/>
        </p:nvPicPr>
        <p:blipFill>
          <a:blip r:embed="rId5" cstate="print">
            <a:lum bright="-78000" contrast="-78000"/>
          </a:blip>
          <a:srcRect/>
          <a:stretch>
            <a:fillRect/>
          </a:stretch>
        </p:blipFill>
        <p:spPr bwMode="auto">
          <a:xfrm>
            <a:off x="3892550" y="4926013"/>
            <a:ext cx="137477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0990" name="Group 30"/>
          <p:cNvGrpSpPr/>
          <p:nvPr/>
        </p:nvGrpSpPr>
        <p:grpSpPr bwMode="auto">
          <a:xfrm>
            <a:off x="3746500" y="3484563"/>
            <a:ext cx="1652588" cy="2076450"/>
            <a:chOff x="0" y="0"/>
            <a:chExt cx="1200" cy="1536"/>
          </a:xfrm>
        </p:grpSpPr>
        <p:pic>
          <p:nvPicPr>
            <p:cNvPr id="40991" name="Picture 31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" y="48"/>
              <a:ext cx="1182" cy="1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0992" name="Oval 32"/>
            <p:cNvSpPr>
              <a:spLocks noChangeArrowheads="1"/>
            </p:cNvSpPr>
            <p:nvPr/>
          </p:nvSpPr>
          <p:spPr bwMode="auto">
            <a:xfrm>
              <a:off x="10" y="48"/>
              <a:ext cx="1190" cy="119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993" name="Picture 33" descr="light_shadow1"/>
            <p:cNvPicPr>
              <a:picLocks noChangeAspect="1" noChangeArrowheads="1"/>
            </p:cNvPicPr>
            <p:nvPr/>
          </p:nvPicPr>
          <p:blipFill>
            <a:blip r:embed="rId4"/>
            <a:srcRect t="14285"/>
            <a:stretch>
              <a:fillRect/>
            </a:stretch>
          </p:blipFill>
          <p:spPr bwMode="auto">
            <a:xfrm>
              <a:off x="0" y="0"/>
              <a:ext cx="871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40994" name="Group 34"/>
            <p:cNvGrpSpPr/>
            <p:nvPr/>
          </p:nvGrpSpPr>
          <p:grpSpPr bwMode="auto">
            <a:xfrm rot="-3733502" flipH="1" flipV="1">
              <a:off x="346" y="862"/>
              <a:ext cx="1049" cy="253"/>
              <a:chOff x="0" y="0"/>
              <a:chExt cx="893" cy="246"/>
            </a:xfrm>
          </p:grpSpPr>
          <p:grpSp>
            <p:nvGrpSpPr>
              <p:cNvPr id="40995" name="Group 35"/>
              <p:cNvGrpSpPr/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40996" name="AutoShape 36"/>
                <p:cNvSpPr>
                  <a:spLocks noChangeArrowheads="1"/>
                </p:cNvSpPr>
                <p:nvPr/>
              </p:nvSpPr>
              <p:spPr bwMode="auto">
                <a:xfrm rot="5263130">
                  <a:off x="27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97" name="AutoShape 37"/>
                <p:cNvSpPr>
                  <a:spLocks noChangeArrowheads="1"/>
                </p:cNvSpPr>
                <p:nvPr/>
              </p:nvSpPr>
              <p:spPr bwMode="auto">
                <a:xfrm rot="6078281">
                  <a:off x="407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98" name="AutoShape 38"/>
                <p:cNvSpPr>
                  <a:spLocks noChangeArrowheads="1"/>
                </p:cNvSpPr>
                <p:nvPr/>
              </p:nvSpPr>
              <p:spPr bwMode="auto">
                <a:xfrm rot="6373927">
                  <a:off x="483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99" name="AutoShape 39"/>
                <p:cNvSpPr>
                  <a:spLocks noChangeArrowheads="1"/>
                </p:cNvSpPr>
                <p:nvPr/>
              </p:nvSpPr>
              <p:spPr bwMode="auto">
                <a:xfrm rot="6906312">
                  <a:off x="573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000" name="Group 40"/>
              <p:cNvGrpSpPr/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41001" name="AutoShape 41"/>
                <p:cNvSpPr>
                  <a:spLocks noChangeArrowheads="1"/>
                </p:cNvSpPr>
                <p:nvPr/>
              </p:nvSpPr>
              <p:spPr bwMode="auto">
                <a:xfrm rot="5263130">
                  <a:off x="27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02" name="AutoShape 42"/>
                <p:cNvSpPr>
                  <a:spLocks noChangeArrowheads="1"/>
                </p:cNvSpPr>
                <p:nvPr/>
              </p:nvSpPr>
              <p:spPr bwMode="auto">
                <a:xfrm rot="6078281">
                  <a:off x="407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03" name="AutoShape 43"/>
                <p:cNvSpPr>
                  <a:spLocks noChangeArrowheads="1"/>
                </p:cNvSpPr>
                <p:nvPr/>
              </p:nvSpPr>
              <p:spPr bwMode="auto">
                <a:xfrm rot="6373927">
                  <a:off x="483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04" name="AutoShape 44"/>
                <p:cNvSpPr>
                  <a:spLocks noChangeArrowheads="1"/>
                </p:cNvSpPr>
                <p:nvPr/>
              </p:nvSpPr>
              <p:spPr bwMode="auto">
                <a:xfrm rot="6906312">
                  <a:off x="573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41005" name="Picture 45" descr="light_shadow"/>
          <p:cNvPicPr>
            <a:picLocks noChangeAspect="1" noChangeArrowheads="1"/>
          </p:cNvPicPr>
          <p:nvPr/>
        </p:nvPicPr>
        <p:blipFill>
          <a:blip r:embed="rId6" cstate="print">
            <a:lum bright="-90000" contrast="-48000"/>
          </a:blip>
          <a:srcRect/>
          <a:stretch>
            <a:fillRect/>
          </a:stretch>
        </p:blipFill>
        <p:spPr bwMode="auto">
          <a:xfrm>
            <a:off x="6251575" y="4935538"/>
            <a:ext cx="1271588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1006" name="Group 46"/>
          <p:cNvGrpSpPr/>
          <p:nvPr/>
        </p:nvGrpSpPr>
        <p:grpSpPr bwMode="auto">
          <a:xfrm>
            <a:off x="6091238" y="3484563"/>
            <a:ext cx="1652587" cy="2076450"/>
            <a:chOff x="0" y="0"/>
            <a:chExt cx="1200" cy="1536"/>
          </a:xfrm>
        </p:grpSpPr>
        <p:pic>
          <p:nvPicPr>
            <p:cNvPr id="41007" name="Picture 47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" y="48"/>
              <a:ext cx="1182" cy="1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1008" name="Oval 48"/>
            <p:cNvSpPr>
              <a:spLocks noChangeArrowheads="1"/>
            </p:cNvSpPr>
            <p:nvPr/>
          </p:nvSpPr>
          <p:spPr bwMode="auto">
            <a:xfrm>
              <a:off x="10" y="48"/>
              <a:ext cx="1190" cy="1199"/>
            </a:xfrm>
            <a:prstGeom prst="ellipse">
              <a:avLst/>
            </a:prstGeom>
            <a:solidFill>
              <a:schemeClr val="hlink">
                <a:alpha val="50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1009" name="Picture 49" descr="light_shadow1"/>
            <p:cNvPicPr>
              <a:picLocks noChangeAspect="1" noChangeArrowheads="1"/>
            </p:cNvPicPr>
            <p:nvPr/>
          </p:nvPicPr>
          <p:blipFill>
            <a:blip r:embed="rId4"/>
            <a:srcRect t="14285"/>
            <a:stretch>
              <a:fillRect/>
            </a:stretch>
          </p:blipFill>
          <p:spPr bwMode="auto">
            <a:xfrm>
              <a:off x="0" y="0"/>
              <a:ext cx="871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41010" name="Group 50"/>
            <p:cNvGrpSpPr/>
            <p:nvPr/>
          </p:nvGrpSpPr>
          <p:grpSpPr bwMode="auto">
            <a:xfrm rot="-3733502" flipH="1" flipV="1">
              <a:off x="346" y="862"/>
              <a:ext cx="1049" cy="253"/>
              <a:chOff x="0" y="0"/>
              <a:chExt cx="893" cy="246"/>
            </a:xfrm>
          </p:grpSpPr>
          <p:grpSp>
            <p:nvGrpSpPr>
              <p:cNvPr id="41011" name="Group 51"/>
              <p:cNvGrpSpPr/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41012" name="AutoShape 52"/>
                <p:cNvSpPr>
                  <a:spLocks noChangeArrowheads="1"/>
                </p:cNvSpPr>
                <p:nvPr/>
              </p:nvSpPr>
              <p:spPr bwMode="auto">
                <a:xfrm rot="5263130">
                  <a:off x="27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13" name="AutoShape 53"/>
                <p:cNvSpPr>
                  <a:spLocks noChangeArrowheads="1"/>
                </p:cNvSpPr>
                <p:nvPr/>
              </p:nvSpPr>
              <p:spPr bwMode="auto">
                <a:xfrm rot="6078281">
                  <a:off x="407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14" name="AutoShape 54"/>
                <p:cNvSpPr>
                  <a:spLocks noChangeArrowheads="1"/>
                </p:cNvSpPr>
                <p:nvPr/>
              </p:nvSpPr>
              <p:spPr bwMode="auto">
                <a:xfrm rot="6373927">
                  <a:off x="483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15" name="AutoShape 55"/>
                <p:cNvSpPr>
                  <a:spLocks noChangeArrowheads="1"/>
                </p:cNvSpPr>
                <p:nvPr/>
              </p:nvSpPr>
              <p:spPr bwMode="auto">
                <a:xfrm rot="6906312">
                  <a:off x="573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016" name="Group 56"/>
              <p:cNvGrpSpPr/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41017" name="AutoShape 57"/>
                <p:cNvSpPr>
                  <a:spLocks noChangeArrowheads="1"/>
                </p:cNvSpPr>
                <p:nvPr/>
              </p:nvSpPr>
              <p:spPr bwMode="auto">
                <a:xfrm rot="5263130">
                  <a:off x="27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18" name="AutoShape 58"/>
                <p:cNvSpPr>
                  <a:spLocks noChangeArrowheads="1"/>
                </p:cNvSpPr>
                <p:nvPr/>
              </p:nvSpPr>
              <p:spPr bwMode="auto">
                <a:xfrm rot="6078281">
                  <a:off x="407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19" name="AutoShape 59"/>
                <p:cNvSpPr>
                  <a:spLocks noChangeArrowheads="1"/>
                </p:cNvSpPr>
                <p:nvPr/>
              </p:nvSpPr>
              <p:spPr bwMode="auto">
                <a:xfrm rot="6373927">
                  <a:off x="483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20" name="AutoShape 60"/>
                <p:cNvSpPr>
                  <a:spLocks noChangeArrowheads="1"/>
                </p:cNvSpPr>
                <p:nvPr/>
              </p:nvSpPr>
              <p:spPr bwMode="auto">
                <a:xfrm rot="6906312">
                  <a:off x="573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1021" name="Rectangle 61"/>
          <p:cNvSpPr>
            <a:spLocks noChangeArrowheads="1"/>
          </p:cNvSpPr>
          <p:nvPr/>
        </p:nvSpPr>
        <p:spPr bwMode="auto">
          <a:xfrm>
            <a:off x="3938588" y="4083050"/>
            <a:ext cx="1295400" cy="6651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ea typeface="宋体" panose="02010600030101010101" pitchFamily="2" charset="-122"/>
              </a:rPr>
              <a:t>点击编辑文字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022" name="Rectangle 62"/>
          <p:cNvSpPr>
            <a:spLocks noChangeArrowheads="1"/>
          </p:cNvSpPr>
          <p:nvPr/>
        </p:nvSpPr>
        <p:spPr bwMode="auto">
          <a:xfrm>
            <a:off x="6283325" y="4083050"/>
            <a:ext cx="1296988" cy="6651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ea typeface="宋体" panose="02010600030101010101" pitchFamily="2" charset="-122"/>
              </a:rPr>
              <a:t>点击编辑文字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023" name="Rectangle 63"/>
          <p:cNvSpPr>
            <a:spLocks noChangeArrowheads="1"/>
          </p:cNvSpPr>
          <p:nvPr/>
        </p:nvSpPr>
        <p:spPr bwMode="auto">
          <a:xfrm>
            <a:off x="3673475" y="2254250"/>
            <a:ext cx="1978025" cy="10112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sp>
        <p:nvSpPr>
          <p:cNvPr id="41024" name="Rectangle 64"/>
          <p:cNvSpPr>
            <a:spLocks noChangeArrowheads="1"/>
          </p:cNvSpPr>
          <p:nvPr/>
        </p:nvSpPr>
        <p:spPr bwMode="auto">
          <a:xfrm>
            <a:off x="5926138" y="2254250"/>
            <a:ext cx="1978025" cy="10112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sp>
        <p:nvSpPr>
          <p:cNvPr id="41025" name="Rectangle 65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/>
          <p:cNvSpPr>
            <a:spLocks noChangeArrowheads="1"/>
          </p:cNvSpPr>
          <p:nvPr/>
        </p:nvSpPr>
        <p:spPr bwMode="auto">
          <a:xfrm>
            <a:off x="5267325" y="2352675"/>
            <a:ext cx="2849563" cy="2752725"/>
          </a:xfrm>
          <a:prstGeom prst="roundRect">
            <a:avLst>
              <a:gd name="adj" fmla="val 8014"/>
            </a:avLst>
          </a:prstGeom>
          <a:solidFill>
            <a:srgbClr val="FFFFFF"/>
          </a:solidFill>
          <a:ln w="28575" cap="flat" cmpd="sng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87" name="AutoShape 3"/>
          <p:cNvSpPr>
            <a:spLocks noChangeArrowheads="1"/>
          </p:cNvSpPr>
          <p:nvPr/>
        </p:nvSpPr>
        <p:spPr bwMode="auto">
          <a:xfrm>
            <a:off x="5330825" y="2417763"/>
            <a:ext cx="2703513" cy="2611437"/>
          </a:xfrm>
          <a:prstGeom prst="roundRect">
            <a:avLst>
              <a:gd name="adj" fmla="val 7912"/>
            </a:avLst>
          </a:pr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1988" name="Group 4"/>
          <p:cNvGrpSpPr/>
          <p:nvPr/>
        </p:nvGrpSpPr>
        <p:grpSpPr bwMode="auto">
          <a:xfrm>
            <a:off x="957263" y="1789113"/>
            <a:ext cx="2857500" cy="466725"/>
            <a:chOff x="0" y="0"/>
            <a:chExt cx="1321" cy="294"/>
          </a:xfrm>
        </p:grpSpPr>
        <p:sp>
          <p:nvSpPr>
            <p:cNvPr id="41989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9216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0" name="AutoShape 6"/>
            <p:cNvSpPr>
              <a:spLocks noChangeArrowheads="1"/>
            </p:cNvSpPr>
            <p:nvPr/>
          </p:nvSpPr>
          <p:spPr bwMode="auto">
            <a:xfrm flipH="1">
              <a:off x="1255" y="44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1" name="AutoShape 7"/>
            <p:cNvSpPr>
              <a:spLocks noChangeArrowheads="1"/>
            </p:cNvSpPr>
            <p:nvPr/>
          </p:nvSpPr>
          <p:spPr bwMode="auto">
            <a:xfrm>
              <a:off x="14" y="44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992" name="Group 8"/>
          <p:cNvGrpSpPr/>
          <p:nvPr/>
        </p:nvGrpSpPr>
        <p:grpSpPr bwMode="auto">
          <a:xfrm>
            <a:off x="5241925" y="1789113"/>
            <a:ext cx="2857500" cy="466725"/>
            <a:chOff x="0" y="0"/>
            <a:chExt cx="1321" cy="294"/>
          </a:xfrm>
        </p:grpSpPr>
        <p:sp>
          <p:nvSpPr>
            <p:cNvPr id="41993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tx2">
                    <a:gamma/>
                    <a:shade val="89804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89804"/>
                    <a:invGamma/>
                  </a:schemeClr>
                </a:gs>
              </a:gsLst>
              <a:lin ang="0" scaled="1"/>
            </a:gradFill>
            <a:ln w="12700" cap="flat" cmpd="sng">
              <a:solidFill>
                <a:schemeClr val="accent1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4" name="AutoShape 10"/>
            <p:cNvSpPr>
              <a:spLocks noChangeArrowheads="1"/>
            </p:cNvSpPr>
            <p:nvPr/>
          </p:nvSpPr>
          <p:spPr bwMode="auto">
            <a:xfrm flipH="1">
              <a:off x="1255" y="44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5" name="AutoShape 11"/>
            <p:cNvSpPr>
              <a:spLocks noChangeArrowheads="1"/>
            </p:cNvSpPr>
            <p:nvPr/>
          </p:nvSpPr>
          <p:spPr bwMode="auto">
            <a:xfrm>
              <a:off x="14" y="44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1996" name="AutoShape 12"/>
          <p:cNvSpPr>
            <a:spLocks noChangeArrowheads="1"/>
          </p:cNvSpPr>
          <p:nvPr/>
        </p:nvSpPr>
        <p:spPr bwMode="auto">
          <a:xfrm>
            <a:off x="957263" y="2352675"/>
            <a:ext cx="2849562" cy="2713038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 cap="flat" cmpd="sng">
            <a:solidFill>
              <a:schemeClr val="accent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7" name="Text Box 18"/>
          <p:cNvSpPr txBox="1">
            <a:spLocks noChangeArrowheads="1"/>
          </p:cNvSpPr>
          <p:nvPr/>
        </p:nvSpPr>
        <p:spPr bwMode="auto">
          <a:xfrm>
            <a:off x="1223963" y="1868488"/>
            <a:ext cx="2238375" cy="334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ea typeface="宋体" panose="02010600030101010101" pitchFamily="2" charset="-122"/>
              </a:rPr>
              <a:t>文本信息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  <p:sp>
        <p:nvSpPr>
          <p:cNvPr id="41998" name="Text Box 18"/>
          <p:cNvSpPr txBox="1">
            <a:spLocks noChangeArrowheads="1"/>
          </p:cNvSpPr>
          <p:nvPr/>
        </p:nvSpPr>
        <p:spPr bwMode="auto">
          <a:xfrm>
            <a:off x="5562600" y="1868488"/>
            <a:ext cx="2238375" cy="334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ea typeface="宋体" panose="02010600030101010101" pitchFamily="2" charset="-122"/>
              </a:rPr>
              <a:t>文本信息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  <p:sp>
        <p:nvSpPr>
          <p:cNvPr id="41999" name="AutoShape 15"/>
          <p:cNvSpPr>
            <a:spLocks noChangeArrowheads="1"/>
          </p:cNvSpPr>
          <p:nvPr/>
        </p:nvSpPr>
        <p:spPr bwMode="auto">
          <a:xfrm rot="10806395" flipH="1" flipV="1">
            <a:off x="3889375" y="2897188"/>
            <a:ext cx="1293813" cy="755650"/>
          </a:xfrm>
          <a:prstGeom prst="rightArrow">
            <a:avLst>
              <a:gd name="adj1" fmla="val 46509"/>
              <a:gd name="adj2" fmla="val 37621"/>
            </a:avLst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5510213" y="2493963"/>
            <a:ext cx="2246312" cy="334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文本</a:t>
            </a:r>
            <a:endParaRPr lang="zh-CN" altLang="en-US" sz="1600" b="1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5499100" y="3773488"/>
            <a:ext cx="2246313" cy="334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文本</a:t>
            </a:r>
            <a:endParaRPr lang="zh-CN" altLang="en-US" sz="1600" b="1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42002" name="Text Box 18"/>
          <p:cNvSpPr txBox="1">
            <a:spLocks noChangeArrowheads="1"/>
          </p:cNvSpPr>
          <p:nvPr/>
        </p:nvSpPr>
        <p:spPr bwMode="auto">
          <a:xfrm>
            <a:off x="5562600" y="2782888"/>
            <a:ext cx="2514600" cy="822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1C1C1C"/>
                </a:solidFill>
                <a:ea typeface="宋体" panose="02010600030101010101" pitchFamily="2" charset="-122"/>
              </a:rPr>
              <a:t>点击输入文本信息点击输入文本信息点击输入文本信息</a:t>
            </a:r>
            <a:endParaRPr lang="zh-CN" altLang="en-US" sz="16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grpSp>
        <p:nvGrpSpPr>
          <p:cNvPr id="42003" name="Group 19"/>
          <p:cNvGrpSpPr/>
          <p:nvPr/>
        </p:nvGrpSpPr>
        <p:grpSpPr bwMode="auto">
          <a:xfrm>
            <a:off x="5399088" y="2563813"/>
            <a:ext cx="168275" cy="168275"/>
            <a:chOff x="0" y="0"/>
            <a:chExt cx="262" cy="262"/>
          </a:xfrm>
        </p:grpSpPr>
        <p:sp>
          <p:nvSpPr>
            <p:cNvPr id="42004" name="Oval 20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 cap="flat" cmpd="sng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5" name="Oval 21"/>
            <p:cNvSpPr>
              <a:spLocks noChangeArrowheads="1"/>
            </p:cNvSpPr>
            <p:nvPr/>
          </p:nvSpPr>
          <p:spPr bwMode="auto">
            <a:xfrm>
              <a:off x="21" y="22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2006" name="Group 22"/>
          <p:cNvGrpSpPr/>
          <p:nvPr/>
        </p:nvGrpSpPr>
        <p:grpSpPr bwMode="auto">
          <a:xfrm>
            <a:off x="5399088" y="3854450"/>
            <a:ext cx="168275" cy="168275"/>
            <a:chOff x="0" y="0"/>
            <a:chExt cx="262" cy="262"/>
          </a:xfrm>
        </p:grpSpPr>
        <p:sp>
          <p:nvSpPr>
            <p:cNvPr id="42007" name="Oval 23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 cap="flat" cmpd="sng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8" name="Oval 24"/>
            <p:cNvSpPr>
              <a:spLocks noChangeArrowheads="1"/>
            </p:cNvSpPr>
            <p:nvPr/>
          </p:nvSpPr>
          <p:spPr bwMode="auto">
            <a:xfrm>
              <a:off x="21" y="22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2009" name="Text Box 25"/>
          <p:cNvSpPr txBox="1">
            <a:spLocks noChangeArrowheads="1"/>
          </p:cNvSpPr>
          <p:nvPr/>
        </p:nvSpPr>
        <p:spPr bwMode="auto">
          <a:xfrm>
            <a:off x="1109663" y="4343400"/>
            <a:ext cx="2632075" cy="496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chemeClr val="bg2"/>
                </a:solidFill>
                <a:cs typeface="Arial" panose="020B0604020202020204" pitchFamily="34" charset="0"/>
              </a:rPr>
              <a:t> </a:t>
            </a:r>
            <a:r>
              <a:rPr lang="zh-CN" altLang="en-US" sz="1400">
                <a:solidFill>
                  <a:schemeClr val="bg2"/>
                </a:solidFill>
                <a:ea typeface="宋体" panose="02010600030101010101" pitchFamily="2" charset="-122"/>
              </a:rPr>
              <a:t>点击输入文本信息</a:t>
            </a:r>
            <a:endParaRPr lang="zh-CN" altLang="en-US" sz="1400">
              <a:solidFill>
                <a:schemeClr val="bg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chemeClr val="bg2"/>
                </a:solidFill>
                <a:cs typeface="Arial" panose="020B0604020202020204" pitchFamily="34" charset="0"/>
              </a:rPr>
              <a:t> </a:t>
            </a:r>
            <a:r>
              <a:rPr lang="zh-CN" altLang="en-US" sz="1400">
                <a:solidFill>
                  <a:schemeClr val="bg2"/>
                </a:solidFill>
                <a:ea typeface="宋体" panose="02010600030101010101" pitchFamily="2" charset="-122"/>
              </a:rPr>
              <a:t>点击输入文本信息</a:t>
            </a:r>
            <a:endParaRPr lang="zh-CN" altLang="en-US" sz="140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42010" name="AutoShape 26"/>
          <p:cNvSpPr>
            <a:spLocks noChangeArrowheads="1"/>
          </p:cNvSpPr>
          <p:nvPr/>
        </p:nvSpPr>
        <p:spPr bwMode="auto">
          <a:xfrm>
            <a:off x="1033463" y="2579688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11" name="AutoShape 27"/>
          <p:cNvSpPr>
            <a:spLocks noChangeArrowheads="1"/>
          </p:cNvSpPr>
          <p:nvPr/>
        </p:nvSpPr>
        <p:spPr bwMode="auto">
          <a:xfrm>
            <a:off x="1033463" y="3163888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12" name="AutoShape 28"/>
          <p:cNvSpPr>
            <a:spLocks noChangeArrowheads="1"/>
          </p:cNvSpPr>
          <p:nvPr/>
        </p:nvSpPr>
        <p:spPr bwMode="auto">
          <a:xfrm>
            <a:off x="1033463" y="3724275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13" name="Rectangle 29"/>
          <p:cNvSpPr>
            <a:spLocks noChangeArrowheads="1"/>
          </p:cNvSpPr>
          <p:nvPr/>
        </p:nvSpPr>
        <p:spPr bwMode="auto">
          <a:xfrm>
            <a:off x="1065213" y="2652713"/>
            <a:ext cx="2592387" cy="282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zh-CN" altLang="en-US" sz="1400" b="1">
                <a:cs typeface="Arial" panose="020B0604020202020204" pitchFamily="34" charset="0"/>
              </a:rPr>
              <a:t> </a:t>
            </a:r>
            <a:r>
              <a:rPr lang="zh-CN" altLang="en-US" sz="1400" b="1">
                <a:ea typeface="宋体" panose="02010600030101010101" pitchFamily="2" charset="-122"/>
              </a:rPr>
              <a:t>文本信息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42014" name="Rectangle 30"/>
          <p:cNvSpPr>
            <a:spLocks noChangeArrowheads="1"/>
          </p:cNvSpPr>
          <p:nvPr/>
        </p:nvSpPr>
        <p:spPr bwMode="auto">
          <a:xfrm>
            <a:off x="1065213" y="3236913"/>
            <a:ext cx="2592387" cy="282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zh-CN" altLang="en-US" sz="1400" b="1">
                <a:cs typeface="Arial" panose="020B0604020202020204" pitchFamily="34" charset="0"/>
              </a:rPr>
              <a:t> </a:t>
            </a:r>
            <a:r>
              <a:rPr lang="zh-CN" altLang="en-US" sz="1400" b="1">
                <a:ea typeface="宋体" panose="02010600030101010101" pitchFamily="2" charset="-122"/>
              </a:rPr>
              <a:t>文本信息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42015" name="Rectangle 31"/>
          <p:cNvSpPr>
            <a:spLocks noChangeArrowheads="1"/>
          </p:cNvSpPr>
          <p:nvPr/>
        </p:nvSpPr>
        <p:spPr bwMode="auto">
          <a:xfrm>
            <a:off x="1065213" y="3795713"/>
            <a:ext cx="2592387" cy="282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zh-CN" altLang="en-US" sz="1400" b="1">
                <a:cs typeface="Arial" panose="020B0604020202020204" pitchFamily="34" charset="0"/>
              </a:rPr>
              <a:t> </a:t>
            </a:r>
            <a:r>
              <a:rPr lang="zh-CN" altLang="en-US" sz="1400" b="1">
                <a:ea typeface="宋体" panose="02010600030101010101" pitchFamily="2" charset="-122"/>
              </a:rPr>
              <a:t>文本信息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42016" name="AutoShape 32"/>
          <p:cNvSpPr>
            <a:spLocks noChangeArrowheads="1"/>
          </p:cNvSpPr>
          <p:nvPr/>
        </p:nvSpPr>
        <p:spPr bwMode="auto">
          <a:xfrm rot="10793605" flipV="1">
            <a:off x="3857625" y="3503613"/>
            <a:ext cx="1296988" cy="755650"/>
          </a:xfrm>
          <a:prstGeom prst="rightArrow">
            <a:avLst>
              <a:gd name="adj1" fmla="val 46509"/>
              <a:gd name="adj2" fmla="val 37713"/>
            </a:avLst>
          </a:prstGeom>
          <a:gradFill rotWithShape="1">
            <a:gsLst>
              <a:gs pos="0">
                <a:schemeClr val="tx2">
                  <a:gamma/>
                  <a:tint val="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17" name="Text Box 33"/>
          <p:cNvSpPr txBox="1">
            <a:spLocks noChangeArrowheads="1"/>
          </p:cNvSpPr>
          <p:nvPr/>
        </p:nvSpPr>
        <p:spPr bwMode="auto">
          <a:xfrm>
            <a:off x="5562600" y="4111625"/>
            <a:ext cx="2514600" cy="822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1C1C1C"/>
                </a:solidFill>
                <a:ea typeface="宋体" panose="02010600030101010101" pitchFamily="2" charset="-122"/>
              </a:rPr>
              <a:t>点击输入文本信息点击输入文本信息点击输入文本信息</a:t>
            </a:r>
            <a:endParaRPr lang="zh-CN" altLang="en-US" sz="16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42018" name="Rectangle 34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1219200" y="1600200"/>
            <a:ext cx="4070350" cy="4070350"/>
          </a:xfrm>
          <a:custGeom>
            <a:avLst/>
            <a:gdLst>
              <a:gd name="G0" fmla="+- 4010 0 0"/>
              <a:gd name="G1" fmla="+- 21600 0 4010"/>
              <a:gd name="G2" fmla="+- 21600 0 401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4010" y="10800"/>
                </a:moveTo>
                <a:cubicBezTo>
                  <a:pt x="4010" y="14550"/>
                  <a:pt x="7050" y="17590"/>
                  <a:pt x="10800" y="17590"/>
                </a:cubicBezTo>
                <a:cubicBezTo>
                  <a:pt x="14550" y="17590"/>
                  <a:pt x="17590" y="14550"/>
                  <a:pt x="17590" y="10800"/>
                </a:cubicBezTo>
                <a:cubicBezTo>
                  <a:pt x="17590" y="7050"/>
                  <a:pt x="14550" y="4010"/>
                  <a:pt x="10800" y="4010"/>
                </a:cubicBezTo>
                <a:cubicBezTo>
                  <a:pt x="7050" y="4010"/>
                  <a:pt x="4010" y="7050"/>
                  <a:pt x="4010" y="10800"/>
                </a:cubicBezTo>
                <a:close/>
              </a:path>
            </a:pathLst>
          </a:custGeom>
          <a:gradFill rotWithShape="1">
            <a:gsLst>
              <a:gs pos="0">
                <a:srgbClr val="CC3300">
                  <a:alpha val="59999"/>
                </a:srgbClr>
              </a:gs>
              <a:gs pos="50000">
                <a:srgbClr val="CC3300">
                  <a:gamma/>
                  <a:tint val="31765"/>
                  <a:invGamma/>
                  <a:alpha val="59999"/>
                </a:srgbClr>
              </a:gs>
              <a:gs pos="100000">
                <a:srgbClr val="CC3300">
                  <a:alpha val="59999"/>
                </a:srgbClr>
              </a:gs>
            </a:gsLst>
            <a:lin ang="18900000" scaled="1"/>
          </a:gradFill>
          <a:ln w="76200" cap="flat" cmpd="sng">
            <a:solidFill>
              <a:srgbClr val="5F5F5F">
                <a:alpha val="3000"/>
              </a:srgbClr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953000" y="1862138"/>
            <a:ext cx="3228975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080000" y="4770438"/>
            <a:ext cx="322580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537200" y="4114800"/>
            <a:ext cx="322580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5384800" y="2590800"/>
            <a:ext cx="322580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5689600" y="3343275"/>
            <a:ext cx="322580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grpSp>
        <p:nvGrpSpPr>
          <p:cNvPr id="6152" name="Group 8"/>
          <p:cNvGrpSpPr/>
          <p:nvPr/>
        </p:nvGrpSpPr>
        <p:grpSpPr bwMode="auto">
          <a:xfrm>
            <a:off x="4438650" y="1865313"/>
            <a:ext cx="482600" cy="473075"/>
            <a:chOff x="0" y="0"/>
            <a:chExt cx="1042" cy="1019"/>
          </a:xfrm>
        </p:grpSpPr>
        <p:grpSp>
          <p:nvGrpSpPr>
            <p:cNvPr id="6153" name="Group 9"/>
            <p:cNvGrpSpPr/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6154" name="Picture 10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55" name="Oval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4999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4999"/>
                    </a:schemeClr>
                  </a:gs>
                </a:gsLst>
                <a:lin ang="5400000" scaled="1"/>
              </a:gradFill>
              <a:ln w="50800" cap="flat" cmpd="sng">
                <a:solidFill>
                  <a:srgbClr val="5F5F5F">
                    <a:alpha val="3000"/>
                  </a:srgbClr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56" name="Picture 12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6157" name="Group 13"/>
          <p:cNvGrpSpPr/>
          <p:nvPr/>
        </p:nvGrpSpPr>
        <p:grpSpPr bwMode="auto">
          <a:xfrm>
            <a:off x="4892675" y="2528888"/>
            <a:ext cx="482600" cy="473075"/>
            <a:chOff x="0" y="0"/>
            <a:chExt cx="1042" cy="1019"/>
          </a:xfrm>
        </p:grpSpPr>
        <p:grpSp>
          <p:nvGrpSpPr>
            <p:cNvPr id="6158" name="Group 14"/>
            <p:cNvGrpSpPr/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6159" name="Picture 15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60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54999"/>
                    </a:schemeClr>
                  </a:gs>
                  <a:gs pos="5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hlink">
                      <a:alpha val="54999"/>
                    </a:schemeClr>
                  </a:gs>
                </a:gsLst>
                <a:lin ang="5400000" scaled="1"/>
              </a:gradFill>
              <a:ln w="50800" cap="flat" cmpd="sng">
                <a:solidFill>
                  <a:srgbClr val="5F5F5F">
                    <a:alpha val="3000"/>
                  </a:srgbClr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61" name="Picture 1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6162" name="Group 18"/>
          <p:cNvGrpSpPr/>
          <p:nvPr/>
        </p:nvGrpSpPr>
        <p:grpSpPr bwMode="auto">
          <a:xfrm>
            <a:off x="5045075" y="3275013"/>
            <a:ext cx="482600" cy="473075"/>
            <a:chOff x="0" y="0"/>
            <a:chExt cx="1042" cy="1019"/>
          </a:xfrm>
        </p:grpSpPr>
        <p:grpSp>
          <p:nvGrpSpPr>
            <p:cNvPr id="6163" name="Group 19"/>
            <p:cNvGrpSpPr/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6164" name="Picture 20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65" name="Oval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4999"/>
                    </a:schemeClr>
                  </a:gs>
                  <a:gs pos="5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2">
                      <a:alpha val="54999"/>
                    </a:schemeClr>
                  </a:gs>
                </a:gsLst>
                <a:lin ang="5400000" scaled="1"/>
              </a:gradFill>
              <a:ln w="50800" cap="flat" cmpd="sng">
                <a:solidFill>
                  <a:srgbClr val="5F5F5F">
                    <a:alpha val="3000"/>
                  </a:srgbClr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66" name="Picture 22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6167" name="Group 23"/>
          <p:cNvGrpSpPr/>
          <p:nvPr/>
        </p:nvGrpSpPr>
        <p:grpSpPr bwMode="auto">
          <a:xfrm>
            <a:off x="4924425" y="4033838"/>
            <a:ext cx="482600" cy="473075"/>
            <a:chOff x="0" y="0"/>
            <a:chExt cx="1042" cy="1019"/>
          </a:xfrm>
        </p:grpSpPr>
        <p:grpSp>
          <p:nvGrpSpPr>
            <p:cNvPr id="6168" name="Group 24"/>
            <p:cNvGrpSpPr/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6169" name="Picture 25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70" name="Oval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54999"/>
                    </a:schemeClr>
                  </a:gs>
                  <a:gs pos="5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1">
                      <a:alpha val="54999"/>
                    </a:schemeClr>
                  </a:gs>
                </a:gsLst>
                <a:lin ang="5400000" scaled="1"/>
              </a:gradFill>
              <a:ln w="57150" cap="flat" cmpd="sng">
                <a:solidFill>
                  <a:srgbClr val="5F5F5F">
                    <a:alpha val="3000"/>
                  </a:srgbClr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71" name="Picture 2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6172" name="Group 28"/>
          <p:cNvGrpSpPr/>
          <p:nvPr/>
        </p:nvGrpSpPr>
        <p:grpSpPr bwMode="auto">
          <a:xfrm>
            <a:off x="4610100" y="4703763"/>
            <a:ext cx="482600" cy="473075"/>
            <a:chOff x="0" y="0"/>
            <a:chExt cx="1042" cy="1019"/>
          </a:xfrm>
        </p:grpSpPr>
        <p:grpSp>
          <p:nvGrpSpPr>
            <p:cNvPr id="6173" name="Group 29"/>
            <p:cNvGrpSpPr/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6174" name="Picture 30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75" name="Oval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9966FF">
                      <a:alpha val="54999"/>
                    </a:srgbClr>
                  </a:gs>
                  <a:gs pos="50000">
                    <a:srgbClr val="9966FF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9966FF">
                      <a:alpha val="54999"/>
                    </a:srgbClr>
                  </a:gs>
                </a:gsLst>
                <a:lin ang="5400000" scaled="1"/>
              </a:gradFill>
              <a:ln w="57150" cap="flat" cmpd="sng">
                <a:solidFill>
                  <a:srgbClr val="5F5F5F">
                    <a:alpha val="3000"/>
                  </a:srgbClr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76" name="Picture 32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77" name="Text Box 4"/>
          <p:cNvSpPr txBox="1">
            <a:spLocks noChangeArrowheads="1"/>
          </p:cNvSpPr>
          <p:nvPr/>
        </p:nvSpPr>
        <p:spPr bwMode="auto">
          <a:xfrm>
            <a:off x="1812925" y="33909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ea typeface="黑体" panose="02010609060101010101" pitchFamily="49" charset="-122"/>
              </a:rPr>
              <a:t>点击输入文字</a:t>
            </a:r>
            <a:endParaRPr lang="zh-CN" altLang="en-US" sz="2400" b="1">
              <a:ea typeface="黑体" panose="02010609060101010101" pitchFamily="49" charset="-122"/>
            </a:endParaRP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2"/>
          <p:cNvSpPr>
            <a:spLocks noChangeArrowheads="1"/>
          </p:cNvSpPr>
          <p:nvPr/>
        </p:nvSpPr>
        <p:spPr bwMode="auto">
          <a:xfrm>
            <a:off x="2590800" y="3594100"/>
            <a:ext cx="1555750" cy="1344613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400"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2590800" y="2249488"/>
            <a:ext cx="1555750" cy="1344612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00FFCC"/>
              </a:gs>
              <a:gs pos="100000">
                <a:srgbClr val="00FFCC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00FFCC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400"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43012" name="AutoShape 4"/>
          <p:cNvSpPr>
            <a:spLocks noChangeArrowheads="1"/>
          </p:cNvSpPr>
          <p:nvPr/>
        </p:nvSpPr>
        <p:spPr bwMode="auto">
          <a:xfrm>
            <a:off x="3741738" y="1576388"/>
            <a:ext cx="1554162" cy="1344612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33CCFF"/>
              </a:gs>
              <a:gs pos="100000">
                <a:srgbClr val="33CCFF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33CCFF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400"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3741738" y="4265613"/>
            <a:ext cx="1554162" cy="1344612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CCFF33"/>
              </a:gs>
              <a:gs pos="100000">
                <a:srgbClr val="CCFF33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CCFF33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400"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>
            <a:off x="4891088" y="3594100"/>
            <a:ext cx="1555750" cy="1344613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9999"/>
              </a:gs>
              <a:gs pos="100000">
                <a:srgbClr val="FF9999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9999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 b="1">
                <a:ea typeface="宋体" panose="02010600030101010101" pitchFamily="2" charset="-122"/>
              </a:rPr>
              <a:t>文本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43015" name="AutoShape 7"/>
          <p:cNvSpPr>
            <a:spLocks noChangeArrowheads="1"/>
          </p:cNvSpPr>
          <p:nvPr/>
        </p:nvSpPr>
        <p:spPr bwMode="auto">
          <a:xfrm>
            <a:off x="4891088" y="2249488"/>
            <a:ext cx="1555750" cy="1344612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FF99"/>
              </a:gs>
              <a:gs pos="100000">
                <a:srgbClr val="FFFF99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99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 b="1">
                <a:ea typeface="宋体" panose="02010600030101010101" pitchFamily="2" charset="-122"/>
              </a:rPr>
              <a:t>文本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43016" name="AutoShape 8"/>
          <p:cNvSpPr>
            <a:spLocks noChangeArrowheads="1"/>
          </p:cNvSpPr>
          <p:nvPr/>
        </p:nvSpPr>
        <p:spPr bwMode="auto">
          <a:xfrm>
            <a:off x="3565525" y="2730500"/>
            <a:ext cx="1941513" cy="1681163"/>
          </a:xfrm>
          <a:prstGeom prst="hexagon">
            <a:avLst>
              <a:gd name="adj" fmla="val 28872"/>
              <a:gd name="vf" fmla="val 115470"/>
            </a:avLst>
          </a:prstGeom>
          <a:solidFill>
            <a:srgbClr val="006666">
              <a:alpha val="50000"/>
            </a:srgbClr>
          </a:solidFill>
          <a:ln w="9525" cap="flat" cmpd="sng">
            <a:solidFill>
              <a:srgbClr val="CCCCFF"/>
            </a:solidFill>
            <a:prstDash val="dash"/>
            <a:miter lim="800000"/>
          </a:ln>
          <a:effectLst/>
        </p:spPr>
        <p:txBody>
          <a:bodyPr wrap="none" anchor="ctr"/>
          <a:lstStyle/>
          <a:p>
            <a:r>
              <a:rPr lang="zh-CN" altLang="en-US">
                <a:solidFill>
                  <a:srgbClr val="FFFFFF"/>
                </a:solidFill>
                <a:latin typeface="HY견고딕" pitchFamily="2" charset="-127"/>
                <a:ea typeface="宋体" panose="02010600030101010101" pitchFamily="2" charset="-122"/>
              </a:rPr>
              <a:t>文本信息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6116638" y="1447800"/>
            <a:ext cx="1198562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latin typeface="Arial Black" panose="020B0A04020102020204" pitchFamily="34" charset="0"/>
                <a:ea typeface="宋体" panose="02010600030101010101" pitchFamily="2" charset="-122"/>
              </a:rPr>
              <a:t>文本信息</a:t>
            </a:r>
            <a:endParaRPr lang="zh-CN" altLang="en-US" sz="2000"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AutoShape 2"/>
          <p:cNvSpPr>
            <a:spLocks noChangeArrowheads="1"/>
          </p:cNvSpPr>
          <p:nvPr/>
        </p:nvSpPr>
        <p:spPr bwMode="auto">
          <a:xfrm>
            <a:off x="2338388" y="1828800"/>
            <a:ext cx="2362200" cy="3282950"/>
          </a:xfrm>
          <a:prstGeom prst="upArrow">
            <a:avLst>
              <a:gd name="adj1" fmla="val 56361"/>
              <a:gd name="adj2" fmla="val 78336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56078"/>
                  <a:invGamma/>
                </a:schemeClr>
              </a:gs>
            </a:gsLst>
            <a:lin ang="5400000" scaled="1"/>
          </a:gradFill>
          <a:ln w="9525" cap="flat" cmpd="sng">
            <a:miter lim="800000"/>
          </a:ln>
          <a:effectLst/>
          <a:scene3d>
            <a:camera prst="legacyObliqueTopRight">
              <a:rot lat="0" lon="19199999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4035" name="AutoShape 3"/>
          <p:cNvSpPr>
            <a:spLocks noChangeArrowheads="1"/>
          </p:cNvSpPr>
          <p:nvPr/>
        </p:nvSpPr>
        <p:spPr bwMode="auto">
          <a:xfrm>
            <a:off x="4343400" y="1963738"/>
            <a:ext cx="2389188" cy="3282950"/>
          </a:xfrm>
          <a:prstGeom prst="downArrow">
            <a:avLst>
              <a:gd name="adj1" fmla="val 65009"/>
              <a:gd name="adj2" fmla="val 57909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 cmpd="sng">
            <a:miter lim="800000"/>
          </a:ln>
          <a:effectLst/>
          <a:scene3d>
            <a:camera prst="legacyObliqueTopRight">
              <a:rot lat="0" lon="60000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1595438" y="2722563"/>
            <a:ext cx="1911350" cy="596900"/>
          </a:xfrm>
          <a:prstGeom prst="roundRect">
            <a:avLst>
              <a:gd name="adj" fmla="val 16667"/>
            </a:avLst>
          </a:prstGeom>
          <a:solidFill>
            <a:srgbClr val="FFFFFF">
              <a:alpha val="89999"/>
            </a:srgbClr>
          </a:solidFill>
          <a:ln w="28575" cap="flat" cmpd="sng">
            <a:solidFill>
              <a:schemeClr val="fol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>
            <a:off x="1595438" y="3503613"/>
            <a:ext cx="1911350" cy="596900"/>
          </a:xfrm>
          <a:prstGeom prst="roundRect">
            <a:avLst>
              <a:gd name="adj" fmla="val 16667"/>
            </a:avLst>
          </a:prstGeom>
          <a:solidFill>
            <a:srgbClr val="FFFFFF">
              <a:alpha val="89999"/>
            </a:srgbClr>
          </a:solidFill>
          <a:ln w="28575" cap="flat" cmpd="sng">
            <a:solidFill>
              <a:schemeClr val="fol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8" name="AutoShape 6"/>
          <p:cNvSpPr>
            <a:spLocks noChangeArrowheads="1"/>
          </p:cNvSpPr>
          <p:nvPr/>
        </p:nvSpPr>
        <p:spPr bwMode="auto">
          <a:xfrm>
            <a:off x="1595438" y="4273550"/>
            <a:ext cx="1911350" cy="596900"/>
          </a:xfrm>
          <a:prstGeom prst="roundRect">
            <a:avLst>
              <a:gd name="adj" fmla="val 16667"/>
            </a:avLst>
          </a:prstGeom>
          <a:solidFill>
            <a:srgbClr val="FFFFFF">
              <a:alpha val="89999"/>
            </a:srgbClr>
          </a:solidFill>
          <a:ln w="28575" cap="flat" cmpd="sng">
            <a:solidFill>
              <a:schemeClr val="fol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9" name="AutoShape 7"/>
          <p:cNvSpPr>
            <a:spLocks noChangeArrowheads="1"/>
          </p:cNvSpPr>
          <p:nvPr/>
        </p:nvSpPr>
        <p:spPr bwMode="auto">
          <a:xfrm>
            <a:off x="5624513" y="2357438"/>
            <a:ext cx="1911350" cy="596900"/>
          </a:xfrm>
          <a:prstGeom prst="roundRect">
            <a:avLst>
              <a:gd name="adj" fmla="val 16667"/>
            </a:avLst>
          </a:prstGeom>
          <a:solidFill>
            <a:srgbClr val="FFFFFF">
              <a:alpha val="89999"/>
            </a:srgbClr>
          </a:solidFill>
          <a:ln w="28575" cap="flat" cmpd="sng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0" name="AutoShape 8"/>
          <p:cNvSpPr>
            <a:spLocks noChangeArrowheads="1"/>
          </p:cNvSpPr>
          <p:nvPr/>
        </p:nvSpPr>
        <p:spPr bwMode="auto">
          <a:xfrm>
            <a:off x="5624513" y="3140075"/>
            <a:ext cx="1911350" cy="596900"/>
          </a:xfrm>
          <a:prstGeom prst="roundRect">
            <a:avLst>
              <a:gd name="adj" fmla="val 16667"/>
            </a:avLst>
          </a:prstGeom>
          <a:solidFill>
            <a:srgbClr val="FFFFFF">
              <a:alpha val="89999"/>
            </a:srgbClr>
          </a:solidFill>
          <a:ln w="28575" cap="flat" cmpd="sng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1" name="AutoShape 9"/>
          <p:cNvSpPr>
            <a:spLocks noChangeArrowheads="1"/>
          </p:cNvSpPr>
          <p:nvPr/>
        </p:nvSpPr>
        <p:spPr bwMode="auto">
          <a:xfrm>
            <a:off x="5624513" y="3908425"/>
            <a:ext cx="1911350" cy="598488"/>
          </a:xfrm>
          <a:prstGeom prst="roundRect">
            <a:avLst>
              <a:gd name="adj" fmla="val 16667"/>
            </a:avLst>
          </a:prstGeom>
          <a:solidFill>
            <a:srgbClr val="FFFFFF">
              <a:alpha val="89999"/>
            </a:srgbClr>
          </a:solidFill>
          <a:ln w="28575" cap="flat" cmpd="sng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2" name="Text Box 38"/>
          <p:cNvSpPr txBox="1">
            <a:spLocks noChangeArrowheads="1"/>
          </p:cNvSpPr>
          <p:nvPr/>
        </p:nvSpPr>
        <p:spPr bwMode="auto">
          <a:xfrm>
            <a:off x="1636713" y="2852738"/>
            <a:ext cx="1812925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文本信息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44043" name="Text Box 38"/>
          <p:cNvSpPr txBox="1">
            <a:spLocks noChangeArrowheads="1"/>
          </p:cNvSpPr>
          <p:nvPr/>
        </p:nvSpPr>
        <p:spPr bwMode="auto">
          <a:xfrm>
            <a:off x="1636713" y="3640138"/>
            <a:ext cx="1812925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文本信息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44044" name="Text Box 38"/>
          <p:cNvSpPr txBox="1">
            <a:spLocks noChangeArrowheads="1"/>
          </p:cNvSpPr>
          <p:nvPr/>
        </p:nvSpPr>
        <p:spPr bwMode="auto">
          <a:xfrm>
            <a:off x="1636713" y="4408488"/>
            <a:ext cx="1812925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文本信息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44045" name="Text Box 38"/>
          <p:cNvSpPr txBox="1">
            <a:spLocks noChangeArrowheads="1"/>
          </p:cNvSpPr>
          <p:nvPr/>
        </p:nvSpPr>
        <p:spPr bwMode="auto">
          <a:xfrm>
            <a:off x="5678488" y="2482850"/>
            <a:ext cx="1811337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文本信息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44046" name="Text Box 38"/>
          <p:cNvSpPr txBox="1">
            <a:spLocks noChangeArrowheads="1"/>
          </p:cNvSpPr>
          <p:nvPr/>
        </p:nvSpPr>
        <p:spPr bwMode="auto">
          <a:xfrm>
            <a:off x="5678488" y="3270250"/>
            <a:ext cx="1811337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文本信息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44047" name="Text Box 38"/>
          <p:cNvSpPr txBox="1">
            <a:spLocks noChangeArrowheads="1"/>
          </p:cNvSpPr>
          <p:nvPr/>
        </p:nvSpPr>
        <p:spPr bwMode="auto">
          <a:xfrm>
            <a:off x="5678488" y="4037013"/>
            <a:ext cx="1811337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文本信息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44048" name="Rectangle 16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/>
          <p:nvPr/>
        </p:nvGrpSpPr>
        <p:grpSpPr bwMode="auto">
          <a:xfrm>
            <a:off x="2006600" y="2101850"/>
            <a:ext cx="5130800" cy="2738438"/>
            <a:chOff x="0" y="0"/>
            <a:chExt cx="3355" cy="1791"/>
          </a:xfrm>
        </p:grpSpPr>
        <p:sp>
          <p:nvSpPr>
            <p:cNvPr id="45059" name="未知"/>
            <p:cNvSpPr/>
            <p:nvPr/>
          </p:nvSpPr>
          <p:spPr bwMode="auto">
            <a:xfrm>
              <a:off x="502" y="929"/>
              <a:ext cx="2853" cy="862"/>
            </a:xfrm>
            <a:custGeom>
              <a:avLst/>
              <a:gdLst/>
              <a:ahLst/>
              <a:cxnLst>
                <a:cxn ang="0">
                  <a:pos x="531" y="361"/>
                </a:cxn>
                <a:cxn ang="0">
                  <a:pos x="999" y="406"/>
                </a:cxn>
                <a:cxn ang="0">
                  <a:pos x="1547" y="188"/>
                </a:cxn>
                <a:cxn ang="0">
                  <a:pos x="1325" y="131"/>
                </a:cxn>
                <a:cxn ang="0">
                  <a:pos x="2005" y="0"/>
                </a:cxn>
                <a:cxn ang="0">
                  <a:pos x="2298" y="425"/>
                </a:cxn>
                <a:cxn ang="0">
                  <a:pos x="2054" y="340"/>
                </a:cxn>
                <a:cxn ang="0">
                  <a:pos x="1120" y="816"/>
                </a:cxn>
                <a:cxn ang="0">
                  <a:pos x="0" y="608"/>
                </a:cxn>
                <a:cxn ang="0">
                  <a:pos x="401" y="633"/>
                </a:cxn>
                <a:cxn ang="0">
                  <a:pos x="531" y="361"/>
                </a:cxn>
              </a:cxnLst>
              <a:rect l="0" t="0" r="r" b="b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7372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</a:ln>
            <a:effectLst>
              <a:outerShdw dist="107763" dir="2700000" algn="ctr" rotWithShape="0">
                <a:srgbClr val="0A2068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0" name="未知"/>
            <p:cNvSpPr/>
            <p:nvPr/>
          </p:nvSpPr>
          <p:spPr bwMode="auto">
            <a:xfrm>
              <a:off x="0" y="243"/>
              <a:ext cx="1264" cy="1235"/>
            </a:xfrm>
            <a:custGeom>
              <a:avLst/>
              <a:gdLst/>
              <a:ahLst/>
              <a:cxnLst>
                <a:cxn ang="0">
                  <a:pos x="0" y="1220"/>
                </a:cxn>
                <a:cxn ang="0">
                  <a:pos x="774" y="1289"/>
                </a:cxn>
                <a:cxn ang="0">
                  <a:pos x="966" y="866"/>
                </a:cxn>
                <a:cxn ang="0">
                  <a:pos x="733" y="935"/>
                </a:cxn>
                <a:cxn ang="0">
                  <a:pos x="602" y="629"/>
                </a:cxn>
                <a:cxn ang="0">
                  <a:pos x="1018" y="346"/>
                </a:cxn>
                <a:cxn ang="0">
                  <a:pos x="777" y="156"/>
                </a:cxn>
                <a:cxn ang="0">
                  <a:pos x="976" y="0"/>
                </a:cxn>
                <a:cxn ang="0">
                  <a:pos x="346" y="233"/>
                </a:cxn>
                <a:cxn ang="0">
                  <a:pos x="21" y="669"/>
                </a:cxn>
                <a:cxn ang="0">
                  <a:pos x="209" y="1139"/>
                </a:cxn>
                <a:cxn ang="0">
                  <a:pos x="0" y="1220"/>
                </a:cxn>
              </a:cxnLst>
              <a:rect l="0" t="0" r="r" b="b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07763" dir="2700000" algn="ctr" rotWithShape="0">
                <a:srgbClr val="0A2068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1" name="未知"/>
            <p:cNvSpPr/>
            <p:nvPr/>
          </p:nvSpPr>
          <p:spPr bwMode="auto">
            <a:xfrm>
              <a:off x="1041" y="0"/>
              <a:ext cx="2313" cy="1096"/>
            </a:xfrm>
            <a:custGeom>
              <a:avLst/>
              <a:gdLst/>
              <a:ahLst/>
              <a:cxnLst>
                <a:cxn ang="0">
                  <a:pos x="474" y="211"/>
                </a:cxn>
                <a:cxn ang="0">
                  <a:pos x="463" y="0"/>
                </a:cxn>
                <a:cxn ang="0">
                  <a:pos x="0" y="404"/>
                </a:cxn>
                <a:cxn ang="0">
                  <a:pos x="498" y="815"/>
                </a:cxn>
                <a:cxn ang="0">
                  <a:pos x="490" y="580"/>
                </a:cxn>
                <a:cxn ang="0">
                  <a:pos x="1020" y="663"/>
                </a:cxn>
                <a:cxn ang="0">
                  <a:pos x="1200" y="982"/>
                </a:cxn>
                <a:cxn ang="0">
                  <a:pos x="1608" y="911"/>
                </a:cxn>
                <a:cxn ang="0">
                  <a:pos x="1762" y="1144"/>
                </a:cxn>
                <a:cxn ang="0">
                  <a:pos x="1739" y="701"/>
                </a:cxn>
                <a:cxn ang="0">
                  <a:pos x="1196" y="296"/>
                </a:cxn>
                <a:cxn ang="0">
                  <a:pos x="474" y="211"/>
                </a:cxn>
              </a:cxnLst>
              <a:rect l="0" t="0" r="r" b="b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6667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07763" dir="2700000" algn="ctr" rotWithShape="0">
                <a:srgbClr val="0A2068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062" name="AutoShape 6"/>
          <p:cNvSpPr/>
          <p:nvPr/>
        </p:nvSpPr>
        <p:spPr bwMode="auto">
          <a:xfrm>
            <a:off x="76200" y="1600200"/>
            <a:ext cx="2344738" cy="576263"/>
          </a:xfrm>
          <a:prstGeom prst="accentCallout2">
            <a:avLst>
              <a:gd name="adj1" fmla="val 19824"/>
              <a:gd name="adj2" fmla="val 103250"/>
              <a:gd name="adj3" fmla="val 19824"/>
              <a:gd name="adj4" fmla="val 121310"/>
              <a:gd name="adj5" fmla="val 186125"/>
              <a:gd name="adj6" fmla="val 132954"/>
            </a:avLst>
          </a:prstGeom>
          <a:noFill/>
          <a:ln w="9525" cap="flat" cmpd="sng">
            <a:solidFill>
              <a:schemeClr val="folHlink"/>
            </a:solidFill>
            <a:miter lim="800000"/>
            <a:headEnd type="triangle" w="med" len="med"/>
            <a:tailEnd type="oval" w="med" len="med"/>
          </a:ln>
          <a:effectLst/>
        </p:spPr>
        <p:txBody>
          <a:bodyPr anchor="ctr"/>
          <a:lstStyle/>
          <a:p>
            <a:pPr algn="r" eaLnBrk="0" hangingPunct="0"/>
            <a:r>
              <a:rPr lang="zh-CN" altLang="en-US" b="1">
                <a:ea typeface="宋体" panose="02010600030101010101" pitchFamily="2" charset="-122"/>
              </a:rPr>
              <a:t>点击输入文字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3714750" y="3363913"/>
            <a:ext cx="1651000" cy="311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b="1">
                <a:ea typeface="宋体" panose="02010600030101010101" pitchFamily="2" charset="-122"/>
              </a:rPr>
              <a:t>点击输入文字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45064" name="AutoShape 8"/>
          <p:cNvSpPr/>
          <p:nvPr/>
        </p:nvSpPr>
        <p:spPr bwMode="auto">
          <a:xfrm>
            <a:off x="5835650" y="1524000"/>
            <a:ext cx="2333625" cy="576263"/>
          </a:xfrm>
          <a:prstGeom prst="accentCallout2">
            <a:avLst>
              <a:gd name="adj1" fmla="val 19824"/>
              <a:gd name="adj2" fmla="val -3269"/>
              <a:gd name="adj3" fmla="val 19824"/>
              <a:gd name="adj4" fmla="val -38458"/>
              <a:gd name="adj5" fmla="val 189537"/>
              <a:gd name="adj6" fmla="val -45208"/>
            </a:avLst>
          </a:prstGeom>
          <a:noFill/>
          <a:ln w="9525" cap="flat" cmpd="sng">
            <a:solidFill>
              <a:schemeClr val="tx2"/>
            </a:solidFill>
            <a:miter lim="800000"/>
            <a:headEnd type="triangle" w="med" len="med"/>
            <a:tailEnd type="oval" w="med" len="med"/>
          </a:ln>
          <a:effectLst/>
        </p:spPr>
        <p:txBody>
          <a:bodyPr anchor="ctr"/>
          <a:lstStyle/>
          <a:p>
            <a:pPr algn="l" eaLnBrk="0" hangingPunct="0"/>
            <a:r>
              <a:rPr lang="zh-CN" altLang="en-US" b="1">
                <a:ea typeface="宋体" panose="02010600030101010101" pitchFamily="2" charset="-122"/>
              </a:rPr>
              <a:t>点击输入文字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45065" name="AutoShape 9"/>
          <p:cNvSpPr/>
          <p:nvPr/>
        </p:nvSpPr>
        <p:spPr bwMode="auto">
          <a:xfrm>
            <a:off x="4684713" y="5053013"/>
            <a:ext cx="2590800" cy="576262"/>
          </a:xfrm>
          <a:prstGeom prst="accentCallout2">
            <a:avLst>
              <a:gd name="adj1" fmla="val 19824"/>
              <a:gd name="adj2" fmla="val -2940"/>
              <a:gd name="adj3" fmla="val 19824"/>
              <a:gd name="adj4" fmla="val -14824"/>
              <a:gd name="adj5" fmla="val -73458"/>
              <a:gd name="adj6" fmla="val -14824"/>
            </a:avLst>
          </a:prstGeom>
          <a:noFill/>
          <a:ln w="9525" cap="flat" cmpd="sng">
            <a:solidFill>
              <a:schemeClr val="accent1"/>
            </a:solidFill>
            <a:miter lim="800000"/>
            <a:headEnd type="triangle" w="med" len="med"/>
            <a:tailEnd type="oval" w="med" len="med"/>
          </a:ln>
          <a:effectLst/>
        </p:spPr>
        <p:txBody>
          <a:bodyPr anchor="ctr"/>
          <a:lstStyle/>
          <a:p>
            <a:pPr algn="l" eaLnBrk="0" hangingPunct="0"/>
            <a:r>
              <a:rPr lang="zh-CN" altLang="en-US" b="1">
                <a:ea typeface="宋体" panose="02010600030101010101" pitchFamily="2" charset="-122"/>
              </a:rPr>
              <a:t>点击输入文字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45066" name="Rectangle 10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72055" y="5685790"/>
            <a:ext cx="408051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Oval 4"/>
          <p:cNvSpPr>
            <a:spLocks noChangeArrowheads="1"/>
          </p:cNvSpPr>
          <p:nvPr/>
        </p:nvSpPr>
        <p:spPr bwMode="auto">
          <a:xfrm>
            <a:off x="3635375" y="1143000"/>
            <a:ext cx="1905000" cy="1819275"/>
          </a:xfrm>
          <a:prstGeom prst="ellipse">
            <a:avLst/>
          </a:prstGeom>
          <a:gradFill rotWithShape="0">
            <a:gsLst>
              <a:gs pos="0">
                <a:srgbClr val="E98F8F"/>
              </a:gs>
              <a:gs pos="100000">
                <a:srgbClr val="CC00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 sz="2400">
              <a:latin typeface="Tahoma" panose="020B0604030504040204" pitchFamily="34" charset="0"/>
              <a:ea typeface="HY견고딕" pitchFamily="2" charset="-127"/>
            </a:endParaRPr>
          </a:p>
        </p:txBody>
      </p:sp>
      <p:sp>
        <p:nvSpPr>
          <p:cNvPr id="46083" name="Oval 6"/>
          <p:cNvSpPr>
            <a:spLocks noChangeArrowheads="1"/>
          </p:cNvSpPr>
          <p:nvPr/>
        </p:nvSpPr>
        <p:spPr bwMode="auto">
          <a:xfrm>
            <a:off x="925513" y="3435350"/>
            <a:ext cx="2117725" cy="781050"/>
          </a:xfrm>
          <a:prstGeom prst="ellipse">
            <a:avLst/>
          </a:prstGeom>
          <a:solidFill>
            <a:srgbClr val="66CCFF"/>
          </a:solidFill>
          <a:ln w="9525" cap="flat" cmpd="sng">
            <a:round/>
          </a:ln>
          <a:effectLst/>
          <a:scene3d>
            <a:camera prst="legacyPerspectiveBottom"/>
            <a:lightRig rig="legacyFlat3" dir="l"/>
          </a:scene3d>
          <a:sp3d extrusionH="3630600" prstMaterial="legacyMatte">
            <a:bevelT w="13500" h="13500" prst="angle"/>
            <a:bevelB w="13500" h="13500" prst="angle"/>
            <a:extrusionClr>
              <a:srgbClr val="66CCFF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2000" b="1">
              <a:solidFill>
                <a:srgbClr val="FFCC66"/>
              </a:solidFill>
              <a:ea typeface="HY견고딕" pitchFamily="2" charset="-127"/>
            </a:endParaRPr>
          </a:p>
        </p:txBody>
      </p:sp>
      <p:sp>
        <p:nvSpPr>
          <p:cNvPr id="46084" name="Oval 14"/>
          <p:cNvSpPr>
            <a:spLocks noChangeArrowheads="1"/>
          </p:cNvSpPr>
          <p:nvPr/>
        </p:nvSpPr>
        <p:spPr bwMode="auto">
          <a:xfrm>
            <a:off x="3529013" y="4314825"/>
            <a:ext cx="2117725" cy="781050"/>
          </a:xfrm>
          <a:prstGeom prst="ellipse">
            <a:avLst/>
          </a:prstGeom>
          <a:solidFill>
            <a:srgbClr val="FFCCCC"/>
          </a:solidFill>
          <a:ln w="9525" cap="flat" cmpd="sng">
            <a:round/>
          </a:ln>
          <a:effectLst/>
          <a:scene3d>
            <a:camera prst="legacyPerspectiveBottom"/>
            <a:lightRig rig="legacyFlat3" dir="l"/>
          </a:scene3d>
          <a:sp3d extrusionH="3630600" prstMaterial="legacyMatte">
            <a:bevelT w="13500" h="13500" prst="angle"/>
            <a:bevelB w="13500" h="13500" prst="angle"/>
            <a:extrusionClr>
              <a:srgbClr val="FFCCCC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2000">
              <a:solidFill>
                <a:srgbClr val="FFCCCC"/>
              </a:solidFill>
              <a:latin typeface="HY견고딕" pitchFamily="2" charset="-127"/>
              <a:ea typeface="HY견고딕" pitchFamily="2" charset="-127"/>
            </a:endParaRPr>
          </a:p>
        </p:txBody>
      </p:sp>
      <p:sp>
        <p:nvSpPr>
          <p:cNvPr id="46085" name="Oval 16"/>
          <p:cNvSpPr>
            <a:spLocks noChangeArrowheads="1"/>
          </p:cNvSpPr>
          <p:nvPr/>
        </p:nvSpPr>
        <p:spPr bwMode="auto">
          <a:xfrm>
            <a:off x="6053138" y="3435350"/>
            <a:ext cx="2117725" cy="781050"/>
          </a:xfrm>
          <a:prstGeom prst="ellipse">
            <a:avLst/>
          </a:prstGeom>
          <a:solidFill>
            <a:srgbClr val="CCCCFF"/>
          </a:solidFill>
          <a:ln w="9525" cap="flat" cmpd="sng">
            <a:round/>
          </a:ln>
          <a:effectLst/>
          <a:scene3d>
            <a:camera prst="legacyPerspectiveBottom"/>
            <a:lightRig rig="legacyFlat3" dir="l"/>
          </a:scene3d>
          <a:sp3d extrusionH="3630600" prstMaterial="legacyMatte">
            <a:bevelT w="13500" h="13500" prst="angle"/>
            <a:bevelB w="13500" h="13500" prst="angle"/>
            <a:extrusionClr>
              <a:srgbClr val="CCCCFF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2000" b="1">
              <a:solidFill>
                <a:srgbClr val="CCCCFF"/>
              </a:solidFill>
              <a:ea typeface="HY견고딕" pitchFamily="2" charset="-127"/>
            </a:endParaRPr>
          </a:p>
        </p:txBody>
      </p:sp>
      <p:sp>
        <p:nvSpPr>
          <p:cNvPr id="46086" name="Oval 22"/>
          <p:cNvSpPr>
            <a:spLocks noChangeArrowheads="1"/>
          </p:cNvSpPr>
          <p:nvPr/>
        </p:nvSpPr>
        <p:spPr bwMode="auto">
          <a:xfrm rot="1471663">
            <a:off x="1928813" y="3165475"/>
            <a:ext cx="168275" cy="171450"/>
          </a:xfrm>
          <a:prstGeom prst="ellipse">
            <a:avLst/>
          </a:prstGeom>
          <a:solidFill>
            <a:srgbClr val="FFFFFF"/>
          </a:solidFill>
          <a:ln w="38100" cap="flat" cmpd="sng">
            <a:solidFill>
              <a:srgbClr val="A50021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6087" name="Oval 25"/>
          <p:cNvSpPr>
            <a:spLocks noChangeArrowheads="1"/>
          </p:cNvSpPr>
          <p:nvPr/>
        </p:nvSpPr>
        <p:spPr bwMode="auto">
          <a:xfrm>
            <a:off x="4502150" y="4070350"/>
            <a:ext cx="169863" cy="168275"/>
          </a:xfrm>
          <a:prstGeom prst="ellipse">
            <a:avLst/>
          </a:prstGeom>
          <a:solidFill>
            <a:srgbClr val="FFFFFF"/>
          </a:solidFill>
          <a:ln w="38100" cap="flat" cmpd="sng">
            <a:solidFill>
              <a:srgbClr val="A50021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6088" name="Oval 26"/>
          <p:cNvSpPr>
            <a:spLocks noChangeArrowheads="1"/>
          </p:cNvSpPr>
          <p:nvPr/>
        </p:nvSpPr>
        <p:spPr bwMode="auto">
          <a:xfrm rot="20076246">
            <a:off x="7005638" y="3165475"/>
            <a:ext cx="168275" cy="171450"/>
          </a:xfrm>
          <a:prstGeom prst="ellipse">
            <a:avLst/>
          </a:prstGeom>
          <a:solidFill>
            <a:srgbClr val="FFFFFF"/>
          </a:solidFill>
          <a:ln w="38100" cap="flat" cmpd="sng">
            <a:solidFill>
              <a:srgbClr val="A50021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cxnSp>
        <p:nvCxnSpPr>
          <p:cNvPr id="46089" name="AutoShape 27"/>
          <p:cNvCxnSpPr>
            <a:cxnSpLocks noChangeShapeType="1"/>
          </p:cNvCxnSpPr>
          <p:nvPr/>
        </p:nvCxnSpPr>
        <p:spPr bwMode="auto">
          <a:xfrm flipV="1">
            <a:off x="2092325" y="2054225"/>
            <a:ext cx="1543050" cy="1168400"/>
          </a:xfrm>
          <a:prstGeom prst="straightConnector1">
            <a:avLst/>
          </a:prstGeom>
          <a:noFill/>
          <a:ln w="28575" cap="rnd" cmpd="sng">
            <a:solidFill>
              <a:srgbClr val="A50021"/>
            </a:solidFill>
            <a:prstDash val="sysDot"/>
            <a:round/>
            <a:tailEnd type="triangle" w="med" len="med"/>
          </a:ln>
          <a:effectLst/>
        </p:spPr>
      </p:cxnSp>
      <p:cxnSp>
        <p:nvCxnSpPr>
          <p:cNvPr id="46090" name="AutoShape 28"/>
          <p:cNvCxnSpPr>
            <a:cxnSpLocks noChangeShapeType="1"/>
          </p:cNvCxnSpPr>
          <p:nvPr/>
        </p:nvCxnSpPr>
        <p:spPr bwMode="auto">
          <a:xfrm flipH="1" flipV="1">
            <a:off x="5540375" y="2054225"/>
            <a:ext cx="1470025" cy="1169988"/>
          </a:xfrm>
          <a:prstGeom prst="straightConnector1">
            <a:avLst/>
          </a:prstGeom>
          <a:noFill/>
          <a:ln w="28575" cap="rnd" cmpd="sng">
            <a:solidFill>
              <a:srgbClr val="A50021"/>
            </a:solidFill>
            <a:prstDash val="sysDot"/>
            <a:round/>
            <a:tailEnd type="triangle" w="med" len="med"/>
          </a:ln>
          <a:effectLst/>
        </p:spPr>
      </p:cxnSp>
      <p:cxnSp>
        <p:nvCxnSpPr>
          <p:cNvPr id="46091" name="AutoShape 29"/>
          <p:cNvCxnSpPr>
            <a:cxnSpLocks noChangeShapeType="1"/>
          </p:cNvCxnSpPr>
          <p:nvPr/>
        </p:nvCxnSpPr>
        <p:spPr bwMode="auto">
          <a:xfrm flipV="1">
            <a:off x="4587875" y="2927350"/>
            <a:ext cx="0" cy="1108075"/>
          </a:xfrm>
          <a:prstGeom prst="straightConnector1">
            <a:avLst/>
          </a:prstGeom>
          <a:noFill/>
          <a:ln w="28575" cap="rnd" cmpd="sng">
            <a:solidFill>
              <a:srgbClr val="A50021"/>
            </a:solidFill>
            <a:prstDash val="sysDot"/>
            <a:round/>
            <a:tailEnd type="triangle" w="med" len="med"/>
          </a:ln>
          <a:effectLst/>
        </p:spPr>
      </p:cxnSp>
      <p:sp>
        <p:nvSpPr>
          <p:cNvPr id="46092" name="Oval 30"/>
          <p:cNvSpPr>
            <a:spLocks noChangeArrowheads="1"/>
          </p:cNvSpPr>
          <p:nvPr/>
        </p:nvSpPr>
        <p:spPr bwMode="auto">
          <a:xfrm>
            <a:off x="3513138" y="4306888"/>
            <a:ext cx="2117725" cy="781050"/>
          </a:xfrm>
          <a:prstGeom prst="ellipse">
            <a:avLst/>
          </a:prstGeom>
          <a:gradFill rotWithShape="0">
            <a:gsLst>
              <a:gs pos="0">
                <a:srgbClr val="FFCCCC"/>
              </a:gs>
              <a:gs pos="100000">
                <a:srgbClr val="FFE9E9"/>
              </a:gs>
            </a:gsLst>
            <a:lin ang="5400000" scaled="1"/>
          </a:gradFill>
          <a:ln w="19050" cap="flat" cmpd="sng">
            <a:solidFill>
              <a:srgbClr val="FFFFFF"/>
            </a:solidFill>
            <a:round/>
          </a:ln>
          <a:effectLst/>
        </p:spPr>
        <p:txBody>
          <a:bodyPr wrap="none" tIns="82800" anchor="ctr"/>
          <a:lstStyle/>
          <a:p>
            <a:r>
              <a:rPr lang="zh-CN" altLang="en-US" sz="2000" b="1">
                <a:solidFill>
                  <a:srgbClr val="A50021"/>
                </a:solidFill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rgbClr val="A50021"/>
              </a:solidFill>
              <a:ea typeface="宋体" panose="02010600030101010101" pitchFamily="2" charset="-122"/>
            </a:endParaRPr>
          </a:p>
        </p:txBody>
      </p:sp>
      <p:sp>
        <p:nvSpPr>
          <p:cNvPr id="46093" name="Text Box 31"/>
          <p:cNvSpPr txBox="1">
            <a:spLocks noChangeArrowheads="1"/>
          </p:cNvSpPr>
          <p:nvPr/>
        </p:nvSpPr>
        <p:spPr bwMode="auto">
          <a:xfrm>
            <a:off x="4056063" y="5080000"/>
            <a:ext cx="1062037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en-US" sz="2000" b="1" i="1">
                <a:ea typeface="HY견고딕" pitchFamily="2" charset="-127"/>
              </a:rPr>
              <a:t>30.4</a:t>
            </a:r>
            <a:r>
              <a:rPr lang="en-US" sz="1400" b="1" i="1">
                <a:ea typeface="HY견고딕" pitchFamily="2" charset="-127"/>
              </a:rPr>
              <a:t>%</a:t>
            </a:r>
            <a:endParaRPr lang="en-US" sz="1400" b="1" i="1">
              <a:ea typeface="HY견고딕" pitchFamily="2" charset="-127"/>
            </a:endParaRPr>
          </a:p>
        </p:txBody>
      </p:sp>
      <p:sp>
        <p:nvSpPr>
          <p:cNvPr id="46094" name="Oval 32"/>
          <p:cNvSpPr>
            <a:spLocks noChangeArrowheads="1"/>
          </p:cNvSpPr>
          <p:nvPr/>
        </p:nvSpPr>
        <p:spPr bwMode="auto">
          <a:xfrm>
            <a:off x="6045200" y="3427413"/>
            <a:ext cx="2117725" cy="781050"/>
          </a:xfrm>
          <a:prstGeom prst="ellipse">
            <a:avLst/>
          </a:prstGeom>
          <a:gradFill rotWithShape="0">
            <a:gsLst>
              <a:gs pos="0">
                <a:srgbClr val="CCCCFF"/>
              </a:gs>
              <a:gs pos="100000">
                <a:srgbClr val="E9E9FF"/>
              </a:gs>
            </a:gsLst>
            <a:lin ang="5400000" scaled="1"/>
          </a:gradFill>
          <a:ln w="19050" cap="flat" cmpd="sng">
            <a:solidFill>
              <a:srgbClr val="FFFFFF"/>
            </a:solidFill>
            <a:round/>
          </a:ln>
          <a:effectLst/>
        </p:spPr>
        <p:txBody>
          <a:bodyPr wrap="none" tIns="82800" anchor="ctr"/>
          <a:lstStyle/>
          <a:p>
            <a:r>
              <a:rPr lang="zh-CN" altLang="en-US" sz="2000" b="1">
                <a:solidFill>
                  <a:srgbClr val="000066"/>
                </a:solidFill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  <p:sp>
        <p:nvSpPr>
          <p:cNvPr id="46095" name="Text Box 33"/>
          <p:cNvSpPr txBox="1">
            <a:spLocks noChangeArrowheads="1"/>
          </p:cNvSpPr>
          <p:nvPr/>
        </p:nvSpPr>
        <p:spPr bwMode="auto">
          <a:xfrm>
            <a:off x="6581775" y="4200525"/>
            <a:ext cx="1058863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en-US" sz="2000" b="1" i="1">
                <a:ea typeface="HY견고딕" pitchFamily="2" charset="-127"/>
              </a:rPr>
              <a:t>19.4</a:t>
            </a:r>
            <a:r>
              <a:rPr lang="en-US" sz="1400" b="1" i="1">
                <a:ea typeface="HY견고딕" pitchFamily="2" charset="-127"/>
              </a:rPr>
              <a:t>%</a:t>
            </a:r>
            <a:endParaRPr lang="en-US" sz="1400" b="1" i="1">
              <a:ea typeface="HY견고딕" pitchFamily="2" charset="-127"/>
            </a:endParaRPr>
          </a:p>
        </p:txBody>
      </p:sp>
      <p:sp>
        <p:nvSpPr>
          <p:cNvPr id="46096" name="Oval 34"/>
          <p:cNvSpPr>
            <a:spLocks noChangeArrowheads="1"/>
          </p:cNvSpPr>
          <p:nvPr/>
        </p:nvSpPr>
        <p:spPr bwMode="auto">
          <a:xfrm>
            <a:off x="927100" y="3402013"/>
            <a:ext cx="2117725" cy="781050"/>
          </a:xfrm>
          <a:prstGeom prst="ellipse">
            <a:avLst/>
          </a:prstGeom>
          <a:gradFill rotWithShape="0">
            <a:gsLst>
              <a:gs pos="0">
                <a:srgbClr val="66CCFF"/>
              </a:gs>
              <a:gs pos="100000">
                <a:srgbClr val="BCE9FF"/>
              </a:gs>
            </a:gsLst>
            <a:lin ang="5400000" scaled="1"/>
          </a:gradFill>
          <a:ln w="19050" cap="flat" cmpd="sng">
            <a:solidFill>
              <a:srgbClr val="FFFFFF"/>
            </a:solidFill>
            <a:round/>
          </a:ln>
          <a:effectLst/>
        </p:spPr>
        <p:txBody>
          <a:bodyPr wrap="none" tIns="82800" anchor="ctr"/>
          <a:lstStyle/>
          <a:p>
            <a:r>
              <a:rPr lang="zh-CN" altLang="en-US" sz="2000" b="1">
                <a:solidFill>
                  <a:srgbClr val="000099"/>
                </a:solidFill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rgbClr val="000099"/>
              </a:solidFill>
              <a:ea typeface="宋体" panose="02010600030101010101" pitchFamily="2" charset="-122"/>
            </a:endParaRPr>
          </a:p>
        </p:txBody>
      </p:sp>
      <p:sp>
        <p:nvSpPr>
          <p:cNvPr id="46097" name="Text Box 35"/>
          <p:cNvSpPr txBox="1">
            <a:spLocks noChangeArrowheads="1"/>
          </p:cNvSpPr>
          <p:nvPr/>
        </p:nvSpPr>
        <p:spPr bwMode="auto">
          <a:xfrm>
            <a:off x="1455738" y="4200525"/>
            <a:ext cx="1058862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en-US" sz="2000" b="1" i="1">
                <a:ea typeface="HY견고딕" pitchFamily="2" charset="-127"/>
              </a:rPr>
              <a:t>50.2</a:t>
            </a:r>
            <a:r>
              <a:rPr lang="en-US" sz="1400" b="1" i="1">
                <a:ea typeface="HY견고딕" pitchFamily="2" charset="-127"/>
              </a:rPr>
              <a:t>%</a:t>
            </a:r>
            <a:endParaRPr lang="en-US" sz="1400" b="1" i="1">
              <a:ea typeface="HY견고딕" pitchFamily="2" charset="-127"/>
            </a:endParaRPr>
          </a:p>
        </p:txBody>
      </p:sp>
      <p:sp>
        <p:nvSpPr>
          <p:cNvPr id="46098" name="Rectangle 37"/>
          <p:cNvSpPr>
            <a:spLocks noChangeArrowheads="1"/>
          </p:cNvSpPr>
          <p:nvPr/>
        </p:nvSpPr>
        <p:spPr bwMode="auto">
          <a:xfrm>
            <a:off x="3635375" y="5680075"/>
            <a:ext cx="1804988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1600">
                <a:latin typeface="HY견고딕" pitchFamily="2" charset="-127"/>
                <a:ea typeface="宋体" panose="02010600030101010101" pitchFamily="2" charset="-122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  <p:sp>
        <p:nvSpPr>
          <p:cNvPr id="46099" name="Oval 38"/>
          <p:cNvSpPr>
            <a:spLocks noChangeArrowheads="1"/>
          </p:cNvSpPr>
          <p:nvPr/>
        </p:nvSpPr>
        <p:spPr bwMode="auto">
          <a:xfrm>
            <a:off x="3937000" y="1431925"/>
            <a:ext cx="1301750" cy="1244600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E98F8F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lnSpc>
                <a:spcPct val="110000"/>
              </a:lnSpc>
            </a:pPr>
            <a:r>
              <a:rPr lang="zh-CN" altLang="en-US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文本</a:t>
            </a:r>
            <a:endParaRPr lang="zh-CN" altLang="en-US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47107" name="AutoShape 2"/>
          <p:cNvSpPr>
            <a:spLocks noChangeArrowheads="1"/>
          </p:cNvSpPr>
          <p:nvPr/>
        </p:nvSpPr>
        <p:spPr bwMode="auto">
          <a:xfrm>
            <a:off x="1069975" y="1679575"/>
            <a:ext cx="7007225" cy="1590675"/>
          </a:xfrm>
          <a:prstGeom prst="roundRect">
            <a:avLst>
              <a:gd name="adj" fmla="val 13125"/>
            </a:avLst>
          </a:prstGeom>
          <a:gradFill rotWithShape="1">
            <a:gsLst>
              <a:gs pos="0">
                <a:schemeClr val="accent2"/>
              </a:gs>
              <a:gs pos="100000">
                <a:srgbClr val="2D445C"/>
              </a:gs>
            </a:gsLst>
            <a:lin ang="18900000" scaled="1"/>
          </a:gradFill>
          <a:ln w="19050" cap="flat" cmpd="sng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47108" name="Group 4"/>
          <p:cNvGrpSpPr/>
          <p:nvPr/>
        </p:nvGrpSpPr>
        <p:grpSpPr bwMode="auto">
          <a:xfrm>
            <a:off x="1209675" y="4051300"/>
            <a:ext cx="1873250" cy="1616075"/>
            <a:chOff x="0" y="0"/>
            <a:chExt cx="1180" cy="1018"/>
          </a:xfrm>
        </p:grpSpPr>
        <p:sp>
          <p:nvSpPr>
            <p:cNvPr id="47109" name="Oval 4"/>
            <p:cNvSpPr>
              <a:spLocks noChangeArrowheads="1"/>
            </p:cNvSpPr>
            <p:nvPr/>
          </p:nvSpPr>
          <p:spPr bwMode="auto">
            <a:xfrm flipV="1">
              <a:off x="0" y="749"/>
              <a:ext cx="1180" cy="269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7110" name="Oval 5"/>
            <p:cNvSpPr>
              <a:spLocks noChangeArrowheads="1"/>
            </p:cNvSpPr>
            <p:nvPr/>
          </p:nvSpPr>
          <p:spPr bwMode="auto">
            <a:xfrm>
              <a:off x="145" y="0"/>
              <a:ext cx="899" cy="898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7111" name="Freeform 6"/>
            <p:cNvSpPr>
              <a:spLocks noChangeArrowheads="1"/>
            </p:cNvSpPr>
            <p:nvPr/>
          </p:nvSpPr>
          <p:spPr bwMode="auto">
            <a:xfrm>
              <a:off x="249" y="25"/>
              <a:ext cx="694" cy="33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47112" name="Group 8"/>
          <p:cNvGrpSpPr/>
          <p:nvPr/>
        </p:nvGrpSpPr>
        <p:grpSpPr bwMode="auto">
          <a:xfrm>
            <a:off x="1609725" y="3048000"/>
            <a:ext cx="1092200" cy="931863"/>
            <a:chOff x="0" y="0"/>
            <a:chExt cx="688" cy="587"/>
          </a:xfrm>
        </p:grpSpPr>
        <p:sp>
          <p:nvSpPr>
            <p:cNvPr id="47113" name="AutoShape 8"/>
            <p:cNvSpPr>
              <a:spLocks noChangeArrowheads="1"/>
            </p:cNvSpPr>
            <p:nvPr/>
          </p:nvSpPr>
          <p:spPr bwMode="auto">
            <a:xfrm rot="16200000">
              <a:off x="58" y="-43"/>
              <a:ext cx="572" cy="688"/>
            </a:xfrm>
            <a:prstGeom prst="leftArrow">
              <a:avLst>
                <a:gd name="adj1" fmla="val 50000"/>
                <a:gd name="adj2" fmla="val 48301"/>
              </a:avLst>
            </a:prstGeom>
            <a:solidFill>
              <a:srgbClr val="C0C0C0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7114" name="AutoShape 9"/>
            <p:cNvSpPr>
              <a:spLocks noChangeArrowheads="1"/>
            </p:cNvSpPr>
            <p:nvPr/>
          </p:nvSpPr>
          <p:spPr bwMode="auto">
            <a:xfrm rot="16200000">
              <a:off x="58" y="-23"/>
              <a:ext cx="572" cy="618"/>
            </a:xfrm>
            <a:prstGeom prst="leftArrow">
              <a:avLst>
                <a:gd name="adj1" fmla="val 50000"/>
                <a:gd name="adj2" fmla="val 4830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2"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47115" name="Group 11"/>
          <p:cNvGrpSpPr/>
          <p:nvPr/>
        </p:nvGrpSpPr>
        <p:grpSpPr bwMode="auto">
          <a:xfrm>
            <a:off x="4038600" y="3048000"/>
            <a:ext cx="1092200" cy="931863"/>
            <a:chOff x="0" y="0"/>
            <a:chExt cx="688" cy="587"/>
          </a:xfrm>
        </p:grpSpPr>
        <p:sp>
          <p:nvSpPr>
            <p:cNvPr id="47116" name="AutoShape 11"/>
            <p:cNvSpPr>
              <a:spLocks noChangeArrowheads="1"/>
            </p:cNvSpPr>
            <p:nvPr/>
          </p:nvSpPr>
          <p:spPr bwMode="auto">
            <a:xfrm rot="16200000">
              <a:off x="58" y="-43"/>
              <a:ext cx="572" cy="688"/>
            </a:xfrm>
            <a:prstGeom prst="leftArrow">
              <a:avLst>
                <a:gd name="adj1" fmla="val 50000"/>
                <a:gd name="adj2" fmla="val 48301"/>
              </a:avLst>
            </a:prstGeom>
            <a:solidFill>
              <a:srgbClr val="C0C0C0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7117" name="AutoShape 12"/>
            <p:cNvSpPr>
              <a:spLocks noChangeArrowheads="1"/>
            </p:cNvSpPr>
            <p:nvPr/>
          </p:nvSpPr>
          <p:spPr bwMode="auto">
            <a:xfrm rot="16200000">
              <a:off x="58" y="-23"/>
              <a:ext cx="572" cy="618"/>
            </a:xfrm>
            <a:prstGeom prst="leftArrow">
              <a:avLst>
                <a:gd name="adj1" fmla="val 50000"/>
                <a:gd name="adj2" fmla="val 4830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2"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47118" name="Group 14"/>
          <p:cNvGrpSpPr/>
          <p:nvPr/>
        </p:nvGrpSpPr>
        <p:grpSpPr bwMode="auto">
          <a:xfrm>
            <a:off x="6451600" y="3048000"/>
            <a:ext cx="1092200" cy="931863"/>
            <a:chOff x="0" y="0"/>
            <a:chExt cx="688" cy="587"/>
          </a:xfrm>
        </p:grpSpPr>
        <p:sp>
          <p:nvSpPr>
            <p:cNvPr id="47119" name="AutoShape 14"/>
            <p:cNvSpPr>
              <a:spLocks noChangeArrowheads="1"/>
            </p:cNvSpPr>
            <p:nvPr/>
          </p:nvSpPr>
          <p:spPr bwMode="auto">
            <a:xfrm rot="16200000">
              <a:off x="58" y="-43"/>
              <a:ext cx="572" cy="688"/>
            </a:xfrm>
            <a:prstGeom prst="leftArrow">
              <a:avLst>
                <a:gd name="adj1" fmla="val 50000"/>
                <a:gd name="adj2" fmla="val 48301"/>
              </a:avLst>
            </a:prstGeom>
            <a:solidFill>
              <a:srgbClr val="C0C0C0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7120" name="AutoShape 15"/>
            <p:cNvSpPr>
              <a:spLocks noChangeArrowheads="1"/>
            </p:cNvSpPr>
            <p:nvPr/>
          </p:nvSpPr>
          <p:spPr bwMode="auto">
            <a:xfrm rot="16200000">
              <a:off x="58" y="-23"/>
              <a:ext cx="572" cy="618"/>
            </a:xfrm>
            <a:prstGeom prst="leftArrow">
              <a:avLst>
                <a:gd name="adj1" fmla="val 50000"/>
                <a:gd name="adj2" fmla="val 4830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2"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47121" name="Rectangle 17"/>
          <p:cNvSpPr>
            <a:spLocks noChangeArrowheads="1"/>
          </p:cNvSpPr>
          <p:nvPr/>
        </p:nvSpPr>
        <p:spPr bwMode="auto">
          <a:xfrm>
            <a:off x="1587500" y="2365375"/>
            <a:ext cx="2949575" cy="7575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000" tIns="46800" rIns="90000" bIns="46800" anchor="ctr"/>
          <a:lstStyle/>
          <a:p>
            <a:pPr algn="l">
              <a:lnSpc>
                <a:spcPct val="120000"/>
              </a:lnSpc>
            </a:pPr>
            <a:endParaRPr lang="zh-CN" altLang="en-US" sz="1400"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400">
                <a:ea typeface="宋体" panose="02010600030101010101" pitchFamily="2" charset="-122"/>
              </a:rPr>
              <a:t>亮亮图文旗舰店  https://liangliangtuwen.tmall.com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47122" name="Rectangle 18"/>
          <p:cNvSpPr>
            <a:spLocks noChangeArrowheads="1"/>
          </p:cNvSpPr>
          <p:nvPr/>
        </p:nvSpPr>
        <p:spPr bwMode="auto">
          <a:xfrm>
            <a:off x="4791075" y="2365375"/>
            <a:ext cx="2489200" cy="7572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000" tIns="46800" rIns="90000" bIns="46800" anchor="ctr"/>
          <a:lstStyle/>
          <a:p>
            <a:pPr algn="l">
              <a:lnSpc>
                <a:spcPct val="120000"/>
              </a:lnSpc>
            </a:pPr>
            <a:r>
              <a:rPr lang="zh-CN" altLang="en-US" sz="1400">
                <a:ea typeface="宋体" panose="02010600030101010101" pitchFamily="2" charset="-122"/>
              </a:rPr>
              <a:t>单击此处添加段落文字内容</a:t>
            </a:r>
            <a:endParaRPr lang="zh-CN" altLang="en-US" sz="1400"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400">
                <a:ea typeface="宋体" panose="02010600030101010101" pitchFamily="2" charset="-122"/>
              </a:rPr>
              <a:t>单击此处添加段落文字内容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47123" name="Line 19"/>
          <p:cNvSpPr>
            <a:spLocks noChangeShapeType="1"/>
          </p:cNvSpPr>
          <p:nvPr/>
        </p:nvSpPr>
        <p:spPr bwMode="auto">
          <a:xfrm flipV="1">
            <a:off x="1066800" y="2362200"/>
            <a:ext cx="7010400" cy="1588"/>
          </a:xfrm>
          <a:prstGeom prst="line">
            <a:avLst/>
          </a:prstGeom>
          <a:noFill/>
          <a:ln w="9525" cap="flat" cmpd="sng">
            <a:solidFill>
              <a:srgbClr val="FFFFFF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7124" name="Rectangle 21"/>
          <p:cNvSpPr>
            <a:spLocks noChangeArrowheads="1"/>
          </p:cNvSpPr>
          <p:nvPr/>
        </p:nvSpPr>
        <p:spPr bwMode="auto">
          <a:xfrm>
            <a:off x="3987800" y="4344988"/>
            <a:ext cx="1187450" cy="973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l"/>
            <a:r>
              <a:rPr lang="zh-CN" altLang="en-US" sz="1400">
                <a:solidFill>
                  <a:schemeClr val="bg1"/>
                </a:solidFill>
                <a:ea typeface="宋体" panose="02010600030101010101" pitchFamily="2" charset="-122"/>
              </a:rPr>
              <a:t>单击添加</a:t>
            </a:r>
            <a:endParaRPr lang="zh-CN" altLang="en-US" sz="1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7125" name="Rectangle 22"/>
          <p:cNvSpPr>
            <a:spLocks noChangeArrowheads="1"/>
          </p:cNvSpPr>
          <p:nvPr/>
        </p:nvSpPr>
        <p:spPr bwMode="auto">
          <a:xfrm>
            <a:off x="1628775" y="4322763"/>
            <a:ext cx="1187450" cy="973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l"/>
            <a:r>
              <a:rPr lang="zh-CN" altLang="en-US" sz="1600" b="1">
                <a:ea typeface="宋体" panose="02010600030101010101" pitchFamily="2" charset="-122"/>
              </a:rPr>
              <a:t>单击添加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  <p:grpSp>
        <p:nvGrpSpPr>
          <p:cNvPr id="47126" name="Group 22"/>
          <p:cNvGrpSpPr/>
          <p:nvPr/>
        </p:nvGrpSpPr>
        <p:grpSpPr bwMode="auto">
          <a:xfrm>
            <a:off x="3622675" y="4051300"/>
            <a:ext cx="1873250" cy="1616075"/>
            <a:chOff x="0" y="0"/>
            <a:chExt cx="1180" cy="1018"/>
          </a:xfrm>
        </p:grpSpPr>
        <p:sp>
          <p:nvSpPr>
            <p:cNvPr id="47127" name="Oval 24"/>
            <p:cNvSpPr>
              <a:spLocks noChangeArrowheads="1"/>
            </p:cNvSpPr>
            <p:nvPr/>
          </p:nvSpPr>
          <p:spPr bwMode="auto">
            <a:xfrm flipV="1">
              <a:off x="0" y="749"/>
              <a:ext cx="1180" cy="269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7128" name="Oval 25"/>
            <p:cNvSpPr>
              <a:spLocks noChangeArrowheads="1"/>
            </p:cNvSpPr>
            <p:nvPr/>
          </p:nvSpPr>
          <p:spPr bwMode="auto">
            <a:xfrm>
              <a:off x="145" y="0"/>
              <a:ext cx="899" cy="898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7129" name="Freeform 26"/>
            <p:cNvSpPr>
              <a:spLocks noChangeArrowheads="1"/>
            </p:cNvSpPr>
            <p:nvPr/>
          </p:nvSpPr>
          <p:spPr bwMode="auto">
            <a:xfrm>
              <a:off x="249" y="25"/>
              <a:ext cx="694" cy="33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47130" name="Group 26"/>
          <p:cNvGrpSpPr/>
          <p:nvPr/>
        </p:nvGrpSpPr>
        <p:grpSpPr bwMode="auto">
          <a:xfrm>
            <a:off x="6073775" y="4051300"/>
            <a:ext cx="1873250" cy="1616075"/>
            <a:chOff x="0" y="0"/>
            <a:chExt cx="1180" cy="1018"/>
          </a:xfrm>
        </p:grpSpPr>
        <p:sp>
          <p:nvSpPr>
            <p:cNvPr id="47131" name="Oval 29"/>
            <p:cNvSpPr>
              <a:spLocks noChangeArrowheads="1"/>
            </p:cNvSpPr>
            <p:nvPr/>
          </p:nvSpPr>
          <p:spPr bwMode="auto">
            <a:xfrm flipV="1">
              <a:off x="0" y="749"/>
              <a:ext cx="1180" cy="269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7132" name="Oval 30"/>
            <p:cNvSpPr>
              <a:spLocks noChangeArrowheads="1"/>
            </p:cNvSpPr>
            <p:nvPr/>
          </p:nvSpPr>
          <p:spPr bwMode="auto">
            <a:xfrm>
              <a:off x="145" y="0"/>
              <a:ext cx="899" cy="898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7133" name="Freeform 31"/>
            <p:cNvSpPr>
              <a:spLocks noChangeArrowheads="1"/>
            </p:cNvSpPr>
            <p:nvPr/>
          </p:nvSpPr>
          <p:spPr bwMode="auto">
            <a:xfrm>
              <a:off x="249" y="25"/>
              <a:ext cx="694" cy="33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47134" name="AutoShape 33"/>
          <p:cNvSpPr>
            <a:spLocks noChangeArrowheads="1"/>
          </p:cNvSpPr>
          <p:nvPr/>
        </p:nvSpPr>
        <p:spPr bwMode="auto">
          <a:xfrm>
            <a:off x="1066800" y="1676400"/>
            <a:ext cx="7007225" cy="688975"/>
          </a:xfrm>
          <a:prstGeom prst="roundRect">
            <a:avLst>
              <a:gd name="adj" fmla="val 13125"/>
            </a:avLst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10999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7135" name="Rectangle 16"/>
          <p:cNvSpPr>
            <a:spLocks noChangeArrowheads="1"/>
          </p:cNvSpPr>
          <p:nvPr/>
        </p:nvSpPr>
        <p:spPr bwMode="auto">
          <a:xfrm>
            <a:off x="1587500" y="1795463"/>
            <a:ext cx="6407150" cy="469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l"/>
            <a:r>
              <a:rPr lang="zh-CN" altLang="en-US" sz="2000">
                <a:ea typeface="宋体" panose="02010600030101010101" pitchFamily="2" charset="-122"/>
              </a:rPr>
              <a:t>单击此处添加段落文字内容</a:t>
            </a:r>
            <a:endParaRPr lang="zh-CN" altLang="en-US" sz="2000">
              <a:ea typeface="宋体" panose="02010600030101010101" pitchFamily="2" charset="-122"/>
            </a:endParaRPr>
          </a:p>
        </p:txBody>
      </p:sp>
      <p:sp>
        <p:nvSpPr>
          <p:cNvPr id="47136" name="Rectangle 22"/>
          <p:cNvSpPr>
            <a:spLocks noChangeArrowheads="1"/>
          </p:cNvSpPr>
          <p:nvPr/>
        </p:nvSpPr>
        <p:spPr bwMode="auto">
          <a:xfrm>
            <a:off x="4067175" y="4313238"/>
            <a:ext cx="1187450" cy="973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l"/>
            <a:r>
              <a:rPr lang="zh-CN" altLang="en-US" sz="1600" b="1">
                <a:ea typeface="宋体" panose="02010600030101010101" pitchFamily="2" charset="-122"/>
              </a:rPr>
              <a:t>单击添加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  <p:sp>
        <p:nvSpPr>
          <p:cNvPr id="47137" name="Rectangle 22"/>
          <p:cNvSpPr>
            <a:spLocks noChangeArrowheads="1"/>
          </p:cNvSpPr>
          <p:nvPr/>
        </p:nvSpPr>
        <p:spPr bwMode="auto">
          <a:xfrm>
            <a:off x="6540500" y="4313238"/>
            <a:ext cx="1187450" cy="973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l"/>
            <a:r>
              <a:rPr lang="zh-CN" altLang="en-US" sz="1600" b="1">
                <a:ea typeface="宋体" panose="02010600030101010101" pitchFamily="2" charset="-122"/>
              </a:rPr>
              <a:t>单击添加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AutoShape 3"/>
          <p:cNvSpPr>
            <a:spLocks noChangeArrowheads="1"/>
          </p:cNvSpPr>
          <p:nvPr/>
        </p:nvSpPr>
        <p:spPr bwMode="auto">
          <a:xfrm>
            <a:off x="1143000" y="4378325"/>
            <a:ext cx="3152775" cy="1120775"/>
          </a:xfrm>
          <a:prstGeom prst="roundRect">
            <a:avLst>
              <a:gd name="adj" fmla="val 9481"/>
            </a:avLst>
          </a:prstGeom>
          <a:noFill/>
          <a:ln w="19050" cap="flat" cmpd="sng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8131" name="AutoShape 7"/>
          <p:cNvSpPr>
            <a:spLocks noChangeArrowheads="1"/>
          </p:cNvSpPr>
          <p:nvPr/>
        </p:nvSpPr>
        <p:spPr bwMode="auto">
          <a:xfrm>
            <a:off x="4581525" y="4378325"/>
            <a:ext cx="3152775" cy="1120775"/>
          </a:xfrm>
          <a:prstGeom prst="roundRect">
            <a:avLst>
              <a:gd name="adj" fmla="val 9481"/>
            </a:avLst>
          </a:prstGeom>
          <a:noFill/>
          <a:ln w="19050" cap="flat" cmpd="sng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grpSp>
        <p:nvGrpSpPr>
          <p:cNvPr id="48133" name="Group 5"/>
          <p:cNvGrpSpPr/>
          <p:nvPr/>
        </p:nvGrpSpPr>
        <p:grpSpPr bwMode="auto">
          <a:xfrm>
            <a:off x="1368425" y="4238625"/>
            <a:ext cx="2713038" cy="417513"/>
            <a:chOff x="0" y="0"/>
            <a:chExt cx="1773" cy="240"/>
          </a:xfrm>
        </p:grpSpPr>
        <p:sp>
          <p:nvSpPr>
            <p:cNvPr id="48134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7BB11B"/>
            </a:solidFill>
            <a:ln w="9525">
              <a:noFill/>
              <a:round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8135" name="AutoShape 6"/>
            <p:cNvSpPr>
              <a:spLocks noChangeArrowheads="1"/>
            </p:cNvSpPr>
            <p:nvPr/>
          </p:nvSpPr>
          <p:spPr bwMode="auto">
            <a:xfrm>
              <a:off x="12" y="2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29999"/>
                  </a:srgbClr>
                </a:gs>
                <a:gs pos="100000">
                  <a:srgbClr val="7BB11B">
                    <a:alpha val="29999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48136" name="Group 8"/>
          <p:cNvGrpSpPr/>
          <p:nvPr/>
        </p:nvGrpSpPr>
        <p:grpSpPr bwMode="auto">
          <a:xfrm>
            <a:off x="4805363" y="4238625"/>
            <a:ext cx="2713037" cy="417513"/>
            <a:chOff x="0" y="0"/>
            <a:chExt cx="1773" cy="240"/>
          </a:xfrm>
        </p:grpSpPr>
        <p:sp>
          <p:nvSpPr>
            <p:cNvPr id="48137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FF7C80"/>
            </a:solidFill>
            <a:ln w="9525">
              <a:noFill/>
              <a:round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8138" name="AutoShape 10"/>
            <p:cNvSpPr>
              <a:spLocks noChangeArrowheads="1"/>
            </p:cNvSpPr>
            <p:nvPr/>
          </p:nvSpPr>
          <p:spPr bwMode="auto">
            <a:xfrm>
              <a:off x="12" y="2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29999"/>
                  </a:srgbClr>
                </a:gs>
                <a:gs pos="100000">
                  <a:srgbClr val="FF7C80">
                    <a:alpha val="29999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48139" name="Group 11"/>
          <p:cNvGrpSpPr/>
          <p:nvPr/>
        </p:nvGrpSpPr>
        <p:grpSpPr bwMode="auto">
          <a:xfrm>
            <a:off x="889000" y="3665538"/>
            <a:ext cx="7354888" cy="519112"/>
            <a:chOff x="0" y="0"/>
            <a:chExt cx="4929" cy="348"/>
          </a:xfrm>
        </p:grpSpPr>
        <p:sp>
          <p:nvSpPr>
            <p:cNvPr id="48140" name="AutoShape 12"/>
            <p:cNvSpPr>
              <a:spLocks noChangeArrowheads="1"/>
            </p:cNvSpPr>
            <p:nvPr/>
          </p:nvSpPr>
          <p:spPr bwMode="auto">
            <a:xfrm>
              <a:off x="0" y="85"/>
              <a:ext cx="218" cy="175"/>
            </a:xfrm>
            <a:prstGeom prst="roundRect">
              <a:avLst>
                <a:gd name="adj" fmla="val 29069"/>
              </a:avLst>
            </a:prstGeom>
            <a:solidFill>
              <a:srgbClr val="808080"/>
            </a:solidFill>
            <a:ln w="9525">
              <a:noFill/>
              <a:rou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8141" name="AutoShape 13"/>
            <p:cNvSpPr>
              <a:spLocks noChangeArrowheads="1"/>
            </p:cNvSpPr>
            <p:nvPr/>
          </p:nvSpPr>
          <p:spPr bwMode="auto">
            <a:xfrm>
              <a:off x="81" y="0"/>
              <a:ext cx="4848" cy="348"/>
            </a:xfrm>
            <a:prstGeom prst="rightArrow">
              <a:avLst>
                <a:gd name="adj1" fmla="val 50000"/>
                <a:gd name="adj2" fmla="val 63206"/>
              </a:avLst>
            </a:prstGeom>
            <a:solidFill>
              <a:srgbClr val="808080"/>
            </a:solidFill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48142" name="Text Box 14"/>
          <p:cNvSpPr txBox="1">
            <a:spLocks noChangeArrowheads="1"/>
          </p:cNvSpPr>
          <p:nvPr/>
        </p:nvSpPr>
        <p:spPr bwMode="auto">
          <a:xfrm>
            <a:off x="1905000" y="3762375"/>
            <a:ext cx="630238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200</a:t>
            </a:r>
            <a:r>
              <a:rPr lang="zh-CN" altLang="en-US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9</a:t>
            </a:r>
            <a:endParaRPr lang="zh-CN" altLang="en-US" sz="1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143" name="Text Box 15"/>
          <p:cNvSpPr txBox="1">
            <a:spLocks noChangeArrowheads="1"/>
          </p:cNvSpPr>
          <p:nvPr/>
        </p:nvSpPr>
        <p:spPr bwMode="auto">
          <a:xfrm>
            <a:off x="4189413" y="3754438"/>
            <a:ext cx="630237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20</a:t>
            </a:r>
            <a:r>
              <a:rPr lang="zh-CN" altLang="en-US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10</a:t>
            </a:r>
            <a:endParaRPr lang="zh-CN" altLang="en-US" sz="1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144" name="Text Box 16"/>
          <p:cNvSpPr txBox="1">
            <a:spLocks noChangeArrowheads="1"/>
          </p:cNvSpPr>
          <p:nvPr/>
        </p:nvSpPr>
        <p:spPr bwMode="auto">
          <a:xfrm>
            <a:off x="6413500" y="3754438"/>
            <a:ext cx="6286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20</a:t>
            </a:r>
            <a:r>
              <a:rPr lang="zh-CN" altLang="en-US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11</a:t>
            </a:r>
            <a:endParaRPr lang="zh-CN" altLang="en-US" sz="1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145" name="Line 17"/>
          <p:cNvSpPr>
            <a:spLocks noChangeShapeType="1"/>
          </p:cNvSpPr>
          <p:nvPr/>
        </p:nvSpPr>
        <p:spPr bwMode="auto">
          <a:xfrm flipV="1">
            <a:off x="1152525" y="1963738"/>
            <a:ext cx="0" cy="1790700"/>
          </a:xfrm>
          <a:prstGeom prst="line">
            <a:avLst/>
          </a:prstGeom>
          <a:noFill/>
          <a:ln w="9525" cap="rnd" cmpd="sng">
            <a:solidFill>
              <a:schemeClr val="tx1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8146" name="Line 18"/>
          <p:cNvSpPr>
            <a:spLocks noChangeShapeType="1"/>
          </p:cNvSpPr>
          <p:nvPr/>
        </p:nvSpPr>
        <p:spPr bwMode="auto">
          <a:xfrm flipV="1">
            <a:off x="3367088" y="1647825"/>
            <a:ext cx="0" cy="2106613"/>
          </a:xfrm>
          <a:prstGeom prst="line">
            <a:avLst/>
          </a:prstGeom>
          <a:noFill/>
          <a:ln w="9525" cap="rnd" cmpd="sng">
            <a:solidFill>
              <a:schemeClr val="tx1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8147" name="Line 19"/>
          <p:cNvSpPr>
            <a:spLocks noChangeShapeType="1"/>
          </p:cNvSpPr>
          <p:nvPr/>
        </p:nvSpPr>
        <p:spPr bwMode="auto">
          <a:xfrm flipV="1">
            <a:off x="5567363" y="1219200"/>
            <a:ext cx="0" cy="2535238"/>
          </a:xfrm>
          <a:prstGeom prst="line">
            <a:avLst/>
          </a:prstGeom>
          <a:noFill/>
          <a:ln w="9525" cap="rnd" cmpd="sng">
            <a:solidFill>
              <a:schemeClr val="tx1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8148" name="AutoShape 21"/>
          <p:cNvSpPr>
            <a:spLocks noChangeArrowheads="1"/>
          </p:cNvSpPr>
          <p:nvPr/>
        </p:nvSpPr>
        <p:spPr bwMode="auto">
          <a:xfrm>
            <a:off x="1152525" y="3325813"/>
            <a:ext cx="2208213" cy="428625"/>
          </a:xfrm>
          <a:prstGeom prst="bevel">
            <a:avLst>
              <a:gd name="adj" fmla="val 5903"/>
            </a:avLst>
          </a:prstGeom>
          <a:gradFill rotWithShape="1">
            <a:gsLst>
              <a:gs pos="0">
                <a:schemeClr val="accent1"/>
              </a:gs>
              <a:gs pos="100000">
                <a:srgbClr val="F9D673"/>
              </a:gs>
            </a:gsLst>
            <a:lin ang="27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8149" name="AutoShape 22"/>
          <p:cNvSpPr>
            <a:spLocks noChangeArrowheads="1"/>
          </p:cNvSpPr>
          <p:nvPr/>
        </p:nvSpPr>
        <p:spPr bwMode="auto">
          <a:xfrm>
            <a:off x="3368675" y="2824163"/>
            <a:ext cx="2206625" cy="930275"/>
          </a:xfrm>
          <a:prstGeom prst="bevel">
            <a:avLst>
              <a:gd name="adj" fmla="val 3046"/>
            </a:avLst>
          </a:prstGeom>
          <a:gradFill rotWithShape="1">
            <a:gsLst>
              <a:gs pos="0">
                <a:schemeClr val="accent2"/>
              </a:gs>
              <a:gs pos="100000">
                <a:srgbClr val="AAC4E0"/>
              </a:gs>
            </a:gsLst>
            <a:lin ang="27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8150" name="AutoShape 23"/>
          <p:cNvSpPr>
            <a:spLocks noChangeArrowheads="1"/>
          </p:cNvSpPr>
          <p:nvPr/>
        </p:nvSpPr>
        <p:spPr bwMode="auto">
          <a:xfrm>
            <a:off x="5575300" y="2251075"/>
            <a:ext cx="2208213" cy="1503363"/>
          </a:xfrm>
          <a:prstGeom prst="bevel">
            <a:avLst>
              <a:gd name="adj" fmla="val 2481"/>
            </a:avLst>
          </a:prstGeom>
          <a:gradFill rotWithShape="1">
            <a:gsLst>
              <a:gs pos="0">
                <a:schemeClr val="folHlink"/>
              </a:gs>
              <a:gs pos="100000">
                <a:srgbClr val="DAD1BE"/>
              </a:gs>
            </a:gsLst>
            <a:lin ang="27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8151" name="Rectangle 24"/>
          <p:cNvSpPr>
            <a:spLocks noChangeArrowheads="1"/>
          </p:cNvSpPr>
          <p:nvPr/>
        </p:nvSpPr>
        <p:spPr bwMode="auto">
          <a:xfrm>
            <a:off x="1187450" y="2373313"/>
            <a:ext cx="2149475" cy="7318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latin typeface="Calibri" panose="020F0502020204030204" pitchFamily="34" charset="0"/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1400" b="1"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r>
              <a:rPr lang="zh-CN" altLang="en-US" sz="1400" b="1"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48152" name="Text Box 27"/>
          <p:cNvSpPr txBox="1">
            <a:spLocks noChangeArrowheads="1"/>
          </p:cNvSpPr>
          <p:nvPr/>
        </p:nvSpPr>
        <p:spPr bwMode="auto">
          <a:xfrm>
            <a:off x="1368425" y="3327400"/>
            <a:ext cx="1719263" cy="39528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153" name="Rectangle 28"/>
          <p:cNvSpPr>
            <a:spLocks noChangeArrowheads="1"/>
          </p:cNvSpPr>
          <p:nvPr/>
        </p:nvSpPr>
        <p:spPr bwMode="auto">
          <a:xfrm>
            <a:off x="1808163" y="4289425"/>
            <a:ext cx="1808162" cy="334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ea typeface="宋体" panose="02010600030101010101" pitchFamily="2" charset="-122"/>
              </a:rPr>
              <a:t>点击输入文本信息</a:t>
            </a:r>
            <a:endParaRPr lang="zh-CN" altLang="en-US" sz="16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8154" name="Rectangle 29"/>
          <p:cNvSpPr>
            <a:spLocks noChangeArrowheads="1"/>
          </p:cNvSpPr>
          <p:nvPr/>
        </p:nvSpPr>
        <p:spPr bwMode="auto">
          <a:xfrm>
            <a:off x="5246688" y="4289425"/>
            <a:ext cx="1808162" cy="334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ea typeface="宋体" panose="02010600030101010101" pitchFamily="2" charset="-122"/>
              </a:rPr>
              <a:t>点击输入文本信息</a:t>
            </a:r>
            <a:endParaRPr lang="zh-CN" altLang="en-US" sz="16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8155" name="Rectangle 30"/>
          <p:cNvSpPr>
            <a:spLocks noChangeArrowheads="1"/>
          </p:cNvSpPr>
          <p:nvPr/>
        </p:nvSpPr>
        <p:spPr bwMode="auto">
          <a:xfrm>
            <a:off x="1193800" y="4729163"/>
            <a:ext cx="3054350" cy="9445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r>
              <a:rPr lang="zh-CN" altLang="en-US" sz="1400" b="1"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r>
              <a:rPr lang="zh-CN" altLang="en-US" sz="1400" b="1"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48156" name="Rectangle 31"/>
          <p:cNvSpPr>
            <a:spLocks noChangeArrowheads="1"/>
          </p:cNvSpPr>
          <p:nvPr/>
        </p:nvSpPr>
        <p:spPr bwMode="auto">
          <a:xfrm>
            <a:off x="4622800" y="4729163"/>
            <a:ext cx="3054350" cy="9445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r>
              <a:rPr lang="zh-CN" altLang="en-US" sz="1400" b="1"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r>
              <a:rPr lang="zh-CN" altLang="en-US" sz="1400" b="1"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48157" name="Text Box 32"/>
          <p:cNvSpPr txBox="1">
            <a:spLocks noChangeArrowheads="1"/>
          </p:cNvSpPr>
          <p:nvPr/>
        </p:nvSpPr>
        <p:spPr bwMode="auto">
          <a:xfrm>
            <a:off x="3587750" y="3109913"/>
            <a:ext cx="1719263" cy="39528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158" name="Text Box 33"/>
          <p:cNvSpPr txBox="1">
            <a:spLocks noChangeArrowheads="1"/>
          </p:cNvSpPr>
          <p:nvPr/>
        </p:nvSpPr>
        <p:spPr bwMode="auto">
          <a:xfrm>
            <a:off x="5776913" y="2857500"/>
            <a:ext cx="1719262" cy="39528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159" name="Rectangle 24"/>
          <p:cNvSpPr>
            <a:spLocks noChangeArrowheads="1"/>
          </p:cNvSpPr>
          <p:nvPr/>
        </p:nvSpPr>
        <p:spPr bwMode="auto">
          <a:xfrm>
            <a:off x="3411538" y="1800225"/>
            <a:ext cx="2149475" cy="730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latin typeface="Calibri" panose="020F0502020204030204" pitchFamily="34" charset="0"/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1400" b="1"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r>
              <a:rPr lang="zh-CN" altLang="en-US" sz="1400" b="1"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48160" name="Rectangle 24"/>
          <p:cNvSpPr>
            <a:spLocks noChangeArrowheads="1"/>
          </p:cNvSpPr>
          <p:nvPr/>
        </p:nvSpPr>
        <p:spPr bwMode="auto">
          <a:xfrm>
            <a:off x="5634038" y="1333500"/>
            <a:ext cx="2149475" cy="730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latin typeface="Calibri" panose="020F0502020204030204" pitchFamily="34" charset="0"/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1400" b="1"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r>
              <a:rPr lang="zh-CN" altLang="en-US" sz="1400" b="1"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2"/>
          <p:cNvSpPr>
            <a:spLocks noChangeArrowheads="1"/>
          </p:cNvSpPr>
          <p:nvPr/>
        </p:nvSpPr>
        <p:spPr bwMode="auto">
          <a:xfrm>
            <a:off x="4760913" y="2892425"/>
            <a:ext cx="3240087" cy="781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 cap="flat" cmpd="sng">
            <a:solidFill>
              <a:srgbClr val="B2B2B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5" name="AutoShape 3"/>
          <p:cNvSpPr>
            <a:spLocks noChangeArrowheads="1"/>
          </p:cNvSpPr>
          <p:nvPr/>
        </p:nvSpPr>
        <p:spPr bwMode="auto">
          <a:xfrm>
            <a:off x="4760913" y="2070100"/>
            <a:ext cx="3240087" cy="781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 cap="flat" cmpd="sng">
            <a:solidFill>
              <a:srgbClr val="B2B2B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9156" name="Group 4"/>
          <p:cNvGrpSpPr/>
          <p:nvPr/>
        </p:nvGrpSpPr>
        <p:grpSpPr bwMode="auto">
          <a:xfrm>
            <a:off x="1128713" y="1549400"/>
            <a:ext cx="3324225" cy="406400"/>
            <a:chOff x="0" y="0"/>
            <a:chExt cx="2330" cy="294"/>
          </a:xfrm>
        </p:grpSpPr>
        <p:sp>
          <p:nvSpPr>
            <p:cNvPr id="49157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1B97C3">
                    <a:gamma/>
                    <a:tint val="54118"/>
                    <a:invGamma/>
                  </a:srgbClr>
                </a:gs>
                <a:gs pos="100000">
                  <a:srgbClr val="1B97C3"/>
                </a:gs>
              </a:gsLst>
              <a:lin ang="0" scaled="1"/>
            </a:gradFill>
            <a:ln w="12700" cap="flat" cmpd="sng">
              <a:solidFill>
                <a:srgbClr val="1DA5D5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158" name="AutoShape 6"/>
            <p:cNvSpPr>
              <a:spLocks noChangeArrowheads="1"/>
            </p:cNvSpPr>
            <p:nvPr/>
          </p:nvSpPr>
          <p:spPr bwMode="auto">
            <a:xfrm flipH="1">
              <a:off x="2214" y="2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159" name="AutoShape 7"/>
            <p:cNvSpPr>
              <a:spLocks noChangeArrowheads="1"/>
            </p:cNvSpPr>
            <p:nvPr/>
          </p:nvSpPr>
          <p:spPr bwMode="auto">
            <a:xfrm>
              <a:off x="14" y="2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9160" name="Text Box 18"/>
          <p:cNvSpPr txBox="1">
            <a:spLocks noChangeArrowheads="1"/>
          </p:cNvSpPr>
          <p:nvPr/>
        </p:nvSpPr>
        <p:spPr bwMode="auto">
          <a:xfrm>
            <a:off x="1403350" y="1524000"/>
            <a:ext cx="2662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点击输入文本</a:t>
            </a:r>
            <a:endParaRPr lang="zh-CN" altLang="en-US" sz="24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161" name="AutoShape 9"/>
          <p:cNvSpPr>
            <a:spLocks noChangeArrowheads="1"/>
          </p:cNvSpPr>
          <p:nvPr/>
        </p:nvSpPr>
        <p:spPr bwMode="auto">
          <a:xfrm rot="5400000">
            <a:off x="4552156" y="2242344"/>
            <a:ext cx="427038" cy="425450"/>
          </a:xfrm>
          <a:prstGeom prst="diamond">
            <a:avLst/>
          </a:prstGeom>
          <a:solidFill>
            <a:srgbClr val="FF9900"/>
          </a:solidFill>
          <a:ln w="19050" cap="flat" cmpd="sng">
            <a:solidFill>
              <a:srgbClr val="F8F8F8"/>
            </a:solidFill>
            <a:miter lim="800000"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2" name="AutoShape 10"/>
          <p:cNvSpPr>
            <a:spLocks noChangeArrowheads="1"/>
          </p:cNvSpPr>
          <p:nvPr/>
        </p:nvSpPr>
        <p:spPr bwMode="auto">
          <a:xfrm rot="5400000">
            <a:off x="4552950" y="3065463"/>
            <a:ext cx="425450" cy="425450"/>
          </a:xfrm>
          <a:prstGeom prst="diamond">
            <a:avLst/>
          </a:prstGeom>
          <a:solidFill>
            <a:srgbClr val="99CC00"/>
          </a:solidFill>
          <a:ln w="19050" cap="flat" cmpd="sng">
            <a:solidFill>
              <a:srgbClr val="F8F8F8"/>
            </a:solidFill>
            <a:miter lim="800000"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3" name="AutoShape 11"/>
          <p:cNvSpPr>
            <a:spLocks noChangeArrowheads="1"/>
          </p:cNvSpPr>
          <p:nvPr/>
        </p:nvSpPr>
        <p:spPr bwMode="auto">
          <a:xfrm>
            <a:off x="4760913" y="4529138"/>
            <a:ext cx="3240087" cy="7842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 cap="flat" cmpd="sng">
            <a:solidFill>
              <a:srgbClr val="B2B2B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4" name="AutoShape 12"/>
          <p:cNvSpPr>
            <a:spLocks noChangeArrowheads="1"/>
          </p:cNvSpPr>
          <p:nvPr/>
        </p:nvSpPr>
        <p:spPr bwMode="auto">
          <a:xfrm>
            <a:off x="4760913" y="3706813"/>
            <a:ext cx="3240087" cy="781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 cap="flat" cmpd="sng">
            <a:solidFill>
              <a:srgbClr val="B2B2B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5" name="AutoShape 13"/>
          <p:cNvSpPr>
            <a:spLocks noChangeArrowheads="1"/>
          </p:cNvSpPr>
          <p:nvPr/>
        </p:nvSpPr>
        <p:spPr bwMode="auto">
          <a:xfrm rot="5400000">
            <a:off x="4552156" y="3880644"/>
            <a:ext cx="427038" cy="425450"/>
          </a:xfrm>
          <a:prstGeom prst="diamond">
            <a:avLst/>
          </a:prstGeom>
          <a:solidFill>
            <a:schemeClr val="tx2"/>
          </a:solidFill>
          <a:ln w="19050" cap="flat" cmpd="sng">
            <a:solidFill>
              <a:srgbClr val="F8F8F8"/>
            </a:solidFill>
            <a:miter lim="800000"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6" name="AutoShape 14"/>
          <p:cNvSpPr>
            <a:spLocks noChangeArrowheads="1"/>
          </p:cNvSpPr>
          <p:nvPr/>
        </p:nvSpPr>
        <p:spPr bwMode="auto">
          <a:xfrm rot="5400000">
            <a:off x="4552156" y="4702969"/>
            <a:ext cx="427038" cy="425450"/>
          </a:xfrm>
          <a:prstGeom prst="diamond">
            <a:avLst/>
          </a:prstGeom>
          <a:solidFill>
            <a:schemeClr val="accent2"/>
          </a:solidFill>
          <a:ln w="19050" cap="flat" cmpd="sng">
            <a:solidFill>
              <a:srgbClr val="F8F8F8"/>
            </a:solidFill>
            <a:miter lim="800000"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7" name="Text Box 15"/>
          <p:cNvSpPr txBox="1">
            <a:spLocks noChangeArrowheads="1"/>
          </p:cNvSpPr>
          <p:nvPr/>
        </p:nvSpPr>
        <p:spPr bwMode="auto">
          <a:xfrm>
            <a:off x="5026025" y="2255838"/>
            <a:ext cx="2925763" cy="4333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400" b="1">
                <a:solidFill>
                  <a:srgbClr val="080808"/>
                </a:solidFill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400" b="1">
                <a:solidFill>
                  <a:srgbClr val="080808"/>
                </a:solidFill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sp>
        <p:nvSpPr>
          <p:cNvPr id="49168" name="Oval 16"/>
          <p:cNvSpPr>
            <a:spLocks noChangeArrowheads="1"/>
          </p:cNvSpPr>
          <p:nvPr/>
        </p:nvSpPr>
        <p:spPr bwMode="auto">
          <a:xfrm>
            <a:off x="1236663" y="2147888"/>
            <a:ext cx="3163887" cy="3165475"/>
          </a:xfrm>
          <a:prstGeom prst="ellipse">
            <a:avLst/>
          </a:prstGeom>
          <a:solidFill>
            <a:srgbClr val="FF9900"/>
          </a:solidFill>
          <a:ln w="19050" cap="flat" cmpd="sng">
            <a:solidFill>
              <a:srgbClr val="F8F8F8"/>
            </a:solidFill>
            <a:rou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9" name="Oval 17"/>
          <p:cNvSpPr>
            <a:spLocks noChangeArrowheads="1"/>
          </p:cNvSpPr>
          <p:nvPr/>
        </p:nvSpPr>
        <p:spPr bwMode="auto">
          <a:xfrm>
            <a:off x="1541463" y="2817813"/>
            <a:ext cx="2554287" cy="2501900"/>
          </a:xfrm>
          <a:prstGeom prst="ellipse">
            <a:avLst/>
          </a:prstGeom>
          <a:solidFill>
            <a:srgbClr val="99CC00"/>
          </a:solidFill>
          <a:ln w="19050" cap="flat" cmpd="sng">
            <a:solidFill>
              <a:srgbClr val="F8F8F8"/>
            </a:solidFill>
            <a:rou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70" name="Oval 18"/>
          <p:cNvSpPr>
            <a:spLocks noChangeArrowheads="1"/>
          </p:cNvSpPr>
          <p:nvPr/>
        </p:nvSpPr>
        <p:spPr bwMode="auto">
          <a:xfrm>
            <a:off x="1885950" y="3452813"/>
            <a:ext cx="1885950" cy="1868487"/>
          </a:xfrm>
          <a:prstGeom prst="ellipse">
            <a:avLst/>
          </a:prstGeom>
          <a:solidFill>
            <a:schemeClr val="tx2"/>
          </a:solidFill>
          <a:ln w="19050" cap="flat" cmpd="sng">
            <a:solidFill>
              <a:srgbClr val="F8F8F8"/>
            </a:solidFill>
            <a:rou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71" name="Oval 19"/>
          <p:cNvSpPr>
            <a:spLocks noChangeArrowheads="1"/>
          </p:cNvSpPr>
          <p:nvPr/>
        </p:nvSpPr>
        <p:spPr bwMode="auto">
          <a:xfrm>
            <a:off x="2192338" y="4059238"/>
            <a:ext cx="1295400" cy="1266825"/>
          </a:xfrm>
          <a:prstGeom prst="ellipse">
            <a:avLst/>
          </a:prstGeom>
          <a:solidFill>
            <a:schemeClr val="accent2"/>
          </a:solidFill>
          <a:ln w="19050" cap="flat" cmpd="sng">
            <a:solidFill>
              <a:srgbClr val="F8F8F8"/>
            </a:solidFill>
            <a:rou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72" name="Text Box 18"/>
          <p:cNvSpPr txBox="1">
            <a:spLocks noChangeArrowheads="1"/>
          </p:cNvSpPr>
          <p:nvPr/>
        </p:nvSpPr>
        <p:spPr bwMode="auto">
          <a:xfrm>
            <a:off x="2081213" y="4570413"/>
            <a:ext cx="1565275" cy="292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F8F8F8"/>
                </a:solidFill>
                <a:ea typeface="宋体" panose="02010600030101010101" pitchFamily="2" charset="-122"/>
              </a:rPr>
              <a:t>文本信息</a:t>
            </a:r>
            <a:endParaRPr lang="zh-CN" altLang="en-US" sz="1600" b="1">
              <a:solidFill>
                <a:srgbClr val="F8F8F8"/>
              </a:solidFill>
              <a:ea typeface="宋体" panose="02010600030101010101" pitchFamily="2" charset="-122"/>
            </a:endParaRPr>
          </a:p>
        </p:txBody>
      </p:sp>
      <p:sp>
        <p:nvSpPr>
          <p:cNvPr id="49173" name="Text Box 18"/>
          <p:cNvSpPr txBox="1">
            <a:spLocks noChangeArrowheads="1"/>
          </p:cNvSpPr>
          <p:nvPr/>
        </p:nvSpPr>
        <p:spPr bwMode="auto">
          <a:xfrm>
            <a:off x="1998663" y="3679825"/>
            <a:ext cx="1643062" cy="3190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8F8F8"/>
                </a:solidFill>
                <a:ea typeface="宋体" panose="02010600030101010101" pitchFamily="2" charset="-122"/>
              </a:rPr>
              <a:t>文本信息</a:t>
            </a:r>
            <a:endParaRPr lang="zh-CN" altLang="en-US" b="1">
              <a:solidFill>
                <a:srgbClr val="F8F8F8"/>
              </a:solidFill>
              <a:ea typeface="宋体" panose="02010600030101010101" pitchFamily="2" charset="-122"/>
            </a:endParaRPr>
          </a:p>
        </p:txBody>
      </p:sp>
      <p:sp>
        <p:nvSpPr>
          <p:cNvPr id="49174" name="Text Box 18"/>
          <p:cNvSpPr txBox="1">
            <a:spLocks noChangeArrowheads="1"/>
          </p:cNvSpPr>
          <p:nvPr/>
        </p:nvSpPr>
        <p:spPr bwMode="auto">
          <a:xfrm>
            <a:off x="1998663" y="2987675"/>
            <a:ext cx="1643062" cy="3190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8F8F8"/>
                </a:solidFill>
                <a:ea typeface="宋体" panose="02010600030101010101" pitchFamily="2" charset="-122"/>
              </a:rPr>
              <a:t>文本信息</a:t>
            </a:r>
            <a:endParaRPr lang="zh-CN" altLang="en-US" b="1">
              <a:solidFill>
                <a:srgbClr val="F8F8F8"/>
              </a:solidFill>
              <a:ea typeface="宋体" panose="02010600030101010101" pitchFamily="2" charset="-122"/>
            </a:endParaRPr>
          </a:p>
        </p:txBody>
      </p:sp>
      <p:sp>
        <p:nvSpPr>
          <p:cNvPr id="49175" name="Text Box 18"/>
          <p:cNvSpPr txBox="1">
            <a:spLocks noChangeArrowheads="1"/>
          </p:cNvSpPr>
          <p:nvPr/>
        </p:nvSpPr>
        <p:spPr bwMode="auto">
          <a:xfrm>
            <a:off x="1998663" y="2319338"/>
            <a:ext cx="1643062" cy="346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8F8F8"/>
                </a:solidFill>
                <a:ea typeface="宋体" panose="02010600030101010101" pitchFamily="2" charset="-122"/>
              </a:rPr>
              <a:t>文本信息</a:t>
            </a:r>
            <a:endParaRPr lang="zh-CN" altLang="en-US" sz="2000" b="1">
              <a:solidFill>
                <a:srgbClr val="F8F8F8"/>
              </a:solidFill>
              <a:ea typeface="宋体" panose="02010600030101010101" pitchFamily="2" charset="-122"/>
            </a:endParaRPr>
          </a:p>
        </p:txBody>
      </p:sp>
      <p:sp>
        <p:nvSpPr>
          <p:cNvPr id="49176" name="Text Box 24"/>
          <p:cNvSpPr txBox="1">
            <a:spLocks noChangeArrowheads="1"/>
          </p:cNvSpPr>
          <p:nvPr/>
        </p:nvSpPr>
        <p:spPr bwMode="auto">
          <a:xfrm>
            <a:off x="5026025" y="3068638"/>
            <a:ext cx="2925763" cy="4333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400" b="1">
                <a:solidFill>
                  <a:srgbClr val="080808"/>
                </a:solidFill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400" b="1">
                <a:solidFill>
                  <a:srgbClr val="080808"/>
                </a:solidFill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sp>
        <p:nvSpPr>
          <p:cNvPr id="49177" name="Text Box 25"/>
          <p:cNvSpPr txBox="1">
            <a:spLocks noChangeArrowheads="1"/>
          </p:cNvSpPr>
          <p:nvPr/>
        </p:nvSpPr>
        <p:spPr bwMode="auto">
          <a:xfrm>
            <a:off x="5026025" y="3889375"/>
            <a:ext cx="2925763" cy="433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400" b="1">
                <a:solidFill>
                  <a:srgbClr val="080808"/>
                </a:solidFill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400" b="1">
                <a:solidFill>
                  <a:srgbClr val="080808"/>
                </a:solidFill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sp>
        <p:nvSpPr>
          <p:cNvPr id="49178" name="Text Box 26"/>
          <p:cNvSpPr txBox="1">
            <a:spLocks noChangeArrowheads="1"/>
          </p:cNvSpPr>
          <p:nvPr/>
        </p:nvSpPr>
        <p:spPr bwMode="auto">
          <a:xfrm>
            <a:off x="5026025" y="4702175"/>
            <a:ext cx="2925763" cy="433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400" b="1">
                <a:solidFill>
                  <a:srgbClr val="080808"/>
                </a:solidFill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400" b="1">
                <a:solidFill>
                  <a:srgbClr val="080808"/>
                </a:solidFill>
                <a:ea typeface="宋体" panose="02010600030101010101" pitchFamily="2" charset="-122"/>
              </a:rPr>
              <a:t>点击输入文本信息</a:t>
            </a:r>
            <a:endParaRPr lang="zh-CN" altLang="en-US" sz="1400" b="1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sp>
        <p:nvSpPr>
          <p:cNvPr id="49179" name="Rectangle 27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1066800" y="1295400"/>
            <a:ext cx="28956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4000">
                <a:solidFill>
                  <a:schemeClr val="bg1"/>
                </a:solidFill>
                <a:ea typeface="宋体" panose="02010600030101010101" pitchFamily="2" charset="-122"/>
              </a:rPr>
              <a:t>谢谢观赏</a:t>
            </a:r>
            <a:endParaRPr lang="zh-CN" altLang="en-US" sz="40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ox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71850" y="3676650"/>
            <a:ext cx="123825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3362325" y="3676650"/>
            <a:ext cx="1238250" cy="1273175"/>
          </a:xfrm>
          <a:prstGeom prst="roundRect">
            <a:avLst>
              <a:gd name="adj" fmla="val 9991"/>
            </a:avLst>
          </a:prstGeom>
          <a:solidFill>
            <a:schemeClr val="accent2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172" name="Picture 4" descr="box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71850" y="2362200"/>
            <a:ext cx="123825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3362325" y="2362200"/>
            <a:ext cx="1238250" cy="1273175"/>
          </a:xfrm>
          <a:prstGeom prst="roundRect">
            <a:avLst>
              <a:gd name="adj" fmla="val 9991"/>
            </a:avLst>
          </a:prstGeom>
          <a:solidFill>
            <a:schemeClr val="folHlink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174" name="Picture 6" descr="box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7725" y="3676650"/>
            <a:ext cx="1235075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4648200" y="3676650"/>
            <a:ext cx="1231900" cy="1273175"/>
          </a:xfrm>
          <a:prstGeom prst="roundRect">
            <a:avLst>
              <a:gd name="adj" fmla="val 9991"/>
            </a:avLst>
          </a:prstGeom>
          <a:solidFill>
            <a:schemeClr val="accent1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176" name="Picture 8" descr="box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7725" y="2362200"/>
            <a:ext cx="1196975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4648200" y="2362200"/>
            <a:ext cx="1190625" cy="1273175"/>
          </a:xfrm>
          <a:prstGeom prst="roundRect">
            <a:avLst>
              <a:gd name="adj" fmla="val 9991"/>
            </a:avLst>
          </a:prstGeom>
          <a:solidFill>
            <a:schemeClr val="hlink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178" name="Group 10"/>
          <p:cNvGrpSpPr/>
          <p:nvPr/>
        </p:nvGrpSpPr>
        <p:grpSpPr bwMode="auto">
          <a:xfrm>
            <a:off x="2587625" y="1676400"/>
            <a:ext cx="4152900" cy="3970338"/>
            <a:chOff x="0" y="0"/>
            <a:chExt cx="3084" cy="2947"/>
          </a:xfrm>
        </p:grpSpPr>
        <p:sp>
          <p:nvSpPr>
            <p:cNvPr id="7179" name="Arc 11"/>
            <p:cNvSpPr/>
            <p:nvPr/>
          </p:nvSpPr>
          <p:spPr bwMode="auto">
            <a:xfrm rot="5400000" flipH="1">
              <a:off x="943" y="1130"/>
              <a:ext cx="1477" cy="2126"/>
            </a:xfrm>
            <a:custGeom>
              <a:avLst/>
              <a:gdLst>
                <a:gd name="G0" fmla="+- 21600 0 0"/>
                <a:gd name="G1" fmla="+- 17068 0 0"/>
                <a:gd name="G2" fmla="+- 21600 0 0"/>
                <a:gd name="T0" fmla="*/ 4177 w 21600"/>
                <a:gd name="T1" fmla="*/ 29835 h 29835"/>
                <a:gd name="T2" fmla="*/ 8362 w 21600"/>
                <a:gd name="T3" fmla="*/ 0 h 29835"/>
                <a:gd name="T4" fmla="*/ 21600 w 21600"/>
                <a:gd name="T5" fmla="*/ 17068 h 29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835" fill="none" extrusionOk="0">
                  <a:moveTo>
                    <a:pt x="4176" y="29835"/>
                  </a:moveTo>
                  <a:cubicBezTo>
                    <a:pt x="1463" y="26131"/>
                    <a:pt x="0" y="21659"/>
                    <a:pt x="0" y="17068"/>
                  </a:cubicBezTo>
                  <a:cubicBezTo>
                    <a:pt x="-1" y="10392"/>
                    <a:pt x="3086" y="4091"/>
                    <a:pt x="8362" y="0"/>
                  </a:cubicBezTo>
                </a:path>
                <a:path w="21600" h="29835" stroke="0" extrusionOk="0">
                  <a:moveTo>
                    <a:pt x="4176" y="29835"/>
                  </a:moveTo>
                  <a:cubicBezTo>
                    <a:pt x="1463" y="26131"/>
                    <a:pt x="0" y="21659"/>
                    <a:pt x="0" y="17068"/>
                  </a:cubicBezTo>
                  <a:cubicBezTo>
                    <a:pt x="-1" y="10392"/>
                    <a:pt x="3086" y="4091"/>
                    <a:pt x="8362" y="0"/>
                  </a:cubicBezTo>
                  <a:lnTo>
                    <a:pt x="21600" y="17068"/>
                  </a:lnTo>
                  <a:close/>
                </a:path>
              </a:pathLst>
            </a:custGeom>
            <a:noFill/>
            <a:ln w="38100" cap="rnd" cmpd="sng">
              <a:solidFill>
                <a:schemeClr val="folHlink"/>
              </a:solidFill>
              <a:prstDash val="sysDot"/>
              <a:round/>
              <a:tailEnd type="arrow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0" name="Arc 12"/>
            <p:cNvSpPr/>
            <p:nvPr/>
          </p:nvSpPr>
          <p:spPr bwMode="auto">
            <a:xfrm rot="5400000" flipH="1">
              <a:off x="-474" y="709"/>
              <a:ext cx="2487" cy="1539"/>
            </a:xfrm>
            <a:custGeom>
              <a:avLst/>
              <a:gdLst>
                <a:gd name="G0" fmla="+- 18380 0 0"/>
                <a:gd name="G1" fmla="+- 0 0 0"/>
                <a:gd name="G2" fmla="+- 21600 0 0"/>
                <a:gd name="T0" fmla="*/ 36369 w 36369"/>
                <a:gd name="T1" fmla="*/ 11957 h 21600"/>
                <a:gd name="T2" fmla="*/ 0 w 36369"/>
                <a:gd name="T3" fmla="*/ 11345 h 21600"/>
                <a:gd name="T4" fmla="*/ 18380 w 36369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369" h="21600" fill="none" extrusionOk="0">
                  <a:moveTo>
                    <a:pt x="36368" y="11956"/>
                  </a:moveTo>
                  <a:cubicBezTo>
                    <a:pt x="32365" y="17980"/>
                    <a:pt x="25612" y="21599"/>
                    <a:pt x="18380" y="21600"/>
                  </a:cubicBezTo>
                  <a:cubicBezTo>
                    <a:pt x="10889" y="21600"/>
                    <a:pt x="3933" y="17719"/>
                    <a:pt x="-1" y="11345"/>
                  </a:cubicBezTo>
                </a:path>
                <a:path w="36369" h="21600" stroke="0" extrusionOk="0">
                  <a:moveTo>
                    <a:pt x="36368" y="11956"/>
                  </a:moveTo>
                  <a:cubicBezTo>
                    <a:pt x="32365" y="17980"/>
                    <a:pt x="25612" y="21599"/>
                    <a:pt x="18380" y="21600"/>
                  </a:cubicBezTo>
                  <a:cubicBezTo>
                    <a:pt x="10889" y="21600"/>
                    <a:pt x="3933" y="17719"/>
                    <a:pt x="-1" y="11345"/>
                  </a:cubicBezTo>
                  <a:lnTo>
                    <a:pt x="18380" y="0"/>
                  </a:lnTo>
                  <a:close/>
                </a:path>
              </a:pathLst>
            </a:custGeom>
            <a:noFill/>
            <a:ln w="38100" cap="rnd" cmpd="sng">
              <a:solidFill>
                <a:schemeClr val="folHlink"/>
              </a:solidFill>
              <a:prstDash val="sysDot"/>
              <a:round/>
              <a:tailEnd type="arrow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1" name="Arc 13"/>
            <p:cNvSpPr/>
            <p:nvPr/>
          </p:nvSpPr>
          <p:spPr bwMode="auto">
            <a:xfrm rot="5400000" flipH="1">
              <a:off x="769" y="-155"/>
              <a:ext cx="1477" cy="1788"/>
            </a:xfrm>
            <a:custGeom>
              <a:avLst/>
              <a:gdLst>
                <a:gd name="G0" fmla="+- 0 0 0"/>
                <a:gd name="G1" fmla="+- 12398 0 0"/>
                <a:gd name="G2" fmla="+- 21600 0 0"/>
                <a:gd name="T0" fmla="*/ 17688 w 21600"/>
                <a:gd name="T1" fmla="*/ 0 h 25100"/>
                <a:gd name="T2" fmla="*/ 17470 w 21600"/>
                <a:gd name="T3" fmla="*/ 25100 h 25100"/>
                <a:gd name="T4" fmla="*/ 0 w 21600"/>
                <a:gd name="T5" fmla="*/ 12398 h 25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5100" fill="none" extrusionOk="0">
                  <a:moveTo>
                    <a:pt x="17687" y="0"/>
                  </a:moveTo>
                  <a:cubicBezTo>
                    <a:pt x="20234" y="3632"/>
                    <a:pt x="21600" y="7961"/>
                    <a:pt x="21600" y="12398"/>
                  </a:cubicBezTo>
                  <a:cubicBezTo>
                    <a:pt x="21600" y="16962"/>
                    <a:pt x="20154" y="21408"/>
                    <a:pt x="17470" y="25100"/>
                  </a:cubicBezTo>
                </a:path>
                <a:path w="21600" h="25100" stroke="0" extrusionOk="0">
                  <a:moveTo>
                    <a:pt x="17687" y="0"/>
                  </a:moveTo>
                  <a:cubicBezTo>
                    <a:pt x="20234" y="3632"/>
                    <a:pt x="21600" y="7961"/>
                    <a:pt x="21600" y="12398"/>
                  </a:cubicBezTo>
                  <a:cubicBezTo>
                    <a:pt x="21600" y="16962"/>
                    <a:pt x="20154" y="21408"/>
                    <a:pt x="17470" y="25100"/>
                  </a:cubicBezTo>
                  <a:lnTo>
                    <a:pt x="0" y="12398"/>
                  </a:lnTo>
                  <a:close/>
                </a:path>
              </a:pathLst>
            </a:custGeom>
            <a:noFill/>
            <a:ln w="38100" cap="rnd" cmpd="sng">
              <a:solidFill>
                <a:schemeClr val="folHlink"/>
              </a:solidFill>
              <a:prstDash val="sysDot"/>
              <a:round/>
              <a:tailEnd type="arrow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2" name="Arc 14"/>
            <p:cNvSpPr/>
            <p:nvPr/>
          </p:nvSpPr>
          <p:spPr bwMode="auto">
            <a:xfrm rot="5400000" flipH="1">
              <a:off x="1174" y="586"/>
              <a:ext cx="2250" cy="1539"/>
            </a:xfrm>
            <a:custGeom>
              <a:avLst/>
              <a:gdLst>
                <a:gd name="G0" fmla="+- 14805 0 0"/>
                <a:gd name="G1" fmla="+- 21600 0 0"/>
                <a:gd name="G2" fmla="+- 21600 0 0"/>
                <a:gd name="T0" fmla="*/ 0 w 32922"/>
                <a:gd name="T1" fmla="*/ 5872 h 21600"/>
                <a:gd name="T2" fmla="*/ 32922 w 32922"/>
                <a:gd name="T3" fmla="*/ 9839 h 21600"/>
                <a:gd name="T4" fmla="*/ 14805 w 32922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922" h="21600" fill="none" extrusionOk="0">
                  <a:moveTo>
                    <a:pt x="-1" y="5871"/>
                  </a:moveTo>
                  <a:cubicBezTo>
                    <a:pt x="4006" y="2100"/>
                    <a:pt x="9302" y="-1"/>
                    <a:pt x="14805" y="0"/>
                  </a:cubicBezTo>
                  <a:cubicBezTo>
                    <a:pt x="22120" y="0"/>
                    <a:pt x="28938" y="3702"/>
                    <a:pt x="32922" y="9838"/>
                  </a:cubicBezTo>
                </a:path>
                <a:path w="32922" h="21600" stroke="0" extrusionOk="0">
                  <a:moveTo>
                    <a:pt x="-1" y="5871"/>
                  </a:moveTo>
                  <a:cubicBezTo>
                    <a:pt x="4006" y="2100"/>
                    <a:pt x="9302" y="-1"/>
                    <a:pt x="14805" y="0"/>
                  </a:cubicBezTo>
                  <a:cubicBezTo>
                    <a:pt x="22120" y="0"/>
                    <a:pt x="28938" y="3702"/>
                    <a:pt x="32922" y="9838"/>
                  </a:cubicBezTo>
                  <a:lnTo>
                    <a:pt x="14805" y="21600"/>
                  </a:lnTo>
                  <a:close/>
                </a:path>
              </a:pathLst>
            </a:custGeom>
            <a:noFill/>
            <a:ln w="38100" cap="rnd" cmpd="sng">
              <a:solidFill>
                <a:schemeClr val="folHlink"/>
              </a:solidFill>
              <a:prstDash val="sysDot"/>
              <a:round/>
              <a:tailEnd type="arrow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183" name="AutoShape 15"/>
          <p:cNvSpPr>
            <a:spLocks noChangeArrowheads="1"/>
          </p:cNvSpPr>
          <p:nvPr/>
        </p:nvSpPr>
        <p:spPr bwMode="auto">
          <a:xfrm flipH="1">
            <a:off x="6111875" y="2584450"/>
            <a:ext cx="2044700" cy="2117725"/>
          </a:xfrm>
          <a:prstGeom prst="rightArrow">
            <a:avLst>
              <a:gd name="adj1" fmla="val 65176"/>
              <a:gd name="adj2" fmla="val 33468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63529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</a:ln>
          <a:effectLst/>
          <a:scene3d>
            <a:camera prst="legacyObliqueTopRigh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184" name="AutoShape 16"/>
          <p:cNvSpPr>
            <a:spLocks noChangeArrowheads="1"/>
          </p:cNvSpPr>
          <p:nvPr/>
        </p:nvSpPr>
        <p:spPr bwMode="auto">
          <a:xfrm>
            <a:off x="1095375" y="2681288"/>
            <a:ext cx="2041525" cy="2117725"/>
          </a:xfrm>
          <a:prstGeom prst="rightArrow">
            <a:avLst>
              <a:gd name="adj1" fmla="val 65176"/>
              <a:gd name="adj2" fmla="val 33468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40000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</a:ln>
          <a:effectLst/>
          <a:scene3d>
            <a:camera prst="legacyObliqueTopRigh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185" name="Rectangle 17"/>
          <p:cNvSpPr>
            <a:spLocks noChangeArrowheads="1"/>
          </p:cNvSpPr>
          <p:nvPr/>
        </p:nvSpPr>
        <p:spPr bwMode="auto">
          <a:xfrm>
            <a:off x="1273175" y="3575050"/>
            <a:ext cx="1320800" cy="311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点击输入文字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6591300" y="3495675"/>
            <a:ext cx="1320800" cy="311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点击输入文字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7187" name="Rectangle 19"/>
          <p:cNvSpPr>
            <a:spLocks noChangeArrowheads="1"/>
          </p:cNvSpPr>
          <p:nvPr/>
        </p:nvSpPr>
        <p:spPr bwMode="auto">
          <a:xfrm>
            <a:off x="3711575" y="2822575"/>
            <a:ext cx="542925" cy="309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4962525" y="2822575"/>
            <a:ext cx="546100" cy="309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7189" name="Rectangle 21"/>
          <p:cNvSpPr>
            <a:spLocks noChangeArrowheads="1"/>
          </p:cNvSpPr>
          <p:nvPr/>
        </p:nvSpPr>
        <p:spPr bwMode="auto">
          <a:xfrm>
            <a:off x="3705225" y="4124325"/>
            <a:ext cx="542925" cy="311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7190" name="Rectangle 22"/>
          <p:cNvSpPr>
            <a:spLocks noChangeArrowheads="1"/>
          </p:cNvSpPr>
          <p:nvPr/>
        </p:nvSpPr>
        <p:spPr bwMode="auto">
          <a:xfrm>
            <a:off x="4994275" y="4124325"/>
            <a:ext cx="542925" cy="311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7191" name="Rectangle 23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760538" y="1643063"/>
            <a:ext cx="3057525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1219200" y="2128838"/>
            <a:ext cx="2825750" cy="3128962"/>
          </a:xfrm>
          <a:prstGeom prst="roundRect">
            <a:avLst>
              <a:gd name="adj" fmla="val 9481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 rot="16200000">
            <a:off x="411956" y="3325019"/>
            <a:ext cx="2449513" cy="454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 rot="16200000">
            <a:off x="1112044" y="3325019"/>
            <a:ext cx="2449513" cy="454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 rot="16200000">
            <a:off x="1791494" y="3325019"/>
            <a:ext cx="2451100" cy="4556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 rot="16200000">
            <a:off x="2438400" y="3324225"/>
            <a:ext cx="2449513" cy="455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200" name="Group 8"/>
          <p:cNvGrpSpPr/>
          <p:nvPr/>
        </p:nvGrpSpPr>
        <p:grpSpPr bwMode="auto">
          <a:xfrm>
            <a:off x="1444625" y="2997200"/>
            <a:ext cx="385763" cy="1755775"/>
            <a:chOff x="0" y="0"/>
            <a:chExt cx="267" cy="1213"/>
          </a:xfrm>
        </p:grpSpPr>
        <p:sp>
          <p:nvSpPr>
            <p:cNvPr id="8201" name="AutoShape 9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2" name="AutoShape 10"/>
            <p:cNvSpPr>
              <a:spLocks noChangeArrowheads="1"/>
            </p:cNvSpPr>
            <p:nvPr/>
          </p:nvSpPr>
          <p:spPr bwMode="auto">
            <a:xfrm rot="16200000">
              <a:off x="-433" y="494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203" name="Group 11"/>
          <p:cNvGrpSpPr/>
          <p:nvPr/>
        </p:nvGrpSpPr>
        <p:grpSpPr bwMode="auto">
          <a:xfrm>
            <a:off x="2144713" y="2622550"/>
            <a:ext cx="385762" cy="2124075"/>
            <a:chOff x="0" y="0"/>
            <a:chExt cx="267" cy="1213"/>
          </a:xfrm>
        </p:grpSpPr>
        <p:sp>
          <p:nvSpPr>
            <p:cNvPr id="8204" name="AutoShape 12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5" name="AutoShape 13"/>
            <p:cNvSpPr>
              <a:spLocks noChangeArrowheads="1"/>
            </p:cNvSpPr>
            <p:nvPr/>
          </p:nvSpPr>
          <p:spPr bwMode="auto">
            <a:xfrm rot="16200000">
              <a:off x="-433" y="494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206" name="Group 14"/>
          <p:cNvGrpSpPr/>
          <p:nvPr/>
        </p:nvGrpSpPr>
        <p:grpSpPr bwMode="auto">
          <a:xfrm>
            <a:off x="2825750" y="4032250"/>
            <a:ext cx="387350" cy="717550"/>
            <a:chOff x="0" y="0"/>
            <a:chExt cx="267" cy="1213"/>
          </a:xfrm>
        </p:grpSpPr>
        <p:sp>
          <p:nvSpPr>
            <p:cNvPr id="8207" name="AutoShape 15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8" name="AutoShape 16"/>
            <p:cNvSpPr>
              <a:spLocks noChangeArrowheads="1"/>
            </p:cNvSpPr>
            <p:nvPr/>
          </p:nvSpPr>
          <p:spPr bwMode="auto">
            <a:xfrm rot="16200000">
              <a:off x="-433" y="494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209" name="Group 17"/>
          <p:cNvGrpSpPr/>
          <p:nvPr/>
        </p:nvGrpSpPr>
        <p:grpSpPr bwMode="auto">
          <a:xfrm>
            <a:off x="3470275" y="3405188"/>
            <a:ext cx="387350" cy="1338262"/>
            <a:chOff x="0" y="0"/>
            <a:chExt cx="267" cy="1213"/>
          </a:xfrm>
        </p:grpSpPr>
        <p:sp>
          <p:nvSpPr>
            <p:cNvPr id="8210" name="AutoShape 18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1" name="AutoShape 19"/>
            <p:cNvSpPr>
              <a:spLocks noChangeArrowheads="1"/>
            </p:cNvSpPr>
            <p:nvPr/>
          </p:nvSpPr>
          <p:spPr bwMode="auto">
            <a:xfrm rot="16200000">
              <a:off x="-433" y="494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1390650" y="4789488"/>
            <a:ext cx="2941638" cy="427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A       B       C       D</a:t>
            </a:r>
            <a:endParaRPr lang="en-US" altLang="zh-CN" sz="2200" b="1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213" name="Rectangle 21"/>
          <p:cNvSpPr>
            <a:spLocks noChangeArrowheads="1"/>
          </p:cNvSpPr>
          <p:nvPr/>
        </p:nvSpPr>
        <p:spPr bwMode="auto">
          <a:xfrm>
            <a:off x="1387475" y="2643188"/>
            <a:ext cx="492125" cy="2778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80%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214" name="Rectangle 22"/>
          <p:cNvSpPr>
            <a:spLocks noChangeArrowheads="1"/>
          </p:cNvSpPr>
          <p:nvPr/>
        </p:nvSpPr>
        <p:spPr bwMode="auto">
          <a:xfrm>
            <a:off x="2089150" y="2393950"/>
            <a:ext cx="492125" cy="279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90%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215" name="Rectangle 23"/>
          <p:cNvSpPr>
            <a:spLocks noChangeArrowheads="1"/>
          </p:cNvSpPr>
          <p:nvPr/>
        </p:nvSpPr>
        <p:spPr bwMode="auto">
          <a:xfrm>
            <a:off x="2781300" y="3716338"/>
            <a:ext cx="492125" cy="2778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30%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216" name="Rectangle 24"/>
          <p:cNvSpPr>
            <a:spLocks noChangeArrowheads="1"/>
          </p:cNvSpPr>
          <p:nvPr/>
        </p:nvSpPr>
        <p:spPr bwMode="auto">
          <a:xfrm>
            <a:off x="3435350" y="3098800"/>
            <a:ext cx="492125" cy="279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55%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217" name="AutoShape 25"/>
          <p:cNvSpPr>
            <a:spLocks noChangeArrowheads="1"/>
          </p:cNvSpPr>
          <p:nvPr/>
        </p:nvSpPr>
        <p:spPr bwMode="auto">
          <a:xfrm>
            <a:off x="4302125" y="2338388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218" name="Group 26"/>
          <p:cNvGrpSpPr/>
          <p:nvPr/>
        </p:nvGrpSpPr>
        <p:grpSpPr bwMode="auto">
          <a:xfrm>
            <a:off x="4262438" y="2355850"/>
            <a:ext cx="503237" cy="531813"/>
            <a:chOff x="0" y="0"/>
            <a:chExt cx="454" cy="480"/>
          </a:xfrm>
        </p:grpSpPr>
        <p:grpSp>
          <p:nvGrpSpPr>
            <p:cNvPr id="8219" name="Group 27"/>
            <p:cNvGrpSpPr/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8220" name="Picture 28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221" name="Picture 29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8222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4999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8223" name="Picture 31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224" name="Rectangle 32"/>
          <p:cNvSpPr>
            <a:spLocks noChangeArrowheads="1"/>
          </p:cNvSpPr>
          <p:nvPr/>
        </p:nvSpPr>
        <p:spPr bwMode="auto">
          <a:xfrm>
            <a:off x="4941888" y="2430463"/>
            <a:ext cx="2100262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anose="020B0604020202020204" pitchFamily="34" charset="0"/>
              </a:rPr>
              <a:t>A.</a:t>
            </a:r>
            <a:r>
              <a:rPr lang="zh-CN" altLang="en-US">
                <a:cs typeface="Arial" panose="020B0604020202020204" pitchFamily="34" charset="0"/>
              </a:rPr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8225" name="AutoShape 33"/>
          <p:cNvSpPr>
            <a:spLocks noChangeArrowheads="1"/>
          </p:cNvSpPr>
          <p:nvPr/>
        </p:nvSpPr>
        <p:spPr bwMode="auto">
          <a:xfrm>
            <a:off x="4302125" y="3038475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226" name="Group 34"/>
          <p:cNvGrpSpPr/>
          <p:nvPr/>
        </p:nvGrpSpPr>
        <p:grpSpPr bwMode="auto">
          <a:xfrm>
            <a:off x="4262438" y="3055938"/>
            <a:ext cx="503237" cy="531812"/>
            <a:chOff x="0" y="0"/>
            <a:chExt cx="454" cy="480"/>
          </a:xfrm>
        </p:grpSpPr>
        <p:grpSp>
          <p:nvGrpSpPr>
            <p:cNvPr id="8227" name="Group 35"/>
            <p:cNvGrpSpPr/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8228" name="Picture 36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229" name="Picture 37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8230" name="Oval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folHlink">
                      <a:alpha val="54999"/>
                    </a:schemeClr>
                  </a:gs>
                  <a:gs pos="10000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8231" name="Picture 39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232" name="Rectangle 40"/>
          <p:cNvSpPr>
            <a:spLocks noChangeArrowheads="1"/>
          </p:cNvSpPr>
          <p:nvPr/>
        </p:nvSpPr>
        <p:spPr bwMode="auto">
          <a:xfrm>
            <a:off x="4941888" y="3130550"/>
            <a:ext cx="2100262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anose="020B0604020202020204" pitchFamily="34" charset="0"/>
              </a:rPr>
              <a:t>B.</a:t>
            </a:r>
            <a:r>
              <a:rPr lang="zh-CN" altLang="en-US">
                <a:cs typeface="Arial" panose="020B0604020202020204" pitchFamily="34" charset="0"/>
              </a:rPr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8233" name="AutoShape 41"/>
          <p:cNvSpPr>
            <a:spLocks noChangeArrowheads="1"/>
          </p:cNvSpPr>
          <p:nvPr/>
        </p:nvSpPr>
        <p:spPr bwMode="auto">
          <a:xfrm>
            <a:off x="4302125" y="3746500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234" name="Group 42"/>
          <p:cNvGrpSpPr/>
          <p:nvPr/>
        </p:nvGrpSpPr>
        <p:grpSpPr bwMode="auto">
          <a:xfrm>
            <a:off x="4262438" y="3763963"/>
            <a:ext cx="503237" cy="533400"/>
            <a:chOff x="0" y="0"/>
            <a:chExt cx="454" cy="480"/>
          </a:xfrm>
        </p:grpSpPr>
        <p:grpSp>
          <p:nvGrpSpPr>
            <p:cNvPr id="8235" name="Group 43"/>
            <p:cNvGrpSpPr/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8236" name="Picture 44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237" name="Picture 45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8238" name="Oval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2">
                      <a:alpha val="54999"/>
                    </a:schemeClr>
                  </a:gs>
                  <a:gs pos="10000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8239" name="Picture 47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240" name="Rectangle 48"/>
          <p:cNvSpPr>
            <a:spLocks noChangeArrowheads="1"/>
          </p:cNvSpPr>
          <p:nvPr/>
        </p:nvSpPr>
        <p:spPr bwMode="auto">
          <a:xfrm>
            <a:off x="4941888" y="3838575"/>
            <a:ext cx="2100262" cy="334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anose="020B0604020202020204" pitchFamily="34" charset="0"/>
              </a:rPr>
              <a:t>C.</a:t>
            </a:r>
            <a:r>
              <a:rPr lang="zh-CN" altLang="en-US">
                <a:cs typeface="Arial" panose="020B0604020202020204" pitchFamily="34" charset="0"/>
              </a:rPr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8241" name="AutoShape 49"/>
          <p:cNvSpPr>
            <a:spLocks noChangeArrowheads="1"/>
          </p:cNvSpPr>
          <p:nvPr/>
        </p:nvSpPr>
        <p:spPr bwMode="auto">
          <a:xfrm>
            <a:off x="4302125" y="4418013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242" name="Group 50"/>
          <p:cNvGrpSpPr/>
          <p:nvPr/>
        </p:nvGrpSpPr>
        <p:grpSpPr bwMode="auto">
          <a:xfrm>
            <a:off x="4262438" y="4435475"/>
            <a:ext cx="503237" cy="533400"/>
            <a:chOff x="0" y="0"/>
            <a:chExt cx="454" cy="480"/>
          </a:xfrm>
        </p:grpSpPr>
        <p:grpSp>
          <p:nvGrpSpPr>
            <p:cNvPr id="8243" name="Group 51"/>
            <p:cNvGrpSpPr/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8244" name="Picture 52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245" name="Picture 53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8246" name="Oval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4999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8247" name="Picture 55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248" name="Rectangle 56"/>
          <p:cNvSpPr>
            <a:spLocks noChangeArrowheads="1"/>
          </p:cNvSpPr>
          <p:nvPr/>
        </p:nvSpPr>
        <p:spPr bwMode="auto">
          <a:xfrm>
            <a:off x="4941888" y="4511675"/>
            <a:ext cx="2100262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anose="020B0604020202020204" pitchFamily="34" charset="0"/>
              </a:rPr>
              <a:t>D.</a:t>
            </a:r>
            <a:r>
              <a:rPr lang="zh-CN" altLang="en-US">
                <a:cs typeface="Arial" panose="020B0604020202020204" pitchFamily="34" charset="0"/>
              </a:rPr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8249" name="Rectangle 57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 rot="17940000">
            <a:off x="4743451" y="2370137"/>
            <a:ext cx="793750" cy="288925"/>
          </a:xfrm>
          <a:prstGeom prst="rightArrow">
            <a:avLst>
              <a:gd name="adj1" fmla="val 35167"/>
              <a:gd name="adj2" fmla="val 111251"/>
            </a:avLst>
          </a:prstGeom>
          <a:solidFill>
            <a:schemeClr val="tx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3420000">
            <a:off x="4794251" y="4478337"/>
            <a:ext cx="793750" cy="288925"/>
          </a:xfrm>
          <a:prstGeom prst="rightArrow">
            <a:avLst>
              <a:gd name="adj1" fmla="val 35167"/>
              <a:gd name="adj2" fmla="val 111251"/>
            </a:avLst>
          </a:prstGeom>
          <a:solidFill>
            <a:schemeClr val="tx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 rot="14340000">
            <a:off x="3575051" y="2392362"/>
            <a:ext cx="793750" cy="288925"/>
          </a:xfrm>
          <a:prstGeom prst="rightArrow">
            <a:avLst>
              <a:gd name="adj1" fmla="val 35167"/>
              <a:gd name="adj2" fmla="val 111251"/>
            </a:avLst>
          </a:prstGeom>
          <a:solidFill>
            <a:schemeClr val="tx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 rot="7500000">
            <a:off x="3536951" y="4446587"/>
            <a:ext cx="793750" cy="288925"/>
          </a:xfrm>
          <a:prstGeom prst="rightArrow">
            <a:avLst>
              <a:gd name="adj1" fmla="val 35167"/>
              <a:gd name="adj2" fmla="val 111251"/>
            </a:avLst>
          </a:prstGeom>
          <a:solidFill>
            <a:schemeClr val="tx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5384800" y="34591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tx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3" name="AutoShape 7"/>
          <p:cNvSpPr>
            <a:spLocks noChangeArrowheads="1"/>
          </p:cNvSpPr>
          <p:nvPr/>
        </p:nvSpPr>
        <p:spPr bwMode="auto">
          <a:xfrm rot="10800000">
            <a:off x="2974975" y="3451225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solidFill>
            <a:schemeClr val="tx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4" name="Oval 8"/>
          <p:cNvSpPr>
            <a:spLocks noChangeArrowheads="1"/>
          </p:cNvSpPr>
          <p:nvPr/>
        </p:nvSpPr>
        <p:spPr bwMode="auto">
          <a:xfrm>
            <a:off x="2695575" y="1701800"/>
            <a:ext cx="3743325" cy="3744913"/>
          </a:xfrm>
          <a:prstGeom prst="ellipse">
            <a:avLst/>
          </a:prstGeom>
          <a:noFill/>
          <a:ln w="38100" cap="flat" cmpd="sng">
            <a:solidFill>
              <a:schemeClr val="tx2"/>
            </a:solidFill>
            <a:round/>
          </a:ln>
          <a:effectLst/>
        </p:spPr>
        <p:txBody>
          <a:bodyPr wrap="none" anchor="ctr">
            <a:spAutoFit/>
          </a:bodyPr>
          <a:lstStyle/>
          <a:p>
            <a:endParaRPr lang="zh-CN" altLang="zh-CN">
              <a:solidFill>
                <a:schemeClr val="tx2"/>
              </a:solidFill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743575" y="1676400"/>
            <a:ext cx="157162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b="1">
                <a:ea typeface="宋体" panose="02010600030101010101" pitchFamily="2" charset="-122"/>
              </a:rPr>
              <a:t>点击编辑文字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1854200" y="1676400"/>
            <a:ext cx="157162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ea typeface="宋体" panose="02010600030101010101" pitchFamily="2" charset="-122"/>
              </a:rPr>
              <a:t>点击编辑文字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6657975" y="3429000"/>
            <a:ext cx="157162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600" b="1"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5743575" y="5029200"/>
            <a:ext cx="157162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b="1">
                <a:ea typeface="宋体" panose="02010600030101010101" pitchFamily="2" charset="-122"/>
              </a:rPr>
              <a:t>点击编辑文字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939800" y="3429000"/>
            <a:ext cx="157162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ea typeface="宋体" panose="02010600030101010101" pitchFamily="2" charset="-122"/>
              </a:rPr>
              <a:t>点击编辑文字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1778000" y="4967288"/>
            <a:ext cx="157162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ea typeface="宋体" panose="02010600030101010101" pitchFamily="2" charset="-122"/>
              </a:rPr>
              <a:t>点击编辑文字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9231" name="Oval 15"/>
          <p:cNvSpPr>
            <a:spLocks noChangeArrowheads="1"/>
          </p:cNvSpPr>
          <p:nvPr/>
        </p:nvSpPr>
        <p:spPr bwMode="auto">
          <a:xfrm>
            <a:off x="2552700" y="34798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tx2">
                  <a:gamma/>
                  <a:tint val="49804"/>
                  <a:invGamma/>
                </a:schemeClr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2" name="Oval 16"/>
          <p:cNvSpPr>
            <a:spLocks noChangeArrowheads="1"/>
          </p:cNvSpPr>
          <p:nvPr/>
        </p:nvSpPr>
        <p:spPr bwMode="auto">
          <a:xfrm>
            <a:off x="3467100" y="18288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tx2">
                  <a:gamma/>
                  <a:tint val="49804"/>
                  <a:invGamma/>
                </a:schemeClr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3" name="Oval 17"/>
          <p:cNvSpPr>
            <a:spLocks noChangeArrowheads="1"/>
          </p:cNvSpPr>
          <p:nvPr/>
        </p:nvSpPr>
        <p:spPr bwMode="auto">
          <a:xfrm>
            <a:off x="5372100" y="18288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tx2">
                  <a:gamma/>
                  <a:tint val="49804"/>
                  <a:invGamma/>
                </a:schemeClr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4" name="Oval 18"/>
          <p:cNvSpPr>
            <a:spLocks noChangeArrowheads="1"/>
          </p:cNvSpPr>
          <p:nvPr/>
        </p:nvSpPr>
        <p:spPr bwMode="auto">
          <a:xfrm>
            <a:off x="3390900" y="50292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tx2">
                  <a:gamma/>
                  <a:tint val="49804"/>
                  <a:invGamma/>
                </a:schemeClr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5" name="Oval 19"/>
          <p:cNvSpPr>
            <a:spLocks noChangeArrowheads="1"/>
          </p:cNvSpPr>
          <p:nvPr/>
        </p:nvSpPr>
        <p:spPr bwMode="auto">
          <a:xfrm>
            <a:off x="5372100" y="50292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tx2">
                  <a:gamma/>
                  <a:tint val="49804"/>
                  <a:invGamma/>
                </a:schemeClr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6" name="Oval 20"/>
          <p:cNvSpPr>
            <a:spLocks noChangeArrowheads="1"/>
          </p:cNvSpPr>
          <p:nvPr/>
        </p:nvSpPr>
        <p:spPr bwMode="auto">
          <a:xfrm>
            <a:off x="6286500" y="34671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tx2">
                  <a:gamma/>
                  <a:tint val="49804"/>
                  <a:invGamma/>
                </a:schemeClr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7" name="Oval 21"/>
          <p:cNvSpPr>
            <a:spLocks noChangeArrowheads="1"/>
          </p:cNvSpPr>
          <p:nvPr/>
        </p:nvSpPr>
        <p:spPr bwMode="auto">
          <a:xfrm>
            <a:off x="3735388" y="2732088"/>
            <a:ext cx="1703387" cy="16875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9238" name="Oval 22"/>
          <p:cNvSpPr>
            <a:spLocks noChangeArrowheads="1"/>
          </p:cNvSpPr>
          <p:nvPr/>
        </p:nvSpPr>
        <p:spPr bwMode="auto">
          <a:xfrm>
            <a:off x="3846513" y="2841625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9239" name="Oval 23"/>
          <p:cNvSpPr>
            <a:spLocks noChangeArrowheads="1"/>
          </p:cNvSpPr>
          <p:nvPr/>
        </p:nvSpPr>
        <p:spPr bwMode="auto">
          <a:xfrm>
            <a:off x="3848100" y="2800350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9240" name="Oval 24"/>
          <p:cNvSpPr>
            <a:spLocks noChangeArrowheads="1"/>
          </p:cNvSpPr>
          <p:nvPr/>
        </p:nvSpPr>
        <p:spPr bwMode="auto">
          <a:xfrm>
            <a:off x="3921125" y="2916238"/>
            <a:ext cx="1333500" cy="13208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9241" name="Group 25"/>
          <p:cNvGrpSpPr/>
          <p:nvPr/>
        </p:nvGrpSpPr>
        <p:grpSpPr bwMode="auto">
          <a:xfrm>
            <a:off x="3941763" y="2935288"/>
            <a:ext cx="1290637" cy="1277937"/>
            <a:chOff x="0" y="0"/>
            <a:chExt cx="1252" cy="1252"/>
          </a:xfrm>
        </p:grpSpPr>
        <p:sp>
          <p:nvSpPr>
            <p:cNvPr id="9242" name="Oval 2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243" name="Oval 2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244" name="Oval 2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245" name="Oval 2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4194175" y="3363913"/>
            <a:ext cx="7762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ea typeface="宋体" panose="02010600030101010101" pitchFamily="2" charset="-122"/>
              </a:rPr>
              <a:t>点击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9247" name="Rectangle 31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371600" y="4243388"/>
            <a:ext cx="6216650" cy="1319212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79216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9216"/>
                  <a:invGamma/>
                </a:srgbClr>
              </a:gs>
            </a:gsLst>
            <a:lin ang="5400000" scaled="1"/>
          </a:gradFill>
          <a:ln w="9525">
            <a:noFill/>
            <a:miter lim="800000"/>
          </a:ln>
          <a:effectLst>
            <a:outerShdw dist="99190" dir="2388334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eaLnBrk="0" hangingPunct="0"/>
            <a:endParaRPr lang="zh-CN" altLang="zh-CN">
              <a:cs typeface="Arial" panose="020B0604020202020204" pitchFamily="34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354263" y="4440238"/>
            <a:ext cx="4883150" cy="892175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540000" y="4711700"/>
            <a:ext cx="4802188" cy="3667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l" eaLnBrk="0" hangingPunct="0"/>
            <a:r>
              <a:rPr lang="zh-CN" altLang="en-US" b="1">
                <a:solidFill>
                  <a:srgbClr val="FFFFFF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476375" y="4722813"/>
            <a:ext cx="690563" cy="396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000" b="1">
                <a:ea typeface="宋体" panose="02010600030101010101" pitchFamily="2" charset="-122"/>
              </a:rPr>
              <a:t>点击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grpSp>
        <p:nvGrpSpPr>
          <p:cNvPr id="10246" name="Group 6"/>
          <p:cNvGrpSpPr/>
          <p:nvPr/>
        </p:nvGrpSpPr>
        <p:grpSpPr bwMode="auto">
          <a:xfrm>
            <a:off x="3314700" y="2286000"/>
            <a:ext cx="1409700" cy="1408113"/>
            <a:chOff x="0" y="0"/>
            <a:chExt cx="1059" cy="1057"/>
          </a:xfrm>
        </p:grpSpPr>
        <p:sp>
          <p:nvSpPr>
            <p:cNvPr id="10247" name="Oval 7"/>
            <p:cNvSpPr>
              <a:spLocks noChangeArrowheads="1"/>
            </p:cNvSpPr>
            <p:nvPr/>
          </p:nvSpPr>
          <p:spPr bwMode="auto">
            <a:xfrm>
              <a:off x="0" y="0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tint val="0"/>
                    <a:invGamma/>
                  </a:srgbClr>
                </a:gs>
                <a:gs pos="50000">
                  <a:srgbClr val="A886E0"/>
                </a:gs>
                <a:gs pos="100000">
                  <a:srgbClr val="A886E0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48" name="Oval 8"/>
            <p:cNvSpPr>
              <a:spLocks noChangeArrowheads="1"/>
            </p:cNvSpPr>
            <p:nvPr/>
          </p:nvSpPr>
          <p:spPr bwMode="auto">
            <a:xfrm>
              <a:off x="0" y="0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alpha val="31999"/>
                  </a:srgbClr>
                </a:gs>
                <a:gs pos="100000">
                  <a:srgbClr val="A886E0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49" name="Oval 9"/>
            <p:cNvSpPr>
              <a:spLocks noChangeArrowheads="1"/>
            </p:cNvSpPr>
            <p:nvPr/>
          </p:nvSpPr>
          <p:spPr bwMode="auto">
            <a:xfrm>
              <a:off x="57" y="57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shade val="54118"/>
                    <a:invGamma/>
                  </a:srgbClr>
                </a:gs>
                <a:gs pos="50000">
                  <a:srgbClr val="A886E0"/>
                </a:gs>
                <a:gs pos="100000">
                  <a:srgbClr val="A886E0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50" name="Oval 10"/>
            <p:cNvSpPr>
              <a:spLocks noChangeArrowheads="1"/>
            </p:cNvSpPr>
            <p:nvPr/>
          </p:nvSpPr>
          <p:spPr bwMode="auto">
            <a:xfrm>
              <a:off x="57" y="58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shade val="63529"/>
                    <a:invGamma/>
                  </a:srgbClr>
                </a:gs>
                <a:gs pos="100000">
                  <a:srgbClr val="A886E0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51" name="Oval 11"/>
            <p:cNvSpPr>
              <a:spLocks noChangeArrowheads="1"/>
            </p:cNvSpPr>
            <p:nvPr/>
          </p:nvSpPr>
          <p:spPr bwMode="auto">
            <a:xfrm>
              <a:off x="106" y="112"/>
              <a:ext cx="830" cy="828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0252" name="Group 12"/>
            <p:cNvGrpSpPr/>
            <p:nvPr/>
          </p:nvGrpSpPr>
          <p:grpSpPr bwMode="auto">
            <a:xfrm>
              <a:off x="123" y="118"/>
              <a:ext cx="803" cy="802"/>
              <a:chOff x="0" y="0"/>
              <a:chExt cx="1252" cy="1252"/>
            </a:xfrm>
          </p:grpSpPr>
          <p:sp>
            <p:nvSpPr>
              <p:cNvPr id="10253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54" name="Oval 14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55" name="Oval 15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56" name="Oval 16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257" name="Group 17"/>
          <p:cNvGrpSpPr/>
          <p:nvPr/>
        </p:nvGrpSpPr>
        <p:grpSpPr bwMode="auto">
          <a:xfrm>
            <a:off x="4795838" y="1482725"/>
            <a:ext cx="1403350" cy="1404938"/>
            <a:chOff x="0" y="0"/>
            <a:chExt cx="1055" cy="1055"/>
          </a:xfrm>
        </p:grpSpPr>
        <p:sp>
          <p:nvSpPr>
            <p:cNvPr id="10258" name="Oval 18"/>
            <p:cNvSpPr>
              <a:spLocks noChangeArrowheads="1"/>
            </p:cNvSpPr>
            <p:nvPr/>
          </p:nvSpPr>
          <p:spPr bwMode="auto">
            <a:xfrm>
              <a:off x="0" y="0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tint val="0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59" name="Oval 19"/>
            <p:cNvSpPr>
              <a:spLocks noChangeArrowheads="1"/>
            </p:cNvSpPr>
            <p:nvPr/>
          </p:nvSpPr>
          <p:spPr bwMode="auto">
            <a:xfrm>
              <a:off x="0" y="0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alpha val="31999"/>
                  </a:srgbClr>
                </a:gs>
                <a:gs pos="100000">
                  <a:srgbClr val="3399FF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60" name="Oval 20"/>
            <p:cNvSpPr>
              <a:spLocks noChangeArrowheads="1"/>
            </p:cNvSpPr>
            <p:nvPr/>
          </p:nvSpPr>
          <p:spPr bwMode="auto">
            <a:xfrm>
              <a:off x="71" y="57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shade val="54118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61" name="Oval 21"/>
            <p:cNvSpPr>
              <a:spLocks noChangeArrowheads="1"/>
            </p:cNvSpPr>
            <p:nvPr/>
          </p:nvSpPr>
          <p:spPr bwMode="auto">
            <a:xfrm>
              <a:off x="72" y="59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shade val="63529"/>
                    <a:invGamma/>
                  </a:srgbClr>
                </a:gs>
                <a:gs pos="100000">
                  <a:srgbClr val="3399FF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62" name="Oval 22"/>
            <p:cNvSpPr>
              <a:spLocks noChangeArrowheads="1"/>
            </p:cNvSpPr>
            <p:nvPr/>
          </p:nvSpPr>
          <p:spPr bwMode="auto">
            <a:xfrm>
              <a:off x="115" y="108"/>
              <a:ext cx="824" cy="823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0263" name="Group 23"/>
            <p:cNvGrpSpPr/>
            <p:nvPr/>
          </p:nvGrpSpPr>
          <p:grpSpPr bwMode="auto">
            <a:xfrm>
              <a:off x="131" y="118"/>
              <a:ext cx="799" cy="800"/>
              <a:chOff x="0" y="0"/>
              <a:chExt cx="1252" cy="1252"/>
            </a:xfrm>
          </p:grpSpPr>
          <p:sp>
            <p:nvSpPr>
              <p:cNvPr id="10264" name="Oval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65" name="Oval 25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66" name="Oval 26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67" name="Oval 27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268" name="Group 28"/>
          <p:cNvGrpSpPr/>
          <p:nvPr/>
        </p:nvGrpSpPr>
        <p:grpSpPr bwMode="auto">
          <a:xfrm>
            <a:off x="6297613" y="2201863"/>
            <a:ext cx="1400175" cy="1428750"/>
            <a:chOff x="0" y="0"/>
            <a:chExt cx="1052" cy="1073"/>
          </a:xfrm>
        </p:grpSpPr>
        <p:sp>
          <p:nvSpPr>
            <p:cNvPr id="10269" name="Oval 29"/>
            <p:cNvSpPr>
              <a:spLocks noChangeArrowheads="1"/>
            </p:cNvSpPr>
            <p:nvPr/>
          </p:nvSpPr>
          <p:spPr bwMode="auto">
            <a:xfrm>
              <a:off x="0" y="0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tint val="0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70" name="Oval 30"/>
            <p:cNvSpPr>
              <a:spLocks noChangeArrowheads="1"/>
            </p:cNvSpPr>
            <p:nvPr/>
          </p:nvSpPr>
          <p:spPr bwMode="auto">
            <a:xfrm>
              <a:off x="0" y="0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alpha val="31999"/>
                  </a:srgbClr>
                </a:gs>
                <a:gs pos="100000">
                  <a:srgbClr val="FF9933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71" name="Oval 31"/>
            <p:cNvSpPr>
              <a:spLocks noChangeArrowheads="1"/>
            </p:cNvSpPr>
            <p:nvPr/>
          </p:nvSpPr>
          <p:spPr bwMode="auto">
            <a:xfrm>
              <a:off x="65" y="65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shade val="54118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72" name="Oval 32"/>
            <p:cNvSpPr>
              <a:spLocks noChangeArrowheads="1"/>
            </p:cNvSpPr>
            <p:nvPr/>
          </p:nvSpPr>
          <p:spPr bwMode="auto">
            <a:xfrm>
              <a:off x="69" y="52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shade val="63529"/>
                    <a:invGamma/>
                  </a:srgbClr>
                </a:gs>
                <a:gs pos="100000">
                  <a:srgbClr val="FF9933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73" name="Oval 33"/>
            <p:cNvSpPr>
              <a:spLocks noChangeArrowheads="1"/>
            </p:cNvSpPr>
            <p:nvPr/>
          </p:nvSpPr>
          <p:spPr bwMode="auto">
            <a:xfrm>
              <a:off x="109" y="116"/>
              <a:ext cx="823" cy="840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0274" name="Group 34"/>
            <p:cNvGrpSpPr/>
            <p:nvPr/>
          </p:nvGrpSpPr>
          <p:grpSpPr bwMode="auto">
            <a:xfrm>
              <a:off x="123" y="128"/>
              <a:ext cx="797" cy="813"/>
              <a:chOff x="0" y="0"/>
              <a:chExt cx="1252" cy="1252"/>
            </a:xfrm>
          </p:grpSpPr>
          <p:sp>
            <p:nvSpPr>
              <p:cNvPr id="10275" name="Oval 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76" name="Oval 36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77" name="Oval 37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78" name="Oval 38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279" name="Group 39"/>
          <p:cNvGrpSpPr/>
          <p:nvPr/>
        </p:nvGrpSpPr>
        <p:grpSpPr bwMode="auto">
          <a:xfrm>
            <a:off x="1812925" y="1487488"/>
            <a:ext cx="1435100" cy="1419225"/>
            <a:chOff x="0" y="0"/>
            <a:chExt cx="862" cy="862"/>
          </a:xfrm>
        </p:grpSpPr>
        <p:sp>
          <p:nvSpPr>
            <p:cNvPr id="10280" name="Oval 40"/>
            <p:cNvSpPr>
              <a:spLocks noChangeArrowheads="1"/>
            </p:cNvSpPr>
            <p:nvPr/>
          </p:nvSpPr>
          <p:spPr bwMode="auto">
            <a:xfrm>
              <a:off x="0" y="0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tint val="0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81" name="Oval 41"/>
            <p:cNvSpPr>
              <a:spLocks noChangeArrowheads="1"/>
            </p:cNvSpPr>
            <p:nvPr/>
          </p:nvSpPr>
          <p:spPr bwMode="auto">
            <a:xfrm>
              <a:off x="0" y="0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1999"/>
                  </a:srgbClr>
                </a:gs>
                <a:gs pos="100000">
                  <a:srgbClr val="00CC66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82" name="Oval 42"/>
            <p:cNvSpPr>
              <a:spLocks noChangeArrowheads="1"/>
            </p:cNvSpPr>
            <p:nvPr/>
          </p:nvSpPr>
          <p:spPr bwMode="auto">
            <a:xfrm>
              <a:off x="56" y="56"/>
              <a:ext cx="750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54118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83" name="Oval 43"/>
            <p:cNvSpPr>
              <a:spLocks noChangeArrowheads="1"/>
            </p:cNvSpPr>
            <p:nvPr/>
          </p:nvSpPr>
          <p:spPr bwMode="auto">
            <a:xfrm>
              <a:off x="57" y="56"/>
              <a:ext cx="749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63529"/>
                    <a:invGamma/>
                  </a:srgbClr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84" name="Oval 44"/>
            <p:cNvSpPr>
              <a:spLocks noChangeArrowheads="1"/>
            </p:cNvSpPr>
            <p:nvPr/>
          </p:nvSpPr>
          <p:spPr bwMode="auto">
            <a:xfrm>
              <a:off x="97" y="94"/>
              <a:ext cx="674" cy="674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85" name="Oval 45"/>
            <p:cNvSpPr>
              <a:spLocks noChangeArrowheads="1"/>
            </p:cNvSpPr>
            <p:nvPr/>
          </p:nvSpPr>
          <p:spPr bwMode="auto">
            <a:xfrm>
              <a:off x="108" y="105"/>
              <a:ext cx="653" cy="65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46275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10286" name="Oval 46"/>
            <p:cNvSpPr>
              <a:spLocks noChangeArrowheads="1"/>
            </p:cNvSpPr>
            <p:nvPr/>
          </p:nvSpPr>
          <p:spPr bwMode="auto">
            <a:xfrm>
              <a:off x="116" y="109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C0C0C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10287" name="Oval 47"/>
            <p:cNvSpPr>
              <a:spLocks noChangeArrowheads="1"/>
            </p:cNvSpPr>
            <p:nvPr/>
          </p:nvSpPr>
          <p:spPr bwMode="auto">
            <a:xfrm>
              <a:off x="123" y="115"/>
              <a:ext cx="606" cy="595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79216"/>
                    <a:invGamma/>
                  </a:srgbClr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10288" name="Oval 48"/>
            <p:cNvSpPr>
              <a:spLocks noChangeArrowheads="1"/>
            </p:cNvSpPr>
            <p:nvPr/>
          </p:nvSpPr>
          <p:spPr bwMode="auto">
            <a:xfrm>
              <a:off x="158" y="132"/>
              <a:ext cx="539" cy="48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tint val="0"/>
                    <a:invGamma/>
                  </a:srgbClr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10289" name="Line 49"/>
          <p:cNvSpPr>
            <a:spLocks noChangeShapeType="1"/>
          </p:cNvSpPr>
          <p:nvPr/>
        </p:nvSpPr>
        <p:spPr bwMode="auto">
          <a:xfrm>
            <a:off x="2497138" y="2924175"/>
            <a:ext cx="0" cy="1185863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10290" name="Line 50"/>
          <p:cNvSpPr>
            <a:spLocks noChangeShapeType="1"/>
          </p:cNvSpPr>
          <p:nvPr/>
        </p:nvSpPr>
        <p:spPr bwMode="auto">
          <a:xfrm flipH="1">
            <a:off x="4000500" y="3733800"/>
            <a:ext cx="1588" cy="403225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10291" name="Line 51"/>
          <p:cNvSpPr>
            <a:spLocks noChangeShapeType="1"/>
          </p:cNvSpPr>
          <p:nvPr/>
        </p:nvSpPr>
        <p:spPr bwMode="auto">
          <a:xfrm>
            <a:off x="5484813" y="2909888"/>
            <a:ext cx="0" cy="1200150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10292" name="Line 52"/>
          <p:cNvSpPr>
            <a:spLocks noChangeShapeType="1"/>
          </p:cNvSpPr>
          <p:nvPr/>
        </p:nvSpPr>
        <p:spPr bwMode="auto">
          <a:xfrm flipH="1">
            <a:off x="6938963" y="3675063"/>
            <a:ext cx="19050" cy="487362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10293" name="Text Box 53"/>
          <p:cNvSpPr txBox="1">
            <a:spLocks noChangeArrowheads="1"/>
          </p:cNvSpPr>
          <p:nvPr/>
        </p:nvSpPr>
        <p:spPr bwMode="auto">
          <a:xfrm>
            <a:off x="1908175" y="2058988"/>
            <a:ext cx="1187450" cy="2730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anose="02010600030101010101" pitchFamily="2" charset="-122"/>
              </a:rPr>
              <a:t>点击</a:t>
            </a:r>
            <a:endParaRPr lang="zh-CN" altLang="en-US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10294" name="Text Box 54"/>
          <p:cNvSpPr txBox="1">
            <a:spLocks noChangeArrowheads="1"/>
          </p:cNvSpPr>
          <p:nvPr/>
        </p:nvSpPr>
        <p:spPr bwMode="auto">
          <a:xfrm>
            <a:off x="3421063" y="2851150"/>
            <a:ext cx="1187450" cy="2746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anose="02010600030101010101" pitchFamily="2" charset="-122"/>
              </a:rPr>
              <a:t>点击</a:t>
            </a:r>
            <a:endParaRPr lang="zh-CN" altLang="en-US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10295" name="Text Box 55"/>
          <p:cNvSpPr txBox="1">
            <a:spLocks noChangeArrowheads="1"/>
          </p:cNvSpPr>
          <p:nvPr/>
        </p:nvSpPr>
        <p:spPr bwMode="auto">
          <a:xfrm>
            <a:off x="4932363" y="2058988"/>
            <a:ext cx="1189037" cy="2730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anose="02010600030101010101" pitchFamily="2" charset="-122"/>
              </a:rPr>
              <a:t>点击</a:t>
            </a:r>
            <a:endParaRPr lang="zh-CN" altLang="en-US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10296" name="Text Box 56"/>
          <p:cNvSpPr txBox="1">
            <a:spLocks noChangeArrowheads="1"/>
          </p:cNvSpPr>
          <p:nvPr/>
        </p:nvSpPr>
        <p:spPr bwMode="auto">
          <a:xfrm>
            <a:off x="6373813" y="2778125"/>
            <a:ext cx="1187450" cy="2746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anose="02010600030101010101" pitchFamily="2" charset="-122"/>
              </a:rPr>
              <a:t>点击</a:t>
            </a:r>
            <a:endParaRPr lang="zh-CN" altLang="en-US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10297" name="Rectangle 57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Oval 2"/>
          <p:cNvSpPr>
            <a:spLocks noChangeArrowheads="1"/>
          </p:cNvSpPr>
          <p:nvPr/>
        </p:nvSpPr>
        <p:spPr bwMode="auto">
          <a:xfrm>
            <a:off x="1681163" y="2090738"/>
            <a:ext cx="5638800" cy="2743200"/>
          </a:xfrm>
          <a:prstGeom prst="ellipse">
            <a:avLst/>
          </a:prstGeom>
          <a:noFill/>
          <a:ln w="19050" cap="rnd" cmpd="sng">
            <a:solidFill>
              <a:schemeClr val="tx2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2508250"/>
            <a:ext cx="2057400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6163" y="1600200"/>
            <a:ext cx="1828800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119563" y="1677988"/>
            <a:ext cx="842962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976563" y="2852738"/>
            <a:ext cx="28194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点击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2667000"/>
            <a:ext cx="25146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9363" y="3900488"/>
            <a:ext cx="32004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3433763" y="4025900"/>
            <a:ext cx="1168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宋体" panose="02010600030101010101" pitchFamily="2" charset="-122"/>
              </a:rPr>
              <a:t>点击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1223963" y="2578100"/>
            <a:ext cx="10604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ea typeface="宋体" panose="02010600030101010101" pitchFamily="2" charset="-122"/>
              </a:rPr>
              <a:t>点击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6524625" y="2817813"/>
            <a:ext cx="117633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宋体" panose="02010600030101010101" pitchFamily="2" charset="-122"/>
              </a:rPr>
              <a:t>点击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6019800" y="4911725"/>
            <a:ext cx="2819400" cy="623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cs typeface="Arial" panose="020B0604020202020204" pitchFamily="34" charset="0"/>
              </a:rPr>
              <a:t> </a:t>
            </a: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cs typeface="Arial" panose="020B0604020202020204" pitchFamily="34" charset="0"/>
              </a:rPr>
              <a:t> </a:t>
            </a: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49" charset="-122"/>
              </a:rPr>
              <a:t>点击输入标题信息</a:t>
            </a:r>
            <a:endParaRPr lang="zh-CN" altLang="en-US" sz="20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FFFFF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6699"/>
        </a:dk2>
        <a:lt2>
          <a:srgbClr val="808080"/>
        </a:lt2>
        <a:accent1>
          <a:srgbClr val="78ABDA"/>
        </a:accent1>
        <a:accent2>
          <a:srgbClr val="8BD1C4"/>
        </a:accent2>
        <a:accent3>
          <a:srgbClr val="FFFFFF"/>
        </a:accent3>
        <a:accent4>
          <a:srgbClr val="000000"/>
        </a:accent4>
        <a:accent5>
          <a:srgbClr val="BED2EA"/>
        </a:accent5>
        <a:accent6>
          <a:srgbClr val="7DBDB1"/>
        </a:accent6>
        <a:hlink>
          <a:srgbClr val="89D278"/>
        </a:hlink>
        <a:folHlink>
          <a:srgbClr val="CEC0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5C1767"/>
        </a:dk2>
        <a:lt2>
          <a:srgbClr val="808080"/>
        </a:lt2>
        <a:accent1>
          <a:srgbClr val="D87AA5"/>
        </a:accent1>
        <a:accent2>
          <a:srgbClr val="AC8CD0"/>
        </a:accent2>
        <a:accent3>
          <a:srgbClr val="FFFFFF"/>
        </a:accent3>
        <a:accent4>
          <a:srgbClr val="000000"/>
        </a:accent4>
        <a:accent5>
          <a:srgbClr val="E9BECF"/>
        </a:accent5>
        <a:accent6>
          <a:srgbClr val="9B7EBC"/>
        </a:accent6>
        <a:hlink>
          <a:srgbClr val="DA7F70"/>
        </a:hlink>
        <a:folHlink>
          <a:srgbClr val="85A3D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3581</Words>
  <Application>WPS 演示</Application>
  <PresentationFormat>全屏显示(4:3)</PresentationFormat>
  <Paragraphs>1068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4" baseType="lpstr">
      <vt:lpstr>Arial</vt:lpstr>
      <vt:lpstr>宋体</vt:lpstr>
      <vt:lpstr>Wingdings</vt:lpstr>
      <vt:lpstr>HY견고딕</vt:lpstr>
      <vt:lpstr>HY헤드라인M</vt:lpstr>
      <vt:lpstr>Arial Narrow</vt:lpstr>
      <vt:lpstr>黑体</vt:lpstr>
      <vt:lpstr>微软雅黑</vt:lpstr>
      <vt:lpstr>Arial</vt:lpstr>
      <vt:lpstr>Times New Roman</vt:lpstr>
      <vt:lpstr>Calibri</vt:lpstr>
      <vt:lpstr>Verdana</vt:lpstr>
      <vt:lpstr>Arial Black</vt:lpstr>
      <vt:lpstr>Arial Black</vt:lpstr>
      <vt:lpstr>Tahoma</vt:lpstr>
      <vt:lpstr>Adobe Myungjo Std 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 Design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www.themegallery.com</dc:creator>
  <cp:lastModifiedBy>Administrator</cp:lastModifiedBy>
  <cp:revision>13</cp:revision>
  <cp:lastPrinted>2411-12-30T00:00:00Z</cp:lastPrinted>
  <dcterms:created xsi:type="dcterms:W3CDTF">2008-03-14T00:51:00Z</dcterms:created>
  <dcterms:modified xsi:type="dcterms:W3CDTF">2017-07-09T14:07:57Z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